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4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5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6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7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8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9.xml" ContentType="application/vnd.openxmlformats-officedocument.theme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4296" r:id="rId3"/>
    <p:sldMasterId id="2147484370" r:id="rId4"/>
    <p:sldMasterId id="2147484407" r:id="rId5"/>
    <p:sldMasterId id="2147484419" r:id="rId6"/>
    <p:sldMasterId id="2147484451" r:id="rId7"/>
    <p:sldMasterId id="2147484488" r:id="rId8"/>
    <p:sldMasterId id="2147484500" r:id="rId9"/>
    <p:sldMasterId id="2147484532" r:id="rId10"/>
  </p:sldMasterIdLst>
  <p:notesMasterIdLst>
    <p:notesMasterId r:id="rId41"/>
  </p:notesMasterIdLst>
  <p:sldIdLst>
    <p:sldId id="344" r:id="rId11"/>
    <p:sldId id="316" r:id="rId12"/>
    <p:sldId id="314" r:id="rId13"/>
    <p:sldId id="315" r:id="rId14"/>
    <p:sldId id="317" r:id="rId15"/>
    <p:sldId id="332" r:id="rId16"/>
    <p:sldId id="340" r:id="rId17"/>
    <p:sldId id="342" r:id="rId18"/>
    <p:sldId id="264" r:id="rId19"/>
    <p:sldId id="292" r:id="rId20"/>
    <p:sldId id="293" r:id="rId21"/>
    <p:sldId id="294" r:id="rId22"/>
    <p:sldId id="325" r:id="rId23"/>
    <p:sldId id="337" r:id="rId24"/>
    <p:sldId id="339" r:id="rId25"/>
    <p:sldId id="326" r:id="rId26"/>
    <p:sldId id="306" r:id="rId27"/>
    <p:sldId id="345" r:id="rId28"/>
    <p:sldId id="328" r:id="rId29"/>
    <p:sldId id="291" r:id="rId30"/>
    <p:sldId id="295" r:id="rId31"/>
    <p:sldId id="273" r:id="rId32"/>
    <p:sldId id="301" r:id="rId33"/>
    <p:sldId id="302" r:id="rId34"/>
    <p:sldId id="303" r:id="rId35"/>
    <p:sldId id="305" r:id="rId36"/>
    <p:sldId id="331" r:id="rId37"/>
    <p:sldId id="330" r:id="rId38"/>
    <p:sldId id="329" r:id="rId39"/>
    <p:sldId id="272" r:id="rId40"/>
  </p:sldIdLst>
  <p:sldSz cx="9144000" cy="5143500" type="screen16x9"/>
  <p:notesSz cx="6858000" cy="9144000"/>
  <p:custDataLst>
    <p:tags r:id="rId42"/>
  </p:custDataLst>
  <p:defaultTextStyle>
    <a:defPPr>
      <a:defRPr lang="vi-VN"/>
    </a:defPPr>
    <a:lvl1pPr marL="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5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4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0000FF"/>
    <a:srgbClr val="00A44A"/>
    <a:srgbClr val="33CC33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1" autoAdjust="0"/>
    <p:restoredTop sz="94710" autoAdjust="0"/>
  </p:normalViewPr>
  <p:slideViewPr>
    <p:cSldViewPr>
      <p:cViewPr varScale="1">
        <p:scale>
          <a:sx n="92" d="100"/>
          <a:sy n="92" d="100"/>
        </p:scale>
        <p:origin x="750" y="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361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ags" Target="tags/tag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772372-B70F-4974-A8A5-9700DB4A7FB6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D6444F-2F9C-4CA1-B83C-A96A9C379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755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5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4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g77cf0412cd_0_18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3" name="Google Shape;1233;g77cf0412cd_0_18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64418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" name="Google Shape;4669;g77cf0412cd_0_4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0" name="Google Shape;4670;g77cf0412cd_0_4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3780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Google Shape;1503;g77cf0412cd_0_3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4" name="Google Shape;1504;g77cf0412cd_0_3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0023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6444F-2F9C-4CA1-B83C-A96A9C379D2F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798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6444F-2F9C-4CA1-B83C-A96A9C379D2F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798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6444F-2F9C-4CA1-B83C-A96A9C379D2F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7988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9441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7" name="Google Shape;1697;gdb008b8032_1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8" name="Google Shape;1698;gdb008b8032_1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2229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6444F-2F9C-4CA1-B83C-A96A9C379D2F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31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afead7cb4c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afead7cb4c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8735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9.xml"/><Relationship Id="rId4" Type="http://schemas.openxmlformats.org/officeDocument/2006/relationships/hyperlink" Target="http://bit.ly/2TtBDfr" TargetMode="Externa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3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0EA7C-835E-40B7-9F86-72784637E627}" type="datetimeFigureOut">
              <a:rPr lang="vi-VN" smtClean="0"/>
              <a:t>01/11/2021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9AB94-7851-47D1-83AE-3F2785799CC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15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0EA7C-835E-40B7-9F86-72784637E627}" type="datetimeFigureOut">
              <a:rPr lang="vi-VN" smtClean="0"/>
              <a:t>01/11/2021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9AB94-7851-47D1-83AE-3F2785799CC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157595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E72D86-F252-46E4-9DD3-EE030D6ED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14F4A6-DAE6-4156-8A42-E420629227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59170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E72D86-F252-46E4-9DD3-EE030D6ED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14F4A6-DAE6-4156-8A42-E420629227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56904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E72D86-F252-46E4-9DD3-EE030D6ED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14F4A6-DAE6-4156-8A42-E420629227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68894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E72D86-F252-46E4-9DD3-EE030D6ED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14F4A6-DAE6-4156-8A42-E420629227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344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E72D86-F252-46E4-9DD3-EE030D6ED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14F4A6-DAE6-4156-8A42-E420629227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46031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E72D86-F252-46E4-9DD3-EE030D6ED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14F4A6-DAE6-4156-8A42-E420629227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49151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975299" y="844251"/>
            <a:ext cx="342996" cy="363122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0"/>
                </a:moveTo>
                <a:lnTo>
                  <a:pt x="1901" y="1535"/>
                </a:lnTo>
                <a:lnTo>
                  <a:pt x="536" y="1030"/>
                </a:lnTo>
                <a:lnTo>
                  <a:pt x="1615" y="1974"/>
                </a:lnTo>
                <a:lnTo>
                  <a:pt x="0" y="2394"/>
                </a:lnTo>
                <a:lnTo>
                  <a:pt x="1541" y="2784"/>
                </a:lnTo>
                <a:lnTo>
                  <a:pt x="646" y="4185"/>
                </a:lnTo>
                <a:lnTo>
                  <a:pt x="646" y="4185"/>
                </a:lnTo>
                <a:lnTo>
                  <a:pt x="1937" y="3326"/>
                </a:lnTo>
                <a:lnTo>
                  <a:pt x="2437" y="5159"/>
                </a:lnTo>
                <a:lnTo>
                  <a:pt x="2936" y="3326"/>
                </a:lnTo>
                <a:lnTo>
                  <a:pt x="4228" y="4185"/>
                </a:lnTo>
                <a:lnTo>
                  <a:pt x="3332" y="2784"/>
                </a:lnTo>
                <a:lnTo>
                  <a:pt x="4873" y="2394"/>
                </a:lnTo>
                <a:lnTo>
                  <a:pt x="3259" y="1974"/>
                </a:lnTo>
                <a:lnTo>
                  <a:pt x="4337" y="1030"/>
                </a:lnTo>
                <a:lnTo>
                  <a:pt x="2973" y="1535"/>
                </a:lnTo>
                <a:lnTo>
                  <a:pt x="24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7905410" y="219509"/>
            <a:ext cx="604473" cy="639982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6948327" y="1147205"/>
            <a:ext cx="205840" cy="218225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8509879" y="833869"/>
            <a:ext cx="362759" cy="383865"/>
          </a:xfrm>
          <a:custGeom>
            <a:avLst/>
            <a:gdLst/>
            <a:ahLst/>
            <a:cxnLst/>
            <a:rect l="l" t="t" r="r" b="b"/>
            <a:pathLst>
              <a:path w="2925" h="3095" extrusionOk="0">
                <a:moveTo>
                  <a:pt x="2534" y="2510"/>
                </a:moveTo>
                <a:lnTo>
                  <a:pt x="2534" y="2510"/>
                </a:lnTo>
                <a:lnTo>
                  <a:pt x="2534" y="2510"/>
                </a:lnTo>
                <a:close/>
                <a:moveTo>
                  <a:pt x="1462" y="1"/>
                </a:moveTo>
                <a:lnTo>
                  <a:pt x="1140" y="920"/>
                </a:lnTo>
                <a:lnTo>
                  <a:pt x="323" y="616"/>
                </a:lnTo>
                <a:lnTo>
                  <a:pt x="323" y="616"/>
                </a:lnTo>
                <a:lnTo>
                  <a:pt x="969" y="1182"/>
                </a:lnTo>
                <a:lnTo>
                  <a:pt x="1" y="1432"/>
                </a:lnTo>
                <a:lnTo>
                  <a:pt x="926" y="1669"/>
                </a:lnTo>
                <a:lnTo>
                  <a:pt x="384" y="2510"/>
                </a:lnTo>
                <a:lnTo>
                  <a:pt x="1158" y="1992"/>
                </a:lnTo>
                <a:lnTo>
                  <a:pt x="1462" y="3095"/>
                </a:lnTo>
                <a:lnTo>
                  <a:pt x="1761" y="1992"/>
                </a:lnTo>
                <a:lnTo>
                  <a:pt x="2534" y="2510"/>
                </a:lnTo>
                <a:lnTo>
                  <a:pt x="1998" y="1669"/>
                </a:lnTo>
                <a:lnTo>
                  <a:pt x="2924" y="1432"/>
                </a:lnTo>
                <a:lnTo>
                  <a:pt x="1956" y="1182"/>
                </a:lnTo>
                <a:lnTo>
                  <a:pt x="2601" y="616"/>
                </a:lnTo>
                <a:lnTo>
                  <a:pt x="2601" y="616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7170991" y="399731"/>
            <a:ext cx="428365" cy="418221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323496" y="1201374"/>
            <a:ext cx="277298" cy="269765"/>
          </a:xfrm>
          <a:custGeom>
            <a:avLst/>
            <a:gdLst/>
            <a:ahLst/>
            <a:cxnLst/>
            <a:rect l="l" t="t" r="r" b="b"/>
            <a:pathLst>
              <a:path w="2236" h="2175" extrusionOk="0">
                <a:moveTo>
                  <a:pt x="1044" y="0"/>
                </a:moveTo>
                <a:cubicBezTo>
                  <a:pt x="1001" y="0"/>
                  <a:pt x="960" y="27"/>
                  <a:pt x="963" y="82"/>
                </a:cubicBezTo>
                <a:cubicBezTo>
                  <a:pt x="987" y="362"/>
                  <a:pt x="1005" y="637"/>
                  <a:pt x="1024" y="917"/>
                </a:cubicBezTo>
                <a:lnTo>
                  <a:pt x="676" y="624"/>
                </a:lnTo>
                <a:cubicBezTo>
                  <a:pt x="658" y="609"/>
                  <a:pt x="638" y="602"/>
                  <a:pt x="618" y="602"/>
                </a:cubicBezTo>
                <a:cubicBezTo>
                  <a:pt x="548" y="602"/>
                  <a:pt x="488" y="689"/>
                  <a:pt x="554" y="746"/>
                </a:cubicBezTo>
                <a:cubicBezTo>
                  <a:pt x="664" y="838"/>
                  <a:pt x="774" y="929"/>
                  <a:pt x="877" y="1020"/>
                </a:cubicBezTo>
                <a:cubicBezTo>
                  <a:pt x="621" y="1039"/>
                  <a:pt x="366" y="1051"/>
                  <a:pt x="110" y="1069"/>
                </a:cubicBezTo>
                <a:cubicBezTo>
                  <a:pt x="2" y="1075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1"/>
                  <a:pt x="695" y="1203"/>
                  <a:pt x="981" y="1185"/>
                </a:cubicBezTo>
                <a:lnTo>
                  <a:pt x="981" y="1185"/>
                </a:lnTo>
                <a:cubicBezTo>
                  <a:pt x="877" y="1294"/>
                  <a:pt x="768" y="1404"/>
                  <a:pt x="658" y="1514"/>
                </a:cubicBezTo>
                <a:cubicBezTo>
                  <a:pt x="596" y="1571"/>
                  <a:pt x="657" y="1658"/>
                  <a:pt x="725" y="1658"/>
                </a:cubicBezTo>
                <a:cubicBezTo>
                  <a:pt x="744" y="1658"/>
                  <a:pt x="763" y="1651"/>
                  <a:pt x="780" y="1635"/>
                </a:cubicBezTo>
                <a:cubicBezTo>
                  <a:pt x="871" y="1544"/>
                  <a:pt x="963" y="1453"/>
                  <a:pt x="1054" y="1361"/>
                </a:cubicBezTo>
                <a:cubicBezTo>
                  <a:pt x="1066" y="1605"/>
                  <a:pt x="1084" y="1849"/>
                  <a:pt x="1097" y="2092"/>
                </a:cubicBezTo>
                <a:cubicBezTo>
                  <a:pt x="1100" y="2147"/>
                  <a:pt x="1144" y="2175"/>
                  <a:pt x="1186" y="2175"/>
                </a:cubicBezTo>
                <a:cubicBezTo>
                  <a:pt x="1229" y="2175"/>
                  <a:pt x="1270" y="2147"/>
                  <a:pt x="1267" y="2092"/>
                </a:cubicBezTo>
                <a:cubicBezTo>
                  <a:pt x="1255" y="1830"/>
                  <a:pt x="1237" y="1568"/>
                  <a:pt x="1218" y="1307"/>
                </a:cubicBezTo>
                <a:lnTo>
                  <a:pt x="1218" y="1307"/>
                </a:lnTo>
                <a:cubicBezTo>
                  <a:pt x="1334" y="1404"/>
                  <a:pt x="1444" y="1495"/>
                  <a:pt x="1553" y="1593"/>
                </a:cubicBezTo>
                <a:cubicBezTo>
                  <a:pt x="1571" y="1607"/>
                  <a:pt x="1590" y="1612"/>
                  <a:pt x="1608" y="1612"/>
                </a:cubicBezTo>
                <a:cubicBezTo>
                  <a:pt x="1680" y="1612"/>
                  <a:pt x="1743" y="1524"/>
                  <a:pt x="1675" y="1471"/>
                </a:cubicBezTo>
                <a:lnTo>
                  <a:pt x="1316" y="1166"/>
                </a:lnTo>
                <a:cubicBezTo>
                  <a:pt x="1584" y="1148"/>
                  <a:pt x="1852" y="1130"/>
                  <a:pt x="2120" y="1106"/>
                </a:cubicBezTo>
                <a:cubicBezTo>
                  <a:pt x="2228" y="1100"/>
                  <a:pt x="2235" y="935"/>
                  <a:pt x="2126" y="935"/>
                </a:cubicBezTo>
                <a:cubicBezTo>
                  <a:pt x="2124" y="935"/>
                  <a:pt x="2122" y="935"/>
                  <a:pt x="2120" y="935"/>
                </a:cubicBezTo>
                <a:cubicBezTo>
                  <a:pt x="1888" y="953"/>
                  <a:pt x="1657" y="972"/>
                  <a:pt x="1432" y="984"/>
                </a:cubicBezTo>
                <a:lnTo>
                  <a:pt x="1651" y="764"/>
                </a:lnTo>
                <a:cubicBezTo>
                  <a:pt x="1708" y="703"/>
                  <a:pt x="1647" y="619"/>
                  <a:pt x="1583" y="619"/>
                </a:cubicBezTo>
                <a:cubicBezTo>
                  <a:pt x="1564" y="619"/>
                  <a:pt x="1545" y="626"/>
                  <a:pt x="1529" y="643"/>
                </a:cubicBezTo>
                <a:cubicBezTo>
                  <a:pt x="1419" y="752"/>
                  <a:pt x="1310" y="862"/>
                  <a:pt x="1200" y="972"/>
                </a:cubicBezTo>
                <a:cubicBezTo>
                  <a:pt x="1182" y="673"/>
                  <a:pt x="1158" y="381"/>
                  <a:pt x="1139" y="82"/>
                </a:cubicBezTo>
                <a:cubicBezTo>
                  <a:pt x="1133" y="27"/>
                  <a:pt x="1087" y="0"/>
                  <a:pt x="10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1545297" y="268874"/>
            <a:ext cx="277309" cy="270628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7780718" y="1114936"/>
            <a:ext cx="277309" cy="270504"/>
          </a:xfrm>
          <a:custGeom>
            <a:avLst/>
            <a:gdLst/>
            <a:ahLst/>
            <a:cxnLst/>
            <a:rect l="l" t="t" r="r" b="b"/>
            <a:pathLst>
              <a:path w="2236" h="2181" extrusionOk="0">
                <a:moveTo>
                  <a:pt x="1045" y="0"/>
                </a:moveTo>
                <a:cubicBezTo>
                  <a:pt x="1003" y="0"/>
                  <a:pt x="963" y="28"/>
                  <a:pt x="969" y="82"/>
                </a:cubicBezTo>
                <a:cubicBezTo>
                  <a:pt x="987" y="363"/>
                  <a:pt x="1006" y="643"/>
                  <a:pt x="1024" y="923"/>
                </a:cubicBezTo>
                <a:lnTo>
                  <a:pt x="677" y="631"/>
                </a:lnTo>
                <a:cubicBezTo>
                  <a:pt x="658" y="615"/>
                  <a:pt x="638" y="608"/>
                  <a:pt x="618" y="608"/>
                </a:cubicBezTo>
                <a:cubicBezTo>
                  <a:pt x="548" y="608"/>
                  <a:pt x="488" y="694"/>
                  <a:pt x="555" y="746"/>
                </a:cubicBezTo>
                <a:cubicBezTo>
                  <a:pt x="665" y="844"/>
                  <a:pt x="774" y="935"/>
                  <a:pt x="884" y="1026"/>
                </a:cubicBezTo>
                <a:cubicBezTo>
                  <a:pt x="622" y="1039"/>
                  <a:pt x="366" y="1057"/>
                  <a:pt x="110" y="1069"/>
                </a:cubicBezTo>
                <a:cubicBezTo>
                  <a:pt x="3" y="1075"/>
                  <a:pt x="1" y="1240"/>
                  <a:pt x="105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3" y="1227"/>
                  <a:pt x="695" y="1209"/>
                  <a:pt x="987" y="1191"/>
                </a:cubicBezTo>
                <a:lnTo>
                  <a:pt x="987" y="1191"/>
                </a:lnTo>
                <a:cubicBezTo>
                  <a:pt x="878" y="1301"/>
                  <a:pt x="768" y="1404"/>
                  <a:pt x="658" y="1514"/>
                </a:cubicBezTo>
                <a:cubicBezTo>
                  <a:pt x="597" y="1575"/>
                  <a:pt x="656" y="1661"/>
                  <a:pt x="722" y="1661"/>
                </a:cubicBezTo>
                <a:cubicBezTo>
                  <a:pt x="742" y="1661"/>
                  <a:pt x="762" y="1654"/>
                  <a:pt x="780" y="1636"/>
                </a:cubicBezTo>
                <a:cubicBezTo>
                  <a:pt x="872" y="1544"/>
                  <a:pt x="963" y="1453"/>
                  <a:pt x="1054" y="1368"/>
                </a:cubicBezTo>
                <a:cubicBezTo>
                  <a:pt x="1067" y="1611"/>
                  <a:pt x="1085" y="1855"/>
                  <a:pt x="1097" y="2098"/>
                </a:cubicBezTo>
                <a:cubicBezTo>
                  <a:pt x="1100" y="2153"/>
                  <a:pt x="1144" y="2181"/>
                  <a:pt x="1187" y="2181"/>
                </a:cubicBezTo>
                <a:cubicBezTo>
                  <a:pt x="1230" y="2181"/>
                  <a:pt x="1271" y="2153"/>
                  <a:pt x="1268" y="2098"/>
                </a:cubicBezTo>
                <a:cubicBezTo>
                  <a:pt x="1255" y="1837"/>
                  <a:pt x="1237" y="1575"/>
                  <a:pt x="1219" y="1313"/>
                </a:cubicBezTo>
                <a:lnTo>
                  <a:pt x="1219" y="1313"/>
                </a:lnTo>
                <a:lnTo>
                  <a:pt x="1554" y="1593"/>
                </a:lnTo>
                <a:cubicBezTo>
                  <a:pt x="1572" y="1609"/>
                  <a:pt x="1593" y="1615"/>
                  <a:pt x="1612" y="1615"/>
                </a:cubicBezTo>
                <a:cubicBezTo>
                  <a:pt x="1682" y="1615"/>
                  <a:pt x="1742" y="1528"/>
                  <a:pt x="1676" y="1471"/>
                </a:cubicBezTo>
                <a:cubicBezTo>
                  <a:pt x="1560" y="1374"/>
                  <a:pt x="1438" y="1270"/>
                  <a:pt x="1316" y="1167"/>
                </a:cubicBezTo>
                <a:cubicBezTo>
                  <a:pt x="1584" y="1148"/>
                  <a:pt x="1852" y="1130"/>
                  <a:pt x="2126" y="1112"/>
                </a:cubicBezTo>
                <a:cubicBezTo>
                  <a:pt x="2234" y="1106"/>
                  <a:pt x="2236" y="941"/>
                  <a:pt x="2132" y="941"/>
                </a:cubicBezTo>
                <a:cubicBezTo>
                  <a:pt x="2130" y="941"/>
                  <a:pt x="2128" y="941"/>
                  <a:pt x="2126" y="941"/>
                </a:cubicBezTo>
                <a:cubicBezTo>
                  <a:pt x="1895" y="959"/>
                  <a:pt x="1663" y="972"/>
                  <a:pt x="1432" y="990"/>
                </a:cubicBezTo>
                <a:lnTo>
                  <a:pt x="1651" y="771"/>
                </a:lnTo>
                <a:cubicBezTo>
                  <a:pt x="1712" y="710"/>
                  <a:pt x="1654" y="623"/>
                  <a:pt x="1588" y="623"/>
                </a:cubicBezTo>
                <a:cubicBezTo>
                  <a:pt x="1568" y="623"/>
                  <a:pt x="1548" y="631"/>
                  <a:pt x="1529" y="649"/>
                </a:cubicBezTo>
                <a:cubicBezTo>
                  <a:pt x="1420" y="758"/>
                  <a:pt x="1310" y="868"/>
                  <a:pt x="1201" y="978"/>
                </a:cubicBezTo>
                <a:cubicBezTo>
                  <a:pt x="1182" y="679"/>
                  <a:pt x="1158" y="381"/>
                  <a:pt x="1140" y="82"/>
                </a:cubicBezTo>
                <a:cubicBezTo>
                  <a:pt x="1134" y="28"/>
                  <a:pt x="1088" y="0"/>
                  <a:pt x="1045" y="0"/>
                </a:cubicBezTo>
                <a:close/>
              </a:path>
            </a:pathLst>
          </a:custGeom>
          <a:solidFill>
            <a:srgbClr val="F5C0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927983" y="667743"/>
            <a:ext cx="428347" cy="371974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8467578" y="1963844"/>
            <a:ext cx="447340" cy="463243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323510" y="219509"/>
            <a:ext cx="604473" cy="639982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402066" y="1813019"/>
            <a:ext cx="447340" cy="463243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8637622" y="1638449"/>
            <a:ext cx="277309" cy="270628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5695603" y="4044376"/>
            <a:ext cx="532874" cy="564194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5307522" y="4473261"/>
            <a:ext cx="277309" cy="270628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4399394" y="4572630"/>
            <a:ext cx="428347" cy="371974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2780787" y="4371889"/>
            <a:ext cx="447328" cy="473373"/>
          </a:xfrm>
          <a:custGeom>
            <a:avLst/>
            <a:gdLst/>
            <a:ahLst/>
            <a:cxnLst/>
            <a:rect l="l" t="t" r="r" b="b"/>
            <a:pathLst>
              <a:path w="2925" h="3095" extrusionOk="0">
                <a:moveTo>
                  <a:pt x="2534" y="2510"/>
                </a:moveTo>
                <a:lnTo>
                  <a:pt x="2534" y="2510"/>
                </a:lnTo>
                <a:lnTo>
                  <a:pt x="2534" y="2510"/>
                </a:lnTo>
                <a:close/>
                <a:moveTo>
                  <a:pt x="1462" y="1"/>
                </a:moveTo>
                <a:lnTo>
                  <a:pt x="1140" y="920"/>
                </a:lnTo>
                <a:lnTo>
                  <a:pt x="323" y="616"/>
                </a:lnTo>
                <a:lnTo>
                  <a:pt x="323" y="616"/>
                </a:lnTo>
                <a:lnTo>
                  <a:pt x="969" y="1182"/>
                </a:lnTo>
                <a:lnTo>
                  <a:pt x="1" y="1432"/>
                </a:lnTo>
                <a:lnTo>
                  <a:pt x="926" y="1669"/>
                </a:lnTo>
                <a:lnTo>
                  <a:pt x="384" y="2510"/>
                </a:lnTo>
                <a:lnTo>
                  <a:pt x="1158" y="1992"/>
                </a:lnTo>
                <a:lnTo>
                  <a:pt x="1462" y="3095"/>
                </a:lnTo>
                <a:lnTo>
                  <a:pt x="1761" y="1992"/>
                </a:lnTo>
                <a:lnTo>
                  <a:pt x="2534" y="2510"/>
                </a:lnTo>
                <a:lnTo>
                  <a:pt x="1998" y="1669"/>
                </a:lnTo>
                <a:lnTo>
                  <a:pt x="2924" y="1432"/>
                </a:lnTo>
                <a:lnTo>
                  <a:pt x="1956" y="1182"/>
                </a:lnTo>
                <a:lnTo>
                  <a:pt x="2601" y="616"/>
                </a:lnTo>
                <a:lnTo>
                  <a:pt x="2601" y="616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3728549" y="4044376"/>
            <a:ext cx="342996" cy="363122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0"/>
                </a:moveTo>
                <a:lnTo>
                  <a:pt x="1901" y="1535"/>
                </a:lnTo>
                <a:lnTo>
                  <a:pt x="536" y="1030"/>
                </a:lnTo>
                <a:lnTo>
                  <a:pt x="1615" y="1974"/>
                </a:lnTo>
                <a:lnTo>
                  <a:pt x="0" y="2394"/>
                </a:lnTo>
                <a:lnTo>
                  <a:pt x="1541" y="2784"/>
                </a:lnTo>
                <a:lnTo>
                  <a:pt x="646" y="4185"/>
                </a:lnTo>
                <a:lnTo>
                  <a:pt x="646" y="4185"/>
                </a:lnTo>
                <a:lnTo>
                  <a:pt x="1937" y="3326"/>
                </a:lnTo>
                <a:lnTo>
                  <a:pt x="2437" y="5159"/>
                </a:lnTo>
                <a:lnTo>
                  <a:pt x="2936" y="3326"/>
                </a:lnTo>
                <a:lnTo>
                  <a:pt x="4228" y="4185"/>
                </a:lnTo>
                <a:lnTo>
                  <a:pt x="3332" y="2784"/>
                </a:lnTo>
                <a:lnTo>
                  <a:pt x="4873" y="2394"/>
                </a:lnTo>
                <a:lnTo>
                  <a:pt x="3259" y="1974"/>
                </a:lnTo>
                <a:lnTo>
                  <a:pt x="4337" y="1030"/>
                </a:lnTo>
                <a:lnTo>
                  <a:pt x="2973" y="1535"/>
                </a:lnTo>
                <a:lnTo>
                  <a:pt x="24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4571985" y="4090623"/>
            <a:ext cx="277309" cy="270628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3326641" y="4549507"/>
            <a:ext cx="428365" cy="418221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8225458" y="3852344"/>
            <a:ext cx="428347" cy="371974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444367" y="3284468"/>
            <a:ext cx="362759" cy="383865"/>
          </a:xfrm>
          <a:custGeom>
            <a:avLst/>
            <a:gdLst/>
            <a:ahLst/>
            <a:cxnLst/>
            <a:rect l="l" t="t" r="r" b="b"/>
            <a:pathLst>
              <a:path w="2925" h="3095" extrusionOk="0">
                <a:moveTo>
                  <a:pt x="2534" y="2510"/>
                </a:moveTo>
                <a:lnTo>
                  <a:pt x="2534" y="2510"/>
                </a:lnTo>
                <a:lnTo>
                  <a:pt x="2534" y="2510"/>
                </a:lnTo>
                <a:close/>
                <a:moveTo>
                  <a:pt x="1462" y="1"/>
                </a:moveTo>
                <a:lnTo>
                  <a:pt x="1140" y="920"/>
                </a:lnTo>
                <a:lnTo>
                  <a:pt x="323" y="616"/>
                </a:lnTo>
                <a:lnTo>
                  <a:pt x="323" y="616"/>
                </a:lnTo>
                <a:lnTo>
                  <a:pt x="969" y="1182"/>
                </a:lnTo>
                <a:lnTo>
                  <a:pt x="1" y="1432"/>
                </a:lnTo>
                <a:lnTo>
                  <a:pt x="926" y="1669"/>
                </a:lnTo>
                <a:lnTo>
                  <a:pt x="384" y="2510"/>
                </a:lnTo>
                <a:lnTo>
                  <a:pt x="1158" y="1992"/>
                </a:lnTo>
                <a:lnTo>
                  <a:pt x="1462" y="3095"/>
                </a:lnTo>
                <a:lnTo>
                  <a:pt x="1761" y="1992"/>
                </a:lnTo>
                <a:lnTo>
                  <a:pt x="2534" y="2510"/>
                </a:lnTo>
                <a:lnTo>
                  <a:pt x="1998" y="1669"/>
                </a:lnTo>
                <a:lnTo>
                  <a:pt x="2924" y="1432"/>
                </a:lnTo>
                <a:lnTo>
                  <a:pt x="1956" y="1182"/>
                </a:lnTo>
                <a:lnTo>
                  <a:pt x="2601" y="616"/>
                </a:lnTo>
                <a:lnTo>
                  <a:pt x="2601" y="616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2576135" y="-466725"/>
            <a:ext cx="3991800" cy="4438500"/>
          </a:xfrm>
          <a:prstGeom prst="roundRect">
            <a:avLst>
              <a:gd name="adj" fmla="val 1301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2"/>
          <p:cNvSpPr txBox="1">
            <a:spLocks noGrp="1"/>
          </p:cNvSpPr>
          <p:nvPr>
            <p:ph type="ctrTitle"/>
          </p:nvPr>
        </p:nvSpPr>
        <p:spPr>
          <a:xfrm>
            <a:off x="2576135" y="768100"/>
            <a:ext cx="3991800" cy="225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Fredoka One"/>
              <a:buNone/>
              <a:defRPr sz="5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endParaRPr/>
          </a:p>
        </p:txBody>
      </p:sp>
      <p:sp>
        <p:nvSpPr>
          <p:cNvPr id="33" name="Google Shape;33;p2"/>
          <p:cNvSpPr txBox="1">
            <a:spLocks noGrp="1"/>
          </p:cNvSpPr>
          <p:nvPr>
            <p:ph type="subTitle" idx="1"/>
          </p:nvPr>
        </p:nvSpPr>
        <p:spPr>
          <a:xfrm>
            <a:off x="3240785" y="2875725"/>
            <a:ext cx="2662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714920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2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"/>
          <p:cNvSpPr/>
          <p:nvPr/>
        </p:nvSpPr>
        <p:spPr>
          <a:xfrm rot="-5400000">
            <a:off x="113875" y="33450"/>
            <a:ext cx="3991800" cy="5076600"/>
          </a:xfrm>
          <a:prstGeom prst="roundRect">
            <a:avLst>
              <a:gd name="adj" fmla="val 1301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3"/>
          <p:cNvSpPr txBox="1">
            <a:spLocks noGrp="1"/>
          </p:cNvSpPr>
          <p:nvPr>
            <p:ph type="title"/>
          </p:nvPr>
        </p:nvSpPr>
        <p:spPr>
          <a:xfrm>
            <a:off x="720000" y="2164750"/>
            <a:ext cx="2899500" cy="151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None/>
              <a:defRPr sz="3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137350"/>
            <a:ext cx="3452100" cy="10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" name="Google Shape;38;p3"/>
          <p:cNvSpPr txBox="1">
            <a:spLocks noGrp="1"/>
          </p:cNvSpPr>
          <p:nvPr>
            <p:ph type="subTitle" idx="1"/>
          </p:nvPr>
        </p:nvSpPr>
        <p:spPr>
          <a:xfrm>
            <a:off x="720000" y="3445825"/>
            <a:ext cx="2899500" cy="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3"/>
          <p:cNvSpPr/>
          <p:nvPr/>
        </p:nvSpPr>
        <p:spPr>
          <a:xfrm>
            <a:off x="6372876" y="2262150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8461272" y="226950"/>
            <a:ext cx="293458" cy="286382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>
            <a:off x="7766076" y="701954"/>
            <a:ext cx="453292" cy="393629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Google Shape;42;p3"/>
          <p:cNvSpPr/>
          <p:nvPr/>
        </p:nvSpPr>
        <p:spPr>
          <a:xfrm>
            <a:off x="6929900" y="226961"/>
            <a:ext cx="639676" cy="677237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" name="Google Shape;43;p3"/>
          <p:cNvSpPr/>
          <p:nvPr/>
        </p:nvSpPr>
        <p:spPr>
          <a:xfrm>
            <a:off x="8754724" y="904205"/>
            <a:ext cx="217825" cy="230931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44;p3"/>
          <p:cNvSpPr/>
          <p:nvPr/>
        </p:nvSpPr>
        <p:spPr>
          <a:xfrm>
            <a:off x="8461264" y="1689037"/>
            <a:ext cx="453312" cy="442567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Google Shape;45;p3"/>
          <p:cNvSpPr/>
          <p:nvPr/>
        </p:nvSpPr>
        <p:spPr>
          <a:xfrm>
            <a:off x="8371302" y="3095387"/>
            <a:ext cx="473392" cy="490209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" name="Google Shape;46;p3"/>
          <p:cNvSpPr/>
          <p:nvPr/>
        </p:nvSpPr>
        <p:spPr>
          <a:xfrm>
            <a:off x="8754724" y="2538350"/>
            <a:ext cx="217825" cy="230931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7845989" y="1547545"/>
            <a:ext cx="293458" cy="286382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039394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2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"/>
          <p:cNvSpPr txBox="1">
            <a:spLocks noGrp="1"/>
          </p:cNvSpPr>
          <p:nvPr>
            <p:ph type="title"/>
          </p:nvPr>
        </p:nvSpPr>
        <p:spPr>
          <a:xfrm>
            <a:off x="720000" y="381000"/>
            <a:ext cx="7711200" cy="4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subTitle" idx="1"/>
          </p:nvPr>
        </p:nvSpPr>
        <p:spPr>
          <a:xfrm>
            <a:off x="721200" y="914400"/>
            <a:ext cx="7711200" cy="36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8543433" y="179326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Google Shape;52;p4"/>
          <p:cNvSpPr/>
          <p:nvPr/>
        </p:nvSpPr>
        <p:spPr>
          <a:xfrm>
            <a:off x="8619277" y="701061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" name="Google Shape;53;p4"/>
          <p:cNvSpPr/>
          <p:nvPr/>
        </p:nvSpPr>
        <p:spPr>
          <a:xfrm>
            <a:off x="7521124" y="136603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" name="Google Shape;54;p4"/>
          <p:cNvSpPr/>
          <p:nvPr/>
        </p:nvSpPr>
        <p:spPr>
          <a:xfrm>
            <a:off x="8575884" y="1314791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4"/>
          <p:cNvSpPr/>
          <p:nvPr/>
        </p:nvSpPr>
        <p:spPr>
          <a:xfrm>
            <a:off x="8154522" y="620804"/>
            <a:ext cx="388902" cy="379515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422240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>
            <a:off x="781151" y="1270200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58;p5"/>
          <p:cNvSpPr/>
          <p:nvPr/>
        </p:nvSpPr>
        <p:spPr>
          <a:xfrm>
            <a:off x="3334401" y="2718000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" name="Google Shape;59;p5"/>
          <p:cNvSpPr/>
          <p:nvPr/>
        </p:nvSpPr>
        <p:spPr>
          <a:xfrm>
            <a:off x="6512188" y="3672000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" name="Google Shape;60;p5"/>
          <p:cNvSpPr/>
          <p:nvPr/>
        </p:nvSpPr>
        <p:spPr>
          <a:xfrm>
            <a:off x="1159000" y="1613975"/>
            <a:ext cx="2822100" cy="2994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" name="Google Shape;61;p5"/>
          <p:cNvSpPr/>
          <p:nvPr/>
        </p:nvSpPr>
        <p:spPr>
          <a:xfrm>
            <a:off x="5170093" y="1613975"/>
            <a:ext cx="2822100" cy="2994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5"/>
          <p:cNvSpPr txBox="1">
            <a:spLocks noGrp="1"/>
          </p:cNvSpPr>
          <p:nvPr>
            <p:ph type="title"/>
          </p:nvPr>
        </p:nvSpPr>
        <p:spPr>
          <a:xfrm>
            <a:off x="1394350" y="2977200"/>
            <a:ext cx="23514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ubTitle" idx="1"/>
          </p:nvPr>
        </p:nvSpPr>
        <p:spPr>
          <a:xfrm>
            <a:off x="1394350" y="3337200"/>
            <a:ext cx="2351400" cy="9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title" idx="2"/>
          </p:nvPr>
        </p:nvSpPr>
        <p:spPr>
          <a:xfrm>
            <a:off x="5405443" y="2977200"/>
            <a:ext cx="23514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3"/>
          </p:nvPr>
        </p:nvSpPr>
        <p:spPr>
          <a:xfrm>
            <a:off x="5405443" y="3337200"/>
            <a:ext cx="2351400" cy="9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title" idx="4"/>
          </p:nvPr>
        </p:nvSpPr>
        <p:spPr>
          <a:xfrm>
            <a:off x="720000" y="381000"/>
            <a:ext cx="7711200" cy="4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5"/>
          <p:cNvSpPr/>
          <p:nvPr/>
        </p:nvSpPr>
        <p:spPr>
          <a:xfrm>
            <a:off x="8543433" y="179326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" name="Google Shape;68;p5"/>
          <p:cNvSpPr/>
          <p:nvPr/>
        </p:nvSpPr>
        <p:spPr>
          <a:xfrm>
            <a:off x="8085952" y="690586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69;p5"/>
          <p:cNvSpPr/>
          <p:nvPr/>
        </p:nvSpPr>
        <p:spPr>
          <a:xfrm>
            <a:off x="7521124" y="136603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70;p5"/>
          <p:cNvSpPr/>
          <p:nvPr/>
        </p:nvSpPr>
        <p:spPr>
          <a:xfrm>
            <a:off x="8795196" y="760367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71;p5"/>
          <p:cNvSpPr/>
          <p:nvPr/>
        </p:nvSpPr>
        <p:spPr>
          <a:xfrm>
            <a:off x="8538801" y="1153326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Google Shape;72;p5"/>
          <p:cNvSpPr/>
          <p:nvPr/>
        </p:nvSpPr>
        <p:spPr>
          <a:xfrm>
            <a:off x="131871" y="259570"/>
            <a:ext cx="406139" cy="42057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" name="Google Shape;73;p5"/>
          <p:cNvSpPr/>
          <p:nvPr/>
        </p:nvSpPr>
        <p:spPr>
          <a:xfrm>
            <a:off x="846184" y="203107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" name="Google Shape;74;p5"/>
          <p:cNvSpPr/>
          <p:nvPr/>
        </p:nvSpPr>
        <p:spPr>
          <a:xfrm>
            <a:off x="529386" y="825160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" name="Google Shape;75;p5"/>
          <p:cNvSpPr/>
          <p:nvPr/>
        </p:nvSpPr>
        <p:spPr>
          <a:xfrm>
            <a:off x="140489" y="1153323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" name="Google Shape;76;p5"/>
          <p:cNvSpPr/>
          <p:nvPr/>
        </p:nvSpPr>
        <p:spPr>
          <a:xfrm>
            <a:off x="1033049" y="452252"/>
            <a:ext cx="406126" cy="429996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" name="Google Shape;77;p5"/>
          <p:cNvSpPr/>
          <p:nvPr/>
        </p:nvSpPr>
        <p:spPr>
          <a:xfrm rot="10800000">
            <a:off x="333769" y="4801573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" name="Google Shape;78;p5"/>
          <p:cNvSpPr/>
          <p:nvPr/>
        </p:nvSpPr>
        <p:spPr>
          <a:xfrm rot="10800000">
            <a:off x="654124" y="4198307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" name="Google Shape;79;p5"/>
          <p:cNvSpPr/>
          <p:nvPr/>
        </p:nvSpPr>
        <p:spPr>
          <a:xfrm rot="10800000">
            <a:off x="484557" y="2949294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" name="Google Shape;80;p5"/>
          <p:cNvSpPr/>
          <p:nvPr/>
        </p:nvSpPr>
        <p:spPr>
          <a:xfrm rot="10800000">
            <a:off x="146896" y="4268108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" name="Google Shape;81;p5"/>
          <p:cNvSpPr/>
          <p:nvPr/>
        </p:nvSpPr>
        <p:spPr>
          <a:xfrm rot="10800000">
            <a:off x="201257" y="3693576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" name="Google Shape;82;p5"/>
          <p:cNvSpPr/>
          <p:nvPr/>
        </p:nvSpPr>
        <p:spPr>
          <a:xfrm rot="10800000">
            <a:off x="8590960" y="4546456"/>
            <a:ext cx="406139" cy="42057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" name="Google Shape;83;p5"/>
          <p:cNvSpPr/>
          <p:nvPr/>
        </p:nvSpPr>
        <p:spPr>
          <a:xfrm rot="10800000">
            <a:off x="8095908" y="4825367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" name="Google Shape;84;p5"/>
          <p:cNvSpPr/>
          <p:nvPr/>
        </p:nvSpPr>
        <p:spPr>
          <a:xfrm rot="10800000">
            <a:off x="8347816" y="4155739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" name="Google Shape;85;p5"/>
          <p:cNvSpPr/>
          <p:nvPr/>
        </p:nvSpPr>
        <p:spPr>
          <a:xfrm rot="10800000">
            <a:off x="8599586" y="3735570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8549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0EA7C-835E-40B7-9F86-72784637E627}" type="datetimeFigureOut">
              <a:rPr lang="vi-VN" smtClean="0"/>
              <a:t>01/11/2021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9AB94-7851-47D1-83AE-3F2785799CC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594088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lt2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6"/>
          <p:cNvSpPr txBox="1">
            <a:spLocks noGrp="1"/>
          </p:cNvSpPr>
          <p:nvPr>
            <p:ph type="title"/>
          </p:nvPr>
        </p:nvSpPr>
        <p:spPr>
          <a:xfrm>
            <a:off x="720000" y="381000"/>
            <a:ext cx="6071400" cy="4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6"/>
          <p:cNvSpPr/>
          <p:nvPr/>
        </p:nvSpPr>
        <p:spPr>
          <a:xfrm>
            <a:off x="8543433" y="179326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" name="Google Shape;89;p6"/>
          <p:cNvSpPr/>
          <p:nvPr/>
        </p:nvSpPr>
        <p:spPr>
          <a:xfrm>
            <a:off x="8619277" y="701061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6"/>
          <p:cNvSpPr/>
          <p:nvPr/>
        </p:nvSpPr>
        <p:spPr>
          <a:xfrm>
            <a:off x="7521124" y="136603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6"/>
          <p:cNvSpPr/>
          <p:nvPr/>
        </p:nvSpPr>
        <p:spPr>
          <a:xfrm>
            <a:off x="8575884" y="1314791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6"/>
          <p:cNvSpPr/>
          <p:nvPr/>
        </p:nvSpPr>
        <p:spPr>
          <a:xfrm>
            <a:off x="8154522" y="620804"/>
            <a:ext cx="388902" cy="379515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981269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2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7"/>
          <p:cNvSpPr txBox="1">
            <a:spLocks noGrp="1"/>
          </p:cNvSpPr>
          <p:nvPr>
            <p:ph type="title"/>
          </p:nvPr>
        </p:nvSpPr>
        <p:spPr>
          <a:xfrm>
            <a:off x="720000" y="381000"/>
            <a:ext cx="3162000" cy="4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7"/>
          <p:cNvSpPr txBox="1">
            <a:spLocks noGrp="1"/>
          </p:cNvSpPr>
          <p:nvPr>
            <p:ph type="subTitle" idx="1"/>
          </p:nvPr>
        </p:nvSpPr>
        <p:spPr>
          <a:xfrm>
            <a:off x="721200" y="1573550"/>
            <a:ext cx="3470400" cy="30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7"/>
          <p:cNvSpPr/>
          <p:nvPr/>
        </p:nvSpPr>
        <p:spPr>
          <a:xfrm>
            <a:off x="3334388" y="710062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" name="Google Shape;97;p7"/>
          <p:cNvSpPr/>
          <p:nvPr/>
        </p:nvSpPr>
        <p:spPr>
          <a:xfrm>
            <a:off x="8461272" y="226950"/>
            <a:ext cx="293458" cy="286382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" name="Google Shape;98;p7"/>
          <p:cNvSpPr/>
          <p:nvPr/>
        </p:nvSpPr>
        <p:spPr>
          <a:xfrm>
            <a:off x="7846002" y="539504"/>
            <a:ext cx="453292" cy="393629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7"/>
          <p:cNvSpPr/>
          <p:nvPr/>
        </p:nvSpPr>
        <p:spPr>
          <a:xfrm>
            <a:off x="6909125" y="187961"/>
            <a:ext cx="639676" cy="677237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" name="Google Shape;100;p7"/>
          <p:cNvSpPr/>
          <p:nvPr/>
        </p:nvSpPr>
        <p:spPr>
          <a:xfrm>
            <a:off x="8754724" y="904205"/>
            <a:ext cx="217825" cy="230931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7"/>
          <p:cNvSpPr/>
          <p:nvPr/>
        </p:nvSpPr>
        <p:spPr>
          <a:xfrm>
            <a:off x="8551389" y="1573562"/>
            <a:ext cx="453312" cy="442567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7"/>
          <p:cNvSpPr/>
          <p:nvPr/>
        </p:nvSpPr>
        <p:spPr>
          <a:xfrm>
            <a:off x="8371302" y="4509487"/>
            <a:ext cx="473392" cy="490209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7"/>
          <p:cNvSpPr/>
          <p:nvPr/>
        </p:nvSpPr>
        <p:spPr>
          <a:xfrm>
            <a:off x="8754724" y="2538350"/>
            <a:ext cx="217825" cy="230931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Google Shape;104;p7"/>
          <p:cNvSpPr/>
          <p:nvPr/>
        </p:nvSpPr>
        <p:spPr>
          <a:xfrm>
            <a:off x="8371289" y="3932145"/>
            <a:ext cx="293458" cy="286382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7"/>
          <p:cNvSpPr/>
          <p:nvPr/>
        </p:nvSpPr>
        <p:spPr>
          <a:xfrm>
            <a:off x="7874274" y="4608575"/>
            <a:ext cx="217825" cy="230931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989781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2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8"/>
          <p:cNvSpPr/>
          <p:nvPr/>
        </p:nvSpPr>
        <p:spPr>
          <a:xfrm>
            <a:off x="-48256" y="-72724"/>
            <a:ext cx="8728234" cy="3086311"/>
          </a:xfrm>
          <a:custGeom>
            <a:avLst/>
            <a:gdLst/>
            <a:ahLst/>
            <a:cxnLst/>
            <a:rect l="l" t="t" r="r" b="b"/>
            <a:pathLst>
              <a:path w="47638" h="30553" extrusionOk="0">
                <a:moveTo>
                  <a:pt x="46596" y="0"/>
                </a:moveTo>
                <a:lnTo>
                  <a:pt x="1" y="20953"/>
                </a:lnTo>
                <a:lnTo>
                  <a:pt x="1" y="30552"/>
                </a:lnTo>
                <a:lnTo>
                  <a:pt x="4763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8"/>
          <p:cNvSpPr/>
          <p:nvPr/>
        </p:nvSpPr>
        <p:spPr>
          <a:xfrm>
            <a:off x="-172112" y="-72725"/>
            <a:ext cx="9212668" cy="5288943"/>
          </a:xfrm>
          <a:custGeom>
            <a:avLst/>
            <a:gdLst/>
            <a:ahLst/>
            <a:cxnLst/>
            <a:rect l="l" t="t" r="r" b="b"/>
            <a:pathLst>
              <a:path w="50282" h="52358" extrusionOk="0">
                <a:moveTo>
                  <a:pt x="49447" y="0"/>
                </a:moveTo>
                <a:lnTo>
                  <a:pt x="1" y="40164"/>
                </a:lnTo>
                <a:lnTo>
                  <a:pt x="1" y="52358"/>
                </a:lnTo>
                <a:lnTo>
                  <a:pt x="7730" y="52358"/>
                </a:lnTo>
                <a:lnTo>
                  <a:pt x="5028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" name="Google Shape;109;p8"/>
          <p:cNvSpPr/>
          <p:nvPr/>
        </p:nvSpPr>
        <p:spPr>
          <a:xfrm>
            <a:off x="3497227" y="-72725"/>
            <a:ext cx="5818884" cy="5288943"/>
          </a:xfrm>
          <a:custGeom>
            <a:avLst/>
            <a:gdLst/>
            <a:ahLst/>
            <a:cxnLst/>
            <a:rect l="l" t="t" r="r" b="b"/>
            <a:pathLst>
              <a:path w="31759" h="52358" extrusionOk="0">
                <a:moveTo>
                  <a:pt x="31070" y="0"/>
                </a:moveTo>
                <a:lnTo>
                  <a:pt x="1" y="52358"/>
                </a:lnTo>
                <a:lnTo>
                  <a:pt x="12383" y="52358"/>
                </a:lnTo>
                <a:lnTo>
                  <a:pt x="3175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0" name="Google Shape;110;p8"/>
          <p:cNvSpPr/>
          <p:nvPr/>
        </p:nvSpPr>
        <p:spPr>
          <a:xfrm>
            <a:off x="700925" y="573500"/>
            <a:ext cx="6356700" cy="40350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" name="Google Shape;111;p8"/>
          <p:cNvSpPr txBox="1">
            <a:spLocks noGrp="1"/>
          </p:cNvSpPr>
          <p:nvPr>
            <p:ph type="title"/>
          </p:nvPr>
        </p:nvSpPr>
        <p:spPr>
          <a:xfrm>
            <a:off x="872400" y="720000"/>
            <a:ext cx="5319300" cy="37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None/>
              <a:defRPr sz="57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2pPr>
            <a:lvl3pPr lvl="2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3pPr>
            <a:lvl4pPr lvl="3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4pPr>
            <a:lvl5pPr lvl="4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5pPr>
            <a:lvl6pPr lvl="5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6pPr>
            <a:lvl7pPr lvl="6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7pPr>
            <a:lvl8pPr lvl="7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8pPr>
            <a:lvl9pPr lvl="8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9pPr>
          </a:lstStyle>
          <a:p>
            <a:endParaRPr/>
          </a:p>
        </p:txBody>
      </p:sp>
      <p:sp>
        <p:nvSpPr>
          <p:cNvPr id="112" name="Google Shape;112;p8"/>
          <p:cNvSpPr/>
          <p:nvPr/>
        </p:nvSpPr>
        <p:spPr>
          <a:xfrm rot="10800000" flipH="1">
            <a:off x="8335073" y="4341960"/>
            <a:ext cx="396678" cy="387120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" name="Google Shape;113;p8"/>
          <p:cNvSpPr/>
          <p:nvPr/>
        </p:nvSpPr>
        <p:spPr>
          <a:xfrm rot="10800000" flipH="1">
            <a:off x="8346546" y="3480474"/>
            <a:ext cx="612730" cy="532082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" name="Google Shape;114;p8"/>
          <p:cNvSpPr/>
          <p:nvPr/>
        </p:nvSpPr>
        <p:spPr>
          <a:xfrm rot="10800000" flipH="1">
            <a:off x="7057627" y="4154063"/>
            <a:ext cx="720548" cy="762906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" name="Google Shape;115;p8"/>
          <p:cNvSpPr/>
          <p:nvPr/>
        </p:nvSpPr>
        <p:spPr>
          <a:xfrm rot="10800000" flipH="1">
            <a:off x="8008452" y="2701408"/>
            <a:ext cx="294438" cy="312162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" name="Google Shape;116;p8"/>
          <p:cNvSpPr/>
          <p:nvPr/>
        </p:nvSpPr>
        <p:spPr>
          <a:xfrm rot="10800000" flipH="1">
            <a:off x="7281618" y="3088933"/>
            <a:ext cx="612742" cy="597961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" name="Google Shape;117;p8"/>
          <p:cNvSpPr/>
          <p:nvPr/>
        </p:nvSpPr>
        <p:spPr>
          <a:xfrm rot="10800000" flipH="1">
            <a:off x="8430777" y="1799943"/>
            <a:ext cx="558353" cy="591155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8"/>
          <p:cNvSpPr/>
          <p:nvPr/>
        </p:nvSpPr>
        <p:spPr>
          <a:xfrm rot="10800000" flipH="1">
            <a:off x="178176" y="77955"/>
            <a:ext cx="555295" cy="482221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19;p8"/>
          <p:cNvSpPr/>
          <p:nvPr/>
        </p:nvSpPr>
        <p:spPr>
          <a:xfrm rot="10800000" flipH="1">
            <a:off x="878722" y="187902"/>
            <a:ext cx="244369" cy="259081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8"/>
          <p:cNvSpPr/>
          <p:nvPr/>
        </p:nvSpPr>
        <p:spPr>
          <a:xfrm rot="10800000" flipH="1">
            <a:off x="286201" y="629514"/>
            <a:ext cx="329223" cy="32128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" name="Google Shape;121;p8"/>
          <p:cNvSpPr/>
          <p:nvPr/>
        </p:nvSpPr>
        <p:spPr>
          <a:xfrm rot="10800000" flipH="1">
            <a:off x="8746102" y="1223858"/>
            <a:ext cx="294438" cy="312162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" name="Google Shape;122;p8"/>
          <p:cNvSpPr/>
          <p:nvPr/>
        </p:nvSpPr>
        <p:spPr>
          <a:xfrm rot="10800000" flipH="1">
            <a:off x="8544627" y="2783504"/>
            <a:ext cx="495922" cy="483973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399188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lt2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9"/>
          <p:cNvSpPr txBox="1">
            <a:spLocks noGrp="1"/>
          </p:cNvSpPr>
          <p:nvPr>
            <p:ph type="title"/>
          </p:nvPr>
        </p:nvSpPr>
        <p:spPr>
          <a:xfrm>
            <a:off x="713225" y="1058846"/>
            <a:ext cx="4476900" cy="1016400"/>
          </a:xfrm>
          <a:prstGeom prst="rect">
            <a:avLst/>
          </a:prstGeom>
        </p:spPr>
        <p:txBody>
          <a:bodyPr spcFirstLastPara="1" wrap="square" lIns="91425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125" name="Google Shape;125;p9"/>
          <p:cNvSpPr txBox="1">
            <a:spLocks noGrp="1"/>
          </p:cNvSpPr>
          <p:nvPr>
            <p:ph type="subTitle" idx="1"/>
          </p:nvPr>
        </p:nvSpPr>
        <p:spPr>
          <a:xfrm>
            <a:off x="713225" y="2030050"/>
            <a:ext cx="3724800" cy="21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027031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0"/>
          <p:cNvSpPr/>
          <p:nvPr/>
        </p:nvSpPr>
        <p:spPr>
          <a:xfrm>
            <a:off x="5948025" y="3573425"/>
            <a:ext cx="3539400" cy="109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8" name="Google Shape;128;p10"/>
          <p:cNvSpPr txBox="1">
            <a:spLocks noGrp="1"/>
          </p:cNvSpPr>
          <p:nvPr>
            <p:ph type="title"/>
          </p:nvPr>
        </p:nvSpPr>
        <p:spPr>
          <a:xfrm>
            <a:off x="5980825" y="3633875"/>
            <a:ext cx="2450400" cy="974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00405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2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1"/>
          <p:cNvSpPr/>
          <p:nvPr/>
        </p:nvSpPr>
        <p:spPr>
          <a:xfrm>
            <a:off x="3316475" y="447661"/>
            <a:ext cx="2707325" cy="677245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1" name="Google Shape;131;p11"/>
          <p:cNvGrpSpPr/>
          <p:nvPr/>
        </p:nvGrpSpPr>
        <p:grpSpPr>
          <a:xfrm>
            <a:off x="6760518" y="312649"/>
            <a:ext cx="2276197" cy="2225690"/>
            <a:chOff x="6052308" y="4198488"/>
            <a:chExt cx="1450269" cy="1418089"/>
          </a:xfrm>
        </p:grpSpPr>
        <p:sp>
          <p:nvSpPr>
            <p:cNvPr id="132" name="Google Shape;132;p11"/>
            <p:cNvSpPr/>
            <p:nvPr/>
          </p:nvSpPr>
          <p:spPr>
            <a:xfrm>
              <a:off x="6375051" y="4485385"/>
              <a:ext cx="812371" cy="811637"/>
            </a:xfrm>
            <a:custGeom>
              <a:avLst/>
              <a:gdLst/>
              <a:ahLst/>
              <a:cxnLst/>
              <a:rect l="l" t="t" r="r" b="b"/>
              <a:pathLst>
                <a:path w="6640" h="6634" extrusionOk="0">
                  <a:moveTo>
                    <a:pt x="3320" y="0"/>
                  </a:moveTo>
                  <a:cubicBezTo>
                    <a:pt x="1486" y="0"/>
                    <a:pt x="0" y="1481"/>
                    <a:pt x="0" y="3314"/>
                  </a:cubicBezTo>
                  <a:cubicBezTo>
                    <a:pt x="0" y="5147"/>
                    <a:pt x="1486" y="6634"/>
                    <a:pt x="3320" y="6634"/>
                  </a:cubicBezTo>
                  <a:cubicBezTo>
                    <a:pt x="5153" y="6634"/>
                    <a:pt x="6639" y="5147"/>
                    <a:pt x="6639" y="3314"/>
                  </a:cubicBezTo>
                  <a:cubicBezTo>
                    <a:pt x="6639" y="1481"/>
                    <a:pt x="5153" y="0"/>
                    <a:pt x="33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11"/>
            <p:cNvSpPr/>
            <p:nvPr/>
          </p:nvSpPr>
          <p:spPr>
            <a:xfrm>
              <a:off x="6505470" y="4206685"/>
              <a:ext cx="175932" cy="227439"/>
            </a:xfrm>
            <a:custGeom>
              <a:avLst/>
              <a:gdLst/>
              <a:ahLst/>
              <a:cxnLst/>
              <a:rect l="l" t="t" r="r" b="b"/>
              <a:pathLst>
                <a:path w="1438" h="1859" extrusionOk="0">
                  <a:moveTo>
                    <a:pt x="414" y="1"/>
                  </a:moveTo>
                  <a:cubicBezTo>
                    <a:pt x="362" y="1"/>
                    <a:pt x="309" y="31"/>
                    <a:pt x="299" y="86"/>
                  </a:cubicBezTo>
                  <a:cubicBezTo>
                    <a:pt x="225" y="494"/>
                    <a:pt x="158" y="908"/>
                    <a:pt x="85" y="1316"/>
                  </a:cubicBezTo>
                  <a:cubicBezTo>
                    <a:pt x="61" y="1462"/>
                    <a:pt x="0" y="1645"/>
                    <a:pt x="98" y="1773"/>
                  </a:cubicBezTo>
                  <a:cubicBezTo>
                    <a:pt x="142" y="1833"/>
                    <a:pt x="199" y="1856"/>
                    <a:pt x="261" y="1856"/>
                  </a:cubicBezTo>
                  <a:cubicBezTo>
                    <a:pt x="293" y="1856"/>
                    <a:pt x="326" y="1850"/>
                    <a:pt x="359" y="1840"/>
                  </a:cubicBezTo>
                  <a:cubicBezTo>
                    <a:pt x="375" y="1852"/>
                    <a:pt x="391" y="1858"/>
                    <a:pt x="410" y="1858"/>
                  </a:cubicBezTo>
                  <a:cubicBezTo>
                    <a:pt x="420" y="1858"/>
                    <a:pt x="432" y="1856"/>
                    <a:pt x="445" y="1852"/>
                  </a:cubicBezTo>
                  <a:cubicBezTo>
                    <a:pt x="737" y="1791"/>
                    <a:pt x="1029" y="1724"/>
                    <a:pt x="1322" y="1657"/>
                  </a:cubicBezTo>
                  <a:cubicBezTo>
                    <a:pt x="1389" y="1645"/>
                    <a:pt x="1438" y="1548"/>
                    <a:pt x="1395" y="1487"/>
                  </a:cubicBezTo>
                  <a:cubicBezTo>
                    <a:pt x="1060" y="1036"/>
                    <a:pt x="768" y="561"/>
                    <a:pt x="512" y="55"/>
                  </a:cubicBezTo>
                  <a:cubicBezTo>
                    <a:pt x="493" y="18"/>
                    <a:pt x="454" y="1"/>
                    <a:pt x="4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11"/>
            <p:cNvSpPr/>
            <p:nvPr/>
          </p:nvSpPr>
          <p:spPr>
            <a:xfrm>
              <a:off x="6855619" y="4198488"/>
              <a:ext cx="157213" cy="234780"/>
            </a:xfrm>
            <a:custGeom>
              <a:avLst/>
              <a:gdLst/>
              <a:ahLst/>
              <a:cxnLst/>
              <a:rect l="l" t="t" r="r" b="b"/>
              <a:pathLst>
                <a:path w="1285" h="1919" extrusionOk="0">
                  <a:moveTo>
                    <a:pt x="1156" y="0"/>
                  </a:moveTo>
                  <a:cubicBezTo>
                    <a:pt x="1130" y="0"/>
                    <a:pt x="1105" y="9"/>
                    <a:pt x="1085" y="31"/>
                  </a:cubicBezTo>
                  <a:lnTo>
                    <a:pt x="251" y="963"/>
                  </a:lnTo>
                  <a:cubicBezTo>
                    <a:pt x="153" y="1072"/>
                    <a:pt x="1" y="1194"/>
                    <a:pt x="19" y="1359"/>
                  </a:cubicBezTo>
                  <a:cubicBezTo>
                    <a:pt x="31" y="1468"/>
                    <a:pt x="110" y="1529"/>
                    <a:pt x="202" y="1554"/>
                  </a:cubicBezTo>
                  <a:cubicBezTo>
                    <a:pt x="214" y="1578"/>
                    <a:pt x="238" y="1602"/>
                    <a:pt x="269" y="1608"/>
                  </a:cubicBezTo>
                  <a:cubicBezTo>
                    <a:pt x="555" y="1712"/>
                    <a:pt x="835" y="1809"/>
                    <a:pt x="1115" y="1913"/>
                  </a:cubicBezTo>
                  <a:cubicBezTo>
                    <a:pt x="1126" y="1917"/>
                    <a:pt x="1137" y="1918"/>
                    <a:pt x="1147" y="1918"/>
                  </a:cubicBezTo>
                  <a:cubicBezTo>
                    <a:pt x="1208" y="1918"/>
                    <a:pt x="1273" y="1865"/>
                    <a:pt x="1268" y="1803"/>
                  </a:cubicBezTo>
                  <a:cubicBezTo>
                    <a:pt x="1225" y="1243"/>
                    <a:pt x="1231" y="683"/>
                    <a:pt x="1280" y="122"/>
                  </a:cubicBezTo>
                  <a:cubicBezTo>
                    <a:pt x="1284" y="54"/>
                    <a:pt x="1219" y="0"/>
                    <a:pt x="11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11"/>
            <p:cNvSpPr/>
            <p:nvPr/>
          </p:nvSpPr>
          <p:spPr>
            <a:xfrm>
              <a:off x="7119515" y="4416994"/>
              <a:ext cx="222913" cy="202236"/>
            </a:xfrm>
            <a:custGeom>
              <a:avLst/>
              <a:gdLst/>
              <a:ahLst/>
              <a:cxnLst/>
              <a:rect l="l" t="t" r="r" b="b"/>
              <a:pathLst>
                <a:path w="1822" h="1653" extrusionOk="0">
                  <a:moveTo>
                    <a:pt x="1683" y="1"/>
                  </a:moveTo>
                  <a:cubicBezTo>
                    <a:pt x="1675" y="1"/>
                    <a:pt x="1666" y="2"/>
                    <a:pt x="1657" y="5"/>
                  </a:cubicBezTo>
                  <a:cubicBezTo>
                    <a:pt x="1255" y="121"/>
                    <a:pt x="853" y="237"/>
                    <a:pt x="457" y="352"/>
                  </a:cubicBezTo>
                  <a:cubicBezTo>
                    <a:pt x="317" y="395"/>
                    <a:pt x="122" y="413"/>
                    <a:pt x="49" y="559"/>
                  </a:cubicBezTo>
                  <a:cubicBezTo>
                    <a:pt x="0" y="663"/>
                    <a:pt x="37" y="754"/>
                    <a:pt x="104" y="827"/>
                  </a:cubicBezTo>
                  <a:cubicBezTo>
                    <a:pt x="97" y="852"/>
                    <a:pt x="104" y="882"/>
                    <a:pt x="128" y="907"/>
                  </a:cubicBezTo>
                  <a:lnTo>
                    <a:pt x="688" y="1613"/>
                  </a:lnTo>
                  <a:cubicBezTo>
                    <a:pt x="709" y="1639"/>
                    <a:pt x="743" y="1653"/>
                    <a:pt x="777" y="1653"/>
                  </a:cubicBezTo>
                  <a:cubicBezTo>
                    <a:pt x="814" y="1653"/>
                    <a:pt x="852" y="1636"/>
                    <a:pt x="871" y="1601"/>
                  </a:cubicBezTo>
                  <a:cubicBezTo>
                    <a:pt x="1133" y="1102"/>
                    <a:pt x="1431" y="633"/>
                    <a:pt x="1772" y="182"/>
                  </a:cubicBezTo>
                  <a:cubicBezTo>
                    <a:pt x="1822" y="116"/>
                    <a:pt x="1763" y="1"/>
                    <a:pt x="1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11"/>
            <p:cNvSpPr/>
            <p:nvPr/>
          </p:nvSpPr>
          <p:spPr>
            <a:xfrm>
              <a:off x="7272935" y="4725301"/>
              <a:ext cx="229642" cy="167735"/>
            </a:xfrm>
            <a:custGeom>
              <a:avLst/>
              <a:gdLst/>
              <a:ahLst/>
              <a:cxnLst/>
              <a:rect l="l" t="t" r="r" b="b"/>
              <a:pathLst>
                <a:path w="1877" h="1371" extrusionOk="0">
                  <a:moveTo>
                    <a:pt x="261" y="1"/>
                  </a:moveTo>
                  <a:cubicBezTo>
                    <a:pt x="213" y="1"/>
                    <a:pt x="166" y="11"/>
                    <a:pt x="123" y="37"/>
                  </a:cubicBezTo>
                  <a:cubicBezTo>
                    <a:pt x="25" y="98"/>
                    <a:pt x="13" y="196"/>
                    <a:pt x="31" y="293"/>
                  </a:cubicBezTo>
                  <a:cubicBezTo>
                    <a:pt x="13" y="311"/>
                    <a:pt x="1" y="342"/>
                    <a:pt x="7" y="378"/>
                  </a:cubicBezTo>
                  <a:cubicBezTo>
                    <a:pt x="37" y="677"/>
                    <a:pt x="74" y="969"/>
                    <a:pt x="104" y="1268"/>
                  </a:cubicBezTo>
                  <a:cubicBezTo>
                    <a:pt x="114" y="1325"/>
                    <a:pt x="172" y="1371"/>
                    <a:pt x="225" y="1371"/>
                  </a:cubicBezTo>
                  <a:cubicBezTo>
                    <a:pt x="241" y="1371"/>
                    <a:pt x="255" y="1367"/>
                    <a:pt x="269" y="1359"/>
                  </a:cubicBezTo>
                  <a:cubicBezTo>
                    <a:pt x="756" y="1073"/>
                    <a:pt x="1262" y="835"/>
                    <a:pt x="1785" y="634"/>
                  </a:cubicBezTo>
                  <a:cubicBezTo>
                    <a:pt x="1877" y="598"/>
                    <a:pt x="1877" y="445"/>
                    <a:pt x="1779" y="421"/>
                  </a:cubicBezTo>
                  <a:cubicBezTo>
                    <a:pt x="1383" y="305"/>
                    <a:pt x="981" y="190"/>
                    <a:pt x="579" y="80"/>
                  </a:cubicBezTo>
                  <a:cubicBezTo>
                    <a:pt x="483" y="51"/>
                    <a:pt x="369" y="1"/>
                    <a:pt x="2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11"/>
            <p:cNvSpPr/>
            <p:nvPr/>
          </p:nvSpPr>
          <p:spPr>
            <a:xfrm>
              <a:off x="7211151" y="5023452"/>
              <a:ext cx="240286" cy="170182"/>
            </a:xfrm>
            <a:custGeom>
              <a:avLst/>
              <a:gdLst/>
              <a:ahLst/>
              <a:cxnLst/>
              <a:rect l="l" t="t" r="r" b="b"/>
              <a:pathLst>
                <a:path w="1964" h="1391" extrusionOk="0">
                  <a:moveTo>
                    <a:pt x="695" y="0"/>
                  </a:moveTo>
                  <a:cubicBezTo>
                    <a:pt x="585" y="0"/>
                    <a:pt x="518" y="73"/>
                    <a:pt x="481" y="165"/>
                  </a:cubicBezTo>
                  <a:cubicBezTo>
                    <a:pt x="457" y="177"/>
                    <a:pt x="433" y="195"/>
                    <a:pt x="414" y="226"/>
                  </a:cubicBezTo>
                  <a:cubicBezTo>
                    <a:pt x="286" y="494"/>
                    <a:pt x="159" y="768"/>
                    <a:pt x="31" y="1036"/>
                  </a:cubicBezTo>
                  <a:cubicBezTo>
                    <a:pt x="0" y="1097"/>
                    <a:pt x="43" y="1194"/>
                    <a:pt x="122" y="1194"/>
                  </a:cubicBezTo>
                  <a:cubicBezTo>
                    <a:pt x="682" y="1212"/>
                    <a:pt x="1237" y="1279"/>
                    <a:pt x="1791" y="1389"/>
                  </a:cubicBezTo>
                  <a:cubicBezTo>
                    <a:pt x="1797" y="1390"/>
                    <a:pt x="1803" y="1391"/>
                    <a:pt x="1809" y="1391"/>
                  </a:cubicBezTo>
                  <a:cubicBezTo>
                    <a:pt x="1893" y="1391"/>
                    <a:pt x="1963" y="1274"/>
                    <a:pt x="1901" y="1200"/>
                  </a:cubicBezTo>
                  <a:cubicBezTo>
                    <a:pt x="1620" y="896"/>
                    <a:pt x="1340" y="585"/>
                    <a:pt x="1060" y="274"/>
                  </a:cubicBezTo>
                  <a:cubicBezTo>
                    <a:pt x="963" y="171"/>
                    <a:pt x="859" y="0"/>
                    <a:pt x="6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11"/>
            <p:cNvSpPr/>
            <p:nvPr/>
          </p:nvSpPr>
          <p:spPr>
            <a:xfrm>
              <a:off x="7002432" y="5272422"/>
              <a:ext cx="193305" cy="222423"/>
            </a:xfrm>
            <a:custGeom>
              <a:avLst/>
              <a:gdLst/>
              <a:ahLst/>
              <a:cxnLst/>
              <a:rect l="l" t="t" r="r" b="b"/>
              <a:pathLst>
                <a:path w="1580" h="1818" extrusionOk="0">
                  <a:moveTo>
                    <a:pt x="1070" y="1"/>
                  </a:moveTo>
                  <a:cubicBezTo>
                    <a:pt x="1015" y="1"/>
                    <a:pt x="962" y="24"/>
                    <a:pt x="914" y="60"/>
                  </a:cubicBezTo>
                  <a:cubicBezTo>
                    <a:pt x="908" y="59"/>
                    <a:pt x="902" y="58"/>
                    <a:pt x="895" y="58"/>
                  </a:cubicBezTo>
                  <a:cubicBezTo>
                    <a:pt x="875" y="58"/>
                    <a:pt x="852" y="65"/>
                    <a:pt x="829" y="79"/>
                  </a:cubicBezTo>
                  <a:cubicBezTo>
                    <a:pt x="579" y="237"/>
                    <a:pt x="324" y="395"/>
                    <a:pt x="68" y="560"/>
                  </a:cubicBezTo>
                  <a:cubicBezTo>
                    <a:pt x="13" y="596"/>
                    <a:pt x="1" y="700"/>
                    <a:pt x="62" y="743"/>
                  </a:cubicBezTo>
                  <a:cubicBezTo>
                    <a:pt x="531" y="1059"/>
                    <a:pt x="969" y="1407"/>
                    <a:pt x="1377" y="1790"/>
                  </a:cubicBezTo>
                  <a:cubicBezTo>
                    <a:pt x="1396" y="1809"/>
                    <a:pt x="1421" y="1817"/>
                    <a:pt x="1446" y="1817"/>
                  </a:cubicBezTo>
                  <a:cubicBezTo>
                    <a:pt x="1510" y="1817"/>
                    <a:pt x="1579" y="1763"/>
                    <a:pt x="1566" y="1693"/>
                  </a:cubicBezTo>
                  <a:cubicBezTo>
                    <a:pt x="1493" y="1285"/>
                    <a:pt x="1420" y="871"/>
                    <a:pt x="1347" y="462"/>
                  </a:cubicBezTo>
                  <a:cubicBezTo>
                    <a:pt x="1322" y="322"/>
                    <a:pt x="1322" y="121"/>
                    <a:pt x="1182" y="36"/>
                  </a:cubicBezTo>
                  <a:cubicBezTo>
                    <a:pt x="1145" y="11"/>
                    <a:pt x="1108" y="1"/>
                    <a:pt x="10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11"/>
            <p:cNvSpPr/>
            <p:nvPr/>
          </p:nvSpPr>
          <p:spPr>
            <a:xfrm>
              <a:off x="6720796" y="5393787"/>
              <a:ext cx="174464" cy="222790"/>
            </a:xfrm>
            <a:custGeom>
              <a:avLst/>
              <a:gdLst/>
              <a:ahLst/>
              <a:cxnLst/>
              <a:rect l="l" t="t" r="r" b="b"/>
              <a:pathLst>
                <a:path w="1426" h="1821" extrusionOk="0">
                  <a:moveTo>
                    <a:pt x="1036" y="0"/>
                  </a:moveTo>
                  <a:cubicBezTo>
                    <a:pt x="737" y="0"/>
                    <a:pt x="439" y="0"/>
                    <a:pt x="134" y="6"/>
                  </a:cubicBezTo>
                  <a:cubicBezTo>
                    <a:pt x="67" y="6"/>
                    <a:pt x="0" y="92"/>
                    <a:pt x="31" y="159"/>
                  </a:cubicBezTo>
                  <a:cubicBezTo>
                    <a:pt x="262" y="670"/>
                    <a:pt x="445" y="1200"/>
                    <a:pt x="591" y="1742"/>
                  </a:cubicBezTo>
                  <a:cubicBezTo>
                    <a:pt x="605" y="1793"/>
                    <a:pt x="657" y="1821"/>
                    <a:pt x="707" y="1821"/>
                  </a:cubicBezTo>
                  <a:cubicBezTo>
                    <a:pt x="748" y="1821"/>
                    <a:pt x="788" y="1802"/>
                    <a:pt x="804" y="1761"/>
                  </a:cubicBezTo>
                  <a:cubicBezTo>
                    <a:pt x="963" y="1371"/>
                    <a:pt x="1115" y="987"/>
                    <a:pt x="1273" y="603"/>
                  </a:cubicBezTo>
                  <a:cubicBezTo>
                    <a:pt x="1322" y="469"/>
                    <a:pt x="1426" y="299"/>
                    <a:pt x="1359" y="153"/>
                  </a:cubicBezTo>
                  <a:cubicBezTo>
                    <a:pt x="1314" y="59"/>
                    <a:pt x="1230" y="30"/>
                    <a:pt x="1142" y="30"/>
                  </a:cubicBezTo>
                  <a:cubicBezTo>
                    <a:pt x="1133" y="30"/>
                    <a:pt x="1124" y="30"/>
                    <a:pt x="1115" y="31"/>
                  </a:cubicBezTo>
                  <a:cubicBezTo>
                    <a:pt x="1097" y="13"/>
                    <a:pt x="1072" y="0"/>
                    <a:pt x="1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11"/>
            <p:cNvSpPr/>
            <p:nvPr/>
          </p:nvSpPr>
          <p:spPr>
            <a:xfrm>
              <a:off x="6408574" y="5292853"/>
              <a:ext cx="187188" cy="229275"/>
            </a:xfrm>
            <a:custGeom>
              <a:avLst/>
              <a:gdLst/>
              <a:ahLst/>
              <a:cxnLst/>
              <a:rect l="l" t="t" r="r" b="b"/>
              <a:pathLst>
                <a:path w="1530" h="1874" extrusionOk="0">
                  <a:moveTo>
                    <a:pt x="506" y="1"/>
                  </a:moveTo>
                  <a:cubicBezTo>
                    <a:pt x="454" y="1"/>
                    <a:pt x="399" y="35"/>
                    <a:pt x="390" y="88"/>
                  </a:cubicBezTo>
                  <a:cubicBezTo>
                    <a:pt x="311" y="643"/>
                    <a:pt x="189" y="1191"/>
                    <a:pt x="25" y="1727"/>
                  </a:cubicBezTo>
                  <a:cubicBezTo>
                    <a:pt x="1" y="1798"/>
                    <a:pt x="70" y="1874"/>
                    <a:pt x="140" y="1874"/>
                  </a:cubicBezTo>
                  <a:cubicBezTo>
                    <a:pt x="159" y="1874"/>
                    <a:pt x="178" y="1868"/>
                    <a:pt x="195" y="1855"/>
                  </a:cubicBezTo>
                  <a:cubicBezTo>
                    <a:pt x="530" y="1611"/>
                    <a:pt x="871" y="1367"/>
                    <a:pt x="1206" y="1124"/>
                  </a:cubicBezTo>
                  <a:cubicBezTo>
                    <a:pt x="1322" y="1039"/>
                    <a:pt x="1499" y="947"/>
                    <a:pt x="1517" y="789"/>
                  </a:cubicBezTo>
                  <a:cubicBezTo>
                    <a:pt x="1529" y="673"/>
                    <a:pt x="1462" y="600"/>
                    <a:pt x="1377" y="557"/>
                  </a:cubicBezTo>
                  <a:cubicBezTo>
                    <a:pt x="1371" y="533"/>
                    <a:pt x="1352" y="503"/>
                    <a:pt x="1328" y="484"/>
                  </a:cubicBezTo>
                  <a:cubicBezTo>
                    <a:pt x="1072" y="332"/>
                    <a:pt x="816" y="174"/>
                    <a:pt x="561" y="15"/>
                  </a:cubicBezTo>
                  <a:cubicBezTo>
                    <a:pt x="544" y="5"/>
                    <a:pt x="525" y="1"/>
                    <a:pt x="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11"/>
            <p:cNvSpPr/>
            <p:nvPr/>
          </p:nvSpPr>
          <p:spPr>
            <a:xfrm>
              <a:off x="6133789" y="5064438"/>
              <a:ext cx="233190" cy="175198"/>
            </a:xfrm>
            <a:custGeom>
              <a:avLst/>
              <a:gdLst/>
              <a:ahLst/>
              <a:cxnLst/>
              <a:rect l="l" t="t" r="r" b="b"/>
              <a:pathLst>
                <a:path w="1906" h="1432" extrusionOk="0">
                  <a:moveTo>
                    <a:pt x="1327" y="0"/>
                  </a:moveTo>
                  <a:cubicBezTo>
                    <a:pt x="1299" y="0"/>
                    <a:pt x="1272" y="9"/>
                    <a:pt x="1253" y="31"/>
                  </a:cubicBezTo>
                  <a:cubicBezTo>
                    <a:pt x="888" y="463"/>
                    <a:pt x="498" y="865"/>
                    <a:pt x="72" y="1231"/>
                  </a:cubicBezTo>
                  <a:cubicBezTo>
                    <a:pt x="0" y="1290"/>
                    <a:pt x="46" y="1432"/>
                    <a:pt x="139" y="1432"/>
                  </a:cubicBezTo>
                  <a:cubicBezTo>
                    <a:pt x="141" y="1432"/>
                    <a:pt x="143" y="1432"/>
                    <a:pt x="145" y="1432"/>
                  </a:cubicBezTo>
                  <a:cubicBezTo>
                    <a:pt x="565" y="1401"/>
                    <a:pt x="979" y="1371"/>
                    <a:pt x="1394" y="1340"/>
                  </a:cubicBezTo>
                  <a:cubicBezTo>
                    <a:pt x="1540" y="1334"/>
                    <a:pt x="1735" y="1352"/>
                    <a:pt x="1838" y="1224"/>
                  </a:cubicBezTo>
                  <a:cubicBezTo>
                    <a:pt x="1905" y="1139"/>
                    <a:pt x="1887" y="1042"/>
                    <a:pt x="1838" y="956"/>
                  </a:cubicBezTo>
                  <a:cubicBezTo>
                    <a:pt x="1850" y="926"/>
                    <a:pt x="1850" y="902"/>
                    <a:pt x="1832" y="865"/>
                  </a:cubicBezTo>
                  <a:cubicBezTo>
                    <a:pt x="1698" y="597"/>
                    <a:pt x="1570" y="329"/>
                    <a:pt x="1436" y="61"/>
                  </a:cubicBezTo>
                  <a:cubicBezTo>
                    <a:pt x="1417" y="24"/>
                    <a:pt x="1371" y="0"/>
                    <a:pt x="13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11"/>
            <p:cNvSpPr/>
            <p:nvPr/>
          </p:nvSpPr>
          <p:spPr>
            <a:xfrm>
              <a:off x="6052308" y="4778643"/>
              <a:ext cx="234046" cy="163820"/>
            </a:xfrm>
            <a:custGeom>
              <a:avLst/>
              <a:gdLst/>
              <a:ahLst/>
              <a:cxnLst/>
              <a:rect l="l" t="t" r="r" b="b"/>
              <a:pathLst>
                <a:path w="1913" h="1339" extrusionOk="0">
                  <a:moveTo>
                    <a:pt x="1784" y="0"/>
                  </a:moveTo>
                  <a:cubicBezTo>
                    <a:pt x="1777" y="0"/>
                    <a:pt x="1769" y="1"/>
                    <a:pt x="1761" y="3"/>
                  </a:cubicBezTo>
                  <a:cubicBezTo>
                    <a:pt x="1231" y="180"/>
                    <a:pt x="683" y="308"/>
                    <a:pt x="129" y="393"/>
                  </a:cubicBezTo>
                  <a:cubicBezTo>
                    <a:pt x="31" y="405"/>
                    <a:pt x="1" y="558"/>
                    <a:pt x="86" y="600"/>
                  </a:cubicBezTo>
                  <a:lnTo>
                    <a:pt x="1189" y="1191"/>
                  </a:lnTo>
                  <a:cubicBezTo>
                    <a:pt x="1294" y="1246"/>
                    <a:pt x="1420" y="1339"/>
                    <a:pt x="1547" y="1339"/>
                  </a:cubicBezTo>
                  <a:cubicBezTo>
                    <a:pt x="1573" y="1339"/>
                    <a:pt x="1600" y="1335"/>
                    <a:pt x="1627" y="1325"/>
                  </a:cubicBezTo>
                  <a:cubicBezTo>
                    <a:pt x="1731" y="1288"/>
                    <a:pt x="1773" y="1197"/>
                    <a:pt x="1773" y="1100"/>
                  </a:cubicBezTo>
                  <a:cubicBezTo>
                    <a:pt x="1792" y="1081"/>
                    <a:pt x="1810" y="1057"/>
                    <a:pt x="1816" y="1020"/>
                  </a:cubicBezTo>
                  <a:cubicBezTo>
                    <a:pt x="1846" y="722"/>
                    <a:pt x="1877" y="424"/>
                    <a:pt x="1907" y="125"/>
                  </a:cubicBezTo>
                  <a:cubicBezTo>
                    <a:pt x="1913" y="65"/>
                    <a:pt x="1850" y="0"/>
                    <a:pt x="17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11"/>
            <p:cNvSpPr/>
            <p:nvPr/>
          </p:nvSpPr>
          <p:spPr>
            <a:xfrm>
              <a:off x="6187375" y="4456878"/>
              <a:ext cx="230253" cy="196241"/>
            </a:xfrm>
            <a:custGeom>
              <a:avLst/>
              <a:gdLst/>
              <a:ahLst/>
              <a:cxnLst/>
              <a:rect l="l" t="t" r="r" b="b"/>
              <a:pathLst>
                <a:path w="1882" h="1604" extrusionOk="0">
                  <a:moveTo>
                    <a:pt x="156" y="1"/>
                  </a:moveTo>
                  <a:cubicBezTo>
                    <a:pt x="76" y="1"/>
                    <a:pt x="1" y="93"/>
                    <a:pt x="48" y="166"/>
                  </a:cubicBezTo>
                  <a:cubicBezTo>
                    <a:pt x="255" y="526"/>
                    <a:pt x="462" y="891"/>
                    <a:pt x="669" y="1251"/>
                  </a:cubicBezTo>
                  <a:cubicBezTo>
                    <a:pt x="742" y="1379"/>
                    <a:pt x="809" y="1561"/>
                    <a:pt x="968" y="1598"/>
                  </a:cubicBezTo>
                  <a:cubicBezTo>
                    <a:pt x="984" y="1602"/>
                    <a:pt x="1000" y="1603"/>
                    <a:pt x="1016" y="1603"/>
                  </a:cubicBezTo>
                  <a:cubicBezTo>
                    <a:pt x="1101" y="1603"/>
                    <a:pt x="1165" y="1549"/>
                    <a:pt x="1211" y="1482"/>
                  </a:cubicBezTo>
                  <a:cubicBezTo>
                    <a:pt x="1236" y="1476"/>
                    <a:pt x="1266" y="1464"/>
                    <a:pt x="1284" y="1439"/>
                  </a:cubicBezTo>
                  <a:cubicBezTo>
                    <a:pt x="1473" y="1202"/>
                    <a:pt x="1656" y="964"/>
                    <a:pt x="1839" y="727"/>
                  </a:cubicBezTo>
                  <a:cubicBezTo>
                    <a:pt x="1881" y="672"/>
                    <a:pt x="1857" y="568"/>
                    <a:pt x="1784" y="550"/>
                  </a:cubicBezTo>
                  <a:cubicBezTo>
                    <a:pt x="1236" y="416"/>
                    <a:pt x="706" y="233"/>
                    <a:pt x="194" y="8"/>
                  </a:cubicBezTo>
                  <a:cubicBezTo>
                    <a:pt x="182" y="3"/>
                    <a:pt x="169" y="1"/>
                    <a:pt x="1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4" name="Google Shape;144;p11"/>
          <p:cNvSpPr/>
          <p:nvPr/>
        </p:nvSpPr>
        <p:spPr>
          <a:xfrm>
            <a:off x="104538" y="623912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11"/>
          <p:cNvSpPr/>
          <p:nvPr/>
        </p:nvSpPr>
        <p:spPr>
          <a:xfrm>
            <a:off x="700925" y="1106900"/>
            <a:ext cx="7704000" cy="23691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6" name="Google Shape;146;p11"/>
          <p:cNvSpPr txBox="1">
            <a:spLocks noGrp="1"/>
          </p:cNvSpPr>
          <p:nvPr>
            <p:ph type="title" hasCustomPrompt="1"/>
          </p:nvPr>
        </p:nvSpPr>
        <p:spPr>
          <a:xfrm>
            <a:off x="720000" y="1106900"/>
            <a:ext cx="7704000" cy="222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7" name="Google Shape;147;p11"/>
          <p:cNvSpPr txBox="1">
            <a:spLocks noGrp="1"/>
          </p:cNvSpPr>
          <p:nvPr>
            <p:ph type="subTitle" idx="1"/>
          </p:nvPr>
        </p:nvSpPr>
        <p:spPr>
          <a:xfrm>
            <a:off x="721200" y="3599800"/>
            <a:ext cx="77040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1"/>
          <p:cNvSpPr/>
          <p:nvPr/>
        </p:nvSpPr>
        <p:spPr>
          <a:xfrm>
            <a:off x="2286297" y="643099"/>
            <a:ext cx="293458" cy="286382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" name="Google Shape;149;p11"/>
          <p:cNvSpPr/>
          <p:nvPr/>
        </p:nvSpPr>
        <p:spPr>
          <a:xfrm>
            <a:off x="6455826" y="247379"/>
            <a:ext cx="453292" cy="393629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" name="Google Shape;150;p11"/>
          <p:cNvSpPr/>
          <p:nvPr/>
        </p:nvSpPr>
        <p:spPr>
          <a:xfrm>
            <a:off x="393387" y="3608824"/>
            <a:ext cx="639676" cy="677237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" name="Google Shape;151;p11"/>
          <p:cNvSpPr/>
          <p:nvPr/>
        </p:nvSpPr>
        <p:spPr>
          <a:xfrm>
            <a:off x="8704474" y="279779"/>
            <a:ext cx="217825" cy="230931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" name="Google Shape;152;p11"/>
          <p:cNvSpPr/>
          <p:nvPr/>
        </p:nvSpPr>
        <p:spPr>
          <a:xfrm>
            <a:off x="6132864" y="540537"/>
            <a:ext cx="453312" cy="442567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" name="Google Shape;153;p11"/>
          <p:cNvSpPr/>
          <p:nvPr/>
        </p:nvSpPr>
        <p:spPr>
          <a:xfrm>
            <a:off x="8371302" y="4509487"/>
            <a:ext cx="473392" cy="490209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4" name="Google Shape;154;p11"/>
          <p:cNvSpPr/>
          <p:nvPr/>
        </p:nvSpPr>
        <p:spPr>
          <a:xfrm>
            <a:off x="8664762" y="2307425"/>
            <a:ext cx="217825" cy="230931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" name="Google Shape;155;p11"/>
          <p:cNvSpPr/>
          <p:nvPr/>
        </p:nvSpPr>
        <p:spPr>
          <a:xfrm>
            <a:off x="8589114" y="4067220"/>
            <a:ext cx="293458" cy="286382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" name="Google Shape;156;p11"/>
          <p:cNvSpPr/>
          <p:nvPr/>
        </p:nvSpPr>
        <p:spPr>
          <a:xfrm>
            <a:off x="7874274" y="4608575"/>
            <a:ext cx="217825" cy="230931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" name="Google Shape;157;p11"/>
          <p:cNvSpPr/>
          <p:nvPr/>
        </p:nvSpPr>
        <p:spPr>
          <a:xfrm>
            <a:off x="6909128" y="3002064"/>
            <a:ext cx="2084524" cy="521470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8" name="Google Shape;158;p11"/>
          <p:cNvSpPr/>
          <p:nvPr/>
        </p:nvSpPr>
        <p:spPr>
          <a:xfrm flipH="1">
            <a:off x="354497" y="144574"/>
            <a:ext cx="293458" cy="286382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1"/>
          <p:cNvSpPr/>
          <p:nvPr/>
        </p:nvSpPr>
        <p:spPr>
          <a:xfrm flipH="1">
            <a:off x="809931" y="457129"/>
            <a:ext cx="453292" cy="393629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11"/>
          <p:cNvSpPr/>
          <p:nvPr/>
        </p:nvSpPr>
        <p:spPr>
          <a:xfrm flipH="1">
            <a:off x="1560425" y="105586"/>
            <a:ext cx="639676" cy="677237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11"/>
          <p:cNvSpPr/>
          <p:nvPr/>
        </p:nvSpPr>
        <p:spPr>
          <a:xfrm flipH="1">
            <a:off x="136677" y="821830"/>
            <a:ext cx="217825" cy="230931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" name="Google Shape;162;p11"/>
          <p:cNvSpPr/>
          <p:nvPr/>
        </p:nvSpPr>
        <p:spPr>
          <a:xfrm flipH="1">
            <a:off x="104524" y="1491187"/>
            <a:ext cx="453312" cy="442567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11"/>
          <p:cNvSpPr/>
          <p:nvPr/>
        </p:nvSpPr>
        <p:spPr>
          <a:xfrm>
            <a:off x="393376" y="4562274"/>
            <a:ext cx="357737" cy="379392"/>
          </a:xfrm>
          <a:custGeom>
            <a:avLst/>
            <a:gdLst/>
            <a:ahLst/>
            <a:cxnLst/>
            <a:rect l="l" t="t" r="r" b="b"/>
            <a:pathLst>
              <a:path w="2924" h="3101" extrusionOk="0">
                <a:moveTo>
                  <a:pt x="2534" y="2516"/>
                </a:moveTo>
                <a:lnTo>
                  <a:pt x="2534" y="2516"/>
                </a:lnTo>
                <a:lnTo>
                  <a:pt x="2534" y="2516"/>
                </a:lnTo>
                <a:close/>
                <a:moveTo>
                  <a:pt x="1462" y="0"/>
                </a:moveTo>
                <a:lnTo>
                  <a:pt x="1139" y="920"/>
                </a:lnTo>
                <a:lnTo>
                  <a:pt x="323" y="621"/>
                </a:lnTo>
                <a:lnTo>
                  <a:pt x="323" y="621"/>
                </a:lnTo>
                <a:lnTo>
                  <a:pt x="969" y="1188"/>
                </a:lnTo>
                <a:lnTo>
                  <a:pt x="0" y="1438"/>
                </a:lnTo>
                <a:lnTo>
                  <a:pt x="926" y="1675"/>
                </a:lnTo>
                <a:lnTo>
                  <a:pt x="384" y="2516"/>
                </a:lnTo>
                <a:lnTo>
                  <a:pt x="1157" y="1998"/>
                </a:lnTo>
                <a:lnTo>
                  <a:pt x="1462" y="3100"/>
                </a:lnTo>
                <a:lnTo>
                  <a:pt x="1760" y="1998"/>
                </a:lnTo>
                <a:lnTo>
                  <a:pt x="2534" y="2516"/>
                </a:lnTo>
                <a:lnTo>
                  <a:pt x="1998" y="1675"/>
                </a:lnTo>
                <a:lnTo>
                  <a:pt x="2924" y="1438"/>
                </a:lnTo>
                <a:lnTo>
                  <a:pt x="1955" y="1188"/>
                </a:lnTo>
                <a:lnTo>
                  <a:pt x="2601" y="621"/>
                </a:lnTo>
                <a:lnTo>
                  <a:pt x="2601" y="621"/>
                </a:lnTo>
                <a:lnTo>
                  <a:pt x="1785" y="920"/>
                </a:lnTo>
                <a:lnTo>
                  <a:pt x="146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11"/>
          <p:cNvSpPr/>
          <p:nvPr/>
        </p:nvSpPr>
        <p:spPr>
          <a:xfrm>
            <a:off x="1033084" y="4353600"/>
            <a:ext cx="273563" cy="266100"/>
          </a:xfrm>
          <a:custGeom>
            <a:avLst/>
            <a:gdLst/>
            <a:ahLst/>
            <a:cxnLst/>
            <a:rect l="l" t="t" r="r" b="b"/>
            <a:pathLst>
              <a:path w="2236" h="2175" extrusionOk="0">
                <a:moveTo>
                  <a:pt x="1047" y="1"/>
                </a:moveTo>
                <a:cubicBezTo>
                  <a:pt x="1003" y="1"/>
                  <a:pt x="962" y="28"/>
                  <a:pt x="968" y="83"/>
                </a:cubicBezTo>
                <a:cubicBezTo>
                  <a:pt x="987" y="357"/>
                  <a:pt x="1005" y="637"/>
                  <a:pt x="1023" y="917"/>
                </a:cubicBezTo>
                <a:lnTo>
                  <a:pt x="676" y="625"/>
                </a:lnTo>
                <a:cubicBezTo>
                  <a:pt x="658" y="609"/>
                  <a:pt x="637" y="602"/>
                  <a:pt x="618" y="602"/>
                </a:cubicBezTo>
                <a:cubicBezTo>
                  <a:pt x="548" y="602"/>
                  <a:pt x="487" y="689"/>
                  <a:pt x="554" y="747"/>
                </a:cubicBezTo>
                <a:cubicBezTo>
                  <a:pt x="664" y="838"/>
                  <a:pt x="774" y="929"/>
                  <a:pt x="883" y="1021"/>
                </a:cubicBezTo>
                <a:cubicBezTo>
                  <a:pt x="627" y="1039"/>
                  <a:pt x="365" y="1051"/>
                  <a:pt x="110" y="1069"/>
                </a:cubicBezTo>
                <a:cubicBezTo>
                  <a:pt x="2" y="1075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2"/>
                  <a:pt x="694" y="1203"/>
                  <a:pt x="987" y="1185"/>
                </a:cubicBezTo>
                <a:lnTo>
                  <a:pt x="987" y="1185"/>
                </a:lnTo>
                <a:cubicBezTo>
                  <a:pt x="877" y="1295"/>
                  <a:pt x="767" y="1404"/>
                  <a:pt x="658" y="1514"/>
                </a:cubicBezTo>
                <a:cubicBezTo>
                  <a:pt x="597" y="1570"/>
                  <a:pt x="655" y="1656"/>
                  <a:pt x="721" y="1656"/>
                </a:cubicBezTo>
                <a:cubicBezTo>
                  <a:pt x="741" y="1656"/>
                  <a:pt x="761" y="1648"/>
                  <a:pt x="780" y="1630"/>
                </a:cubicBezTo>
                <a:cubicBezTo>
                  <a:pt x="871" y="1545"/>
                  <a:pt x="962" y="1453"/>
                  <a:pt x="1054" y="1362"/>
                </a:cubicBezTo>
                <a:cubicBezTo>
                  <a:pt x="1066" y="1605"/>
                  <a:pt x="1084" y="1849"/>
                  <a:pt x="1096" y="2093"/>
                </a:cubicBezTo>
                <a:cubicBezTo>
                  <a:pt x="1099" y="2148"/>
                  <a:pt x="1144" y="2175"/>
                  <a:pt x="1186" y="2175"/>
                </a:cubicBezTo>
                <a:cubicBezTo>
                  <a:pt x="1229" y="2175"/>
                  <a:pt x="1270" y="2148"/>
                  <a:pt x="1267" y="2093"/>
                </a:cubicBezTo>
                <a:cubicBezTo>
                  <a:pt x="1255" y="1831"/>
                  <a:pt x="1236" y="1569"/>
                  <a:pt x="1218" y="1307"/>
                </a:cubicBezTo>
                <a:lnTo>
                  <a:pt x="1218" y="1307"/>
                </a:lnTo>
                <a:cubicBezTo>
                  <a:pt x="1334" y="1404"/>
                  <a:pt x="1444" y="1496"/>
                  <a:pt x="1559" y="1593"/>
                </a:cubicBezTo>
                <a:cubicBezTo>
                  <a:pt x="1575" y="1607"/>
                  <a:pt x="1593" y="1613"/>
                  <a:pt x="1611" y="1613"/>
                </a:cubicBezTo>
                <a:cubicBezTo>
                  <a:pt x="1680" y="1613"/>
                  <a:pt x="1744" y="1525"/>
                  <a:pt x="1681" y="1471"/>
                </a:cubicBezTo>
                <a:cubicBezTo>
                  <a:pt x="1559" y="1368"/>
                  <a:pt x="1437" y="1264"/>
                  <a:pt x="1316" y="1167"/>
                </a:cubicBezTo>
                <a:cubicBezTo>
                  <a:pt x="1584" y="1149"/>
                  <a:pt x="1858" y="1130"/>
                  <a:pt x="2126" y="1106"/>
                </a:cubicBezTo>
                <a:cubicBezTo>
                  <a:pt x="2233" y="1100"/>
                  <a:pt x="2235" y="935"/>
                  <a:pt x="2131" y="935"/>
                </a:cubicBezTo>
                <a:cubicBezTo>
                  <a:pt x="2130" y="935"/>
                  <a:pt x="2128" y="935"/>
                  <a:pt x="2126" y="935"/>
                </a:cubicBezTo>
                <a:cubicBezTo>
                  <a:pt x="1894" y="954"/>
                  <a:pt x="1663" y="972"/>
                  <a:pt x="1431" y="984"/>
                </a:cubicBezTo>
                <a:lnTo>
                  <a:pt x="1651" y="765"/>
                </a:lnTo>
                <a:cubicBezTo>
                  <a:pt x="1712" y="704"/>
                  <a:pt x="1653" y="617"/>
                  <a:pt x="1587" y="617"/>
                </a:cubicBezTo>
                <a:cubicBezTo>
                  <a:pt x="1567" y="617"/>
                  <a:pt x="1547" y="625"/>
                  <a:pt x="1529" y="643"/>
                </a:cubicBezTo>
                <a:cubicBezTo>
                  <a:pt x="1419" y="753"/>
                  <a:pt x="1310" y="862"/>
                  <a:pt x="1200" y="972"/>
                </a:cubicBezTo>
                <a:cubicBezTo>
                  <a:pt x="1182" y="674"/>
                  <a:pt x="1157" y="375"/>
                  <a:pt x="1139" y="83"/>
                </a:cubicBezTo>
                <a:cubicBezTo>
                  <a:pt x="1136" y="28"/>
                  <a:pt x="1090" y="1"/>
                  <a:pt x="10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" name="Google Shape;165;p11"/>
          <p:cNvSpPr/>
          <p:nvPr/>
        </p:nvSpPr>
        <p:spPr>
          <a:xfrm>
            <a:off x="7814609" y="4154325"/>
            <a:ext cx="273563" cy="266100"/>
          </a:xfrm>
          <a:custGeom>
            <a:avLst/>
            <a:gdLst/>
            <a:ahLst/>
            <a:cxnLst/>
            <a:rect l="l" t="t" r="r" b="b"/>
            <a:pathLst>
              <a:path w="2236" h="2175" extrusionOk="0">
                <a:moveTo>
                  <a:pt x="1047" y="1"/>
                </a:moveTo>
                <a:cubicBezTo>
                  <a:pt x="1003" y="1"/>
                  <a:pt x="962" y="28"/>
                  <a:pt x="968" y="83"/>
                </a:cubicBezTo>
                <a:cubicBezTo>
                  <a:pt x="987" y="357"/>
                  <a:pt x="1005" y="637"/>
                  <a:pt x="1023" y="917"/>
                </a:cubicBezTo>
                <a:lnTo>
                  <a:pt x="676" y="625"/>
                </a:lnTo>
                <a:cubicBezTo>
                  <a:pt x="658" y="609"/>
                  <a:pt x="637" y="602"/>
                  <a:pt x="618" y="602"/>
                </a:cubicBezTo>
                <a:cubicBezTo>
                  <a:pt x="548" y="602"/>
                  <a:pt x="487" y="689"/>
                  <a:pt x="554" y="747"/>
                </a:cubicBezTo>
                <a:cubicBezTo>
                  <a:pt x="664" y="838"/>
                  <a:pt x="774" y="929"/>
                  <a:pt x="883" y="1021"/>
                </a:cubicBezTo>
                <a:cubicBezTo>
                  <a:pt x="627" y="1039"/>
                  <a:pt x="365" y="1051"/>
                  <a:pt x="110" y="1069"/>
                </a:cubicBezTo>
                <a:cubicBezTo>
                  <a:pt x="2" y="1075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2"/>
                  <a:pt x="694" y="1203"/>
                  <a:pt x="987" y="1185"/>
                </a:cubicBezTo>
                <a:lnTo>
                  <a:pt x="987" y="1185"/>
                </a:lnTo>
                <a:cubicBezTo>
                  <a:pt x="877" y="1295"/>
                  <a:pt x="767" y="1404"/>
                  <a:pt x="658" y="1514"/>
                </a:cubicBezTo>
                <a:cubicBezTo>
                  <a:pt x="597" y="1570"/>
                  <a:pt x="655" y="1656"/>
                  <a:pt x="721" y="1656"/>
                </a:cubicBezTo>
                <a:cubicBezTo>
                  <a:pt x="741" y="1656"/>
                  <a:pt x="761" y="1648"/>
                  <a:pt x="780" y="1630"/>
                </a:cubicBezTo>
                <a:cubicBezTo>
                  <a:pt x="871" y="1545"/>
                  <a:pt x="962" y="1453"/>
                  <a:pt x="1054" y="1362"/>
                </a:cubicBezTo>
                <a:cubicBezTo>
                  <a:pt x="1066" y="1605"/>
                  <a:pt x="1084" y="1849"/>
                  <a:pt x="1096" y="2093"/>
                </a:cubicBezTo>
                <a:cubicBezTo>
                  <a:pt x="1099" y="2148"/>
                  <a:pt x="1144" y="2175"/>
                  <a:pt x="1186" y="2175"/>
                </a:cubicBezTo>
                <a:cubicBezTo>
                  <a:pt x="1229" y="2175"/>
                  <a:pt x="1270" y="2148"/>
                  <a:pt x="1267" y="2093"/>
                </a:cubicBezTo>
                <a:cubicBezTo>
                  <a:pt x="1255" y="1831"/>
                  <a:pt x="1236" y="1569"/>
                  <a:pt x="1218" y="1307"/>
                </a:cubicBezTo>
                <a:lnTo>
                  <a:pt x="1218" y="1307"/>
                </a:lnTo>
                <a:cubicBezTo>
                  <a:pt x="1334" y="1404"/>
                  <a:pt x="1444" y="1496"/>
                  <a:pt x="1559" y="1593"/>
                </a:cubicBezTo>
                <a:cubicBezTo>
                  <a:pt x="1575" y="1607"/>
                  <a:pt x="1593" y="1613"/>
                  <a:pt x="1611" y="1613"/>
                </a:cubicBezTo>
                <a:cubicBezTo>
                  <a:pt x="1680" y="1613"/>
                  <a:pt x="1744" y="1525"/>
                  <a:pt x="1681" y="1471"/>
                </a:cubicBezTo>
                <a:cubicBezTo>
                  <a:pt x="1559" y="1368"/>
                  <a:pt x="1437" y="1264"/>
                  <a:pt x="1316" y="1167"/>
                </a:cubicBezTo>
                <a:cubicBezTo>
                  <a:pt x="1584" y="1149"/>
                  <a:pt x="1858" y="1130"/>
                  <a:pt x="2126" y="1106"/>
                </a:cubicBezTo>
                <a:cubicBezTo>
                  <a:pt x="2233" y="1100"/>
                  <a:pt x="2235" y="935"/>
                  <a:pt x="2131" y="935"/>
                </a:cubicBezTo>
                <a:cubicBezTo>
                  <a:pt x="2130" y="935"/>
                  <a:pt x="2128" y="935"/>
                  <a:pt x="2126" y="935"/>
                </a:cubicBezTo>
                <a:cubicBezTo>
                  <a:pt x="1894" y="954"/>
                  <a:pt x="1663" y="972"/>
                  <a:pt x="1431" y="984"/>
                </a:cubicBezTo>
                <a:lnTo>
                  <a:pt x="1651" y="765"/>
                </a:lnTo>
                <a:cubicBezTo>
                  <a:pt x="1712" y="704"/>
                  <a:pt x="1653" y="617"/>
                  <a:pt x="1587" y="617"/>
                </a:cubicBezTo>
                <a:cubicBezTo>
                  <a:pt x="1567" y="617"/>
                  <a:pt x="1547" y="625"/>
                  <a:pt x="1529" y="643"/>
                </a:cubicBezTo>
                <a:cubicBezTo>
                  <a:pt x="1419" y="753"/>
                  <a:pt x="1310" y="862"/>
                  <a:pt x="1200" y="972"/>
                </a:cubicBezTo>
                <a:cubicBezTo>
                  <a:pt x="1182" y="674"/>
                  <a:pt x="1157" y="375"/>
                  <a:pt x="1139" y="83"/>
                </a:cubicBezTo>
                <a:cubicBezTo>
                  <a:pt x="1136" y="28"/>
                  <a:pt x="1090" y="1"/>
                  <a:pt x="10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" name="Google Shape;166;p11"/>
          <p:cNvSpPr/>
          <p:nvPr/>
        </p:nvSpPr>
        <p:spPr>
          <a:xfrm>
            <a:off x="2898627" y="4154315"/>
            <a:ext cx="2084524" cy="521470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7" name="Google Shape;167;p11"/>
          <p:cNvSpPr/>
          <p:nvPr/>
        </p:nvSpPr>
        <p:spPr>
          <a:xfrm flipH="1">
            <a:off x="6955400" y="4162261"/>
            <a:ext cx="639676" cy="677237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561092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050588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Table of content">
    <p:bg>
      <p:bgPr>
        <a:solidFill>
          <a:schemeClr val="lt2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3"/>
          <p:cNvSpPr/>
          <p:nvPr/>
        </p:nvSpPr>
        <p:spPr>
          <a:xfrm>
            <a:off x="1033050" y="1429550"/>
            <a:ext cx="1266000" cy="1266000"/>
          </a:xfrm>
          <a:prstGeom prst="roundRect">
            <a:avLst>
              <a:gd name="adj" fmla="val 16667"/>
            </a:avLst>
          </a:prstGeom>
          <a:solidFill>
            <a:srgbClr val="EE7D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" name="Google Shape;171;p13"/>
          <p:cNvSpPr/>
          <p:nvPr/>
        </p:nvSpPr>
        <p:spPr>
          <a:xfrm>
            <a:off x="1033050" y="3108450"/>
            <a:ext cx="1266000" cy="12660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2" name="Google Shape;172;p13"/>
          <p:cNvSpPr/>
          <p:nvPr/>
        </p:nvSpPr>
        <p:spPr>
          <a:xfrm>
            <a:off x="4785925" y="1429550"/>
            <a:ext cx="1266000" cy="12660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3" name="Google Shape;173;p13"/>
          <p:cNvSpPr/>
          <p:nvPr/>
        </p:nvSpPr>
        <p:spPr>
          <a:xfrm>
            <a:off x="4785925" y="3108450"/>
            <a:ext cx="1266000" cy="12660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4" name="Google Shape;174;p13"/>
          <p:cNvSpPr txBox="1">
            <a:spLocks noGrp="1"/>
          </p:cNvSpPr>
          <p:nvPr>
            <p:ph type="subTitle" idx="1"/>
          </p:nvPr>
        </p:nvSpPr>
        <p:spPr>
          <a:xfrm>
            <a:off x="2371697" y="2018919"/>
            <a:ext cx="21030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 hasCustomPrompt="1"/>
          </p:nvPr>
        </p:nvSpPr>
        <p:spPr>
          <a:xfrm>
            <a:off x="1150500" y="1563950"/>
            <a:ext cx="1031100" cy="99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None/>
              <a:defRPr sz="4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176" name="Google Shape;176;p13"/>
          <p:cNvSpPr txBox="1">
            <a:spLocks noGrp="1"/>
          </p:cNvSpPr>
          <p:nvPr>
            <p:ph type="subTitle" idx="2"/>
          </p:nvPr>
        </p:nvSpPr>
        <p:spPr>
          <a:xfrm>
            <a:off x="6129446" y="2017775"/>
            <a:ext cx="21030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idx="3" hasCustomPrompt="1"/>
          </p:nvPr>
        </p:nvSpPr>
        <p:spPr>
          <a:xfrm>
            <a:off x="4903375" y="1563950"/>
            <a:ext cx="1031100" cy="99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None/>
              <a:defRPr sz="4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ctrTitle" idx="4"/>
          </p:nvPr>
        </p:nvSpPr>
        <p:spPr>
          <a:xfrm>
            <a:off x="2371697" y="3238119"/>
            <a:ext cx="21030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79" name="Google Shape;179;p13"/>
          <p:cNvSpPr txBox="1">
            <a:spLocks noGrp="1"/>
          </p:cNvSpPr>
          <p:nvPr>
            <p:ph type="subTitle" idx="5"/>
          </p:nvPr>
        </p:nvSpPr>
        <p:spPr>
          <a:xfrm>
            <a:off x="2371697" y="3695319"/>
            <a:ext cx="21030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3"/>
          <p:cNvSpPr txBox="1">
            <a:spLocks noGrp="1"/>
          </p:cNvSpPr>
          <p:nvPr>
            <p:ph type="title" idx="6" hasCustomPrompt="1"/>
          </p:nvPr>
        </p:nvSpPr>
        <p:spPr>
          <a:xfrm>
            <a:off x="1150500" y="3242850"/>
            <a:ext cx="1031100" cy="99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None/>
              <a:defRPr sz="4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181" name="Google Shape;181;p13"/>
          <p:cNvSpPr txBox="1">
            <a:spLocks noGrp="1"/>
          </p:cNvSpPr>
          <p:nvPr>
            <p:ph type="ctrTitle" idx="7"/>
          </p:nvPr>
        </p:nvSpPr>
        <p:spPr>
          <a:xfrm>
            <a:off x="6129446" y="3236975"/>
            <a:ext cx="21030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82" name="Google Shape;182;p13"/>
          <p:cNvSpPr txBox="1">
            <a:spLocks noGrp="1"/>
          </p:cNvSpPr>
          <p:nvPr>
            <p:ph type="subTitle" idx="8"/>
          </p:nvPr>
        </p:nvSpPr>
        <p:spPr>
          <a:xfrm>
            <a:off x="6129446" y="3694175"/>
            <a:ext cx="21030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13"/>
          <p:cNvSpPr txBox="1">
            <a:spLocks noGrp="1"/>
          </p:cNvSpPr>
          <p:nvPr>
            <p:ph type="title" idx="9" hasCustomPrompt="1"/>
          </p:nvPr>
        </p:nvSpPr>
        <p:spPr>
          <a:xfrm>
            <a:off x="4903375" y="3242850"/>
            <a:ext cx="1031100" cy="99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None/>
              <a:defRPr sz="4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184" name="Google Shape;184;p13"/>
          <p:cNvSpPr txBox="1">
            <a:spLocks noGrp="1"/>
          </p:cNvSpPr>
          <p:nvPr>
            <p:ph type="ctrTitle" idx="13"/>
          </p:nvPr>
        </p:nvSpPr>
        <p:spPr>
          <a:xfrm>
            <a:off x="2371697" y="1561719"/>
            <a:ext cx="21030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ctrTitle" idx="14"/>
          </p:nvPr>
        </p:nvSpPr>
        <p:spPr>
          <a:xfrm>
            <a:off x="6129446" y="1560575"/>
            <a:ext cx="21030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title" idx="15"/>
          </p:nvPr>
        </p:nvSpPr>
        <p:spPr>
          <a:xfrm>
            <a:off x="720000" y="381000"/>
            <a:ext cx="7711200" cy="4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3"/>
          <p:cNvSpPr/>
          <p:nvPr/>
        </p:nvSpPr>
        <p:spPr>
          <a:xfrm>
            <a:off x="8543433" y="179326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8" name="Google Shape;188;p13"/>
          <p:cNvSpPr/>
          <p:nvPr/>
        </p:nvSpPr>
        <p:spPr>
          <a:xfrm>
            <a:off x="8085952" y="690586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9" name="Google Shape;189;p13"/>
          <p:cNvSpPr/>
          <p:nvPr/>
        </p:nvSpPr>
        <p:spPr>
          <a:xfrm>
            <a:off x="7521124" y="136603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0" name="Google Shape;190;p13"/>
          <p:cNvSpPr/>
          <p:nvPr/>
        </p:nvSpPr>
        <p:spPr>
          <a:xfrm>
            <a:off x="8795196" y="760367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1" name="Google Shape;191;p13"/>
          <p:cNvSpPr/>
          <p:nvPr/>
        </p:nvSpPr>
        <p:spPr>
          <a:xfrm>
            <a:off x="8538801" y="1153326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rgbClr val="F5C0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2" name="Google Shape;192;p13"/>
          <p:cNvSpPr/>
          <p:nvPr/>
        </p:nvSpPr>
        <p:spPr>
          <a:xfrm>
            <a:off x="131871" y="259570"/>
            <a:ext cx="406139" cy="42057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3" name="Google Shape;193;p13"/>
          <p:cNvSpPr/>
          <p:nvPr/>
        </p:nvSpPr>
        <p:spPr>
          <a:xfrm>
            <a:off x="846184" y="203107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4" name="Google Shape;194;p13"/>
          <p:cNvSpPr/>
          <p:nvPr/>
        </p:nvSpPr>
        <p:spPr>
          <a:xfrm>
            <a:off x="529386" y="825160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5" name="Google Shape;195;p13"/>
          <p:cNvSpPr/>
          <p:nvPr/>
        </p:nvSpPr>
        <p:spPr>
          <a:xfrm>
            <a:off x="140489" y="1153323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6" name="Google Shape;196;p13"/>
          <p:cNvSpPr/>
          <p:nvPr/>
        </p:nvSpPr>
        <p:spPr>
          <a:xfrm>
            <a:off x="1033049" y="452252"/>
            <a:ext cx="406126" cy="429996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541320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solidFill>
          <a:schemeClr val="lt2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4"/>
          <p:cNvSpPr txBox="1">
            <a:spLocks noGrp="1"/>
          </p:cNvSpPr>
          <p:nvPr>
            <p:ph type="title"/>
          </p:nvPr>
        </p:nvSpPr>
        <p:spPr>
          <a:xfrm>
            <a:off x="720100" y="1723800"/>
            <a:ext cx="2051400" cy="42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9pPr>
          </a:lstStyle>
          <a:p>
            <a:endParaRPr/>
          </a:p>
        </p:txBody>
      </p:sp>
      <p:sp>
        <p:nvSpPr>
          <p:cNvPr id="199" name="Google Shape;199;p14"/>
          <p:cNvSpPr txBox="1">
            <a:spLocks noGrp="1"/>
          </p:cNvSpPr>
          <p:nvPr>
            <p:ph type="subTitle" idx="1"/>
          </p:nvPr>
        </p:nvSpPr>
        <p:spPr>
          <a:xfrm>
            <a:off x="720100" y="2083800"/>
            <a:ext cx="2051400" cy="53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14"/>
          <p:cNvSpPr txBox="1">
            <a:spLocks noGrp="1"/>
          </p:cNvSpPr>
          <p:nvPr>
            <p:ph type="title" idx="2"/>
          </p:nvPr>
        </p:nvSpPr>
        <p:spPr>
          <a:xfrm>
            <a:off x="3546382" y="1723800"/>
            <a:ext cx="2051400" cy="429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9pPr>
          </a:lstStyle>
          <a:p>
            <a:endParaRPr/>
          </a:p>
        </p:txBody>
      </p:sp>
      <p:sp>
        <p:nvSpPr>
          <p:cNvPr id="201" name="Google Shape;201;p14"/>
          <p:cNvSpPr txBox="1">
            <a:spLocks noGrp="1"/>
          </p:cNvSpPr>
          <p:nvPr>
            <p:ph type="subTitle" idx="3"/>
          </p:nvPr>
        </p:nvSpPr>
        <p:spPr>
          <a:xfrm>
            <a:off x="3546382" y="2083800"/>
            <a:ext cx="2051400" cy="53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4"/>
          <p:cNvSpPr txBox="1">
            <a:spLocks noGrp="1"/>
          </p:cNvSpPr>
          <p:nvPr>
            <p:ph type="title" idx="4"/>
          </p:nvPr>
        </p:nvSpPr>
        <p:spPr>
          <a:xfrm>
            <a:off x="6372826" y="1723800"/>
            <a:ext cx="2051400" cy="429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9pPr>
          </a:lstStyle>
          <a:p>
            <a:endParaRPr/>
          </a:p>
        </p:txBody>
      </p:sp>
      <p:sp>
        <p:nvSpPr>
          <p:cNvPr id="203" name="Google Shape;203;p14"/>
          <p:cNvSpPr txBox="1">
            <a:spLocks noGrp="1"/>
          </p:cNvSpPr>
          <p:nvPr>
            <p:ph type="subTitle" idx="5"/>
          </p:nvPr>
        </p:nvSpPr>
        <p:spPr>
          <a:xfrm>
            <a:off x="6372826" y="2083800"/>
            <a:ext cx="2051400" cy="53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4"/>
          <p:cNvSpPr txBox="1">
            <a:spLocks noGrp="1"/>
          </p:cNvSpPr>
          <p:nvPr>
            <p:ph type="title" idx="6"/>
          </p:nvPr>
        </p:nvSpPr>
        <p:spPr>
          <a:xfrm>
            <a:off x="720100" y="3163800"/>
            <a:ext cx="2051400" cy="429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subTitle" idx="7"/>
          </p:nvPr>
        </p:nvSpPr>
        <p:spPr>
          <a:xfrm>
            <a:off x="720100" y="3523800"/>
            <a:ext cx="2051400" cy="53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14"/>
          <p:cNvSpPr txBox="1">
            <a:spLocks noGrp="1"/>
          </p:cNvSpPr>
          <p:nvPr>
            <p:ph type="title" idx="8"/>
          </p:nvPr>
        </p:nvSpPr>
        <p:spPr>
          <a:xfrm>
            <a:off x="3546382" y="3164395"/>
            <a:ext cx="2051400" cy="429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9pPr>
          </a:lstStyle>
          <a:p>
            <a:endParaRPr/>
          </a:p>
        </p:txBody>
      </p:sp>
      <p:sp>
        <p:nvSpPr>
          <p:cNvPr id="207" name="Google Shape;207;p14"/>
          <p:cNvSpPr txBox="1">
            <a:spLocks noGrp="1"/>
          </p:cNvSpPr>
          <p:nvPr>
            <p:ph type="subTitle" idx="9"/>
          </p:nvPr>
        </p:nvSpPr>
        <p:spPr>
          <a:xfrm>
            <a:off x="3546382" y="3524395"/>
            <a:ext cx="2051400" cy="53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14"/>
          <p:cNvSpPr txBox="1">
            <a:spLocks noGrp="1"/>
          </p:cNvSpPr>
          <p:nvPr>
            <p:ph type="title" idx="13"/>
          </p:nvPr>
        </p:nvSpPr>
        <p:spPr>
          <a:xfrm>
            <a:off x="6372826" y="3164395"/>
            <a:ext cx="2051400" cy="429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9pPr>
          </a:lstStyle>
          <a:p>
            <a:endParaRPr/>
          </a:p>
        </p:txBody>
      </p:sp>
      <p:sp>
        <p:nvSpPr>
          <p:cNvPr id="209" name="Google Shape;209;p14"/>
          <p:cNvSpPr txBox="1">
            <a:spLocks noGrp="1"/>
          </p:cNvSpPr>
          <p:nvPr>
            <p:ph type="subTitle" idx="14"/>
          </p:nvPr>
        </p:nvSpPr>
        <p:spPr>
          <a:xfrm>
            <a:off x="6372826" y="3524395"/>
            <a:ext cx="2051400" cy="53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14"/>
          <p:cNvSpPr txBox="1">
            <a:spLocks noGrp="1"/>
          </p:cNvSpPr>
          <p:nvPr>
            <p:ph type="title" idx="15"/>
          </p:nvPr>
        </p:nvSpPr>
        <p:spPr>
          <a:xfrm>
            <a:off x="720000" y="381000"/>
            <a:ext cx="7711200" cy="4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14"/>
          <p:cNvSpPr/>
          <p:nvPr/>
        </p:nvSpPr>
        <p:spPr>
          <a:xfrm>
            <a:off x="8543433" y="179326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2" name="Google Shape;212;p14"/>
          <p:cNvSpPr/>
          <p:nvPr/>
        </p:nvSpPr>
        <p:spPr>
          <a:xfrm>
            <a:off x="8085952" y="690586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3" name="Google Shape;213;p14"/>
          <p:cNvSpPr/>
          <p:nvPr/>
        </p:nvSpPr>
        <p:spPr>
          <a:xfrm>
            <a:off x="7521124" y="136603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14"/>
          <p:cNvSpPr/>
          <p:nvPr/>
        </p:nvSpPr>
        <p:spPr>
          <a:xfrm>
            <a:off x="8795196" y="760367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5" name="Google Shape;215;p14"/>
          <p:cNvSpPr/>
          <p:nvPr/>
        </p:nvSpPr>
        <p:spPr>
          <a:xfrm>
            <a:off x="8538801" y="1153326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4"/>
          <p:cNvSpPr/>
          <p:nvPr/>
        </p:nvSpPr>
        <p:spPr>
          <a:xfrm>
            <a:off x="131871" y="259570"/>
            <a:ext cx="406139" cy="42057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4"/>
          <p:cNvSpPr/>
          <p:nvPr/>
        </p:nvSpPr>
        <p:spPr>
          <a:xfrm>
            <a:off x="846184" y="203107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8" name="Google Shape;218;p14"/>
          <p:cNvSpPr/>
          <p:nvPr/>
        </p:nvSpPr>
        <p:spPr>
          <a:xfrm>
            <a:off x="529386" y="825160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14"/>
          <p:cNvSpPr/>
          <p:nvPr/>
        </p:nvSpPr>
        <p:spPr>
          <a:xfrm>
            <a:off x="140489" y="1153323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220;p14"/>
          <p:cNvSpPr/>
          <p:nvPr/>
        </p:nvSpPr>
        <p:spPr>
          <a:xfrm>
            <a:off x="1033049" y="452252"/>
            <a:ext cx="406126" cy="429996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1" name="Google Shape;221;p14"/>
          <p:cNvSpPr/>
          <p:nvPr/>
        </p:nvSpPr>
        <p:spPr>
          <a:xfrm rot="10800000">
            <a:off x="333769" y="4777704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2" name="Google Shape;222;p14"/>
          <p:cNvSpPr/>
          <p:nvPr/>
        </p:nvSpPr>
        <p:spPr>
          <a:xfrm rot="10800000">
            <a:off x="1150519" y="4581925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3" name="Google Shape;223;p14"/>
          <p:cNvSpPr/>
          <p:nvPr/>
        </p:nvSpPr>
        <p:spPr>
          <a:xfrm rot="10800000">
            <a:off x="146896" y="4244239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4" name="Google Shape;224;p14"/>
          <p:cNvSpPr/>
          <p:nvPr/>
        </p:nvSpPr>
        <p:spPr>
          <a:xfrm rot="10800000">
            <a:off x="201257" y="3669707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5" name="Google Shape;225;p14"/>
          <p:cNvSpPr/>
          <p:nvPr/>
        </p:nvSpPr>
        <p:spPr>
          <a:xfrm rot="10800000">
            <a:off x="8590960" y="4522587"/>
            <a:ext cx="406139" cy="42057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6" name="Google Shape;226;p14"/>
          <p:cNvSpPr/>
          <p:nvPr/>
        </p:nvSpPr>
        <p:spPr>
          <a:xfrm rot="10800000">
            <a:off x="8095908" y="4801499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7" name="Google Shape;227;p14"/>
          <p:cNvSpPr/>
          <p:nvPr/>
        </p:nvSpPr>
        <p:spPr>
          <a:xfrm rot="10800000">
            <a:off x="8347816" y="4131870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8" name="Google Shape;228;p14"/>
          <p:cNvSpPr/>
          <p:nvPr/>
        </p:nvSpPr>
        <p:spPr>
          <a:xfrm rot="10800000">
            <a:off x="8599586" y="3711701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9" name="Google Shape;229;p14"/>
          <p:cNvSpPr/>
          <p:nvPr/>
        </p:nvSpPr>
        <p:spPr>
          <a:xfrm rot="10800000">
            <a:off x="713233" y="4592099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121962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 ">
  <p:cSld name="Title and five columns ">
    <p:bg>
      <p:bgPr>
        <a:solidFill>
          <a:schemeClr val="lt2"/>
        </a:solid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5"/>
          <p:cNvSpPr/>
          <p:nvPr/>
        </p:nvSpPr>
        <p:spPr>
          <a:xfrm>
            <a:off x="637025" y="1603063"/>
            <a:ext cx="2200953" cy="1325738"/>
          </a:xfrm>
          <a:custGeom>
            <a:avLst/>
            <a:gdLst/>
            <a:ahLst/>
            <a:cxnLst/>
            <a:rect l="l" t="t" r="r" b="b"/>
            <a:pathLst>
              <a:path w="49725" h="45336" extrusionOk="0">
                <a:moveTo>
                  <a:pt x="23822" y="984"/>
                </a:moveTo>
                <a:lnTo>
                  <a:pt x="30955" y="1030"/>
                </a:lnTo>
                <a:lnTo>
                  <a:pt x="38065" y="1327"/>
                </a:lnTo>
                <a:lnTo>
                  <a:pt x="45153" y="1876"/>
                </a:lnTo>
                <a:lnTo>
                  <a:pt x="48696" y="2264"/>
                </a:lnTo>
                <a:lnTo>
                  <a:pt x="48673" y="6471"/>
                </a:lnTo>
                <a:lnTo>
                  <a:pt x="48650" y="10700"/>
                </a:lnTo>
                <a:lnTo>
                  <a:pt x="45655" y="10609"/>
                </a:lnTo>
                <a:lnTo>
                  <a:pt x="39689" y="10517"/>
                </a:lnTo>
                <a:lnTo>
                  <a:pt x="30727" y="10609"/>
                </a:lnTo>
                <a:lnTo>
                  <a:pt x="24760" y="10792"/>
                </a:lnTo>
                <a:lnTo>
                  <a:pt x="18816" y="10997"/>
                </a:lnTo>
                <a:lnTo>
                  <a:pt x="12849" y="11295"/>
                </a:lnTo>
                <a:lnTo>
                  <a:pt x="9968" y="11500"/>
                </a:lnTo>
                <a:lnTo>
                  <a:pt x="4207" y="11912"/>
                </a:lnTo>
                <a:lnTo>
                  <a:pt x="1326" y="12003"/>
                </a:lnTo>
                <a:lnTo>
                  <a:pt x="1326" y="9351"/>
                </a:lnTo>
                <a:lnTo>
                  <a:pt x="1258" y="6699"/>
                </a:lnTo>
                <a:lnTo>
                  <a:pt x="1212" y="6128"/>
                </a:lnTo>
                <a:lnTo>
                  <a:pt x="1075" y="4756"/>
                </a:lnTo>
                <a:lnTo>
                  <a:pt x="1121" y="3796"/>
                </a:lnTo>
                <a:lnTo>
                  <a:pt x="1281" y="3224"/>
                </a:lnTo>
                <a:lnTo>
                  <a:pt x="1624" y="2767"/>
                </a:lnTo>
                <a:lnTo>
                  <a:pt x="2172" y="2493"/>
                </a:lnTo>
                <a:lnTo>
                  <a:pt x="2561" y="2424"/>
                </a:lnTo>
                <a:lnTo>
                  <a:pt x="3613" y="2424"/>
                </a:lnTo>
                <a:lnTo>
                  <a:pt x="5739" y="2241"/>
                </a:lnTo>
                <a:lnTo>
                  <a:pt x="8939" y="1830"/>
                </a:lnTo>
                <a:lnTo>
                  <a:pt x="11066" y="1601"/>
                </a:lnTo>
                <a:lnTo>
                  <a:pt x="13352" y="1418"/>
                </a:lnTo>
                <a:lnTo>
                  <a:pt x="17970" y="1167"/>
                </a:lnTo>
                <a:lnTo>
                  <a:pt x="20256" y="1075"/>
                </a:lnTo>
                <a:lnTo>
                  <a:pt x="23822" y="984"/>
                </a:lnTo>
                <a:close/>
                <a:moveTo>
                  <a:pt x="48627" y="11455"/>
                </a:moveTo>
                <a:lnTo>
                  <a:pt x="48536" y="26978"/>
                </a:lnTo>
                <a:lnTo>
                  <a:pt x="48399" y="42501"/>
                </a:lnTo>
                <a:lnTo>
                  <a:pt x="44261" y="42981"/>
                </a:lnTo>
                <a:lnTo>
                  <a:pt x="35962" y="43713"/>
                </a:lnTo>
                <a:lnTo>
                  <a:pt x="27663" y="44170"/>
                </a:lnTo>
                <a:lnTo>
                  <a:pt x="19341" y="44330"/>
                </a:lnTo>
                <a:lnTo>
                  <a:pt x="15181" y="44307"/>
                </a:lnTo>
                <a:lnTo>
                  <a:pt x="10951" y="44216"/>
                </a:lnTo>
                <a:lnTo>
                  <a:pt x="6699" y="44055"/>
                </a:lnTo>
                <a:lnTo>
                  <a:pt x="4664" y="43941"/>
                </a:lnTo>
                <a:lnTo>
                  <a:pt x="2607" y="43804"/>
                </a:lnTo>
                <a:lnTo>
                  <a:pt x="2058" y="43804"/>
                </a:lnTo>
                <a:lnTo>
                  <a:pt x="1555" y="43713"/>
                </a:lnTo>
                <a:lnTo>
                  <a:pt x="1326" y="43484"/>
                </a:lnTo>
                <a:lnTo>
                  <a:pt x="1029" y="42730"/>
                </a:lnTo>
                <a:lnTo>
                  <a:pt x="961" y="42409"/>
                </a:lnTo>
                <a:lnTo>
                  <a:pt x="892" y="41198"/>
                </a:lnTo>
                <a:lnTo>
                  <a:pt x="961" y="39940"/>
                </a:lnTo>
                <a:lnTo>
                  <a:pt x="961" y="31436"/>
                </a:lnTo>
                <a:lnTo>
                  <a:pt x="1098" y="22931"/>
                </a:lnTo>
                <a:lnTo>
                  <a:pt x="1212" y="17879"/>
                </a:lnTo>
                <a:lnTo>
                  <a:pt x="1304" y="12826"/>
                </a:lnTo>
                <a:lnTo>
                  <a:pt x="2744" y="12895"/>
                </a:lnTo>
                <a:lnTo>
                  <a:pt x="5647" y="12803"/>
                </a:lnTo>
                <a:lnTo>
                  <a:pt x="9968" y="12461"/>
                </a:lnTo>
                <a:lnTo>
                  <a:pt x="12849" y="12232"/>
                </a:lnTo>
                <a:lnTo>
                  <a:pt x="18816" y="11866"/>
                </a:lnTo>
                <a:lnTo>
                  <a:pt x="24760" y="11638"/>
                </a:lnTo>
                <a:lnTo>
                  <a:pt x="30727" y="11500"/>
                </a:lnTo>
                <a:lnTo>
                  <a:pt x="42661" y="11500"/>
                </a:lnTo>
                <a:lnTo>
                  <a:pt x="48627" y="11455"/>
                </a:lnTo>
                <a:close/>
                <a:moveTo>
                  <a:pt x="29218" y="1"/>
                </a:moveTo>
                <a:lnTo>
                  <a:pt x="21262" y="47"/>
                </a:lnTo>
                <a:lnTo>
                  <a:pt x="17284" y="207"/>
                </a:lnTo>
                <a:lnTo>
                  <a:pt x="13420" y="412"/>
                </a:lnTo>
                <a:lnTo>
                  <a:pt x="9557" y="732"/>
                </a:lnTo>
                <a:lnTo>
                  <a:pt x="7682" y="870"/>
                </a:lnTo>
                <a:lnTo>
                  <a:pt x="4847" y="1098"/>
                </a:lnTo>
                <a:lnTo>
                  <a:pt x="2972" y="1350"/>
                </a:lnTo>
                <a:lnTo>
                  <a:pt x="2058" y="1556"/>
                </a:lnTo>
                <a:lnTo>
                  <a:pt x="1669" y="1647"/>
                </a:lnTo>
                <a:lnTo>
                  <a:pt x="1075" y="1990"/>
                </a:lnTo>
                <a:lnTo>
                  <a:pt x="663" y="2447"/>
                </a:lnTo>
                <a:lnTo>
                  <a:pt x="435" y="2996"/>
                </a:lnTo>
                <a:lnTo>
                  <a:pt x="275" y="3956"/>
                </a:lnTo>
                <a:lnTo>
                  <a:pt x="320" y="5351"/>
                </a:lnTo>
                <a:lnTo>
                  <a:pt x="343" y="6036"/>
                </a:lnTo>
                <a:lnTo>
                  <a:pt x="412" y="8437"/>
                </a:lnTo>
                <a:lnTo>
                  <a:pt x="503" y="10860"/>
                </a:lnTo>
                <a:lnTo>
                  <a:pt x="320" y="16233"/>
                </a:lnTo>
                <a:lnTo>
                  <a:pt x="252" y="21537"/>
                </a:lnTo>
                <a:lnTo>
                  <a:pt x="160" y="26063"/>
                </a:lnTo>
                <a:lnTo>
                  <a:pt x="46" y="35094"/>
                </a:lnTo>
                <a:lnTo>
                  <a:pt x="46" y="39620"/>
                </a:lnTo>
                <a:lnTo>
                  <a:pt x="46" y="40398"/>
                </a:lnTo>
                <a:lnTo>
                  <a:pt x="0" y="42021"/>
                </a:lnTo>
                <a:lnTo>
                  <a:pt x="183" y="43164"/>
                </a:lnTo>
                <a:lnTo>
                  <a:pt x="458" y="43827"/>
                </a:lnTo>
                <a:lnTo>
                  <a:pt x="938" y="44330"/>
                </a:lnTo>
                <a:lnTo>
                  <a:pt x="1624" y="44696"/>
                </a:lnTo>
                <a:lnTo>
                  <a:pt x="2081" y="44787"/>
                </a:lnTo>
                <a:lnTo>
                  <a:pt x="3110" y="44947"/>
                </a:lnTo>
                <a:lnTo>
                  <a:pt x="5190" y="45107"/>
                </a:lnTo>
                <a:lnTo>
                  <a:pt x="8345" y="45176"/>
                </a:lnTo>
                <a:lnTo>
                  <a:pt x="10403" y="45221"/>
                </a:lnTo>
                <a:lnTo>
                  <a:pt x="14906" y="45336"/>
                </a:lnTo>
                <a:lnTo>
                  <a:pt x="23914" y="45290"/>
                </a:lnTo>
                <a:lnTo>
                  <a:pt x="28418" y="45130"/>
                </a:lnTo>
                <a:lnTo>
                  <a:pt x="30955" y="45016"/>
                </a:lnTo>
                <a:lnTo>
                  <a:pt x="36053" y="44673"/>
                </a:lnTo>
                <a:lnTo>
                  <a:pt x="43689" y="43964"/>
                </a:lnTo>
                <a:lnTo>
                  <a:pt x="48765" y="43347"/>
                </a:lnTo>
                <a:lnTo>
                  <a:pt x="49016" y="43301"/>
                </a:lnTo>
                <a:lnTo>
                  <a:pt x="49359" y="42981"/>
                </a:lnTo>
                <a:lnTo>
                  <a:pt x="49405" y="42707"/>
                </a:lnTo>
                <a:lnTo>
                  <a:pt x="49542" y="22360"/>
                </a:lnTo>
                <a:lnTo>
                  <a:pt x="49725" y="2036"/>
                </a:lnTo>
                <a:lnTo>
                  <a:pt x="49679" y="1761"/>
                </a:lnTo>
                <a:lnTo>
                  <a:pt x="49313" y="1441"/>
                </a:lnTo>
                <a:lnTo>
                  <a:pt x="49062" y="1395"/>
                </a:lnTo>
                <a:lnTo>
                  <a:pt x="45107" y="938"/>
                </a:lnTo>
                <a:lnTo>
                  <a:pt x="37174" y="298"/>
                </a:lnTo>
                <a:lnTo>
                  <a:pt x="2921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32" name="Google Shape;232;p15"/>
          <p:cNvSpPr/>
          <p:nvPr/>
        </p:nvSpPr>
        <p:spPr>
          <a:xfrm>
            <a:off x="2056625" y="3193738"/>
            <a:ext cx="2200953" cy="1325738"/>
          </a:xfrm>
          <a:custGeom>
            <a:avLst/>
            <a:gdLst/>
            <a:ahLst/>
            <a:cxnLst/>
            <a:rect l="l" t="t" r="r" b="b"/>
            <a:pathLst>
              <a:path w="49725" h="45336" extrusionOk="0">
                <a:moveTo>
                  <a:pt x="23822" y="984"/>
                </a:moveTo>
                <a:lnTo>
                  <a:pt x="30955" y="1030"/>
                </a:lnTo>
                <a:lnTo>
                  <a:pt x="38065" y="1327"/>
                </a:lnTo>
                <a:lnTo>
                  <a:pt x="45153" y="1876"/>
                </a:lnTo>
                <a:lnTo>
                  <a:pt x="48696" y="2264"/>
                </a:lnTo>
                <a:lnTo>
                  <a:pt x="48673" y="6471"/>
                </a:lnTo>
                <a:lnTo>
                  <a:pt x="48650" y="10700"/>
                </a:lnTo>
                <a:lnTo>
                  <a:pt x="45655" y="10609"/>
                </a:lnTo>
                <a:lnTo>
                  <a:pt x="39689" y="10517"/>
                </a:lnTo>
                <a:lnTo>
                  <a:pt x="30727" y="10609"/>
                </a:lnTo>
                <a:lnTo>
                  <a:pt x="24760" y="10792"/>
                </a:lnTo>
                <a:lnTo>
                  <a:pt x="18816" y="10997"/>
                </a:lnTo>
                <a:lnTo>
                  <a:pt x="12849" y="11295"/>
                </a:lnTo>
                <a:lnTo>
                  <a:pt x="9968" y="11500"/>
                </a:lnTo>
                <a:lnTo>
                  <a:pt x="4207" y="11912"/>
                </a:lnTo>
                <a:lnTo>
                  <a:pt x="1326" y="12003"/>
                </a:lnTo>
                <a:lnTo>
                  <a:pt x="1326" y="9351"/>
                </a:lnTo>
                <a:lnTo>
                  <a:pt x="1258" y="6699"/>
                </a:lnTo>
                <a:lnTo>
                  <a:pt x="1212" y="6128"/>
                </a:lnTo>
                <a:lnTo>
                  <a:pt x="1075" y="4756"/>
                </a:lnTo>
                <a:lnTo>
                  <a:pt x="1121" y="3796"/>
                </a:lnTo>
                <a:lnTo>
                  <a:pt x="1281" y="3224"/>
                </a:lnTo>
                <a:lnTo>
                  <a:pt x="1624" y="2767"/>
                </a:lnTo>
                <a:lnTo>
                  <a:pt x="2172" y="2493"/>
                </a:lnTo>
                <a:lnTo>
                  <a:pt x="2561" y="2424"/>
                </a:lnTo>
                <a:lnTo>
                  <a:pt x="3613" y="2424"/>
                </a:lnTo>
                <a:lnTo>
                  <a:pt x="5739" y="2241"/>
                </a:lnTo>
                <a:lnTo>
                  <a:pt x="8939" y="1830"/>
                </a:lnTo>
                <a:lnTo>
                  <a:pt x="11066" y="1601"/>
                </a:lnTo>
                <a:lnTo>
                  <a:pt x="13352" y="1418"/>
                </a:lnTo>
                <a:lnTo>
                  <a:pt x="17970" y="1167"/>
                </a:lnTo>
                <a:lnTo>
                  <a:pt x="20256" y="1075"/>
                </a:lnTo>
                <a:lnTo>
                  <a:pt x="23822" y="984"/>
                </a:lnTo>
                <a:close/>
                <a:moveTo>
                  <a:pt x="48627" y="11455"/>
                </a:moveTo>
                <a:lnTo>
                  <a:pt x="48536" y="26978"/>
                </a:lnTo>
                <a:lnTo>
                  <a:pt x="48399" y="42501"/>
                </a:lnTo>
                <a:lnTo>
                  <a:pt x="44261" y="42981"/>
                </a:lnTo>
                <a:lnTo>
                  <a:pt x="35962" y="43713"/>
                </a:lnTo>
                <a:lnTo>
                  <a:pt x="27663" y="44170"/>
                </a:lnTo>
                <a:lnTo>
                  <a:pt x="19341" y="44330"/>
                </a:lnTo>
                <a:lnTo>
                  <a:pt x="15181" y="44307"/>
                </a:lnTo>
                <a:lnTo>
                  <a:pt x="10951" y="44216"/>
                </a:lnTo>
                <a:lnTo>
                  <a:pt x="6699" y="44055"/>
                </a:lnTo>
                <a:lnTo>
                  <a:pt x="4664" y="43941"/>
                </a:lnTo>
                <a:lnTo>
                  <a:pt x="2607" y="43804"/>
                </a:lnTo>
                <a:lnTo>
                  <a:pt x="2058" y="43804"/>
                </a:lnTo>
                <a:lnTo>
                  <a:pt x="1555" y="43713"/>
                </a:lnTo>
                <a:lnTo>
                  <a:pt x="1326" y="43484"/>
                </a:lnTo>
                <a:lnTo>
                  <a:pt x="1029" y="42730"/>
                </a:lnTo>
                <a:lnTo>
                  <a:pt x="961" y="42409"/>
                </a:lnTo>
                <a:lnTo>
                  <a:pt x="892" y="41198"/>
                </a:lnTo>
                <a:lnTo>
                  <a:pt x="961" y="39940"/>
                </a:lnTo>
                <a:lnTo>
                  <a:pt x="961" y="31436"/>
                </a:lnTo>
                <a:lnTo>
                  <a:pt x="1098" y="22931"/>
                </a:lnTo>
                <a:lnTo>
                  <a:pt x="1212" y="17879"/>
                </a:lnTo>
                <a:lnTo>
                  <a:pt x="1304" y="12826"/>
                </a:lnTo>
                <a:lnTo>
                  <a:pt x="2744" y="12895"/>
                </a:lnTo>
                <a:lnTo>
                  <a:pt x="5647" y="12803"/>
                </a:lnTo>
                <a:lnTo>
                  <a:pt x="9968" y="12461"/>
                </a:lnTo>
                <a:lnTo>
                  <a:pt x="12849" y="12232"/>
                </a:lnTo>
                <a:lnTo>
                  <a:pt x="18816" y="11866"/>
                </a:lnTo>
                <a:lnTo>
                  <a:pt x="24760" y="11638"/>
                </a:lnTo>
                <a:lnTo>
                  <a:pt x="30727" y="11500"/>
                </a:lnTo>
                <a:lnTo>
                  <a:pt x="42661" y="11500"/>
                </a:lnTo>
                <a:lnTo>
                  <a:pt x="48627" y="11455"/>
                </a:lnTo>
                <a:close/>
                <a:moveTo>
                  <a:pt x="29218" y="1"/>
                </a:moveTo>
                <a:lnTo>
                  <a:pt x="21262" y="47"/>
                </a:lnTo>
                <a:lnTo>
                  <a:pt x="17284" y="207"/>
                </a:lnTo>
                <a:lnTo>
                  <a:pt x="13420" y="412"/>
                </a:lnTo>
                <a:lnTo>
                  <a:pt x="9557" y="732"/>
                </a:lnTo>
                <a:lnTo>
                  <a:pt x="7682" y="870"/>
                </a:lnTo>
                <a:lnTo>
                  <a:pt x="4847" y="1098"/>
                </a:lnTo>
                <a:lnTo>
                  <a:pt x="2972" y="1350"/>
                </a:lnTo>
                <a:lnTo>
                  <a:pt x="2058" y="1556"/>
                </a:lnTo>
                <a:lnTo>
                  <a:pt x="1669" y="1647"/>
                </a:lnTo>
                <a:lnTo>
                  <a:pt x="1075" y="1990"/>
                </a:lnTo>
                <a:lnTo>
                  <a:pt x="663" y="2447"/>
                </a:lnTo>
                <a:lnTo>
                  <a:pt x="435" y="2996"/>
                </a:lnTo>
                <a:lnTo>
                  <a:pt x="275" y="3956"/>
                </a:lnTo>
                <a:lnTo>
                  <a:pt x="320" y="5351"/>
                </a:lnTo>
                <a:lnTo>
                  <a:pt x="343" y="6036"/>
                </a:lnTo>
                <a:lnTo>
                  <a:pt x="412" y="8437"/>
                </a:lnTo>
                <a:lnTo>
                  <a:pt x="503" y="10860"/>
                </a:lnTo>
                <a:lnTo>
                  <a:pt x="320" y="16233"/>
                </a:lnTo>
                <a:lnTo>
                  <a:pt x="252" y="21537"/>
                </a:lnTo>
                <a:lnTo>
                  <a:pt x="160" y="26063"/>
                </a:lnTo>
                <a:lnTo>
                  <a:pt x="46" y="35094"/>
                </a:lnTo>
                <a:lnTo>
                  <a:pt x="46" y="39620"/>
                </a:lnTo>
                <a:lnTo>
                  <a:pt x="46" y="40398"/>
                </a:lnTo>
                <a:lnTo>
                  <a:pt x="0" y="42021"/>
                </a:lnTo>
                <a:lnTo>
                  <a:pt x="183" y="43164"/>
                </a:lnTo>
                <a:lnTo>
                  <a:pt x="458" y="43827"/>
                </a:lnTo>
                <a:lnTo>
                  <a:pt x="938" y="44330"/>
                </a:lnTo>
                <a:lnTo>
                  <a:pt x="1624" y="44696"/>
                </a:lnTo>
                <a:lnTo>
                  <a:pt x="2081" y="44787"/>
                </a:lnTo>
                <a:lnTo>
                  <a:pt x="3110" y="44947"/>
                </a:lnTo>
                <a:lnTo>
                  <a:pt x="5190" y="45107"/>
                </a:lnTo>
                <a:lnTo>
                  <a:pt x="8345" y="45176"/>
                </a:lnTo>
                <a:lnTo>
                  <a:pt x="10403" y="45221"/>
                </a:lnTo>
                <a:lnTo>
                  <a:pt x="14906" y="45336"/>
                </a:lnTo>
                <a:lnTo>
                  <a:pt x="23914" y="45290"/>
                </a:lnTo>
                <a:lnTo>
                  <a:pt x="28418" y="45130"/>
                </a:lnTo>
                <a:lnTo>
                  <a:pt x="30955" y="45016"/>
                </a:lnTo>
                <a:lnTo>
                  <a:pt x="36053" y="44673"/>
                </a:lnTo>
                <a:lnTo>
                  <a:pt x="43689" y="43964"/>
                </a:lnTo>
                <a:lnTo>
                  <a:pt x="48765" y="43347"/>
                </a:lnTo>
                <a:lnTo>
                  <a:pt x="49016" y="43301"/>
                </a:lnTo>
                <a:lnTo>
                  <a:pt x="49359" y="42981"/>
                </a:lnTo>
                <a:lnTo>
                  <a:pt x="49405" y="42707"/>
                </a:lnTo>
                <a:lnTo>
                  <a:pt x="49542" y="22360"/>
                </a:lnTo>
                <a:lnTo>
                  <a:pt x="49725" y="2036"/>
                </a:lnTo>
                <a:lnTo>
                  <a:pt x="49679" y="1761"/>
                </a:lnTo>
                <a:lnTo>
                  <a:pt x="49313" y="1441"/>
                </a:lnTo>
                <a:lnTo>
                  <a:pt x="49062" y="1395"/>
                </a:lnTo>
                <a:lnTo>
                  <a:pt x="45107" y="938"/>
                </a:lnTo>
                <a:lnTo>
                  <a:pt x="37174" y="298"/>
                </a:lnTo>
                <a:lnTo>
                  <a:pt x="2921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33" name="Google Shape;233;p15"/>
          <p:cNvSpPr/>
          <p:nvPr/>
        </p:nvSpPr>
        <p:spPr>
          <a:xfrm>
            <a:off x="4892450" y="3193738"/>
            <a:ext cx="2200953" cy="1325738"/>
          </a:xfrm>
          <a:custGeom>
            <a:avLst/>
            <a:gdLst/>
            <a:ahLst/>
            <a:cxnLst/>
            <a:rect l="l" t="t" r="r" b="b"/>
            <a:pathLst>
              <a:path w="49725" h="45336" extrusionOk="0">
                <a:moveTo>
                  <a:pt x="23822" y="984"/>
                </a:moveTo>
                <a:lnTo>
                  <a:pt x="30955" y="1030"/>
                </a:lnTo>
                <a:lnTo>
                  <a:pt x="38065" y="1327"/>
                </a:lnTo>
                <a:lnTo>
                  <a:pt x="45153" y="1876"/>
                </a:lnTo>
                <a:lnTo>
                  <a:pt x="48696" y="2264"/>
                </a:lnTo>
                <a:lnTo>
                  <a:pt x="48673" y="6471"/>
                </a:lnTo>
                <a:lnTo>
                  <a:pt x="48650" y="10700"/>
                </a:lnTo>
                <a:lnTo>
                  <a:pt x="45655" y="10609"/>
                </a:lnTo>
                <a:lnTo>
                  <a:pt x="39689" y="10517"/>
                </a:lnTo>
                <a:lnTo>
                  <a:pt x="30727" y="10609"/>
                </a:lnTo>
                <a:lnTo>
                  <a:pt x="24760" y="10792"/>
                </a:lnTo>
                <a:lnTo>
                  <a:pt x="18816" y="10997"/>
                </a:lnTo>
                <a:lnTo>
                  <a:pt x="12849" y="11295"/>
                </a:lnTo>
                <a:lnTo>
                  <a:pt x="9968" y="11500"/>
                </a:lnTo>
                <a:lnTo>
                  <a:pt x="4207" y="11912"/>
                </a:lnTo>
                <a:lnTo>
                  <a:pt x="1326" y="12003"/>
                </a:lnTo>
                <a:lnTo>
                  <a:pt x="1326" y="9351"/>
                </a:lnTo>
                <a:lnTo>
                  <a:pt x="1258" y="6699"/>
                </a:lnTo>
                <a:lnTo>
                  <a:pt x="1212" y="6128"/>
                </a:lnTo>
                <a:lnTo>
                  <a:pt x="1075" y="4756"/>
                </a:lnTo>
                <a:lnTo>
                  <a:pt x="1121" y="3796"/>
                </a:lnTo>
                <a:lnTo>
                  <a:pt x="1281" y="3224"/>
                </a:lnTo>
                <a:lnTo>
                  <a:pt x="1624" y="2767"/>
                </a:lnTo>
                <a:lnTo>
                  <a:pt x="2172" y="2493"/>
                </a:lnTo>
                <a:lnTo>
                  <a:pt x="2561" y="2424"/>
                </a:lnTo>
                <a:lnTo>
                  <a:pt x="3613" y="2424"/>
                </a:lnTo>
                <a:lnTo>
                  <a:pt x="5739" y="2241"/>
                </a:lnTo>
                <a:lnTo>
                  <a:pt x="8939" y="1830"/>
                </a:lnTo>
                <a:lnTo>
                  <a:pt x="11066" y="1601"/>
                </a:lnTo>
                <a:lnTo>
                  <a:pt x="13352" y="1418"/>
                </a:lnTo>
                <a:lnTo>
                  <a:pt x="17970" y="1167"/>
                </a:lnTo>
                <a:lnTo>
                  <a:pt x="20256" y="1075"/>
                </a:lnTo>
                <a:lnTo>
                  <a:pt x="23822" y="984"/>
                </a:lnTo>
                <a:close/>
                <a:moveTo>
                  <a:pt x="48627" y="11455"/>
                </a:moveTo>
                <a:lnTo>
                  <a:pt x="48536" y="26978"/>
                </a:lnTo>
                <a:lnTo>
                  <a:pt x="48399" y="42501"/>
                </a:lnTo>
                <a:lnTo>
                  <a:pt x="44261" y="42981"/>
                </a:lnTo>
                <a:lnTo>
                  <a:pt x="35962" y="43713"/>
                </a:lnTo>
                <a:lnTo>
                  <a:pt x="27663" y="44170"/>
                </a:lnTo>
                <a:lnTo>
                  <a:pt x="19341" y="44330"/>
                </a:lnTo>
                <a:lnTo>
                  <a:pt x="15181" y="44307"/>
                </a:lnTo>
                <a:lnTo>
                  <a:pt x="10951" y="44216"/>
                </a:lnTo>
                <a:lnTo>
                  <a:pt x="6699" y="44055"/>
                </a:lnTo>
                <a:lnTo>
                  <a:pt x="4664" y="43941"/>
                </a:lnTo>
                <a:lnTo>
                  <a:pt x="2607" y="43804"/>
                </a:lnTo>
                <a:lnTo>
                  <a:pt x="2058" y="43804"/>
                </a:lnTo>
                <a:lnTo>
                  <a:pt x="1555" y="43713"/>
                </a:lnTo>
                <a:lnTo>
                  <a:pt x="1326" y="43484"/>
                </a:lnTo>
                <a:lnTo>
                  <a:pt x="1029" y="42730"/>
                </a:lnTo>
                <a:lnTo>
                  <a:pt x="961" y="42409"/>
                </a:lnTo>
                <a:lnTo>
                  <a:pt x="892" y="41198"/>
                </a:lnTo>
                <a:lnTo>
                  <a:pt x="961" y="39940"/>
                </a:lnTo>
                <a:lnTo>
                  <a:pt x="961" y="31436"/>
                </a:lnTo>
                <a:lnTo>
                  <a:pt x="1098" y="22931"/>
                </a:lnTo>
                <a:lnTo>
                  <a:pt x="1212" y="17879"/>
                </a:lnTo>
                <a:lnTo>
                  <a:pt x="1304" y="12826"/>
                </a:lnTo>
                <a:lnTo>
                  <a:pt x="2744" y="12895"/>
                </a:lnTo>
                <a:lnTo>
                  <a:pt x="5647" y="12803"/>
                </a:lnTo>
                <a:lnTo>
                  <a:pt x="9968" y="12461"/>
                </a:lnTo>
                <a:lnTo>
                  <a:pt x="12849" y="12232"/>
                </a:lnTo>
                <a:lnTo>
                  <a:pt x="18816" y="11866"/>
                </a:lnTo>
                <a:lnTo>
                  <a:pt x="24760" y="11638"/>
                </a:lnTo>
                <a:lnTo>
                  <a:pt x="30727" y="11500"/>
                </a:lnTo>
                <a:lnTo>
                  <a:pt x="42661" y="11500"/>
                </a:lnTo>
                <a:lnTo>
                  <a:pt x="48627" y="11455"/>
                </a:lnTo>
                <a:close/>
                <a:moveTo>
                  <a:pt x="29218" y="1"/>
                </a:moveTo>
                <a:lnTo>
                  <a:pt x="21262" y="47"/>
                </a:lnTo>
                <a:lnTo>
                  <a:pt x="17284" y="207"/>
                </a:lnTo>
                <a:lnTo>
                  <a:pt x="13420" y="412"/>
                </a:lnTo>
                <a:lnTo>
                  <a:pt x="9557" y="732"/>
                </a:lnTo>
                <a:lnTo>
                  <a:pt x="7682" y="870"/>
                </a:lnTo>
                <a:lnTo>
                  <a:pt x="4847" y="1098"/>
                </a:lnTo>
                <a:lnTo>
                  <a:pt x="2972" y="1350"/>
                </a:lnTo>
                <a:lnTo>
                  <a:pt x="2058" y="1556"/>
                </a:lnTo>
                <a:lnTo>
                  <a:pt x="1669" y="1647"/>
                </a:lnTo>
                <a:lnTo>
                  <a:pt x="1075" y="1990"/>
                </a:lnTo>
                <a:lnTo>
                  <a:pt x="663" y="2447"/>
                </a:lnTo>
                <a:lnTo>
                  <a:pt x="435" y="2996"/>
                </a:lnTo>
                <a:lnTo>
                  <a:pt x="275" y="3956"/>
                </a:lnTo>
                <a:lnTo>
                  <a:pt x="320" y="5351"/>
                </a:lnTo>
                <a:lnTo>
                  <a:pt x="343" y="6036"/>
                </a:lnTo>
                <a:lnTo>
                  <a:pt x="412" y="8437"/>
                </a:lnTo>
                <a:lnTo>
                  <a:pt x="503" y="10860"/>
                </a:lnTo>
                <a:lnTo>
                  <a:pt x="320" y="16233"/>
                </a:lnTo>
                <a:lnTo>
                  <a:pt x="252" y="21537"/>
                </a:lnTo>
                <a:lnTo>
                  <a:pt x="160" y="26063"/>
                </a:lnTo>
                <a:lnTo>
                  <a:pt x="46" y="35094"/>
                </a:lnTo>
                <a:lnTo>
                  <a:pt x="46" y="39620"/>
                </a:lnTo>
                <a:lnTo>
                  <a:pt x="46" y="40398"/>
                </a:lnTo>
                <a:lnTo>
                  <a:pt x="0" y="42021"/>
                </a:lnTo>
                <a:lnTo>
                  <a:pt x="183" y="43164"/>
                </a:lnTo>
                <a:lnTo>
                  <a:pt x="458" y="43827"/>
                </a:lnTo>
                <a:lnTo>
                  <a:pt x="938" y="44330"/>
                </a:lnTo>
                <a:lnTo>
                  <a:pt x="1624" y="44696"/>
                </a:lnTo>
                <a:lnTo>
                  <a:pt x="2081" y="44787"/>
                </a:lnTo>
                <a:lnTo>
                  <a:pt x="3110" y="44947"/>
                </a:lnTo>
                <a:lnTo>
                  <a:pt x="5190" y="45107"/>
                </a:lnTo>
                <a:lnTo>
                  <a:pt x="8345" y="45176"/>
                </a:lnTo>
                <a:lnTo>
                  <a:pt x="10403" y="45221"/>
                </a:lnTo>
                <a:lnTo>
                  <a:pt x="14906" y="45336"/>
                </a:lnTo>
                <a:lnTo>
                  <a:pt x="23914" y="45290"/>
                </a:lnTo>
                <a:lnTo>
                  <a:pt x="28418" y="45130"/>
                </a:lnTo>
                <a:lnTo>
                  <a:pt x="30955" y="45016"/>
                </a:lnTo>
                <a:lnTo>
                  <a:pt x="36053" y="44673"/>
                </a:lnTo>
                <a:lnTo>
                  <a:pt x="43689" y="43964"/>
                </a:lnTo>
                <a:lnTo>
                  <a:pt x="48765" y="43347"/>
                </a:lnTo>
                <a:lnTo>
                  <a:pt x="49016" y="43301"/>
                </a:lnTo>
                <a:lnTo>
                  <a:pt x="49359" y="42981"/>
                </a:lnTo>
                <a:lnTo>
                  <a:pt x="49405" y="42707"/>
                </a:lnTo>
                <a:lnTo>
                  <a:pt x="49542" y="22360"/>
                </a:lnTo>
                <a:lnTo>
                  <a:pt x="49725" y="2036"/>
                </a:lnTo>
                <a:lnTo>
                  <a:pt x="49679" y="1761"/>
                </a:lnTo>
                <a:lnTo>
                  <a:pt x="49313" y="1441"/>
                </a:lnTo>
                <a:lnTo>
                  <a:pt x="49062" y="1395"/>
                </a:lnTo>
                <a:lnTo>
                  <a:pt x="45107" y="938"/>
                </a:lnTo>
                <a:lnTo>
                  <a:pt x="37174" y="298"/>
                </a:lnTo>
                <a:lnTo>
                  <a:pt x="2921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34" name="Google Shape;234;p15"/>
          <p:cNvSpPr/>
          <p:nvPr/>
        </p:nvSpPr>
        <p:spPr>
          <a:xfrm>
            <a:off x="6312226" y="1603063"/>
            <a:ext cx="2200953" cy="1325738"/>
          </a:xfrm>
          <a:custGeom>
            <a:avLst/>
            <a:gdLst/>
            <a:ahLst/>
            <a:cxnLst/>
            <a:rect l="l" t="t" r="r" b="b"/>
            <a:pathLst>
              <a:path w="49725" h="45336" extrusionOk="0">
                <a:moveTo>
                  <a:pt x="23822" y="984"/>
                </a:moveTo>
                <a:lnTo>
                  <a:pt x="30955" y="1030"/>
                </a:lnTo>
                <a:lnTo>
                  <a:pt x="38065" y="1327"/>
                </a:lnTo>
                <a:lnTo>
                  <a:pt x="45153" y="1876"/>
                </a:lnTo>
                <a:lnTo>
                  <a:pt x="48696" y="2264"/>
                </a:lnTo>
                <a:lnTo>
                  <a:pt x="48673" y="6471"/>
                </a:lnTo>
                <a:lnTo>
                  <a:pt x="48650" y="10700"/>
                </a:lnTo>
                <a:lnTo>
                  <a:pt x="45655" y="10609"/>
                </a:lnTo>
                <a:lnTo>
                  <a:pt x="39689" y="10517"/>
                </a:lnTo>
                <a:lnTo>
                  <a:pt x="30727" y="10609"/>
                </a:lnTo>
                <a:lnTo>
                  <a:pt x="24760" y="10792"/>
                </a:lnTo>
                <a:lnTo>
                  <a:pt x="18816" y="10997"/>
                </a:lnTo>
                <a:lnTo>
                  <a:pt x="12849" y="11295"/>
                </a:lnTo>
                <a:lnTo>
                  <a:pt x="9968" y="11500"/>
                </a:lnTo>
                <a:lnTo>
                  <a:pt x="4207" y="11912"/>
                </a:lnTo>
                <a:lnTo>
                  <a:pt x="1326" y="12003"/>
                </a:lnTo>
                <a:lnTo>
                  <a:pt x="1326" y="9351"/>
                </a:lnTo>
                <a:lnTo>
                  <a:pt x="1258" y="6699"/>
                </a:lnTo>
                <a:lnTo>
                  <a:pt x="1212" y="6128"/>
                </a:lnTo>
                <a:lnTo>
                  <a:pt x="1075" y="4756"/>
                </a:lnTo>
                <a:lnTo>
                  <a:pt x="1121" y="3796"/>
                </a:lnTo>
                <a:lnTo>
                  <a:pt x="1281" y="3224"/>
                </a:lnTo>
                <a:lnTo>
                  <a:pt x="1624" y="2767"/>
                </a:lnTo>
                <a:lnTo>
                  <a:pt x="2172" y="2493"/>
                </a:lnTo>
                <a:lnTo>
                  <a:pt x="2561" y="2424"/>
                </a:lnTo>
                <a:lnTo>
                  <a:pt x="3613" y="2424"/>
                </a:lnTo>
                <a:lnTo>
                  <a:pt x="5739" y="2241"/>
                </a:lnTo>
                <a:lnTo>
                  <a:pt x="8939" y="1830"/>
                </a:lnTo>
                <a:lnTo>
                  <a:pt x="11066" y="1601"/>
                </a:lnTo>
                <a:lnTo>
                  <a:pt x="13352" y="1418"/>
                </a:lnTo>
                <a:lnTo>
                  <a:pt x="17970" y="1167"/>
                </a:lnTo>
                <a:lnTo>
                  <a:pt x="20256" y="1075"/>
                </a:lnTo>
                <a:lnTo>
                  <a:pt x="23822" y="984"/>
                </a:lnTo>
                <a:close/>
                <a:moveTo>
                  <a:pt x="48627" y="11455"/>
                </a:moveTo>
                <a:lnTo>
                  <a:pt x="48536" y="26978"/>
                </a:lnTo>
                <a:lnTo>
                  <a:pt x="48399" y="42501"/>
                </a:lnTo>
                <a:lnTo>
                  <a:pt x="44261" y="42981"/>
                </a:lnTo>
                <a:lnTo>
                  <a:pt x="35962" y="43713"/>
                </a:lnTo>
                <a:lnTo>
                  <a:pt x="27663" y="44170"/>
                </a:lnTo>
                <a:lnTo>
                  <a:pt x="19341" y="44330"/>
                </a:lnTo>
                <a:lnTo>
                  <a:pt x="15181" y="44307"/>
                </a:lnTo>
                <a:lnTo>
                  <a:pt x="10951" y="44216"/>
                </a:lnTo>
                <a:lnTo>
                  <a:pt x="6699" y="44055"/>
                </a:lnTo>
                <a:lnTo>
                  <a:pt x="4664" y="43941"/>
                </a:lnTo>
                <a:lnTo>
                  <a:pt x="2607" y="43804"/>
                </a:lnTo>
                <a:lnTo>
                  <a:pt x="2058" y="43804"/>
                </a:lnTo>
                <a:lnTo>
                  <a:pt x="1555" y="43713"/>
                </a:lnTo>
                <a:lnTo>
                  <a:pt x="1326" y="43484"/>
                </a:lnTo>
                <a:lnTo>
                  <a:pt x="1029" y="42730"/>
                </a:lnTo>
                <a:lnTo>
                  <a:pt x="961" y="42409"/>
                </a:lnTo>
                <a:lnTo>
                  <a:pt x="892" y="41198"/>
                </a:lnTo>
                <a:lnTo>
                  <a:pt x="961" y="39940"/>
                </a:lnTo>
                <a:lnTo>
                  <a:pt x="961" y="31436"/>
                </a:lnTo>
                <a:lnTo>
                  <a:pt x="1098" y="22931"/>
                </a:lnTo>
                <a:lnTo>
                  <a:pt x="1212" y="17879"/>
                </a:lnTo>
                <a:lnTo>
                  <a:pt x="1304" y="12826"/>
                </a:lnTo>
                <a:lnTo>
                  <a:pt x="2744" y="12895"/>
                </a:lnTo>
                <a:lnTo>
                  <a:pt x="5647" y="12803"/>
                </a:lnTo>
                <a:lnTo>
                  <a:pt x="9968" y="12461"/>
                </a:lnTo>
                <a:lnTo>
                  <a:pt x="12849" y="12232"/>
                </a:lnTo>
                <a:lnTo>
                  <a:pt x="18816" y="11866"/>
                </a:lnTo>
                <a:lnTo>
                  <a:pt x="24760" y="11638"/>
                </a:lnTo>
                <a:lnTo>
                  <a:pt x="30727" y="11500"/>
                </a:lnTo>
                <a:lnTo>
                  <a:pt x="42661" y="11500"/>
                </a:lnTo>
                <a:lnTo>
                  <a:pt x="48627" y="11455"/>
                </a:lnTo>
                <a:close/>
                <a:moveTo>
                  <a:pt x="29218" y="1"/>
                </a:moveTo>
                <a:lnTo>
                  <a:pt x="21262" y="47"/>
                </a:lnTo>
                <a:lnTo>
                  <a:pt x="17284" y="207"/>
                </a:lnTo>
                <a:lnTo>
                  <a:pt x="13420" y="412"/>
                </a:lnTo>
                <a:lnTo>
                  <a:pt x="9557" y="732"/>
                </a:lnTo>
                <a:lnTo>
                  <a:pt x="7682" y="870"/>
                </a:lnTo>
                <a:lnTo>
                  <a:pt x="4847" y="1098"/>
                </a:lnTo>
                <a:lnTo>
                  <a:pt x="2972" y="1350"/>
                </a:lnTo>
                <a:lnTo>
                  <a:pt x="2058" y="1556"/>
                </a:lnTo>
                <a:lnTo>
                  <a:pt x="1669" y="1647"/>
                </a:lnTo>
                <a:lnTo>
                  <a:pt x="1075" y="1990"/>
                </a:lnTo>
                <a:lnTo>
                  <a:pt x="663" y="2447"/>
                </a:lnTo>
                <a:lnTo>
                  <a:pt x="435" y="2996"/>
                </a:lnTo>
                <a:lnTo>
                  <a:pt x="275" y="3956"/>
                </a:lnTo>
                <a:lnTo>
                  <a:pt x="320" y="5351"/>
                </a:lnTo>
                <a:lnTo>
                  <a:pt x="343" y="6036"/>
                </a:lnTo>
                <a:lnTo>
                  <a:pt x="412" y="8437"/>
                </a:lnTo>
                <a:lnTo>
                  <a:pt x="503" y="10860"/>
                </a:lnTo>
                <a:lnTo>
                  <a:pt x="320" y="16233"/>
                </a:lnTo>
                <a:lnTo>
                  <a:pt x="252" y="21537"/>
                </a:lnTo>
                <a:lnTo>
                  <a:pt x="160" y="26063"/>
                </a:lnTo>
                <a:lnTo>
                  <a:pt x="46" y="35094"/>
                </a:lnTo>
                <a:lnTo>
                  <a:pt x="46" y="39620"/>
                </a:lnTo>
                <a:lnTo>
                  <a:pt x="46" y="40398"/>
                </a:lnTo>
                <a:lnTo>
                  <a:pt x="0" y="42021"/>
                </a:lnTo>
                <a:lnTo>
                  <a:pt x="183" y="43164"/>
                </a:lnTo>
                <a:lnTo>
                  <a:pt x="458" y="43827"/>
                </a:lnTo>
                <a:lnTo>
                  <a:pt x="938" y="44330"/>
                </a:lnTo>
                <a:lnTo>
                  <a:pt x="1624" y="44696"/>
                </a:lnTo>
                <a:lnTo>
                  <a:pt x="2081" y="44787"/>
                </a:lnTo>
                <a:lnTo>
                  <a:pt x="3110" y="44947"/>
                </a:lnTo>
                <a:lnTo>
                  <a:pt x="5190" y="45107"/>
                </a:lnTo>
                <a:lnTo>
                  <a:pt x="8345" y="45176"/>
                </a:lnTo>
                <a:lnTo>
                  <a:pt x="10403" y="45221"/>
                </a:lnTo>
                <a:lnTo>
                  <a:pt x="14906" y="45336"/>
                </a:lnTo>
                <a:lnTo>
                  <a:pt x="23914" y="45290"/>
                </a:lnTo>
                <a:lnTo>
                  <a:pt x="28418" y="45130"/>
                </a:lnTo>
                <a:lnTo>
                  <a:pt x="30955" y="45016"/>
                </a:lnTo>
                <a:lnTo>
                  <a:pt x="36053" y="44673"/>
                </a:lnTo>
                <a:lnTo>
                  <a:pt x="43689" y="43964"/>
                </a:lnTo>
                <a:lnTo>
                  <a:pt x="48765" y="43347"/>
                </a:lnTo>
                <a:lnTo>
                  <a:pt x="49016" y="43301"/>
                </a:lnTo>
                <a:lnTo>
                  <a:pt x="49359" y="42981"/>
                </a:lnTo>
                <a:lnTo>
                  <a:pt x="49405" y="42707"/>
                </a:lnTo>
                <a:lnTo>
                  <a:pt x="49542" y="22360"/>
                </a:lnTo>
                <a:lnTo>
                  <a:pt x="49725" y="2036"/>
                </a:lnTo>
                <a:lnTo>
                  <a:pt x="49679" y="1761"/>
                </a:lnTo>
                <a:lnTo>
                  <a:pt x="49313" y="1441"/>
                </a:lnTo>
                <a:lnTo>
                  <a:pt x="49062" y="1395"/>
                </a:lnTo>
                <a:lnTo>
                  <a:pt x="45107" y="938"/>
                </a:lnTo>
                <a:lnTo>
                  <a:pt x="37174" y="298"/>
                </a:lnTo>
                <a:lnTo>
                  <a:pt x="2921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35" name="Google Shape;235;p15"/>
          <p:cNvSpPr/>
          <p:nvPr/>
        </p:nvSpPr>
        <p:spPr>
          <a:xfrm>
            <a:off x="3475124" y="1603063"/>
            <a:ext cx="2200953" cy="1325738"/>
          </a:xfrm>
          <a:custGeom>
            <a:avLst/>
            <a:gdLst/>
            <a:ahLst/>
            <a:cxnLst/>
            <a:rect l="l" t="t" r="r" b="b"/>
            <a:pathLst>
              <a:path w="49725" h="45336" extrusionOk="0">
                <a:moveTo>
                  <a:pt x="23822" y="984"/>
                </a:moveTo>
                <a:lnTo>
                  <a:pt x="30955" y="1030"/>
                </a:lnTo>
                <a:lnTo>
                  <a:pt x="38065" y="1327"/>
                </a:lnTo>
                <a:lnTo>
                  <a:pt x="45153" y="1876"/>
                </a:lnTo>
                <a:lnTo>
                  <a:pt x="48696" y="2264"/>
                </a:lnTo>
                <a:lnTo>
                  <a:pt x="48673" y="6471"/>
                </a:lnTo>
                <a:lnTo>
                  <a:pt x="48650" y="10700"/>
                </a:lnTo>
                <a:lnTo>
                  <a:pt x="45655" y="10609"/>
                </a:lnTo>
                <a:lnTo>
                  <a:pt x="39689" y="10517"/>
                </a:lnTo>
                <a:lnTo>
                  <a:pt x="30727" y="10609"/>
                </a:lnTo>
                <a:lnTo>
                  <a:pt x="24760" y="10792"/>
                </a:lnTo>
                <a:lnTo>
                  <a:pt x="18816" y="10997"/>
                </a:lnTo>
                <a:lnTo>
                  <a:pt x="12849" y="11295"/>
                </a:lnTo>
                <a:lnTo>
                  <a:pt x="9968" y="11500"/>
                </a:lnTo>
                <a:lnTo>
                  <a:pt x="4207" y="11912"/>
                </a:lnTo>
                <a:lnTo>
                  <a:pt x="1326" y="12003"/>
                </a:lnTo>
                <a:lnTo>
                  <a:pt x="1326" y="9351"/>
                </a:lnTo>
                <a:lnTo>
                  <a:pt x="1258" y="6699"/>
                </a:lnTo>
                <a:lnTo>
                  <a:pt x="1212" y="6128"/>
                </a:lnTo>
                <a:lnTo>
                  <a:pt x="1075" y="4756"/>
                </a:lnTo>
                <a:lnTo>
                  <a:pt x="1121" y="3796"/>
                </a:lnTo>
                <a:lnTo>
                  <a:pt x="1281" y="3224"/>
                </a:lnTo>
                <a:lnTo>
                  <a:pt x="1624" y="2767"/>
                </a:lnTo>
                <a:lnTo>
                  <a:pt x="2172" y="2493"/>
                </a:lnTo>
                <a:lnTo>
                  <a:pt x="2561" y="2424"/>
                </a:lnTo>
                <a:lnTo>
                  <a:pt x="3613" y="2424"/>
                </a:lnTo>
                <a:lnTo>
                  <a:pt x="5739" y="2241"/>
                </a:lnTo>
                <a:lnTo>
                  <a:pt x="8939" y="1830"/>
                </a:lnTo>
                <a:lnTo>
                  <a:pt x="11066" y="1601"/>
                </a:lnTo>
                <a:lnTo>
                  <a:pt x="13352" y="1418"/>
                </a:lnTo>
                <a:lnTo>
                  <a:pt x="17970" y="1167"/>
                </a:lnTo>
                <a:lnTo>
                  <a:pt x="20256" y="1075"/>
                </a:lnTo>
                <a:lnTo>
                  <a:pt x="23822" y="984"/>
                </a:lnTo>
                <a:close/>
                <a:moveTo>
                  <a:pt x="48627" y="11455"/>
                </a:moveTo>
                <a:lnTo>
                  <a:pt x="48536" y="26978"/>
                </a:lnTo>
                <a:lnTo>
                  <a:pt x="48399" y="42501"/>
                </a:lnTo>
                <a:lnTo>
                  <a:pt x="44261" y="42981"/>
                </a:lnTo>
                <a:lnTo>
                  <a:pt x="35962" y="43713"/>
                </a:lnTo>
                <a:lnTo>
                  <a:pt x="27663" y="44170"/>
                </a:lnTo>
                <a:lnTo>
                  <a:pt x="19341" y="44330"/>
                </a:lnTo>
                <a:lnTo>
                  <a:pt x="15181" y="44307"/>
                </a:lnTo>
                <a:lnTo>
                  <a:pt x="10951" y="44216"/>
                </a:lnTo>
                <a:lnTo>
                  <a:pt x="6699" y="44055"/>
                </a:lnTo>
                <a:lnTo>
                  <a:pt x="4664" y="43941"/>
                </a:lnTo>
                <a:lnTo>
                  <a:pt x="2607" y="43804"/>
                </a:lnTo>
                <a:lnTo>
                  <a:pt x="2058" y="43804"/>
                </a:lnTo>
                <a:lnTo>
                  <a:pt x="1555" y="43713"/>
                </a:lnTo>
                <a:lnTo>
                  <a:pt x="1326" y="43484"/>
                </a:lnTo>
                <a:lnTo>
                  <a:pt x="1029" y="42730"/>
                </a:lnTo>
                <a:lnTo>
                  <a:pt x="961" y="42409"/>
                </a:lnTo>
                <a:lnTo>
                  <a:pt x="892" y="41198"/>
                </a:lnTo>
                <a:lnTo>
                  <a:pt x="961" y="39940"/>
                </a:lnTo>
                <a:lnTo>
                  <a:pt x="961" y="31436"/>
                </a:lnTo>
                <a:lnTo>
                  <a:pt x="1098" y="22931"/>
                </a:lnTo>
                <a:lnTo>
                  <a:pt x="1212" y="17879"/>
                </a:lnTo>
                <a:lnTo>
                  <a:pt x="1304" y="12826"/>
                </a:lnTo>
                <a:lnTo>
                  <a:pt x="2744" y="12895"/>
                </a:lnTo>
                <a:lnTo>
                  <a:pt x="5647" y="12803"/>
                </a:lnTo>
                <a:lnTo>
                  <a:pt x="9968" y="12461"/>
                </a:lnTo>
                <a:lnTo>
                  <a:pt x="12849" y="12232"/>
                </a:lnTo>
                <a:lnTo>
                  <a:pt x="18816" y="11866"/>
                </a:lnTo>
                <a:lnTo>
                  <a:pt x="24760" y="11638"/>
                </a:lnTo>
                <a:lnTo>
                  <a:pt x="30727" y="11500"/>
                </a:lnTo>
                <a:lnTo>
                  <a:pt x="42661" y="11500"/>
                </a:lnTo>
                <a:lnTo>
                  <a:pt x="48627" y="11455"/>
                </a:lnTo>
                <a:close/>
                <a:moveTo>
                  <a:pt x="29218" y="1"/>
                </a:moveTo>
                <a:lnTo>
                  <a:pt x="21262" y="47"/>
                </a:lnTo>
                <a:lnTo>
                  <a:pt x="17284" y="207"/>
                </a:lnTo>
                <a:lnTo>
                  <a:pt x="13420" y="412"/>
                </a:lnTo>
                <a:lnTo>
                  <a:pt x="9557" y="732"/>
                </a:lnTo>
                <a:lnTo>
                  <a:pt x="7682" y="870"/>
                </a:lnTo>
                <a:lnTo>
                  <a:pt x="4847" y="1098"/>
                </a:lnTo>
                <a:lnTo>
                  <a:pt x="2972" y="1350"/>
                </a:lnTo>
                <a:lnTo>
                  <a:pt x="2058" y="1556"/>
                </a:lnTo>
                <a:lnTo>
                  <a:pt x="1669" y="1647"/>
                </a:lnTo>
                <a:lnTo>
                  <a:pt x="1075" y="1990"/>
                </a:lnTo>
                <a:lnTo>
                  <a:pt x="663" y="2447"/>
                </a:lnTo>
                <a:lnTo>
                  <a:pt x="435" y="2996"/>
                </a:lnTo>
                <a:lnTo>
                  <a:pt x="275" y="3956"/>
                </a:lnTo>
                <a:lnTo>
                  <a:pt x="320" y="5351"/>
                </a:lnTo>
                <a:lnTo>
                  <a:pt x="343" y="6036"/>
                </a:lnTo>
                <a:lnTo>
                  <a:pt x="412" y="8437"/>
                </a:lnTo>
                <a:lnTo>
                  <a:pt x="503" y="10860"/>
                </a:lnTo>
                <a:lnTo>
                  <a:pt x="320" y="16233"/>
                </a:lnTo>
                <a:lnTo>
                  <a:pt x="252" y="21537"/>
                </a:lnTo>
                <a:lnTo>
                  <a:pt x="160" y="26063"/>
                </a:lnTo>
                <a:lnTo>
                  <a:pt x="46" y="35094"/>
                </a:lnTo>
                <a:lnTo>
                  <a:pt x="46" y="39620"/>
                </a:lnTo>
                <a:lnTo>
                  <a:pt x="46" y="40398"/>
                </a:lnTo>
                <a:lnTo>
                  <a:pt x="0" y="42021"/>
                </a:lnTo>
                <a:lnTo>
                  <a:pt x="183" y="43164"/>
                </a:lnTo>
                <a:lnTo>
                  <a:pt x="458" y="43827"/>
                </a:lnTo>
                <a:lnTo>
                  <a:pt x="938" y="44330"/>
                </a:lnTo>
                <a:lnTo>
                  <a:pt x="1624" y="44696"/>
                </a:lnTo>
                <a:lnTo>
                  <a:pt x="2081" y="44787"/>
                </a:lnTo>
                <a:lnTo>
                  <a:pt x="3110" y="44947"/>
                </a:lnTo>
                <a:lnTo>
                  <a:pt x="5190" y="45107"/>
                </a:lnTo>
                <a:lnTo>
                  <a:pt x="8345" y="45176"/>
                </a:lnTo>
                <a:lnTo>
                  <a:pt x="10403" y="45221"/>
                </a:lnTo>
                <a:lnTo>
                  <a:pt x="14906" y="45336"/>
                </a:lnTo>
                <a:lnTo>
                  <a:pt x="23914" y="45290"/>
                </a:lnTo>
                <a:lnTo>
                  <a:pt x="28418" y="45130"/>
                </a:lnTo>
                <a:lnTo>
                  <a:pt x="30955" y="45016"/>
                </a:lnTo>
                <a:lnTo>
                  <a:pt x="36053" y="44673"/>
                </a:lnTo>
                <a:lnTo>
                  <a:pt x="43689" y="43964"/>
                </a:lnTo>
                <a:lnTo>
                  <a:pt x="48765" y="43347"/>
                </a:lnTo>
                <a:lnTo>
                  <a:pt x="49016" y="43301"/>
                </a:lnTo>
                <a:lnTo>
                  <a:pt x="49359" y="42981"/>
                </a:lnTo>
                <a:lnTo>
                  <a:pt x="49405" y="42707"/>
                </a:lnTo>
                <a:lnTo>
                  <a:pt x="49542" y="22360"/>
                </a:lnTo>
                <a:lnTo>
                  <a:pt x="49725" y="2036"/>
                </a:lnTo>
                <a:lnTo>
                  <a:pt x="49679" y="1761"/>
                </a:lnTo>
                <a:lnTo>
                  <a:pt x="49313" y="1441"/>
                </a:lnTo>
                <a:lnTo>
                  <a:pt x="49062" y="1395"/>
                </a:lnTo>
                <a:lnTo>
                  <a:pt x="45107" y="938"/>
                </a:lnTo>
                <a:lnTo>
                  <a:pt x="37174" y="298"/>
                </a:lnTo>
                <a:lnTo>
                  <a:pt x="2921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36" name="Google Shape;236;p15"/>
          <p:cNvSpPr txBox="1">
            <a:spLocks noGrp="1"/>
          </p:cNvSpPr>
          <p:nvPr>
            <p:ph type="title"/>
          </p:nvPr>
        </p:nvSpPr>
        <p:spPr>
          <a:xfrm>
            <a:off x="710751" y="1571400"/>
            <a:ext cx="2053500" cy="42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15"/>
          <p:cNvSpPr txBox="1">
            <a:spLocks noGrp="1"/>
          </p:cNvSpPr>
          <p:nvPr>
            <p:ph type="subTitle" idx="1"/>
          </p:nvPr>
        </p:nvSpPr>
        <p:spPr>
          <a:xfrm>
            <a:off x="710751" y="2083801"/>
            <a:ext cx="2053500" cy="53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5"/>
          <p:cNvSpPr txBox="1">
            <a:spLocks noGrp="1"/>
          </p:cNvSpPr>
          <p:nvPr>
            <p:ph type="title" idx="2"/>
          </p:nvPr>
        </p:nvSpPr>
        <p:spPr>
          <a:xfrm>
            <a:off x="3548850" y="1571400"/>
            <a:ext cx="2053500" cy="429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9pPr>
          </a:lstStyle>
          <a:p>
            <a:endParaRPr/>
          </a:p>
        </p:txBody>
      </p:sp>
      <p:sp>
        <p:nvSpPr>
          <p:cNvPr id="239" name="Google Shape;239;p15"/>
          <p:cNvSpPr txBox="1">
            <a:spLocks noGrp="1"/>
          </p:cNvSpPr>
          <p:nvPr>
            <p:ph type="subTitle" idx="3"/>
          </p:nvPr>
        </p:nvSpPr>
        <p:spPr>
          <a:xfrm>
            <a:off x="3548850" y="2083801"/>
            <a:ext cx="2053500" cy="53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5"/>
          <p:cNvSpPr txBox="1">
            <a:spLocks noGrp="1"/>
          </p:cNvSpPr>
          <p:nvPr>
            <p:ph type="title" idx="4"/>
          </p:nvPr>
        </p:nvSpPr>
        <p:spPr>
          <a:xfrm>
            <a:off x="6385951" y="1571400"/>
            <a:ext cx="2053500" cy="429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9pPr>
          </a:lstStyle>
          <a:p>
            <a:endParaRPr/>
          </a:p>
        </p:txBody>
      </p:sp>
      <p:sp>
        <p:nvSpPr>
          <p:cNvPr id="241" name="Google Shape;241;p15"/>
          <p:cNvSpPr txBox="1">
            <a:spLocks noGrp="1"/>
          </p:cNvSpPr>
          <p:nvPr>
            <p:ph type="subTitle" idx="5"/>
          </p:nvPr>
        </p:nvSpPr>
        <p:spPr>
          <a:xfrm>
            <a:off x="6385951" y="2083801"/>
            <a:ext cx="2053500" cy="53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5"/>
          <p:cNvSpPr txBox="1">
            <a:spLocks noGrp="1"/>
          </p:cNvSpPr>
          <p:nvPr>
            <p:ph type="title" idx="6"/>
          </p:nvPr>
        </p:nvSpPr>
        <p:spPr>
          <a:xfrm>
            <a:off x="2130351" y="3154279"/>
            <a:ext cx="2053500" cy="429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9pPr>
          </a:lstStyle>
          <a:p>
            <a:endParaRPr/>
          </a:p>
        </p:txBody>
      </p:sp>
      <p:sp>
        <p:nvSpPr>
          <p:cNvPr id="243" name="Google Shape;243;p15"/>
          <p:cNvSpPr txBox="1">
            <a:spLocks noGrp="1"/>
          </p:cNvSpPr>
          <p:nvPr>
            <p:ph type="subTitle" idx="7"/>
          </p:nvPr>
        </p:nvSpPr>
        <p:spPr>
          <a:xfrm>
            <a:off x="2130351" y="3666680"/>
            <a:ext cx="2053500" cy="53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5"/>
          <p:cNvSpPr txBox="1">
            <a:spLocks noGrp="1"/>
          </p:cNvSpPr>
          <p:nvPr>
            <p:ph type="title" idx="8"/>
          </p:nvPr>
        </p:nvSpPr>
        <p:spPr>
          <a:xfrm>
            <a:off x="4966176" y="3154874"/>
            <a:ext cx="2053500" cy="429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9pPr>
          </a:lstStyle>
          <a:p>
            <a:endParaRPr/>
          </a:p>
        </p:txBody>
      </p:sp>
      <p:sp>
        <p:nvSpPr>
          <p:cNvPr id="245" name="Google Shape;245;p15"/>
          <p:cNvSpPr txBox="1">
            <a:spLocks noGrp="1"/>
          </p:cNvSpPr>
          <p:nvPr>
            <p:ph type="subTitle" idx="9"/>
          </p:nvPr>
        </p:nvSpPr>
        <p:spPr>
          <a:xfrm>
            <a:off x="4966176" y="3667275"/>
            <a:ext cx="2053500" cy="53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15"/>
          <p:cNvSpPr txBox="1">
            <a:spLocks noGrp="1"/>
          </p:cNvSpPr>
          <p:nvPr>
            <p:ph type="title" idx="13"/>
          </p:nvPr>
        </p:nvSpPr>
        <p:spPr>
          <a:xfrm>
            <a:off x="720000" y="381000"/>
            <a:ext cx="7711200" cy="4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15"/>
          <p:cNvSpPr/>
          <p:nvPr/>
        </p:nvSpPr>
        <p:spPr>
          <a:xfrm>
            <a:off x="8543433" y="179326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8" name="Google Shape;248;p15"/>
          <p:cNvSpPr/>
          <p:nvPr/>
        </p:nvSpPr>
        <p:spPr>
          <a:xfrm>
            <a:off x="8085952" y="690586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9" name="Google Shape;249;p15"/>
          <p:cNvSpPr/>
          <p:nvPr/>
        </p:nvSpPr>
        <p:spPr>
          <a:xfrm>
            <a:off x="7521124" y="136603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5"/>
          <p:cNvSpPr/>
          <p:nvPr/>
        </p:nvSpPr>
        <p:spPr>
          <a:xfrm>
            <a:off x="8795196" y="760367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5"/>
          <p:cNvSpPr/>
          <p:nvPr/>
        </p:nvSpPr>
        <p:spPr>
          <a:xfrm>
            <a:off x="8538801" y="1153326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5"/>
          <p:cNvSpPr/>
          <p:nvPr/>
        </p:nvSpPr>
        <p:spPr>
          <a:xfrm>
            <a:off x="131871" y="259570"/>
            <a:ext cx="406139" cy="42057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5"/>
          <p:cNvSpPr/>
          <p:nvPr/>
        </p:nvSpPr>
        <p:spPr>
          <a:xfrm>
            <a:off x="846184" y="203107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4" name="Google Shape;254;p15"/>
          <p:cNvSpPr/>
          <p:nvPr/>
        </p:nvSpPr>
        <p:spPr>
          <a:xfrm>
            <a:off x="529386" y="825160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5" name="Google Shape;255;p15"/>
          <p:cNvSpPr/>
          <p:nvPr/>
        </p:nvSpPr>
        <p:spPr>
          <a:xfrm>
            <a:off x="140489" y="1153323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6" name="Google Shape;256;p15"/>
          <p:cNvSpPr/>
          <p:nvPr/>
        </p:nvSpPr>
        <p:spPr>
          <a:xfrm>
            <a:off x="1033049" y="452252"/>
            <a:ext cx="406126" cy="429996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7" name="Google Shape;257;p15"/>
          <p:cNvSpPr/>
          <p:nvPr/>
        </p:nvSpPr>
        <p:spPr>
          <a:xfrm rot="10800000">
            <a:off x="333769" y="4777704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8" name="Google Shape;258;p15"/>
          <p:cNvSpPr/>
          <p:nvPr/>
        </p:nvSpPr>
        <p:spPr>
          <a:xfrm rot="10800000">
            <a:off x="1150519" y="4581925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15"/>
          <p:cNvSpPr/>
          <p:nvPr/>
        </p:nvSpPr>
        <p:spPr>
          <a:xfrm rot="10800000">
            <a:off x="146896" y="4244239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15"/>
          <p:cNvSpPr/>
          <p:nvPr/>
        </p:nvSpPr>
        <p:spPr>
          <a:xfrm rot="10800000">
            <a:off x="201257" y="3669707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15"/>
          <p:cNvSpPr/>
          <p:nvPr/>
        </p:nvSpPr>
        <p:spPr>
          <a:xfrm rot="10800000">
            <a:off x="8590960" y="4522587"/>
            <a:ext cx="406139" cy="42057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5"/>
          <p:cNvSpPr/>
          <p:nvPr/>
        </p:nvSpPr>
        <p:spPr>
          <a:xfrm rot="10800000">
            <a:off x="8095908" y="4801499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5"/>
          <p:cNvSpPr/>
          <p:nvPr/>
        </p:nvSpPr>
        <p:spPr>
          <a:xfrm rot="10800000">
            <a:off x="8347816" y="4131870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4" name="Google Shape;264;p15"/>
          <p:cNvSpPr/>
          <p:nvPr/>
        </p:nvSpPr>
        <p:spPr>
          <a:xfrm rot="10800000">
            <a:off x="8599586" y="3711701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5" name="Google Shape;265;p15"/>
          <p:cNvSpPr/>
          <p:nvPr/>
        </p:nvSpPr>
        <p:spPr>
          <a:xfrm rot="10800000">
            <a:off x="713233" y="4592099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6632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3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3CCC-7556-43B9-A4E8-CCA8CA544EA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2BC58-0909-40D8-ACF0-015A0DD55A6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53236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lt2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6"/>
          <p:cNvSpPr txBox="1">
            <a:spLocks noGrp="1"/>
          </p:cNvSpPr>
          <p:nvPr>
            <p:ph type="title"/>
          </p:nvPr>
        </p:nvSpPr>
        <p:spPr>
          <a:xfrm>
            <a:off x="720001" y="2007575"/>
            <a:ext cx="2529000" cy="4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8" name="Google Shape;268;p16"/>
          <p:cNvSpPr txBox="1">
            <a:spLocks noGrp="1"/>
          </p:cNvSpPr>
          <p:nvPr>
            <p:ph type="subTitle" idx="1"/>
          </p:nvPr>
        </p:nvSpPr>
        <p:spPr>
          <a:xfrm>
            <a:off x="720003" y="2367575"/>
            <a:ext cx="25290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9" name="Google Shape;269;p16"/>
          <p:cNvSpPr txBox="1">
            <a:spLocks noGrp="1"/>
          </p:cNvSpPr>
          <p:nvPr>
            <p:ph type="title" idx="2"/>
          </p:nvPr>
        </p:nvSpPr>
        <p:spPr>
          <a:xfrm>
            <a:off x="720146" y="3523775"/>
            <a:ext cx="2529000" cy="4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0" name="Google Shape;270;p16"/>
          <p:cNvSpPr txBox="1">
            <a:spLocks noGrp="1"/>
          </p:cNvSpPr>
          <p:nvPr>
            <p:ph type="subTitle" idx="3"/>
          </p:nvPr>
        </p:nvSpPr>
        <p:spPr>
          <a:xfrm>
            <a:off x="720003" y="3883775"/>
            <a:ext cx="25290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1" name="Google Shape;271;p16"/>
          <p:cNvSpPr txBox="1">
            <a:spLocks noGrp="1"/>
          </p:cNvSpPr>
          <p:nvPr>
            <p:ph type="title" idx="4"/>
          </p:nvPr>
        </p:nvSpPr>
        <p:spPr>
          <a:xfrm>
            <a:off x="5903575" y="2007575"/>
            <a:ext cx="2527200" cy="4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2" name="Google Shape;272;p16"/>
          <p:cNvSpPr txBox="1">
            <a:spLocks noGrp="1"/>
          </p:cNvSpPr>
          <p:nvPr>
            <p:ph type="subTitle" idx="5"/>
          </p:nvPr>
        </p:nvSpPr>
        <p:spPr>
          <a:xfrm>
            <a:off x="5903576" y="2367575"/>
            <a:ext cx="25272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3" name="Google Shape;273;p16"/>
          <p:cNvSpPr txBox="1">
            <a:spLocks noGrp="1"/>
          </p:cNvSpPr>
          <p:nvPr>
            <p:ph type="title" idx="6"/>
          </p:nvPr>
        </p:nvSpPr>
        <p:spPr>
          <a:xfrm>
            <a:off x="5903575" y="3523775"/>
            <a:ext cx="2527200" cy="4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4" name="Google Shape;274;p16"/>
          <p:cNvSpPr txBox="1">
            <a:spLocks noGrp="1"/>
          </p:cNvSpPr>
          <p:nvPr>
            <p:ph type="subTitle" idx="7"/>
          </p:nvPr>
        </p:nvSpPr>
        <p:spPr>
          <a:xfrm>
            <a:off x="5903576" y="3883775"/>
            <a:ext cx="25272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5" name="Google Shape;275;p16"/>
          <p:cNvSpPr txBox="1">
            <a:spLocks noGrp="1"/>
          </p:cNvSpPr>
          <p:nvPr>
            <p:ph type="title" idx="8"/>
          </p:nvPr>
        </p:nvSpPr>
        <p:spPr>
          <a:xfrm>
            <a:off x="720000" y="381000"/>
            <a:ext cx="7711200" cy="4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6"/>
          <p:cNvSpPr/>
          <p:nvPr/>
        </p:nvSpPr>
        <p:spPr>
          <a:xfrm>
            <a:off x="8543433" y="179326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7" name="Google Shape;277;p16"/>
          <p:cNvSpPr/>
          <p:nvPr/>
        </p:nvSpPr>
        <p:spPr>
          <a:xfrm>
            <a:off x="8085952" y="690586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8" name="Google Shape;278;p16"/>
          <p:cNvSpPr/>
          <p:nvPr/>
        </p:nvSpPr>
        <p:spPr>
          <a:xfrm>
            <a:off x="7521124" y="136603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9" name="Google Shape;279;p16"/>
          <p:cNvSpPr/>
          <p:nvPr/>
        </p:nvSpPr>
        <p:spPr>
          <a:xfrm>
            <a:off x="8795196" y="760367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0" name="Google Shape;280;p16"/>
          <p:cNvSpPr/>
          <p:nvPr/>
        </p:nvSpPr>
        <p:spPr>
          <a:xfrm>
            <a:off x="8538801" y="1153326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1" name="Google Shape;281;p16"/>
          <p:cNvSpPr/>
          <p:nvPr/>
        </p:nvSpPr>
        <p:spPr>
          <a:xfrm>
            <a:off x="131871" y="259570"/>
            <a:ext cx="406139" cy="42057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2" name="Google Shape;282;p16"/>
          <p:cNvSpPr/>
          <p:nvPr/>
        </p:nvSpPr>
        <p:spPr>
          <a:xfrm>
            <a:off x="846184" y="203107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6"/>
          <p:cNvSpPr/>
          <p:nvPr/>
        </p:nvSpPr>
        <p:spPr>
          <a:xfrm>
            <a:off x="529386" y="825160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6"/>
          <p:cNvSpPr/>
          <p:nvPr/>
        </p:nvSpPr>
        <p:spPr>
          <a:xfrm>
            <a:off x="140489" y="1153323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" name="Google Shape;285;p16"/>
          <p:cNvSpPr/>
          <p:nvPr/>
        </p:nvSpPr>
        <p:spPr>
          <a:xfrm>
            <a:off x="1033049" y="452252"/>
            <a:ext cx="406126" cy="429996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94209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bg>
      <p:bgPr>
        <a:solidFill>
          <a:schemeClr val="lt2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7"/>
          <p:cNvSpPr txBox="1">
            <a:spLocks noGrp="1"/>
          </p:cNvSpPr>
          <p:nvPr>
            <p:ph type="title"/>
          </p:nvPr>
        </p:nvSpPr>
        <p:spPr>
          <a:xfrm>
            <a:off x="720000" y="381000"/>
            <a:ext cx="7711200" cy="4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7"/>
          <p:cNvSpPr/>
          <p:nvPr/>
        </p:nvSpPr>
        <p:spPr>
          <a:xfrm>
            <a:off x="8543433" y="179326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" name="Google Shape;289;p17"/>
          <p:cNvSpPr/>
          <p:nvPr/>
        </p:nvSpPr>
        <p:spPr>
          <a:xfrm>
            <a:off x="8085952" y="690586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0" name="Google Shape;290;p17"/>
          <p:cNvSpPr/>
          <p:nvPr/>
        </p:nvSpPr>
        <p:spPr>
          <a:xfrm>
            <a:off x="7521124" y="136603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1" name="Google Shape;291;p17"/>
          <p:cNvSpPr/>
          <p:nvPr/>
        </p:nvSpPr>
        <p:spPr>
          <a:xfrm>
            <a:off x="8795196" y="760367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17"/>
          <p:cNvSpPr/>
          <p:nvPr/>
        </p:nvSpPr>
        <p:spPr>
          <a:xfrm>
            <a:off x="8538801" y="1153326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17"/>
          <p:cNvSpPr/>
          <p:nvPr/>
        </p:nvSpPr>
        <p:spPr>
          <a:xfrm>
            <a:off x="131871" y="259570"/>
            <a:ext cx="406139" cy="42057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17"/>
          <p:cNvSpPr/>
          <p:nvPr/>
        </p:nvSpPr>
        <p:spPr>
          <a:xfrm>
            <a:off x="846184" y="203107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17"/>
          <p:cNvSpPr/>
          <p:nvPr/>
        </p:nvSpPr>
        <p:spPr>
          <a:xfrm>
            <a:off x="529386" y="825160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17"/>
          <p:cNvSpPr/>
          <p:nvPr/>
        </p:nvSpPr>
        <p:spPr>
          <a:xfrm>
            <a:off x="140489" y="1153323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7" name="Google Shape;297;p17"/>
          <p:cNvSpPr/>
          <p:nvPr/>
        </p:nvSpPr>
        <p:spPr>
          <a:xfrm>
            <a:off x="1033049" y="452252"/>
            <a:ext cx="406126" cy="429996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8" name="Google Shape;298;p17"/>
          <p:cNvSpPr txBox="1">
            <a:spLocks noGrp="1"/>
          </p:cNvSpPr>
          <p:nvPr>
            <p:ph type="title" idx="2"/>
          </p:nvPr>
        </p:nvSpPr>
        <p:spPr>
          <a:xfrm>
            <a:off x="758100" y="1778975"/>
            <a:ext cx="2163300" cy="4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9" name="Google Shape;299;p17"/>
          <p:cNvSpPr txBox="1">
            <a:spLocks noGrp="1"/>
          </p:cNvSpPr>
          <p:nvPr>
            <p:ph type="subTitle" idx="1"/>
          </p:nvPr>
        </p:nvSpPr>
        <p:spPr>
          <a:xfrm>
            <a:off x="758100" y="2167300"/>
            <a:ext cx="21633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17"/>
          <p:cNvSpPr txBox="1">
            <a:spLocks noGrp="1"/>
          </p:cNvSpPr>
          <p:nvPr>
            <p:ph type="title" idx="3"/>
          </p:nvPr>
        </p:nvSpPr>
        <p:spPr>
          <a:xfrm>
            <a:off x="758100" y="3599975"/>
            <a:ext cx="2163300" cy="4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1" name="Google Shape;301;p17"/>
          <p:cNvSpPr txBox="1">
            <a:spLocks noGrp="1"/>
          </p:cNvSpPr>
          <p:nvPr>
            <p:ph type="subTitle" idx="4"/>
          </p:nvPr>
        </p:nvSpPr>
        <p:spPr>
          <a:xfrm>
            <a:off x="758100" y="3988300"/>
            <a:ext cx="21633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7"/>
          <p:cNvSpPr txBox="1">
            <a:spLocks noGrp="1"/>
          </p:cNvSpPr>
          <p:nvPr>
            <p:ph type="title" idx="5"/>
          </p:nvPr>
        </p:nvSpPr>
        <p:spPr>
          <a:xfrm>
            <a:off x="6222501" y="1778975"/>
            <a:ext cx="2163300" cy="4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7"/>
          <p:cNvSpPr txBox="1">
            <a:spLocks noGrp="1"/>
          </p:cNvSpPr>
          <p:nvPr>
            <p:ph type="subTitle" idx="6"/>
          </p:nvPr>
        </p:nvSpPr>
        <p:spPr>
          <a:xfrm>
            <a:off x="6222501" y="2167300"/>
            <a:ext cx="21633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17"/>
          <p:cNvSpPr txBox="1">
            <a:spLocks noGrp="1"/>
          </p:cNvSpPr>
          <p:nvPr>
            <p:ph type="title" idx="7"/>
          </p:nvPr>
        </p:nvSpPr>
        <p:spPr>
          <a:xfrm>
            <a:off x="6222501" y="3599975"/>
            <a:ext cx="2163300" cy="4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5" name="Google Shape;305;p17"/>
          <p:cNvSpPr txBox="1">
            <a:spLocks noGrp="1"/>
          </p:cNvSpPr>
          <p:nvPr>
            <p:ph type="subTitle" idx="8"/>
          </p:nvPr>
        </p:nvSpPr>
        <p:spPr>
          <a:xfrm>
            <a:off x="6222501" y="3988300"/>
            <a:ext cx="21633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171061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lt2"/>
        </a:soli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8"/>
          <p:cNvSpPr txBox="1">
            <a:spLocks noGrp="1"/>
          </p:cNvSpPr>
          <p:nvPr>
            <p:ph type="title"/>
          </p:nvPr>
        </p:nvSpPr>
        <p:spPr>
          <a:xfrm>
            <a:off x="710950" y="3240006"/>
            <a:ext cx="2320800" cy="4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subTitle" idx="1"/>
          </p:nvPr>
        </p:nvSpPr>
        <p:spPr>
          <a:xfrm>
            <a:off x="776200" y="3600000"/>
            <a:ext cx="21903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title" idx="2"/>
          </p:nvPr>
        </p:nvSpPr>
        <p:spPr>
          <a:xfrm>
            <a:off x="6114989" y="3240000"/>
            <a:ext cx="2320800" cy="4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subTitle" idx="3"/>
          </p:nvPr>
        </p:nvSpPr>
        <p:spPr>
          <a:xfrm>
            <a:off x="6180250" y="3600000"/>
            <a:ext cx="21903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title" idx="4"/>
          </p:nvPr>
        </p:nvSpPr>
        <p:spPr>
          <a:xfrm>
            <a:off x="3412658" y="3240017"/>
            <a:ext cx="2320800" cy="4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subTitle" idx="5"/>
          </p:nvPr>
        </p:nvSpPr>
        <p:spPr>
          <a:xfrm>
            <a:off x="3476316" y="3600000"/>
            <a:ext cx="21903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title" idx="6"/>
          </p:nvPr>
        </p:nvSpPr>
        <p:spPr>
          <a:xfrm>
            <a:off x="720000" y="381000"/>
            <a:ext cx="7711200" cy="4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/>
          <p:nvPr/>
        </p:nvSpPr>
        <p:spPr>
          <a:xfrm>
            <a:off x="8543433" y="179326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5" name="Google Shape;315;p18"/>
          <p:cNvSpPr/>
          <p:nvPr/>
        </p:nvSpPr>
        <p:spPr>
          <a:xfrm>
            <a:off x="8085952" y="690586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6" name="Google Shape;316;p18"/>
          <p:cNvSpPr/>
          <p:nvPr/>
        </p:nvSpPr>
        <p:spPr>
          <a:xfrm>
            <a:off x="7521124" y="136603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7" name="Google Shape;317;p18"/>
          <p:cNvSpPr/>
          <p:nvPr/>
        </p:nvSpPr>
        <p:spPr>
          <a:xfrm>
            <a:off x="8795196" y="760367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8" name="Google Shape;318;p18"/>
          <p:cNvSpPr/>
          <p:nvPr/>
        </p:nvSpPr>
        <p:spPr>
          <a:xfrm>
            <a:off x="8538801" y="1153326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9" name="Google Shape;319;p18"/>
          <p:cNvSpPr/>
          <p:nvPr/>
        </p:nvSpPr>
        <p:spPr>
          <a:xfrm>
            <a:off x="131871" y="259570"/>
            <a:ext cx="406139" cy="42057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0" name="Google Shape;320;p18"/>
          <p:cNvSpPr/>
          <p:nvPr/>
        </p:nvSpPr>
        <p:spPr>
          <a:xfrm>
            <a:off x="846184" y="203107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1" name="Google Shape;321;p18"/>
          <p:cNvSpPr/>
          <p:nvPr/>
        </p:nvSpPr>
        <p:spPr>
          <a:xfrm>
            <a:off x="529386" y="825160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18"/>
          <p:cNvSpPr/>
          <p:nvPr/>
        </p:nvSpPr>
        <p:spPr>
          <a:xfrm>
            <a:off x="140489" y="1153323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3" name="Google Shape;323;p18"/>
          <p:cNvSpPr/>
          <p:nvPr/>
        </p:nvSpPr>
        <p:spPr>
          <a:xfrm>
            <a:off x="1033049" y="452252"/>
            <a:ext cx="406126" cy="429996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453185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s">
  <p:cSld name="Numbers and texts">
    <p:bg>
      <p:bgPr>
        <a:solidFill>
          <a:schemeClr val="lt2"/>
        </a:solid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9"/>
          <p:cNvSpPr/>
          <p:nvPr/>
        </p:nvSpPr>
        <p:spPr>
          <a:xfrm>
            <a:off x="1123088" y="1564575"/>
            <a:ext cx="1605300" cy="1605300"/>
          </a:xfrm>
          <a:prstGeom prst="roundRect">
            <a:avLst>
              <a:gd name="adj" fmla="val 16667"/>
            </a:avLst>
          </a:prstGeom>
          <a:solidFill>
            <a:srgbClr val="EE7D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6" name="Google Shape;326;p19"/>
          <p:cNvSpPr/>
          <p:nvPr/>
        </p:nvSpPr>
        <p:spPr>
          <a:xfrm>
            <a:off x="3772950" y="1564575"/>
            <a:ext cx="1605300" cy="1605300"/>
          </a:xfrm>
          <a:prstGeom prst="roundRect">
            <a:avLst>
              <a:gd name="adj" fmla="val 16667"/>
            </a:avLst>
          </a:prstGeom>
          <a:solidFill>
            <a:srgbClr val="EE7D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7" name="Google Shape;327;p19"/>
          <p:cNvSpPr/>
          <p:nvPr/>
        </p:nvSpPr>
        <p:spPr>
          <a:xfrm>
            <a:off x="6426666" y="1564575"/>
            <a:ext cx="1605300" cy="1605300"/>
          </a:xfrm>
          <a:prstGeom prst="roundRect">
            <a:avLst>
              <a:gd name="adj" fmla="val 16667"/>
            </a:avLst>
          </a:prstGeom>
          <a:solidFill>
            <a:srgbClr val="EE7D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" name="Google Shape;328;p19"/>
          <p:cNvSpPr txBox="1">
            <a:spLocks noGrp="1"/>
          </p:cNvSpPr>
          <p:nvPr>
            <p:ph type="title" hasCustomPrompt="1"/>
          </p:nvPr>
        </p:nvSpPr>
        <p:spPr>
          <a:xfrm>
            <a:off x="897488" y="2010975"/>
            <a:ext cx="2056500" cy="864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9" name="Google Shape;329;p19"/>
          <p:cNvSpPr txBox="1">
            <a:spLocks noGrp="1"/>
          </p:cNvSpPr>
          <p:nvPr>
            <p:ph type="title" idx="2" hasCustomPrompt="1"/>
          </p:nvPr>
        </p:nvSpPr>
        <p:spPr>
          <a:xfrm>
            <a:off x="3547350" y="2011425"/>
            <a:ext cx="2056500" cy="86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30" name="Google Shape;330;p19"/>
          <p:cNvSpPr txBox="1">
            <a:spLocks noGrp="1"/>
          </p:cNvSpPr>
          <p:nvPr>
            <p:ph type="title" idx="3" hasCustomPrompt="1"/>
          </p:nvPr>
        </p:nvSpPr>
        <p:spPr>
          <a:xfrm>
            <a:off x="6200766" y="2011425"/>
            <a:ext cx="2057100" cy="86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31" name="Google Shape;331;p19"/>
          <p:cNvSpPr txBox="1">
            <a:spLocks noGrp="1"/>
          </p:cNvSpPr>
          <p:nvPr>
            <p:ph type="subTitle" idx="1"/>
          </p:nvPr>
        </p:nvSpPr>
        <p:spPr>
          <a:xfrm>
            <a:off x="720038" y="3765375"/>
            <a:ext cx="24114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2" name="Google Shape;332;p19"/>
          <p:cNvSpPr txBox="1">
            <a:spLocks noGrp="1"/>
          </p:cNvSpPr>
          <p:nvPr>
            <p:ph type="subTitle" idx="4"/>
          </p:nvPr>
        </p:nvSpPr>
        <p:spPr>
          <a:xfrm>
            <a:off x="6023616" y="3765375"/>
            <a:ext cx="24114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3" name="Google Shape;333;p19"/>
          <p:cNvSpPr txBox="1">
            <a:spLocks noGrp="1"/>
          </p:cNvSpPr>
          <p:nvPr>
            <p:ph type="subTitle" idx="5"/>
          </p:nvPr>
        </p:nvSpPr>
        <p:spPr>
          <a:xfrm>
            <a:off x="3369900" y="3765375"/>
            <a:ext cx="24114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4" name="Google Shape;334;p19"/>
          <p:cNvSpPr txBox="1">
            <a:spLocks noGrp="1"/>
          </p:cNvSpPr>
          <p:nvPr>
            <p:ph type="title" idx="6"/>
          </p:nvPr>
        </p:nvSpPr>
        <p:spPr>
          <a:xfrm>
            <a:off x="720000" y="381000"/>
            <a:ext cx="7711200" cy="4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19"/>
          <p:cNvSpPr/>
          <p:nvPr/>
        </p:nvSpPr>
        <p:spPr>
          <a:xfrm>
            <a:off x="8543433" y="179326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6" name="Google Shape;336;p19"/>
          <p:cNvSpPr/>
          <p:nvPr/>
        </p:nvSpPr>
        <p:spPr>
          <a:xfrm>
            <a:off x="8085952" y="690586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7" name="Google Shape;337;p19"/>
          <p:cNvSpPr/>
          <p:nvPr/>
        </p:nvSpPr>
        <p:spPr>
          <a:xfrm>
            <a:off x="7521124" y="136603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8" name="Google Shape;338;p19"/>
          <p:cNvSpPr/>
          <p:nvPr/>
        </p:nvSpPr>
        <p:spPr>
          <a:xfrm>
            <a:off x="8795196" y="760367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9" name="Google Shape;339;p19"/>
          <p:cNvSpPr/>
          <p:nvPr/>
        </p:nvSpPr>
        <p:spPr>
          <a:xfrm>
            <a:off x="8538801" y="1153326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0" name="Google Shape;340;p19"/>
          <p:cNvSpPr/>
          <p:nvPr/>
        </p:nvSpPr>
        <p:spPr>
          <a:xfrm>
            <a:off x="131871" y="259570"/>
            <a:ext cx="406139" cy="42057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1" name="Google Shape;341;p19"/>
          <p:cNvSpPr/>
          <p:nvPr/>
        </p:nvSpPr>
        <p:spPr>
          <a:xfrm>
            <a:off x="846184" y="203107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2" name="Google Shape;342;p19"/>
          <p:cNvSpPr/>
          <p:nvPr/>
        </p:nvSpPr>
        <p:spPr>
          <a:xfrm>
            <a:off x="529386" y="825160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3" name="Google Shape;343;p19"/>
          <p:cNvSpPr/>
          <p:nvPr/>
        </p:nvSpPr>
        <p:spPr>
          <a:xfrm>
            <a:off x="140489" y="1153323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4" name="Google Shape;344;p19"/>
          <p:cNvSpPr/>
          <p:nvPr/>
        </p:nvSpPr>
        <p:spPr>
          <a:xfrm>
            <a:off x="1033049" y="452252"/>
            <a:ext cx="406126" cy="429996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5" name="Google Shape;345;p19"/>
          <p:cNvSpPr txBox="1">
            <a:spLocks noGrp="1"/>
          </p:cNvSpPr>
          <p:nvPr>
            <p:ph type="title" idx="7"/>
          </p:nvPr>
        </p:nvSpPr>
        <p:spPr>
          <a:xfrm>
            <a:off x="900038" y="3316200"/>
            <a:ext cx="2051400" cy="429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9pPr>
          </a:lstStyle>
          <a:p>
            <a:endParaRPr/>
          </a:p>
        </p:txBody>
      </p:sp>
      <p:sp>
        <p:nvSpPr>
          <p:cNvPr id="346" name="Google Shape;346;p19"/>
          <p:cNvSpPr txBox="1">
            <a:spLocks noGrp="1"/>
          </p:cNvSpPr>
          <p:nvPr>
            <p:ph type="title" idx="8"/>
          </p:nvPr>
        </p:nvSpPr>
        <p:spPr>
          <a:xfrm>
            <a:off x="3549900" y="3316795"/>
            <a:ext cx="2051400" cy="429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9pPr>
          </a:lstStyle>
          <a:p>
            <a:endParaRPr/>
          </a:p>
        </p:txBody>
      </p:sp>
      <p:sp>
        <p:nvSpPr>
          <p:cNvPr id="347" name="Google Shape;347;p19"/>
          <p:cNvSpPr txBox="1">
            <a:spLocks noGrp="1"/>
          </p:cNvSpPr>
          <p:nvPr>
            <p:ph type="title" idx="9"/>
          </p:nvPr>
        </p:nvSpPr>
        <p:spPr>
          <a:xfrm>
            <a:off x="6203616" y="3316795"/>
            <a:ext cx="2051400" cy="429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558094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s 1">
  <p:cSld name="Numbers and texts 1">
    <p:bg>
      <p:bgPr>
        <a:solidFill>
          <a:schemeClr val="lt2"/>
        </a:solidFill>
        <a:effectLst/>
      </p:bgPr>
    </p:bg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0"/>
          <p:cNvSpPr/>
          <p:nvPr/>
        </p:nvSpPr>
        <p:spPr>
          <a:xfrm>
            <a:off x="600801" y="240300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0" name="Google Shape;350;p20"/>
          <p:cNvSpPr/>
          <p:nvPr/>
        </p:nvSpPr>
        <p:spPr>
          <a:xfrm>
            <a:off x="6147576" y="1973500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1" name="Google Shape;351;p20"/>
          <p:cNvSpPr/>
          <p:nvPr/>
        </p:nvSpPr>
        <p:spPr>
          <a:xfrm>
            <a:off x="510388" y="3364687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2" name="Google Shape;352;p20"/>
          <p:cNvSpPr/>
          <p:nvPr/>
        </p:nvSpPr>
        <p:spPr>
          <a:xfrm>
            <a:off x="2375497" y="1908825"/>
            <a:ext cx="4392900" cy="7875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3" name="Google Shape;353;p20"/>
          <p:cNvSpPr/>
          <p:nvPr/>
        </p:nvSpPr>
        <p:spPr>
          <a:xfrm>
            <a:off x="2375497" y="3239000"/>
            <a:ext cx="4392900" cy="7875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4" name="Google Shape;354;p20"/>
          <p:cNvSpPr/>
          <p:nvPr/>
        </p:nvSpPr>
        <p:spPr>
          <a:xfrm>
            <a:off x="2375497" y="539500"/>
            <a:ext cx="4392900" cy="7875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5" name="Google Shape;355;p20"/>
          <p:cNvSpPr txBox="1">
            <a:spLocks noGrp="1"/>
          </p:cNvSpPr>
          <p:nvPr>
            <p:ph type="title" hasCustomPrompt="1"/>
          </p:nvPr>
        </p:nvSpPr>
        <p:spPr>
          <a:xfrm>
            <a:off x="1281097" y="539500"/>
            <a:ext cx="6581700" cy="864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56" name="Google Shape;356;p20"/>
          <p:cNvSpPr txBox="1">
            <a:spLocks noGrp="1"/>
          </p:cNvSpPr>
          <p:nvPr>
            <p:ph type="title" idx="2" hasCustomPrompt="1"/>
          </p:nvPr>
        </p:nvSpPr>
        <p:spPr>
          <a:xfrm>
            <a:off x="1281097" y="1870575"/>
            <a:ext cx="6581700" cy="86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57" name="Google Shape;357;p20"/>
          <p:cNvSpPr txBox="1">
            <a:spLocks noGrp="1"/>
          </p:cNvSpPr>
          <p:nvPr>
            <p:ph type="title" idx="3" hasCustomPrompt="1"/>
          </p:nvPr>
        </p:nvSpPr>
        <p:spPr>
          <a:xfrm>
            <a:off x="1280197" y="3200750"/>
            <a:ext cx="6583500" cy="86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58" name="Google Shape;358;p20"/>
          <p:cNvSpPr txBox="1">
            <a:spLocks noGrp="1"/>
          </p:cNvSpPr>
          <p:nvPr>
            <p:ph type="subTitle" idx="1"/>
          </p:nvPr>
        </p:nvSpPr>
        <p:spPr>
          <a:xfrm>
            <a:off x="713197" y="1403175"/>
            <a:ext cx="77175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9" name="Google Shape;359;p20"/>
          <p:cNvSpPr txBox="1">
            <a:spLocks noGrp="1"/>
          </p:cNvSpPr>
          <p:nvPr>
            <p:ph type="subTitle" idx="4"/>
          </p:nvPr>
        </p:nvSpPr>
        <p:spPr>
          <a:xfrm>
            <a:off x="713197" y="4064425"/>
            <a:ext cx="77175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60" name="Google Shape;360;p20"/>
          <p:cNvSpPr txBox="1">
            <a:spLocks noGrp="1"/>
          </p:cNvSpPr>
          <p:nvPr>
            <p:ph type="subTitle" idx="5"/>
          </p:nvPr>
        </p:nvSpPr>
        <p:spPr>
          <a:xfrm>
            <a:off x="713197" y="2734250"/>
            <a:ext cx="77175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61" name="Google Shape;361;p20"/>
          <p:cNvSpPr/>
          <p:nvPr/>
        </p:nvSpPr>
        <p:spPr>
          <a:xfrm>
            <a:off x="1975299" y="844251"/>
            <a:ext cx="342996" cy="363122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0"/>
                </a:moveTo>
                <a:lnTo>
                  <a:pt x="1901" y="1535"/>
                </a:lnTo>
                <a:lnTo>
                  <a:pt x="536" y="1030"/>
                </a:lnTo>
                <a:lnTo>
                  <a:pt x="1615" y="1974"/>
                </a:lnTo>
                <a:lnTo>
                  <a:pt x="0" y="2394"/>
                </a:lnTo>
                <a:lnTo>
                  <a:pt x="1541" y="2784"/>
                </a:lnTo>
                <a:lnTo>
                  <a:pt x="646" y="4185"/>
                </a:lnTo>
                <a:lnTo>
                  <a:pt x="646" y="4185"/>
                </a:lnTo>
                <a:lnTo>
                  <a:pt x="1937" y="3326"/>
                </a:lnTo>
                <a:lnTo>
                  <a:pt x="2437" y="5159"/>
                </a:lnTo>
                <a:lnTo>
                  <a:pt x="2936" y="3326"/>
                </a:lnTo>
                <a:lnTo>
                  <a:pt x="4228" y="4185"/>
                </a:lnTo>
                <a:lnTo>
                  <a:pt x="3332" y="2784"/>
                </a:lnTo>
                <a:lnTo>
                  <a:pt x="4873" y="2394"/>
                </a:lnTo>
                <a:lnTo>
                  <a:pt x="3259" y="1974"/>
                </a:lnTo>
                <a:lnTo>
                  <a:pt x="4337" y="1030"/>
                </a:lnTo>
                <a:lnTo>
                  <a:pt x="2973" y="1535"/>
                </a:lnTo>
                <a:lnTo>
                  <a:pt x="24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2" name="Google Shape;362;p20"/>
          <p:cNvSpPr/>
          <p:nvPr/>
        </p:nvSpPr>
        <p:spPr>
          <a:xfrm>
            <a:off x="7905410" y="219509"/>
            <a:ext cx="604473" cy="639982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3" name="Google Shape;363;p20"/>
          <p:cNvSpPr/>
          <p:nvPr/>
        </p:nvSpPr>
        <p:spPr>
          <a:xfrm>
            <a:off x="7562589" y="3360468"/>
            <a:ext cx="205840" cy="218225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4" name="Google Shape;364;p20"/>
          <p:cNvSpPr/>
          <p:nvPr/>
        </p:nvSpPr>
        <p:spPr>
          <a:xfrm>
            <a:off x="8509879" y="833869"/>
            <a:ext cx="362759" cy="383865"/>
          </a:xfrm>
          <a:custGeom>
            <a:avLst/>
            <a:gdLst/>
            <a:ahLst/>
            <a:cxnLst/>
            <a:rect l="l" t="t" r="r" b="b"/>
            <a:pathLst>
              <a:path w="2925" h="3095" extrusionOk="0">
                <a:moveTo>
                  <a:pt x="2534" y="2510"/>
                </a:moveTo>
                <a:lnTo>
                  <a:pt x="2534" y="2510"/>
                </a:lnTo>
                <a:lnTo>
                  <a:pt x="2534" y="2510"/>
                </a:lnTo>
                <a:close/>
                <a:moveTo>
                  <a:pt x="1462" y="1"/>
                </a:moveTo>
                <a:lnTo>
                  <a:pt x="1140" y="920"/>
                </a:lnTo>
                <a:lnTo>
                  <a:pt x="323" y="616"/>
                </a:lnTo>
                <a:lnTo>
                  <a:pt x="323" y="616"/>
                </a:lnTo>
                <a:lnTo>
                  <a:pt x="969" y="1182"/>
                </a:lnTo>
                <a:lnTo>
                  <a:pt x="1" y="1432"/>
                </a:lnTo>
                <a:lnTo>
                  <a:pt x="926" y="1669"/>
                </a:lnTo>
                <a:lnTo>
                  <a:pt x="384" y="2510"/>
                </a:lnTo>
                <a:lnTo>
                  <a:pt x="1158" y="1992"/>
                </a:lnTo>
                <a:lnTo>
                  <a:pt x="1462" y="3095"/>
                </a:lnTo>
                <a:lnTo>
                  <a:pt x="1761" y="1992"/>
                </a:lnTo>
                <a:lnTo>
                  <a:pt x="2534" y="2510"/>
                </a:lnTo>
                <a:lnTo>
                  <a:pt x="1998" y="1669"/>
                </a:lnTo>
                <a:lnTo>
                  <a:pt x="2924" y="1432"/>
                </a:lnTo>
                <a:lnTo>
                  <a:pt x="1956" y="1182"/>
                </a:lnTo>
                <a:lnTo>
                  <a:pt x="2601" y="616"/>
                </a:lnTo>
                <a:lnTo>
                  <a:pt x="2601" y="616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5" name="Google Shape;365;p20"/>
          <p:cNvSpPr/>
          <p:nvPr/>
        </p:nvSpPr>
        <p:spPr>
          <a:xfrm>
            <a:off x="7170991" y="399731"/>
            <a:ext cx="428365" cy="418221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6" name="Google Shape;366;p20"/>
          <p:cNvSpPr/>
          <p:nvPr/>
        </p:nvSpPr>
        <p:spPr>
          <a:xfrm>
            <a:off x="323496" y="1201374"/>
            <a:ext cx="277298" cy="269765"/>
          </a:xfrm>
          <a:custGeom>
            <a:avLst/>
            <a:gdLst/>
            <a:ahLst/>
            <a:cxnLst/>
            <a:rect l="l" t="t" r="r" b="b"/>
            <a:pathLst>
              <a:path w="2236" h="2175" extrusionOk="0">
                <a:moveTo>
                  <a:pt x="1044" y="0"/>
                </a:moveTo>
                <a:cubicBezTo>
                  <a:pt x="1001" y="0"/>
                  <a:pt x="960" y="27"/>
                  <a:pt x="963" y="82"/>
                </a:cubicBezTo>
                <a:cubicBezTo>
                  <a:pt x="987" y="362"/>
                  <a:pt x="1005" y="637"/>
                  <a:pt x="1024" y="917"/>
                </a:cubicBezTo>
                <a:lnTo>
                  <a:pt x="676" y="624"/>
                </a:lnTo>
                <a:cubicBezTo>
                  <a:pt x="658" y="609"/>
                  <a:pt x="638" y="602"/>
                  <a:pt x="618" y="602"/>
                </a:cubicBezTo>
                <a:cubicBezTo>
                  <a:pt x="548" y="602"/>
                  <a:pt x="488" y="689"/>
                  <a:pt x="554" y="746"/>
                </a:cubicBezTo>
                <a:cubicBezTo>
                  <a:pt x="664" y="838"/>
                  <a:pt x="774" y="929"/>
                  <a:pt x="877" y="1020"/>
                </a:cubicBezTo>
                <a:cubicBezTo>
                  <a:pt x="621" y="1039"/>
                  <a:pt x="366" y="1051"/>
                  <a:pt x="110" y="1069"/>
                </a:cubicBezTo>
                <a:cubicBezTo>
                  <a:pt x="2" y="1075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1"/>
                  <a:pt x="695" y="1203"/>
                  <a:pt x="981" y="1185"/>
                </a:cubicBezTo>
                <a:lnTo>
                  <a:pt x="981" y="1185"/>
                </a:lnTo>
                <a:cubicBezTo>
                  <a:pt x="877" y="1294"/>
                  <a:pt x="768" y="1404"/>
                  <a:pt x="658" y="1514"/>
                </a:cubicBezTo>
                <a:cubicBezTo>
                  <a:pt x="596" y="1571"/>
                  <a:pt x="657" y="1658"/>
                  <a:pt x="725" y="1658"/>
                </a:cubicBezTo>
                <a:cubicBezTo>
                  <a:pt x="744" y="1658"/>
                  <a:pt x="763" y="1651"/>
                  <a:pt x="780" y="1635"/>
                </a:cubicBezTo>
                <a:cubicBezTo>
                  <a:pt x="871" y="1544"/>
                  <a:pt x="963" y="1453"/>
                  <a:pt x="1054" y="1361"/>
                </a:cubicBezTo>
                <a:cubicBezTo>
                  <a:pt x="1066" y="1605"/>
                  <a:pt x="1084" y="1849"/>
                  <a:pt x="1097" y="2092"/>
                </a:cubicBezTo>
                <a:cubicBezTo>
                  <a:pt x="1100" y="2147"/>
                  <a:pt x="1144" y="2175"/>
                  <a:pt x="1186" y="2175"/>
                </a:cubicBezTo>
                <a:cubicBezTo>
                  <a:pt x="1229" y="2175"/>
                  <a:pt x="1270" y="2147"/>
                  <a:pt x="1267" y="2092"/>
                </a:cubicBezTo>
                <a:cubicBezTo>
                  <a:pt x="1255" y="1830"/>
                  <a:pt x="1237" y="1568"/>
                  <a:pt x="1218" y="1307"/>
                </a:cubicBezTo>
                <a:lnTo>
                  <a:pt x="1218" y="1307"/>
                </a:lnTo>
                <a:cubicBezTo>
                  <a:pt x="1334" y="1404"/>
                  <a:pt x="1444" y="1495"/>
                  <a:pt x="1553" y="1593"/>
                </a:cubicBezTo>
                <a:cubicBezTo>
                  <a:pt x="1571" y="1607"/>
                  <a:pt x="1590" y="1612"/>
                  <a:pt x="1608" y="1612"/>
                </a:cubicBezTo>
                <a:cubicBezTo>
                  <a:pt x="1680" y="1612"/>
                  <a:pt x="1743" y="1524"/>
                  <a:pt x="1675" y="1471"/>
                </a:cubicBezTo>
                <a:lnTo>
                  <a:pt x="1316" y="1166"/>
                </a:lnTo>
                <a:cubicBezTo>
                  <a:pt x="1584" y="1148"/>
                  <a:pt x="1852" y="1130"/>
                  <a:pt x="2120" y="1106"/>
                </a:cubicBezTo>
                <a:cubicBezTo>
                  <a:pt x="2228" y="1100"/>
                  <a:pt x="2235" y="935"/>
                  <a:pt x="2126" y="935"/>
                </a:cubicBezTo>
                <a:cubicBezTo>
                  <a:pt x="2124" y="935"/>
                  <a:pt x="2122" y="935"/>
                  <a:pt x="2120" y="935"/>
                </a:cubicBezTo>
                <a:cubicBezTo>
                  <a:pt x="1888" y="953"/>
                  <a:pt x="1657" y="972"/>
                  <a:pt x="1432" y="984"/>
                </a:cubicBezTo>
                <a:lnTo>
                  <a:pt x="1651" y="764"/>
                </a:lnTo>
                <a:cubicBezTo>
                  <a:pt x="1708" y="703"/>
                  <a:pt x="1647" y="619"/>
                  <a:pt x="1583" y="619"/>
                </a:cubicBezTo>
                <a:cubicBezTo>
                  <a:pt x="1564" y="619"/>
                  <a:pt x="1545" y="626"/>
                  <a:pt x="1529" y="643"/>
                </a:cubicBezTo>
                <a:cubicBezTo>
                  <a:pt x="1419" y="752"/>
                  <a:pt x="1310" y="862"/>
                  <a:pt x="1200" y="972"/>
                </a:cubicBezTo>
                <a:cubicBezTo>
                  <a:pt x="1182" y="673"/>
                  <a:pt x="1158" y="381"/>
                  <a:pt x="1139" y="82"/>
                </a:cubicBezTo>
                <a:cubicBezTo>
                  <a:pt x="1133" y="27"/>
                  <a:pt x="1087" y="0"/>
                  <a:pt x="10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7" name="Google Shape;367;p20"/>
          <p:cNvSpPr/>
          <p:nvPr/>
        </p:nvSpPr>
        <p:spPr>
          <a:xfrm>
            <a:off x="1545297" y="268874"/>
            <a:ext cx="277309" cy="270628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20"/>
          <p:cNvSpPr/>
          <p:nvPr/>
        </p:nvSpPr>
        <p:spPr>
          <a:xfrm>
            <a:off x="7780718" y="1114936"/>
            <a:ext cx="277309" cy="270504"/>
          </a:xfrm>
          <a:custGeom>
            <a:avLst/>
            <a:gdLst/>
            <a:ahLst/>
            <a:cxnLst/>
            <a:rect l="l" t="t" r="r" b="b"/>
            <a:pathLst>
              <a:path w="2236" h="2181" extrusionOk="0">
                <a:moveTo>
                  <a:pt x="1045" y="0"/>
                </a:moveTo>
                <a:cubicBezTo>
                  <a:pt x="1003" y="0"/>
                  <a:pt x="963" y="28"/>
                  <a:pt x="969" y="82"/>
                </a:cubicBezTo>
                <a:cubicBezTo>
                  <a:pt x="987" y="363"/>
                  <a:pt x="1006" y="643"/>
                  <a:pt x="1024" y="923"/>
                </a:cubicBezTo>
                <a:lnTo>
                  <a:pt x="677" y="631"/>
                </a:lnTo>
                <a:cubicBezTo>
                  <a:pt x="658" y="615"/>
                  <a:pt x="638" y="608"/>
                  <a:pt x="618" y="608"/>
                </a:cubicBezTo>
                <a:cubicBezTo>
                  <a:pt x="548" y="608"/>
                  <a:pt x="488" y="694"/>
                  <a:pt x="555" y="746"/>
                </a:cubicBezTo>
                <a:cubicBezTo>
                  <a:pt x="665" y="844"/>
                  <a:pt x="774" y="935"/>
                  <a:pt x="884" y="1026"/>
                </a:cubicBezTo>
                <a:cubicBezTo>
                  <a:pt x="622" y="1039"/>
                  <a:pt x="366" y="1057"/>
                  <a:pt x="110" y="1069"/>
                </a:cubicBezTo>
                <a:cubicBezTo>
                  <a:pt x="3" y="1075"/>
                  <a:pt x="1" y="1240"/>
                  <a:pt x="105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3" y="1227"/>
                  <a:pt x="695" y="1209"/>
                  <a:pt x="987" y="1191"/>
                </a:cubicBezTo>
                <a:lnTo>
                  <a:pt x="987" y="1191"/>
                </a:lnTo>
                <a:cubicBezTo>
                  <a:pt x="878" y="1301"/>
                  <a:pt x="768" y="1404"/>
                  <a:pt x="658" y="1514"/>
                </a:cubicBezTo>
                <a:cubicBezTo>
                  <a:pt x="597" y="1575"/>
                  <a:pt x="656" y="1661"/>
                  <a:pt x="722" y="1661"/>
                </a:cubicBezTo>
                <a:cubicBezTo>
                  <a:pt x="742" y="1661"/>
                  <a:pt x="762" y="1654"/>
                  <a:pt x="780" y="1636"/>
                </a:cubicBezTo>
                <a:cubicBezTo>
                  <a:pt x="872" y="1544"/>
                  <a:pt x="963" y="1453"/>
                  <a:pt x="1054" y="1368"/>
                </a:cubicBezTo>
                <a:cubicBezTo>
                  <a:pt x="1067" y="1611"/>
                  <a:pt x="1085" y="1855"/>
                  <a:pt x="1097" y="2098"/>
                </a:cubicBezTo>
                <a:cubicBezTo>
                  <a:pt x="1100" y="2153"/>
                  <a:pt x="1144" y="2181"/>
                  <a:pt x="1187" y="2181"/>
                </a:cubicBezTo>
                <a:cubicBezTo>
                  <a:pt x="1230" y="2181"/>
                  <a:pt x="1271" y="2153"/>
                  <a:pt x="1268" y="2098"/>
                </a:cubicBezTo>
                <a:cubicBezTo>
                  <a:pt x="1255" y="1837"/>
                  <a:pt x="1237" y="1575"/>
                  <a:pt x="1219" y="1313"/>
                </a:cubicBezTo>
                <a:lnTo>
                  <a:pt x="1219" y="1313"/>
                </a:lnTo>
                <a:lnTo>
                  <a:pt x="1554" y="1593"/>
                </a:lnTo>
                <a:cubicBezTo>
                  <a:pt x="1572" y="1609"/>
                  <a:pt x="1593" y="1615"/>
                  <a:pt x="1612" y="1615"/>
                </a:cubicBezTo>
                <a:cubicBezTo>
                  <a:pt x="1682" y="1615"/>
                  <a:pt x="1742" y="1528"/>
                  <a:pt x="1676" y="1471"/>
                </a:cubicBezTo>
                <a:cubicBezTo>
                  <a:pt x="1560" y="1374"/>
                  <a:pt x="1438" y="1270"/>
                  <a:pt x="1316" y="1167"/>
                </a:cubicBezTo>
                <a:cubicBezTo>
                  <a:pt x="1584" y="1148"/>
                  <a:pt x="1852" y="1130"/>
                  <a:pt x="2126" y="1112"/>
                </a:cubicBezTo>
                <a:cubicBezTo>
                  <a:pt x="2234" y="1106"/>
                  <a:pt x="2236" y="941"/>
                  <a:pt x="2132" y="941"/>
                </a:cubicBezTo>
                <a:cubicBezTo>
                  <a:pt x="2130" y="941"/>
                  <a:pt x="2128" y="941"/>
                  <a:pt x="2126" y="941"/>
                </a:cubicBezTo>
                <a:cubicBezTo>
                  <a:pt x="1895" y="959"/>
                  <a:pt x="1663" y="972"/>
                  <a:pt x="1432" y="990"/>
                </a:cubicBezTo>
                <a:lnTo>
                  <a:pt x="1651" y="771"/>
                </a:lnTo>
                <a:cubicBezTo>
                  <a:pt x="1712" y="710"/>
                  <a:pt x="1654" y="623"/>
                  <a:pt x="1588" y="623"/>
                </a:cubicBezTo>
                <a:cubicBezTo>
                  <a:pt x="1568" y="623"/>
                  <a:pt x="1548" y="631"/>
                  <a:pt x="1529" y="649"/>
                </a:cubicBezTo>
                <a:cubicBezTo>
                  <a:pt x="1420" y="758"/>
                  <a:pt x="1310" y="868"/>
                  <a:pt x="1201" y="978"/>
                </a:cubicBezTo>
                <a:cubicBezTo>
                  <a:pt x="1182" y="679"/>
                  <a:pt x="1158" y="381"/>
                  <a:pt x="1140" y="82"/>
                </a:cubicBezTo>
                <a:cubicBezTo>
                  <a:pt x="1134" y="28"/>
                  <a:pt x="1088" y="0"/>
                  <a:pt x="1045" y="0"/>
                </a:cubicBezTo>
                <a:close/>
              </a:path>
            </a:pathLst>
          </a:custGeom>
          <a:solidFill>
            <a:srgbClr val="F5C0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9" name="Google Shape;369;p20"/>
          <p:cNvSpPr/>
          <p:nvPr/>
        </p:nvSpPr>
        <p:spPr>
          <a:xfrm>
            <a:off x="927983" y="667743"/>
            <a:ext cx="428347" cy="371974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0" name="Google Shape;370;p20"/>
          <p:cNvSpPr/>
          <p:nvPr/>
        </p:nvSpPr>
        <p:spPr>
          <a:xfrm>
            <a:off x="8467578" y="1963844"/>
            <a:ext cx="447340" cy="463243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1" name="Google Shape;371;p20"/>
          <p:cNvSpPr/>
          <p:nvPr/>
        </p:nvSpPr>
        <p:spPr>
          <a:xfrm>
            <a:off x="323510" y="219509"/>
            <a:ext cx="604473" cy="639982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2" name="Google Shape;372;p20"/>
          <p:cNvSpPr/>
          <p:nvPr/>
        </p:nvSpPr>
        <p:spPr>
          <a:xfrm>
            <a:off x="1421241" y="1837707"/>
            <a:ext cx="447340" cy="463243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3" name="Google Shape;373;p20"/>
          <p:cNvSpPr/>
          <p:nvPr/>
        </p:nvSpPr>
        <p:spPr>
          <a:xfrm>
            <a:off x="8637622" y="1638449"/>
            <a:ext cx="277309" cy="270628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4" name="Google Shape;374;p20"/>
          <p:cNvSpPr/>
          <p:nvPr/>
        </p:nvSpPr>
        <p:spPr>
          <a:xfrm>
            <a:off x="8562628" y="4326477"/>
            <a:ext cx="532874" cy="564194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5" name="Google Shape;375;p20"/>
          <p:cNvSpPr/>
          <p:nvPr/>
        </p:nvSpPr>
        <p:spPr>
          <a:xfrm>
            <a:off x="8562622" y="3397686"/>
            <a:ext cx="277309" cy="270628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6" name="Google Shape;376;p20"/>
          <p:cNvSpPr/>
          <p:nvPr/>
        </p:nvSpPr>
        <p:spPr>
          <a:xfrm>
            <a:off x="7629670" y="2107119"/>
            <a:ext cx="428347" cy="371974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7" name="Google Shape;377;p20"/>
          <p:cNvSpPr/>
          <p:nvPr/>
        </p:nvSpPr>
        <p:spPr>
          <a:xfrm>
            <a:off x="807138" y="4407488"/>
            <a:ext cx="447328" cy="473373"/>
          </a:xfrm>
          <a:custGeom>
            <a:avLst/>
            <a:gdLst/>
            <a:ahLst/>
            <a:cxnLst/>
            <a:rect l="l" t="t" r="r" b="b"/>
            <a:pathLst>
              <a:path w="2925" h="3095" extrusionOk="0">
                <a:moveTo>
                  <a:pt x="2534" y="2510"/>
                </a:moveTo>
                <a:lnTo>
                  <a:pt x="2534" y="2510"/>
                </a:lnTo>
                <a:lnTo>
                  <a:pt x="2534" y="2510"/>
                </a:lnTo>
                <a:close/>
                <a:moveTo>
                  <a:pt x="1462" y="1"/>
                </a:moveTo>
                <a:lnTo>
                  <a:pt x="1140" y="920"/>
                </a:lnTo>
                <a:lnTo>
                  <a:pt x="323" y="616"/>
                </a:lnTo>
                <a:lnTo>
                  <a:pt x="323" y="616"/>
                </a:lnTo>
                <a:lnTo>
                  <a:pt x="969" y="1182"/>
                </a:lnTo>
                <a:lnTo>
                  <a:pt x="1" y="1432"/>
                </a:lnTo>
                <a:lnTo>
                  <a:pt x="926" y="1669"/>
                </a:lnTo>
                <a:lnTo>
                  <a:pt x="384" y="2510"/>
                </a:lnTo>
                <a:lnTo>
                  <a:pt x="1158" y="1992"/>
                </a:lnTo>
                <a:lnTo>
                  <a:pt x="1462" y="3095"/>
                </a:lnTo>
                <a:lnTo>
                  <a:pt x="1761" y="1992"/>
                </a:lnTo>
                <a:lnTo>
                  <a:pt x="2534" y="2510"/>
                </a:lnTo>
                <a:lnTo>
                  <a:pt x="1998" y="1669"/>
                </a:lnTo>
                <a:lnTo>
                  <a:pt x="2924" y="1432"/>
                </a:lnTo>
                <a:lnTo>
                  <a:pt x="1956" y="1182"/>
                </a:lnTo>
                <a:lnTo>
                  <a:pt x="2601" y="616"/>
                </a:lnTo>
                <a:lnTo>
                  <a:pt x="2601" y="616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8" name="Google Shape;378;p20"/>
          <p:cNvSpPr/>
          <p:nvPr/>
        </p:nvSpPr>
        <p:spPr>
          <a:xfrm>
            <a:off x="454237" y="3451188"/>
            <a:ext cx="342996" cy="363122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0"/>
                </a:moveTo>
                <a:lnTo>
                  <a:pt x="1901" y="1535"/>
                </a:lnTo>
                <a:lnTo>
                  <a:pt x="536" y="1030"/>
                </a:lnTo>
                <a:lnTo>
                  <a:pt x="1615" y="1974"/>
                </a:lnTo>
                <a:lnTo>
                  <a:pt x="0" y="2394"/>
                </a:lnTo>
                <a:lnTo>
                  <a:pt x="1541" y="2784"/>
                </a:lnTo>
                <a:lnTo>
                  <a:pt x="646" y="4185"/>
                </a:lnTo>
                <a:lnTo>
                  <a:pt x="646" y="4185"/>
                </a:lnTo>
                <a:lnTo>
                  <a:pt x="1937" y="3326"/>
                </a:lnTo>
                <a:lnTo>
                  <a:pt x="2437" y="5159"/>
                </a:lnTo>
                <a:lnTo>
                  <a:pt x="2936" y="3326"/>
                </a:lnTo>
                <a:lnTo>
                  <a:pt x="4228" y="4185"/>
                </a:lnTo>
                <a:lnTo>
                  <a:pt x="3332" y="2784"/>
                </a:lnTo>
                <a:lnTo>
                  <a:pt x="4873" y="2394"/>
                </a:lnTo>
                <a:lnTo>
                  <a:pt x="3259" y="1974"/>
                </a:lnTo>
                <a:lnTo>
                  <a:pt x="4337" y="1030"/>
                </a:lnTo>
                <a:lnTo>
                  <a:pt x="2973" y="1535"/>
                </a:lnTo>
                <a:lnTo>
                  <a:pt x="24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9" name="Google Shape;379;p20"/>
          <p:cNvSpPr/>
          <p:nvPr/>
        </p:nvSpPr>
        <p:spPr>
          <a:xfrm>
            <a:off x="487085" y="2325849"/>
            <a:ext cx="277309" cy="270628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0" name="Google Shape;380;p20"/>
          <p:cNvSpPr/>
          <p:nvPr/>
        </p:nvSpPr>
        <p:spPr>
          <a:xfrm>
            <a:off x="1254466" y="3636719"/>
            <a:ext cx="428365" cy="418221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1" name="Google Shape;381;p20"/>
          <p:cNvSpPr/>
          <p:nvPr/>
        </p:nvSpPr>
        <p:spPr>
          <a:xfrm>
            <a:off x="7993470" y="3983868"/>
            <a:ext cx="428347" cy="371974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2" name="Google Shape;382;p20"/>
          <p:cNvSpPr/>
          <p:nvPr/>
        </p:nvSpPr>
        <p:spPr>
          <a:xfrm>
            <a:off x="1058492" y="2775731"/>
            <a:ext cx="362758" cy="383865"/>
          </a:xfrm>
          <a:custGeom>
            <a:avLst/>
            <a:gdLst/>
            <a:ahLst/>
            <a:cxnLst/>
            <a:rect l="l" t="t" r="r" b="b"/>
            <a:pathLst>
              <a:path w="2925" h="3095" extrusionOk="0">
                <a:moveTo>
                  <a:pt x="2534" y="2510"/>
                </a:moveTo>
                <a:lnTo>
                  <a:pt x="2534" y="2510"/>
                </a:lnTo>
                <a:lnTo>
                  <a:pt x="2534" y="2510"/>
                </a:lnTo>
                <a:close/>
                <a:moveTo>
                  <a:pt x="1462" y="1"/>
                </a:moveTo>
                <a:lnTo>
                  <a:pt x="1140" y="920"/>
                </a:lnTo>
                <a:lnTo>
                  <a:pt x="323" y="616"/>
                </a:lnTo>
                <a:lnTo>
                  <a:pt x="323" y="616"/>
                </a:lnTo>
                <a:lnTo>
                  <a:pt x="969" y="1182"/>
                </a:lnTo>
                <a:lnTo>
                  <a:pt x="1" y="1432"/>
                </a:lnTo>
                <a:lnTo>
                  <a:pt x="926" y="1669"/>
                </a:lnTo>
                <a:lnTo>
                  <a:pt x="384" y="2510"/>
                </a:lnTo>
                <a:lnTo>
                  <a:pt x="1158" y="1992"/>
                </a:lnTo>
                <a:lnTo>
                  <a:pt x="1462" y="3095"/>
                </a:lnTo>
                <a:lnTo>
                  <a:pt x="1761" y="1992"/>
                </a:lnTo>
                <a:lnTo>
                  <a:pt x="2534" y="2510"/>
                </a:lnTo>
                <a:lnTo>
                  <a:pt x="1998" y="1669"/>
                </a:lnTo>
                <a:lnTo>
                  <a:pt x="2924" y="1432"/>
                </a:lnTo>
                <a:lnTo>
                  <a:pt x="1956" y="1182"/>
                </a:lnTo>
                <a:lnTo>
                  <a:pt x="2601" y="616"/>
                </a:lnTo>
                <a:lnTo>
                  <a:pt x="2601" y="616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3" name="Google Shape;383;p20"/>
          <p:cNvSpPr/>
          <p:nvPr/>
        </p:nvSpPr>
        <p:spPr>
          <a:xfrm>
            <a:off x="6292063" y="4460062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4" name="Google Shape;384;p20"/>
          <p:cNvSpPr/>
          <p:nvPr/>
        </p:nvSpPr>
        <p:spPr>
          <a:xfrm>
            <a:off x="1822608" y="4224318"/>
            <a:ext cx="428347" cy="371974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638873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lt2"/>
        </a:solidFill>
        <a:effectLst/>
      </p:bgPr>
    </p:bg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1"/>
          <p:cNvSpPr txBox="1">
            <a:spLocks noGrp="1"/>
          </p:cNvSpPr>
          <p:nvPr>
            <p:ph type="title"/>
          </p:nvPr>
        </p:nvSpPr>
        <p:spPr>
          <a:xfrm>
            <a:off x="3953875" y="1154096"/>
            <a:ext cx="4476900" cy="1016400"/>
          </a:xfrm>
          <a:prstGeom prst="rect">
            <a:avLst/>
          </a:prstGeom>
        </p:spPr>
        <p:txBody>
          <a:bodyPr spcFirstLastPara="1" wrap="square" lIns="0" tIns="0" rIns="3600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87" name="Google Shape;387;p21"/>
          <p:cNvSpPr txBox="1">
            <a:spLocks noGrp="1"/>
          </p:cNvSpPr>
          <p:nvPr>
            <p:ph type="subTitle" idx="1"/>
          </p:nvPr>
        </p:nvSpPr>
        <p:spPr>
          <a:xfrm>
            <a:off x="5295175" y="2353900"/>
            <a:ext cx="3135600" cy="21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8" name="Google Shape;388;p21"/>
          <p:cNvSpPr/>
          <p:nvPr/>
        </p:nvSpPr>
        <p:spPr>
          <a:xfrm>
            <a:off x="216702" y="274789"/>
            <a:ext cx="515657" cy="533984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9" name="Google Shape;389;p21"/>
          <p:cNvSpPr/>
          <p:nvPr/>
        </p:nvSpPr>
        <p:spPr>
          <a:xfrm>
            <a:off x="1041233" y="413724"/>
            <a:ext cx="237269" cy="251545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0" name="Google Shape;390;p21"/>
          <p:cNvSpPr/>
          <p:nvPr/>
        </p:nvSpPr>
        <p:spPr>
          <a:xfrm>
            <a:off x="1041233" y="1439096"/>
            <a:ext cx="319659" cy="311955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1" name="Google Shape;391;p21"/>
          <p:cNvSpPr/>
          <p:nvPr/>
        </p:nvSpPr>
        <p:spPr>
          <a:xfrm>
            <a:off x="284670" y="1447916"/>
            <a:ext cx="493763" cy="428767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2" name="Google Shape;392;p21"/>
          <p:cNvSpPr/>
          <p:nvPr/>
        </p:nvSpPr>
        <p:spPr>
          <a:xfrm>
            <a:off x="140500" y="3240207"/>
            <a:ext cx="3339167" cy="8352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3" name="Google Shape;393;p21"/>
          <p:cNvSpPr/>
          <p:nvPr/>
        </p:nvSpPr>
        <p:spPr>
          <a:xfrm>
            <a:off x="2255050" y="775576"/>
            <a:ext cx="2640810" cy="660605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4" name="Google Shape;394;p21"/>
          <p:cNvSpPr/>
          <p:nvPr/>
        </p:nvSpPr>
        <p:spPr>
          <a:xfrm rot="10800000" flipH="1">
            <a:off x="1465928" y="3852915"/>
            <a:ext cx="560519" cy="580438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5" name="Google Shape;395;p21"/>
          <p:cNvSpPr/>
          <p:nvPr/>
        </p:nvSpPr>
        <p:spPr>
          <a:xfrm rot="10800000" flipH="1">
            <a:off x="913663" y="4532490"/>
            <a:ext cx="257912" cy="273438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6" name="Google Shape;396;p21"/>
          <p:cNvSpPr/>
          <p:nvPr/>
        </p:nvSpPr>
        <p:spPr>
          <a:xfrm rot="10800000" flipH="1">
            <a:off x="430945" y="3802133"/>
            <a:ext cx="347469" cy="339094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7" name="Google Shape;397;p21"/>
          <p:cNvSpPr/>
          <p:nvPr/>
        </p:nvSpPr>
        <p:spPr>
          <a:xfrm rot="10800000" flipH="1">
            <a:off x="774259" y="3003338"/>
            <a:ext cx="536720" cy="466081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8" name="Google Shape;398;p21"/>
          <p:cNvSpPr/>
          <p:nvPr/>
        </p:nvSpPr>
        <p:spPr>
          <a:xfrm>
            <a:off x="553397" y="2358671"/>
            <a:ext cx="319659" cy="311955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9" name="Google Shape;399;p21"/>
          <p:cNvSpPr/>
          <p:nvPr/>
        </p:nvSpPr>
        <p:spPr>
          <a:xfrm rot="10800000" flipH="1">
            <a:off x="3609353" y="1304852"/>
            <a:ext cx="560519" cy="580438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1"/>
          <p:cNvSpPr/>
          <p:nvPr/>
        </p:nvSpPr>
        <p:spPr>
          <a:xfrm>
            <a:off x="3866233" y="2102349"/>
            <a:ext cx="237269" cy="251545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1"/>
          <p:cNvSpPr/>
          <p:nvPr/>
        </p:nvSpPr>
        <p:spPr>
          <a:xfrm rot="10800000" flipH="1">
            <a:off x="4212370" y="2402208"/>
            <a:ext cx="347469" cy="339094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017173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 ">
  <p:cSld name="Title and text 2 ">
    <p:bg>
      <p:bgPr>
        <a:solidFill>
          <a:schemeClr val="lt2"/>
        </a:solidFill>
        <a:effectLst/>
      </p:bgPr>
    </p:bg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2"/>
          <p:cNvSpPr txBox="1">
            <a:spLocks noGrp="1"/>
          </p:cNvSpPr>
          <p:nvPr>
            <p:ph type="title"/>
          </p:nvPr>
        </p:nvSpPr>
        <p:spPr>
          <a:xfrm flipH="1">
            <a:off x="713375" y="1154100"/>
            <a:ext cx="3383700" cy="1016400"/>
          </a:xfrm>
          <a:prstGeom prst="rect">
            <a:avLst/>
          </a:prstGeom>
        </p:spPr>
        <p:txBody>
          <a:bodyPr spcFirstLastPara="1" wrap="square" lIns="36000" tIns="0" rIns="3600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04" name="Google Shape;404;p22"/>
          <p:cNvSpPr txBox="1">
            <a:spLocks noGrp="1"/>
          </p:cNvSpPr>
          <p:nvPr>
            <p:ph type="subTitle" idx="1"/>
          </p:nvPr>
        </p:nvSpPr>
        <p:spPr>
          <a:xfrm flipH="1">
            <a:off x="713225" y="2353900"/>
            <a:ext cx="3136200" cy="2178600"/>
          </a:xfrm>
          <a:prstGeom prst="rect">
            <a:avLst/>
          </a:prstGeom>
        </p:spPr>
        <p:txBody>
          <a:bodyPr spcFirstLastPara="1" wrap="square" lIns="36000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5" name="Google Shape;405;p22"/>
          <p:cNvSpPr/>
          <p:nvPr/>
        </p:nvSpPr>
        <p:spPr>
          <a:xfrm flipH="1">
            <a:off x="8372317" y="274789"/>
            <a:ext cx="515657" cy="533984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6" name="Google Shape;406;p22"/>
          <p:cNvSpPr/>
          <p:nvPr/>
        </p:nvSpPr>
        <p:spPr>
          <a:xfrm flipH="1">
            <a:off x="7826174" y="413724"/>
            <a:ext cx="237269" cy="251545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2"/>
          <p:cNvSpPr/>
          <p:nvPr/>
        </p:nvSpPr>
        <p:spPr>
          <a:xfrm flipH="1">
            <a:off x="7743782" y="1439096"/>
            <a:ext cx="319659" cy="311955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2"/>
          <p:cNvSpPr/>
          <p:nvPr/>
        </p:nvSpPr>
        <p:spPr>
          <a:xfrm flipH="1">
            <a:off x="8326243" y="1447916"/>
            <a:ext cx="493763" cy="428767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2"/>
          <p:cNvSpPr/>
          <p:nvPr/>
        </p:nvSpPr>
        <p:spPr>
          <a:xfrm flipH="1">
            <a:off x="5625009" y="3240207"/>
            <a:ext cx="3339167" cy="8352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2"/>
          <p:cNvSpPr/>
          <p:nvPr/>
        </p:nvSpPr>
        <p:spPr>
          <a:xfrm flipH="1">
            <a:off x="4208814" y="775576"/>
            <a:ext cx="2640810" cy="660605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2"/>
          <p:cNvSpPr/>
          <p:nvPr/>
        </p:nvSpPr>
        <p:spPr>
          <a:xfrm rot="10800000">
            <a:off x="7078229" y="3852915"/>
            <a:ext cx="560519" cy="580438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2" name="Google Shape;412;p22"/>
          <p:cNvSpPr/>
          <p:nvPr/>
        </p:nvSpPr>
        <p:spPr>
          <a:xfrm rot="10800000">
            <a:off x="7933099" y="4532490"/>
            <a:ext cx="257912" cy="273438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3" name="Google Shape;413;p22"/>
          <p:cNvSpPr/>
          <p:nvPr/>
        </p:nvSpPr>
        <p:spPr>
          <a:xfrm rot="10800000">
            <a:off x="8326262" y="3802133"/>
            <a:ext cx="347469" cy="339094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4" name="Google Shape;414;p22"/>
          <p:cNvSpPr/>
          <p:nvPr/>
        </p:nvSpPr>
        <p:spPr>
          <a:xfrm rot="10800000">
            <a:off x="7793695" y="3003338"/>
            <a:ext cx="536720" cy="466081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5" name="Google Shape;415;p22"/>
          <p:cNvSpPr/>
          <p:nvPr/>
        </p:nvSpPr>
        <p:spPr>
          <a:xfrm flipH="1">
            <a:off x="8231621" y="2358671"/>
            <a:ext cx="319659" cy="311955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6" name="Google Shape;416;p22"/>
          <p:cNvSpPr/>
          <p:nvPr/>
        </p:nvSpPr>
        <p:spPr>
          <a:xfrm rot="10800000">
            <a:off x="4934804" y="1304852"/>
            <a:ext cx="560519" cy="580438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7" name="Google Shape;417;p22"/>
          <p:cNvSpPr/>
          <p:nvPr/>
        </p:nvSpPr>
        <p:spPr>
          <a:xfrm flipH="1">
            <a:off x="5001174" y="2102349"/>
            <a:ext cx="237269" cy="251545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8" name="Google Shape;418;p22"/>
          <p:cNvSpPr/>
          <p:nvPr/>
        </p:nvSpPr>
        <p:spPr>
          <a:xfrm rot="10800000">
            <a:off x="4544837" y="2402208"/>
            <a:ext cx="347469" cy="339094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759736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lt2"/>
        </a:solidFill>
        <a:effectLst/>
      </p:bgPr>
    </p:bg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3"/>
          <p:cNvSpPr/>
          <p:nvPr/>
        </p:nvSpPr>
        <p:spPr>
          <a:xfrm>
            <a:off x="713226" y="825150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1" name="Google Shape;421;p23"/>
          <p:cNvSpPr/>
          <p:nvPr/>
        </p:nvSpPr>
        <p:spPr>
          <a:xfrm>
            <a:off x="4027926" y="160262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2" name="Google Shape;422;p23"/>
          <p:cNvSpPr/>
          <p:nvPr/>
        </p:nvSpPr>
        <p:spPr>
          <a:xfrm>
            <a:off x="7042788" y="2528550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3" name="Google Shape;423;p23"/>
          <p:cNvSpPr/>
          <p:nvPr/>
        </p:nvSpPr>
        <p:spPr>
          <a:xfrm>
            <a:off x="-297987" y="3147750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23"/>
          <p:cNvSpPr/>
          <p:nvPr/>
        </p:nvSpPr>
        <p:spPr>
          <a:xfrm>
            <a:off x="2177238" y="4667250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5" name="Google Shape;425;p23"/>
          <p:cNvSpPr/>
          <p:nvPr/>
        </p:nvSpPr>
        <p:spPr>
          <a:xfrm>
            <a:off x="957300" y="1114350"/>
            <a:ext cx="7229400" cy="25623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6" name="Google Shape;426;p23"/>
          <p:cNvSpPr txBox="1">
            <a:spLocks noGrp="1"/>
          </p:cNvSpPr>
          <p:nvPr>
            <p:ph type="title"/>
          </p:nvPr>
        </p:nvSpPr>
        <p:spPr>
          <a:xfrm>
            <a:off x="1578750" y="1114350"/>
            <a:ext cx="6030600" cy="25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None/>
              <a:defRPr sz="29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None/>
              <a:defRPr sz="4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None/>
              <a:defRPr sz="4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None/>
              <a:defRPr sz="4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None/>
              <a:defRPr sz="4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None/>
              <a:defRPr sz="4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None/>
              <a:defRPr sz="4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None/>
              <a:defRPr sz="4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None/>
              <a:defRPr sz="4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7" name="Google Shape;427;p23"/>
          <p:cNvSpPr txBox="1">
            <a:spLocks noGrp="1"/>
          </p:cNvSpPr>
          <p:nvPr>
            <p:ph type="title" idx="2"/>
          </p:nvPr>
        </p:nvSpPr>
        <p:spPr>
          <a:xfrm>
            <a:off x="1578750" y="3638550"/>
            <a:ext cx="5986500" cy="10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aleway Thin"/>
              <a:buNone/>
              <a:defRPr sz="48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aleway Thin"/>
              <a:buNone/>
              <a:defRPr sz="48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aleway Thin"/>
              <a:buNone/>
              <a:defRPr sz="48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aleway Thin"/>
              <a:buNone/>
              <a:defRPr sz="48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aleway Thin"/>
              <a:buNone/>
              <a:defRPr sz="48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aleway Thin"/>
              <a:buNone/>
              <a:defRPr sz="48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aleway Thin"/>
              <a:buNone/>
              <a:defRPr sz="48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aleway Thin"/>
              <a:buNone/>
              <a:defRPr sz="48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428" name="Google Shape;428;p23"/>
          <p:cNvSpPr/>
          <p:nvPr/>
        </p:nvSpPr>
        <p:spPr>
          <a:xfrm>
            <a:off x="8543433" y="179326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9" name="Google Shape;429;p23"/>
          <p:cNvSpPr/>
          <p:nvPr/>
        </p:nvSpPr>
        <p:spPr>
          <a:xfrm>
            <a:off x="8085952" y="690586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0" name="Google Shape;430;p23"/>
          <p:cNvSpPr/>
          <p:nvPr/>
        </p:nvSpPr>
        <p:spPr>
          <a:xfrm>
            <a:off x="7521124" y="136603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1" name="Google Shape;431;p23"/>
          <p:cNvSpPr/>
          <p:nvPr/>
        </p:nvSpPr>
        <p:spPr>
          <a:xfrm>
            <a:off x="8795196" y="760367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2" name="Google Shape;432;p23"/>
          <p:cNvSpPr/>
          <p:nvPr/>
        </p:nvSpPr>
        <p:spPr>
          <a:xfrm>
            <a:off x="8538801" y="1153326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3" name="Google Shape;433;p23"/>
          <p:cNvSpPr/>
          <p:nvPr/>
        </p:nvSpPr>
        <p:spPr>
          <a:xfrm>
            <a:off x="131871" y="259570"/>
            <a:ext cx="406139" cy="42057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4" name="Google Shape;434;p23"/>
          <p:cNvSpPr/>
          <p:nvPr/>
        </p:nvSpPr>
        <p:spPr>
          <a:xfrm>
            <a:off x="846184" y="203107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5" name="Google Shape;435;p23"/>
          <p:cNvSpPr/>
          <p:nvPr/>
        </p:nvSpPr>
        <p:spPr>
          <a:xfrm>
            <a:off x="529386" y="825160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6" name="Google Shape;436;p23"/>
          <p:cNvSpPr/>
          <p:nvPr/>
        </p:nvSpPr>
        <p:spPr>
          <a:xfrm>
            <a:off x="140489" y="1153323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7" name="Google Shape;437;p23"/>
          <p:cNvSpPr/>
          <p:nvPr/>
        </p:nvSpPr>
        <p:spPr>
          <a:xfrm>
            <a:off x="1033049" y="452252"/>
            <a:ext cx="406126" cy="429996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8" name="Google Shape;438;p23"/>
          <p:cNvSpPr/>
          <p:nvPr/>
        </p:nvSpPr>
        <p:spPr>
          <a:xfrm rot="10800000" flipH="1">
            <a:off x="8558458" y="4746550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9" name="Google Shape;439;p23"/>
          <p:cNvSpPr/>
          <p:nvPr/>
        </p:nvSpPr>
        <p:spPr>
          <a:xfrm rot="10800000" flipH="1">
            <a:off x="8100977" y="4143284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0" name="Google Shape;440;p23"/>
          <p:cNvSpPr/>
          <p:nvPr/>
        </p:nvSpPr>
        <p:spPr>
          <a:xfrm rot="10800000" flipH="1">
            <a:off x="7536149" y="4550770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1" name="Google Shape;441;p23"/>
          <p:cNvSpPr/>
          <p:nvPr/>
        </p:nvSpPr>
        <p:spPr>
          <a:xfrm rot="10800000" flipH="1">
            <a:off x="8810221" y="4213085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2" name="Google Shape;442;p23"/>
          <p:cNvSpPr/>
          <p:nvPr/>
        </p:nvSpPr>
        <p:spPr>
          <a:xfrm rot="10800000" flipH="1">
            <a:off x="8553827" y="3638553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3" name="Google Shape;443;p23"/>
          <p:cNvSpPr/>
          <p:nvPr/>
        </p:nvSpPr>
        <p:spPr>
          <a:xfrm rot="10800000" flipH="1">
            <a:off x="146896" y="4491433"/>
            <a:ext cx="406139" cy="42057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4" name="Google Shape;444;p23"/>
          <p:cNvSpPr/>
          <p:nvPr/>
        </p:nvSpPr>
        <p:spPr>
          <a:xfrm rot="10800000" flipH="1">
            <a:off x="861208" y="4770344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5" name="Google Shape;445;p23"/>
          <p:cNvSpPr/>
          <p:nvPr/>
        </p:nvSpPr>
        <p:spPr>
          <a:xfrm rot="10800000" flipH="1">
            <a:off x="544411" y="4100716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6" name="Google Shape;446;p23"/>
          <p:cNvSpPr/>
          <p:nvPr/>
        </p:nvSpPr>
        <p:spPr>
          <a:xfrm rot="10800000" flipH="1">
            <a:off x="155514" y="3680546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7" name="Google Shape;447;p23"/>
          <p:cNvSpPr/>
          <p:nvPr/>
        </p:nvSpPr>
        <p:spPr>
          <a:xfrm rot="10800000" flipH="1">
            <a:off x="1048074" y="4289325"/>
            <a:ext cx="406126" cy="429996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598420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lt2"/>
        </a:solidFill>
        <a:effectLst/>
      </p:bgPr>
    </p:bg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24"/>
          <p:cNvSpPr txBox="1">
            <a:spLocks noGrp="1"/>
          </p:cNvSpPr>
          <p:nvPr>
            <p:ph type="title"/>
          </p:nvPr>
        </p:nvSpPr>
        <p:spPr>
          <a:xfrm>
            <a:off x="720000" y="381000"/>
            <a:ext cx="7711200" cy="4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EB0A1"/>
              </a:buClr>
              <a:buSzPts val="3200"/>
              <a:buNone/>
              <a:defRPr>
                <a:solidFill>
                  <a:srgbClr val="6EB0A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24"/>
          <p:cNvSpPr/>
          <p:nvPr/>
        </p:nvSpPr>
        <p:spPr>
          <a:xfrm>
            <a:off x="8543433" y="179326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1" name="Google Shape;451;p24"/>
          <p:cNvSpPr/>
          <p:nvPr/>
        </p:nvSpPr>
        <p:spPr>
          <a:xfrm>
            <a:off x="8085952" y="690586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2" name="Google Shape;452;p24"/>
          <p:cNvSpPr/>
          <p:nvPr/>
        </p:nvSpPr>
        <p:spPr>
          <a:xfrm>
            <a:off x="7521124" y="136603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3" name="Google Shape;453;p24"/>
          <p:cNvSpPr/>
          <p:nvPr/>
        </p:nvSpPr>
        <p:spPr>
          <a:xfrm>
            <a:off x="8795196" y="760367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4" name="Google Shape;454;p24"/>
          <p:cNvSpPr/>
          <p:nvPr/>
        </p:nvSpPr>
        <p:spPr>
          <a:xfrm>
            <a:off x="8538801" y="1153326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5" name="Google Shape;455;p24"/>
          <p:cNvSpPr/>
          <p:nvPr/>
        </p:nvSpPr>
        <p:spPr>
          <a:xfrm>
            <a:off x="131871" y="259570"/>
            <a:ext cx="406139" cy="42057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6" name="Google Shape;456;p24"/>
          <p:cNvSpPr/>
          <p:nvPr/>
        </p:nvSpPr>
        <p:spPr>
          <a:xfrm>
            <a:off x="846184" y="203107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7" name="Google Shape;457;p24"/>
          <p:cNvSpPr/>
          <p:nvPr/>
        </p:nvSpPr>
        <p:spPr>
          <a:xfrm>
            <a:off x="529386" y="825160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8" name="Google Shape;458;p24"/>
          <p:cNvSpPr/>
          <p:nvPr/>
        </p:nvSpPr>
        <p:spPr>
          <a:xfrm>
            <a:off x="140489" y="1153323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9" name="Google Shape;459;p24"/>
          <p:cNvSpPr/>
          <p:nvPr/>
        </p:nvSpPr>
        <p:spPr>
          <a:xfrm>
            <a:off x="1033049" y="452252"/>
            <a:ext cx="406126" cy="429996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392097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2"/>
        </a:solidFill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5"/>
          <p:cNvSpPr txBox="1">
            <a:spLocks noGrp="1"/>
          </p:cNvSpPr>
          <p:nvPr>
            <p:ph type="title"/>
          </p:nvPr>
        </p:nvSpPr>
        <p:spPr>
          <a:xfrm>
            <a:off x="720000" y="381000"/>
            <a:ext cx="7711200" cy="4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25"/>
          <p:cNvSpPr/>
          <p:nvPr/>
        </p:nvSpPr>
        <p:spPr>
          <a:xfrm>
            <a:off x="8543433" y="179326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3" name="Google Shape;463;p25"/>
          <p:cNvSpPr/>
          <p:nvPr/>
        </p:nvSpPr>
        <p:spPr>
          <a:xfrm>
            <a:off x="8085952" y="690586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4" name="Google Shape;464;p25"/>
          <p:cNvSpPr/>
          <p:nvPr/>
        </p:nvSpPr>
        <p:spPr>
          <a:xfrm>
            <a:off x="7521124" y="136603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5" name="Google Shape;465;p25"/>
          <p:cNvSpPr/>
          <p:nvPr/>
        </p:nvSpPr>
        <p:spPr>
          <a:xfrm>
            <a:off x="8795196" y="760367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6" name="Google Shape;466;p25"/>
          <p:cNvSpPr/>
          <p:nvPr/>
        </p:nvSpPr>
        <p:spPr>
          <a:xfrm>
            <a:off x="8538801" y="1153326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7" name="Google Shape;467;p25"/>
          <p:cNvSpPr/>
          <p:nvPr/>
        </p:nvSpPr>
        <p:spPr>
          <a:xfrm>
            <a:off x="131871" y="259570"/>
            <a:ext cx="406139" cy="42057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8" name="Google Shape;468;p25"/>
          <p:cNvSpPr/>
          <p:nvPr/>
        </p:nvSpPr>
        <p:spPr>
          <a:xfrm>
            <a:off x="846184" y="203107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9" name="Google Shape;469;p25"/>
          <p:cNvSpPr/>
          <p:nvPr/>
        </p:nvSpPr>
        <p:spPr>
          <a:xfrm>
            <a:off x="529386" y="825160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0" name="Google Shape;470;p25"/>
          <p:cNvSpPr/>
          <p:nvPr/>
        </p:nvSpPr>
        <p:spPr>
          <a:xfrm>
            <a:off x="140489" y="1153323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1" name="Google Shape;471;p25"/>
          <p:cNvSpPr/>
          <p:nvPr/>
        </p:nvSpPr>
        <p:spPr>
          <a:xfrm>
            <a:off x="1033049" y="452252"/>
            <a:ext cx="406126" cy="429996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2" name="Google Shape;472;p25"/>
          <p:cNvSpPr/>
          <p:nvPr/>
        </p:nvSpPr>
        <p:spPr>
          <a:xfrm rot="10800000">
            <a:off x="337369" y="4702175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3" name="Google Shape;473;p25"/>
          <p:cNvSpPr/>
          <p:nvPr/>
        </p:nvSpPr>
        <p:spPr>
          <a:xfrm rot="10800000">
            <a:off x="657724" y="4098909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4" name="Google Shape;474;p25"/>
          <p:cNvSpPr/>
          <p:nvPr/>
        </p:nvSpPr>
        <p:spPr>
          <a:xfrm rot="10800000">
            <a:off x="1154119" y="4506395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5" name="Google Shape;475;p25"/>
          <p:cNvSpPr/>
          <p:nvPr/>
        </p:nvSpPr>
        <p:spPr>
          <a:xfrm rot="10800000">
            <a:off x="150496" y="4168709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6" name="Google Shape;476;p25"/>
          <p:cNvSpPr/>
          <p:nvPr/>
        </p:nvSpPr>
        <p:spPr>
          <a:xfrm rot="10800000">
            <a:off x="204857" y="3594177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7" name="Google Shape;477;p25"/>
          <p:cNvSpPr/>
          <p:nvPr/>
        </p:nvSpPr>
        <p:spPr>
          <a:xfrm rot="10800000">
            <a:off x="8594560" y="4447058"/>
            <a:ext cx="406139" cy="42057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8" name="Google Shape;478;p25"/>
          <p:cNvSpPr/>
          <p:nvPr/>
        </p:nvSpPr>
        <p:spPr>
          <a:xfrm rot="10800000">
            <a:off x="8099508" y="4725968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9" name="Google Shape;479;p25"/>
          <p:cNvSpPr/>
          <p:nvPr/>
        </p:nvSpPr>
        <p:spPr>
          <a:xfrm rot="10800000">
            <a:off x="8351416" y="4056341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0" name="Google Shape;480;p25"/>
          <p:cNvSpPr/>
          <p:nvPr/>
        </p:nvSpPr>
        <p:spPr>
          <a:xfrm rot="10800000">
            <a:off x="8603186" y="3636171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1" name="Google Shape;481;p25"/>
          <p:cNvSpPr/>
          <p:nvPr/>
        </p:nvSpPr>
        <p:spPr>
          <a:xfrm rot="10800000">
            <a:off x="7693395" y="4244950"/>
            <a:ext cx="406126" cy="429996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52764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3CCC-7556-43B9-A4E8-CCA8CA544EA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2BC58-0909-40D8-ACF0-015A0DD55A6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91310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lt2"/>
        </a:solidFill>
        <a:effectLst/>
      </p:bgPr>
    </p:bg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26"/>
          <p:cNvSpPr/>
          <p:nvPr/>
        </p:nvSpPr>
        <p:spPr>
          <a:xfrm>
            <a:off x="713226" y="825150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4" name="Google Shape;484;p26"/>
          <p:cNvSpPr/>
          <p:nvPr/>
        </p:nvSpPr>
        <p:spPr>
          <a:xfrm>
            <a:off x="4027926" y="160262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5" name="Google Shape;485;p26"/>
          <p:cNvSpPr/>
          <p:nvPr/>
        </p:nvSpPr>
        <p:spPr>
          <a:xfrm>
            <a:off x="7042788" y="2528550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6" name="Google Shape;486;p26"/>
          <p:cNvSpPr/>
          <p:nvPr/>
        </p:nvSpPr>
        <p:spPr>
          <a:xfrm>
            <a:off x="-297987" y="3147750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7" name="Google Shape;487;p26"/>
          <p:cNvSpPr/>
          <p:nvPr/>
        </p:nvSpPr>
        <p:spPr>
          <a:xfrm>
            <a:off x="2177238" y="4667250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8" name="Google Shape;488;p26"/>
          <p:cNvSpPr/>
          <p:nvPr/>
        </p:nvSpPr>
        <p:spPr>
          <a:xfrm>
            <a:off x="1557600" y="997875"/>
            <a:ext cx="6348300" cy="25623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9" name="Google Shape;489;p26"/>
          <p:cNvSpPr txBox="1">
            <a:spLocks noGrp="1"/>
          </p:cNvSpPr>
          <p:nvPr>
            <p:ph type="title"/>
          </p:nvPr>
        </p:nvSpPr>
        <p:spPr>
          <a:xfrm>
            <a:off x="1716450" y="997875"/>
            <a:ext cx="6030600" cy="25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None/>
              <a:defRPr sz="4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None/>
              <a:defRPr sz="4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None/>
              <a:defRPr sz="4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None/>
              <a:defRPr sz="4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None/>
              <a:defRPr sz="4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None/>
              <a:defRPr sz="4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None/>
              <a:defRPr sz="4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None/>
              <a:defRPr sz="4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0" name="Google Shape;490;p26"/>
          <p:cNvSpPr txBox="1">
            <a:spLocks noGrp="1"/>
          </p:cNvSpPr>
          <p:nvPr>
            <p:ph type="title" idx="2"/>
          </p:nvPr>
        </p:nvSpPr>
        <p:spPr>
          <a:xfrm>
            <a:off x="1738500" y="3522075"/>
            <a:ext cx="5986500" cy="10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 Thin"/>
              <a:buNone/>
              <a:defRPr sz="18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aleway Thin"/>
              <a:buNone/>
              <a:defRPr sz="48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aleway Thin"/>
              <a:buNone/>
              <a:defRPr sz="48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aleway Thin"/>
              <a:buNone/>
              <a:defRPr sz="48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aleway Thin"/>
              <a:buNone/>
              <a:defRPr sz="48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aleway Thin"/>
              <a:buNone/>
              <a:defRPr sz="48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aleway Thin"/>
              <a:buNone/>
              <a:defRPr sz="48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aleway Thin"/>
              <a:buNone/>
              <a:defRPr sz="48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aleway Thin"/>
              <a:buNone/>
              <a:defRPr sz="48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491" name="Google Shape;491;p26"/>
          <p:cNvSpPr/>
          <p:nvPr/>
        </p:nvSpPr>
        <p:spPr>
          <a:xfrm>
            <a:off x="8543433" y="179326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2" name="Google Shape;492;p26"/>
          <p:cNvSpPr/>
          <p:nvPr/>
        </p:nvSpPr>
        <p:spPr>
          <a:xfrm>
            <a:off x="8085952" y="690586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3" name="Google Shape;493;p26"/>
          <p:cNvSpPr/>
          <p:nvPr/>
        </p:nvSpPr>
        <p:spPr>
          <a:xfrm>
            <a:off x="7521124" y="136603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4" name="Google Shape;494;p26"/>
          <p:cNvSpPr/>
          <p:nvPr/>
        </p:nvSpPr>
        <p:spPr>
          <a:xfrm>
            <a:off x="8795196" y="760367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5" name="Google Shape;495;p26"/>
          <p:cNvSpPr/>
          <p:nvPr/>
        </p:nvSpPr>
        <p:spPr>
          <a:xfrm>
            <a:off x="8538801" y="1153326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6" name="Google Shape;496;p26"/>
          <p:cNvSpPr/>
          <p:nvPr/>
        </p:nvSpPr>
        <p:spPr>
          <a:xfrm>
            <a:off x="131871" y="259570"/>
            <a:ext cx="406139" cy="42057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7" name="Google Shape;497;p26"/>
          <p:cNvSpPr/>
          <p:nvPr/>
        </p:nvSpPr>
        <p:spPr>
          <a:xfrm>
            <a:off x="846184" y="203107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8" name="Google Shape;498;p26"/>
          <p:cNvSpPr/>
          <p:nvPr/>
        </p:nvSpPr>
        <p:spPr>
          <a:xfrm>
            <a:off x="529386" y="825160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9" name="Google Shape;499;p26"/>
          <p:cNvSpPr/>
          <p:nvPr/>
        </p:nvSpPr>
        <p:spPr>
          <a:xfrm>
            <a:off x="140489" y="1153323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0" name="Google Shape;500;p26"/>
          <p:cNvSpPr/>
          <p:nvPr/>
        </p:nvSpPr>
        <p:spPr>
          <a:xfrm>
            <a:off x="1033049" y="452252"/>
            <a:ext cx="406126" cy="429996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1" name="Google Shape;501;p26"/>
          <p:cNvSpPr/>
          <p:nvPr/>
        </p:nvSpPr>
        <p:spPr>
          <a:xfrm rot="10800000" flipH="1">
            <a:off x="8558458" y="4746550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2" name="Google Shape;502;p26"/>
          <p:cNvSpPr/>
          <p:nvPr/>
        </p:nvSpPr>
        <p:spPr>
          <a:xfrm rot="10800000" flipH="1">
            <a:off x="8100977" y="4143284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3" name="Google Shape;503;p26"/>
          <p:cNvSpPr/>
          <p:nvPr/>
        </p:nvSpPr>
        <p:spPr>
          <a:xfrm rot="10800000" flipH="1">
            <a:off x="7536149" y="4550770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4" name="Google Shape;504;p26"/>
          <p:cNvSpPr/>
          <p:nvPr/>
        </p:nvSpPr>
        <p:spPr>
          <a:xfrm rot="10800000" flipH="1">
            <a:off x="8810221" y="4213085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5" name="Google Shape;505;p26"/>
          <p:cNvSpPr/>
          <p:nvPr/>
        </p:nvSpPr>
        <p:spPr>
          <a:xfrm rot="10800000" flipH="1">
            <a:off x="8553827" y="3638553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6" name="Google Shape;506;p26"/>
          <p:cNvSpPr/>
          <p:nvPr/>
        </p:nvSpPr>
        <p:spPr>
          <a:xfrm rot="10800000" flipH="1">
            <a:off x="146896" y="4491433"/>
            <a:ext cx="406139" cy="42057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7" name="Google Shape;507;p26"/>
          <p:cNvSpPr/>
          <p:nvPr/>
        </p:nvSpPr>
        <p:spPr>
          <a:xfrm rot="10800000" flipH="1">
            <a:off x="861208" y="4770344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8" name="Google Shape;508;p26"/>
          <p:cNvSpPr/>
          <p:nvPr/>
        </p:nvSpPr>
        <p:spPr>
          <a:xfrm rot="10800000" flipH="1">
            <a:off x="544411" y="4100716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9" name="Google Shape;509;p26"/>
          <p:cNvSpPr/>
          <p:nvPr/>
        </p:nvSpPr>
        <p:spPr>
          <a:xfrm rot="10800000" flipH="1">
            <a:off x="155514" y="3680546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0" name="Google Shape;510;p26"/>
          <p:cNvSpPr/>
          <p:nvPr/>
        </p:nvSpPr>
        <p:spPr>
          <a:xfrm rot="10800000" flipH="1">
            <a:off x="1048074" y="4289325"/>
            <a:ext cx="406126" cy="429996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701860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lt2"/>
        </a:solidFill>
        <a:effectLst/>
      </p:bgPr>
    </p:bg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27"/>
          <p:cNvSpPr/>
          <p:nvPr/>
        </p:nvSpPr>
        <p:spPr>
          <a:xfrm rot="5400000" flipH="1">
            <a:off x="5047948" y="33450"/>
            <a:ext cx="3991800" cy="5076600"/>
          </a:xfrm>
          <a:prstGeom prst="roundRect">
            <a:avLst>
              <a:gd name="adj" fmla="val 1301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3" name="Google Shape;513;p27"/>
          <p:cNvSpPr txBox="1">
            <a:spLocks noGrp="1"/>
          </p:cNvSpPr>
          <p:nvPr>
            <p:ph type="title"/>
          </p:nvPr>
        </p:nvSpPr>
        <p:spPr>
          <a:xfrm flipH="1">
            <a:off x="5534123" y="2164750"/>
            <a:ext cx="2899500" cy="151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None/>
              <a:defRPr sz="39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4" name="Google Shape;514;p27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4981523" y="1137350"/>
            <a:ext cx="3452100" cy="10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5" name="Google Shape;515;p27"/>
          <p:cNvSpPr txBox="1">
            <a:spLocks noGrp="1"/>
          </p:cNvSpPr>
          <p:nvPr>
            <p:ph type="subTitle" idx="1"/>
          </p:nvPr>
        </p:nvSpPr>
        <p:spPr>
          <a:xfrm flipH="1">
            <a:off x="5534123" y="3445825"/>
            <a:ext cx="2899500" cy="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6" name="Google Shape;516;p27"/>
          <p:cNvSpPr/>
          <p:nvPr/>
        </p:nvSpPr>
        <p:spPr>
          <a:xfrm flipH="1">
            <a:off x="305528" y="2262150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7" name="Google Shape;517;p27"/>
          <p:cNvSpPr/>
          <p:nvPr/>
        </p:nvSpPr>
        <p:spPr>
          <a:xfrm flipH="1">
            <a:off x="398895" y="226950"/>
            <a:ext cx="293458" cy="286382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8" name="Google Shape;518;p27"/>
          <p:cNvSpPr/>
          <p:nvPr/>
        </p:nvSpPr>
        <p:spPr>
          <a:xfrm flipH="1">
            <a:off x="934256" y="701954"/>
            <a:ext cx="453292" cy="393629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9" name="Google Shape;519;p27"/>
          <p:cNvSpPr/>
          <p:nvPr/>
        </p:nvSpPr>
        <p:spPr>
          <a:xfrm flipH="1">
            <a:off x="1584048" y="226961"/>
            <a:ext cx="639676" cy="677237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0" name="Google Shape;520;p27"/>
          <p:cNvSpPr/>
          <p:nvPr/>
        </p:nvSpPr>
        <p:spPr>
          <a:xfrm flipH="1">
            <a:off x="181076" y="904205"/>
            <a:ext cx="217825" cy="230931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1" name="Google Shape;521;p27"/>
          <p:cNvSpPr/>
          <p:nvPr/>
        </p:nvSpPr>
        <p:spPr>
          <a:xfrm flipH="1">
            <a:off x="239048" y="1689037"/>
            <a:ext cx="453312" cy="442567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2" name="Google Shape;522;p27"/>
          <p:cNvSpPr/>
          <p:nvPr/>
        </p:nvSpPr>
        <p:spPr>
          <a:xfrm flipH="1">
            <a:off x="308930" y="3095387"/>
            <a:ext cx="473392" cy="490209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3" name="Google Shape;523;p27"/>
          <p:cNvSpPr/>
          <p:nvPr/>
        </p:nvSpPr>
        <p:spPr>
          <a:xfrm flipH="1">
            <a:off x="181076" y="2538350"/>
            <a:ext cx="217825" cy="230931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4" name="Google Shape;524;p27"/>
          <p:cNvSpPr/>
          <p:nvPr/>
        </p:nvSpPr>
        <p:spPr>
          <a:xfrm flipH="1">
            <a:off x="1014177" y="1547545"/>
            <a:ext cx="293458" cy="286382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718276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lt2"/>
        </a:solidFill>
        <a:effectLst/>
      </p:bgPr>
    </p:bg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28"/>
          <p:cNvSpPr/>
          <p:nvPr/>
        </p:nvSpPr>
        <p:spPr>
          <a:xfrm flipH="1">
            <a:off x="-252097" y="2076112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7" name="Google Shape;527;p28"/>
          <p:cNvSpPr/>
          <p:nvPr/>
        </p:nvSpPr>
        <p:spPr>
          <a:xfrm rot="5400000" flipH="1">
            <a:off x="4494825" y="673764"/>
            <a:ext cx="4027500" cy="3842100"/>
          </a:xfrm>
          <a:prstGeom prst="roundRect">
            <a:avLst>
              <a:gd name="adj" fmla="val 1301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8" name="Google Shape;528;p28"/>
          <p:cNvSpPr/>
          <p:nvPr/>
        </p:nvSpPr>
        <p:spPr>
          <a:xfrm flipH="1">
            <a:off x="398895" y="226950"/>
            <a:ext cx="293458" cy="286382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9" name="Google Shape;529;p28"/>
          <p:cNvSpPr/>
          <p:nvPr/>
        </p:nvSpPr>
        <p:spPr>
          <a:xfrm flipH="1">
            <a:off x="934256" y="701954"/>
            <a:ext cx="453292" cy="393629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0" name="Google Shape;530;p28"/>
          <p:cNvSpPr/>
          <p:nvPr/>
        </p:nvSpPr>
        <p:spPr>
          <a:xfrm flipH="1">
            <a:off x="8314323" y="200886"/>
            <a:ext cx="639676" cy="677237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1" name="Google Shape;531;p28"/>
          <p:cNvSpPr/>
          <p:nvPr/>
        </p:nvSpPr>
        <p:spPr>
          <a:xfrm flipH="1">
            <a:off x="398901" y="693355"/>
            <a:ext cx="217825" cy="230931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2" name="Google Shape;532;p28"/>
          <p:cNvSpPr/>
          <p:nvPr/>
        </p:nvSpPr>
        <p:spPr>
          <a:xfrm flipH="1">
            <a:off x="7167198" y="496699"/>
            <a:ext cx="453312" cy="442567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3" name="Google Shape;533;p28"/>
          <p:cNvSpPr/>
          <p:nvPr/>
        </p:nvSpPr>
        <p:spPr>
          <a:xfrm flipH="1">
            <a:off x="4335305" y="226961"/>
            <a:ext cx="473392" cy="490209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4" name="Google Shape;534;p28"/>
          <p:cNvSpPr/>
          <p:nvPr/>
        </p:nvSpPr>
        <p:spPr>
          <a:xfrm flipH="1">
            <a:off x="8563076" y="4493113"/>
            <a:ext cx="217825" cy="230931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5" name="Google Shape;535;p28"/>
          <p:cNvSpPr/>
          <p:nvPr/>
        </p:nvSpPr>
        <p:spPr>
          <a:xfrm flipH="1">
            <a:off x="1014177" y="1547545"/>
            <a:ext cx="293458" cy="286382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6" name="Google Shape;536;p28"/>
          <p:cNvSpPr/>
          <p:nvPr/>
        </p:nvSpPr>
        <p:spPr>
          <a:xfrm rot="5400000" flipH="1">
            <a:off x="626177" y="673763"/>
            <a:ext cx="4027500" cy="3842100"/>
          </a:xfrm>
          <a:prstGeom prst="roundRect">
            <a:avLst>
              <a:gd name="adj" fmla="val 13015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7" name="Google Shape;537;p28"/>
          <p:cNvSpPr txBox="1">
            <a:spLocks noGrp="1"/>
          </p:cNvSpPr>
          <p:nvPr>
            <p:ph type="title"/>
          </p:nvPr>
        </p:nvSpPr>
        <p:spPr>
          <a:xfrm>
            <a:off x="1039727" y="1910388"/>
            <a:ext cx="32004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38" name="Google Shape;538;p28"/>
          <p:cNvSpPr txBox="1">
            <a:spLocks noGrp="1"/>
          </p:cNvSpPr>
          <p:nvPr>
            <p:ph type="subTitle" idx="1"/>
          </p:nvPr>
        </p:nvSpPr>
        <p:spPr>
          <a:xfrm>
            <a:off x="1039727" y="2498988"/>
            <a:ext cx="3200400" cy="9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39" name="Google Shape;539;p28"/>
          <p:cNvSpPr txBox="1">
            <a:spLocks noGrp="1"/>
          </p:cNvSpPr>
          <p:nvPr>
            <p:ph type="title" idx="2"/>
          </p:nvPr>
        </p:nvSpPr>
        <p:spPr>
          <a:xfrm>
            <a:off x="4908375" y="1910400"/>
            <a:ext cx="32004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0" name="Google Shape;540;p28"/>
          <p:cNvSpPr txBox="1">
            <a:spLocks noGrp="1"/>
          </p:cNvSpPr>
          <p:nvPr>
            <p:ph type="subTitle" idx="3"/>
          </p:nvPr>
        </p:nvSpPr>
        <p:spPr>
          <a:xfrm>
            <a:off x="4908375" y="2499000"/>
            <a:ext cx="3200400" cy="9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1" name="Google Shape;541;p28"/>
          <p:cNvSpPr/>
          <p:nvPr/>
        </p:nvSpPr>
        <p:spPr>
          <a:xfrm flipH="1">
            <a:off x="8660544" y="4103625"/>
            <a:ext cx="293458" cy="286382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2" name="Google Shape;542;p28"/>
          <p:cNvSpPr/>
          <p:nvPr/>
        </p:nvSpPr>
        <p:spPr>
          <a:xfrm flipH="1">
            <a:off x="225786" y="4390011"/>
            <a:ext cx="639676" cy="677237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3" name="Google Shape;543;p28"/>
          <p:cNvSpPr/>
          <p:nvPr/>
        </p:nvSpPr>
        <p:spPr>
          <a:xfrm flipH="1">
            <a:off x="8456180" y="2970161"/>
            <a:ext cx="473392" cy="490209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4" name="Google Shape;544;p28"/>
          <p:cNvSpPr/>
          <p:nvPr/>
        </p:nvSpPr>
        <p:spPr>
          <a:xfrm flipH="1">
            <a:off x="398904" y="3562637"/>
            <a:ext cx="473392" cy="490209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5" name="Google Shape;545;p28"/>
          <p:cNvSpPr/>
          <p:nvPr/>
        </p:nvSpPr>
        <p:spPr>
          <a:xfrm flipH="1">
            <a:off x="1509353" y="97987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6" name="Google Shape;546;p28"/>
          <p:cNvSpPr/>
          <p:nvPr/>
        </p:nvSpPr>
        <p:spPr>
          <a:xfrm flipH="1">
            <a:off x="6812528" y="878137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378411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lt2"/>
        </a:solidFill>
        <a:effectLst/>
      </p:bgPr>
    </p:bg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29"/>
          <p:cNvSpPr/>
          <p:nvPr/>
        </p:nvSpPr>
        <p:spPr>
          <a:xfrm>
            <a:off x="-514249" y="1065175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9" name="Google Shape;549;p29"/>
          <p:cNvSpPr/>
          <p:nvPr/>
        </p:nvSpPr>
        <p:spPr>
          <a:xfrm>
            <a:off x="401051" y="3865825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0" name="Google Shape;550;p29"/>
          <p:cNvSpPr/>
          <p:nvPr/>
        </p:nvSpPr>
        <p:spPr>
          <a:xfrm>
            <a:off x="6063588" y="1533025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1" name="Google Shape;551;p29"/>
          <p:cNvSpPr txBox="1">
            <a:spLocks noGrp="1"/>
          </p:cNvSpPr>
          <p:nvPr>
            <p:ph type="title"/>
          </p:nvPr>
        </p:nvSpPr>
        <p:spPr>
          <a:xfrm>
            <a:off x="3396313" y="1567225"/>
            <a:ext cx="23514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52" name="Google Shape;552;p29"/>
          <p:cNvSpPr txBox="1">
            <a:spLocks noGrp="1"/>
          </p:cNvSpPr>
          <p:nvPr>
            <p:ph type="subTitle" idx="1"/>
          </p:nvPr>
        </p:nvSpPr>
        <p:spPr>
          <a:xfrm>
            <a:off x="3396313" y="1927225"/>
            <a:ext cx="2351400" cy="9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29"/>
          <p:cNvSpPr txBox="1">
            <a:spLocks noGrp="1"/>
          </p:cNvSpPr>
          <p:nvPr>
            <p:ph type="title" idx="2"/>
          </p:nvPr>
        </p:nvSpPr>
        <p:spPr>
          <a:xfrm>
            <a:off x="3396293" y="3109825"/>
            <a:ext cx="23514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54" name="Google Shape;554;p29"/>
          <p:cNvSpPr txBox="1">
            <a:spLocks noGrp="1"/>
          </p:cNvSpPr>
          <p:nvPr>
            <p:ph type="subTitle" idx="3"/>
          </p:nvPr>
        </p:nvSpPr>
        <p:spPr>
          <a:xfrm>
            <a:off x="3396293" y="3469825"/>
            <a:ext cx="2351400" cy="9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5" name="Google Shape;555;p29"/>
          <p:cNvSpPr txBox="1">
            <a:spLocks noGrp="1"/>
          </p:cNvSpPr>
          <p:nvPr>
            <p:ph type="title" idx="4"/>
          </p:nvPr>
        </p:nvSpPr>
        <p:spPr>
          <a:xfrm>
            <a:off x="720000" y="381000"/>
            <a:ext cx="7711200" cy="4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56" name="Google Shape;556;p29"/>
          <p:cNvSpPr/>
          <p:nvPr/>
        </p:nvSpPr>
        <p:spPr>
          <a:xfrm>
            <a:off x="8305394" y="202508"/>
            <a:ext cx="388399" cy="379035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7" name="Google Shape;557;p29"/>
          <p:cNvSpPr/>
          <p:nvPr/>
        </p:nvSpPr>
        <p:spPr>
          <a:xfrm>
            <a:off x="7599649" y="991217"/>
            <a:ext cx="599942" cy="520968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8" name="Google Shape;558;p29"/>
          <p:cNvSpPr/>
          <p:nvPr/>
        </p:nvSpPr>
        <p:spPr>
          <a:xfrm>
            <a:off x="6399964" y="1001150"/>
            <a:ext cx="705511" cy="746962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9" name="Google Shape;559;p29"/>
          <p:cNvSpPr/>
          <p:nvPr/>
        </p:nvSpPr>
        <p:spPr>
          <a:xfrm>
            <a:off x="8693784" y="1098867"/>
            <a:ext cx="288295" cy="305642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0" name="Google Shape;560;p29"/>
          <p:cNvSpPr/>
          <p:nvPr/>
        </p:nvSpPr>
        <p:spPr>
          <a:xfrm>
            <a:off x="8298249" y="1705076"/>
            <a:ext cx="599968" cy="585750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1" name="Google Shape;561;p29"/>
          <p:cNvSpPr/>
          <p:nvPr/>
        </p:nvSpPr>
        <p:spPr>
          <a:xfrm>
            <a:off x="131879" y="291898"/>
            <a:ext cx="638746" cy="66144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2" name="Google Shape;562;p29"/>
          <p:cNvSpPr/>
          <p:nvPr/>
        </p:nvSpPr>
        <p:spPr>
          <a:xfrm>
            <a:off x="1255293" y="203097"/>
            <a:ext cx="293904" cy="311596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3" name="Google Shape;563;p29"/>
          <p:cNvSpPr/>
          <p:nvPr/>
        </p:nvSpPr>
        <p:spPr>
          <a:xfrm>
            <a:off x="757059" y="1181418"/>
            <a:ext cx="395962" cy="386416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4" name="Google Shape;564;p29"/>
          <p:cNvSpPr/>
          <p:nvPr/>
        </p:nvSpPr>
        <p:spPr>
          <a:xfrm>
            <a:off x="145433" y="1697530"/>
            <a:ext cx="611623" cy="531121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5" name="Google Shape;565;p29"/>
          <p:cNvSpPr/>
          <p:nvPr/>
        </p:nvSpPr>
        <p:spPr>
          <a:xfrm rot="10800000">
            <a:off x="424436" y="4682377"/>
            <a:ext cx="373915" cy="364901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6" name="Google Shape;566;p29"/>
          <p:cNvSpPr/>
          <p:nvPr/>
        </p:nvSpPr>
        <p:spPr>
          <a:xfrm rot="10800000">
            <a:off x="900207" y="3786429"/>
            <a:ext cx="577570" cy="501548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7" name="Google Shape;567;p29"/>
          <p:cNvSpPr/>
          <p:nvPr/>
        </p:nvSpPr>
        <p:spPr>
          <a:xfrm rot="10800000">
            <a:off x="2143550" y="3500157"/>
            <a:ext cx="679204" cy="71911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8" name="Google Shape;568;p29"/>
          <p:cNvSpPr/>
          <p:nvPr/>
        </p:nvSpPr>
        <p:spPr>
          <a:xfrm rot="10800000">
            <a:off x="146906" y="3890095"/>
            <a:ext cx="277539" cy="294246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9" name="Google Shape;569;p29"/>
          <p:cNvSpPr/>
          <p:nvPr/>
        </p:nvSpPr>
        <p:spPr>
          <a:xfrm rot="10800000">
            <a:off x="227634" y="3036828"/>
            <a:ext cx="577595" cy="563908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0" name="Google Shape;570;p29"/>
          <p:cNvSpPr/>
          <p:nvPr/>
        </p:nvSpPr>
        <p:spPr>
          <a:xfrm rot="10800000">
            <a:off x="8422912" y="4349086"/>
            <a:ext cx="574189" cy="594593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1" name="Google Shape;571;p29"/>
          <p:cNvSpPr/>
          <p:nvPr/>
        </p:nvSpPr>
        <p:spPr>
          <a:xfrm rot="10800000">
            <a:off x="7723028" y="4743406"/>
            <a:ext cx="264201" cy="280098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2" name="Google Shape;572;p29"/>
          <p:cNvSpPr/>
          <p:nvPr/>
        </p:nvSpPr>
        <p:spPr>
          <a:xfrm rot="10800000">
            <a:off x="8079164" y="3796702"/>
            <a:ext cx="355943" cy="347363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3" name="Google Shape;573;p29"/>
          <p:cNvSpPr/>
          <p:nvPr/>
        </p:nvSpPr>
        <p:spPr>
          <a:xfrm rot="10800000">
            <a:off x="8435108" y="3202678"/>
            <a:ext cx="549809" cy="477440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28060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">
  <p:cSld name="Thanks!">
    <p:bg>
      <p:bgPr>
        <a:solidFill>
          <a:schemeClr val="lt2"/>
        </a:solidFill>
        <a:effectLst/>
      </p:bgPr>
    </p:bg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30"/>
          <p:cNvSpPr/>
          <p:nvPr/>
        </p:nvSpPr>
        <p:spPr>
          <a:xfrm flipH="1">
            <a:off x="-34724" y="-24162"/>
            <a:ext cx="2468926" cy="1492534"/>
          </a:xfrm>
          <a:custGeom>
            <a:avLst/>
            <a:gdLst/>
            <a:ahLst/>
            <a:cxnLst/>
            <a:rect l="l" t="t" r="r" b="b"/>
            <a:pathLst>
              <a:path w="47619" h="28787" extrusionOk="0">
                <a:moveTo>
                  <a:pt x="1" y="0"/>
                </a:moveTo>
                <a:cubicBezTo>
                  <a:pt x="1609" y="3064"/>
                  <a:pt x="5648" y="5236"/>
                  <a:pt x="10381" y="5236"/>
                </a:cubicBezTo>
                <a:cubicBezTo>
                  <a:pt x="14115" y="5236"/>
                  <a:pt x="17415" y="3887"/>
                  <a:pt x="19427" y="1822"/>
                </a:cubicBezTo>
                <a:cubicBezTo>
                  <a:pt x="20022" y="5869"/>
                  <a:pt x="23497" y="8978"/>
                  <a:pt x="27712" y="8978"/>
                </a:cubicBezTo>
                <a:cubicBezTo>
                  <a:pt x="28017" y="8978"/>
                  <a:pt x="28314" y="8963"/>
                  <a:pt x="28611" y="8925"/>
                </a:cubicBezTo>
                <a:cubicBezTo>
                  <a:pt x="29030" y="19427"/>
                  <a:pt x="37239" y="27925"/>
                  <a:pt x="47619" y="28786"/>
                </a:cubicBezTo>
                <a:lnTo>
                  <a:pt x="4761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6" name="Google Shape;576;p30"/>
          <p:cNvSpPr/>
          <p:nvPr/>
        </p:nvSpPr>
        <p:spPr>
          <a:xfrm>
            <a:off x="681838" y="2882200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7" name="Google Shape;577;p30"/>
          <p:cNvSpPr/>
          <p:nvPr/>
        </p:nvSpPr>
        <p:spPr>
          <a:xfrm>
            <a:off x="6211138" y="1346962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8" name="Google Shape;578;p30"/>
          <p:cNvSpPr/>
          <p:nvPr/>
        </p:nvSpPr>
        <p:spPr>
          <a:xfrm>
            <a:off x="1888500" y="-555925"/>
            <a:ext cx="5367000" cy="49359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579" name="Google Shape;579;p30"/>
          <p:cNvSpPr txBox="1">
            <a:spLocks noGrp="1"/>
          </p:cNvSpPr>
          <p:nvPr>
            <p:ph type="subTitle" idx="1"/>
          </p:nvPr>
        </p:nvSpPr>
        <p:spPr>
          <a:xfrm>
            <a:off x="3157050" y="1168832"/>
            <a:ext cx="2829900" cy="104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0" name="Google Shape;580;p30"/>
          <p:cNvSpPr txBox="1">
            <a:spLocks noGrp="1"/>
          </p:cNvSpPr>
          <p:nvPr>
            <p:ph type="title"/>
          </p:nvPr>
        </p:nvSpPr>
        <p:spPr>
          <a:xfrm>
            <a:off x="2599800" y="426598"/>
            <a:ext cx="3944400" cy="59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30"/>
          <p:cNvSpPr txBox="1"/>
          <p:nvPr/>
        </p:nvSpPr>
        <p:spPr>
          <a:xfrm>
            <a:off x="2779200" y="3230975"/>
            <a:ext cx="3585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 defTabSz="914378">
              <a:spcBef>
                <a:spcPts val="300"/>
              </a:spcBef>
              <a:buClr>
                <a:srgbClr val="000000"/>
              </a:buClr>
              <a:buFont typeface="Arial"/>
              <a:buNone/>
              <a:defRPr/>
            </a:pPr>
            <a:r>
              <a:rPr lang="es" sz="1100" b="1" kern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CRÉDITOS:</a:t>
            </a:r>
            <a:r>
              <a:rPr lang="es" sz="1100" kern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Esta plantilla de presentación fue creada por </a:t>
            </a:r>
            <a:r>
              <a:rPr lang="es" sz="1100" b="1" kern="0">
                <a:solidFill>
                  <a:srgbClr val="FFFFFF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2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s" sz="1100" b="1" kern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,</a:t>
            </a:r>
            <a:r>
              <a:rPr lang="es" sz="1100" kern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que incluye iconos de </a:t>
            </a:r>
            <a:r>
              <a:rPr lang="es" sz="1100" b="1" kern="0">
                <a:solidFill>
                  <a:srgbClr val="FFFFFF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s" sz="1100" kern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, infografía e imágenes de</a:t>
            </a:r>
            <a:r>
              <a:rPr lang="es" sz="1100" b="1" kern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s" sz="1100" b="1" kern="0">
                <a:solidFill>
                  <a:srgbClr val="FFFFFF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s" sz="1100" kern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endParaRPr sz="1100" kern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82" name="Google Shape;582;p30"/>
          <p:cNvSpPr/>
          <p:nvPr/>
        </p:nvSpPr>
        <p:spPr>
          <a:xfrm>
            <a:off x="8435553" y="3987733"/>
            <a:ext cx="136156" cy="156795"/>
          </a:xfrm>
          <a:custGeom>
            <a:avLst/>
            <a:gdLst/>
            <a:ahLst/>
            <a:cxnLst/>
            <a:rect l="l" t="t" r="r" b="b"/>
            <a:pathLst>
              <a:path w="686" h="790" extrusionOk="0">
                <a:moveTo>
                  <a:pt x="155" y="1"/>
                </a:moveTo>
                <a:cubicBezTo>
                  <a:pt x="76" y="1"/>
                  <a:pt x="7" y="67"/>
                  <a:pt x="0" y="146"/>
                </a:cubicBezTo>
                <a:cubicBezTo>
                  <a:pt x="0" y="154"/>
                  <a:pt x="0" y="162"/>
                  <a:pt x="0" y="177"/>
                </a:cubicBezTo>
                <a:cubicBezTo>
                  <a:pt x="0" y="223"/>
                  <a:pt x="0" y="329"/>
                  <a:pt x="69" y="451"/>
                </a:cubicBezTo>
                <a:cubicBezTo>
                  <a:pt x="130" y="573"/>
                  <a:pt x="252" y="710"/>
                  <a:pt x="457" y="779"/>
                </a:cubicBezTo>
                <a:cubicBezTo>
                  <a:pt x="477" y="786"/>
                  <a:pt x="496" y="789"/>
                  <a:pt x="515" y="789"/>
                </a:cubicBezTo>
                <a:cubicBezTo>
                  <a:pt x="577" y="789"/>
                  <a:pt x="632" y="752"/>
                  <a:pt x="655" y="687"/>
                </a:cubicBezTo>
                <a:cubicBezTo>
                  <a:pt x="686" y="604"/>
                  <a:pt x="648" y="512"/>
                  <a:pt x="564" y="482"/>
                </a:cubicBezTo>
                <a:cubicBezTo>
                  <a:pt x="434" y="436"/>
                  <a:pt x="381" y="367"/>
                  <a:pt x="351" y="306"/>
                </a:cubicBezTo>
                <a:cubicBezTo>
                  <a:pt x="320" y="245"/>
                  <a:pt x="313" y="184"/>
                  <a:pt x="313" y="177"/>
                </a:cubicBezTo>
                <a:cubicBezTo>
                  <a:pt x="320" y="85"/>
                  <a:pt x="252" y="9"/>
                  <a:pt x="168" y="2"/>
                </a:cubicBezTo>
                <a:cubicBezTo>
                  <a:pt x="163" y="1"/>
                  <a:pt x="159" y="1"/>
                  <a:pt x="1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3" name="Google Shape;583;p30"/>
          <p:cNvSpPr/>
          <p:nvPr/>
        </p:nvSpPr>
        <p:spPr>
          <a:xfrm>
            <a:off x="8497477" y="3914100"/>
            <a:ext cx="187760" cy="83161"/>
          </a:xfrm>
          <a:custGeom>
            <a:avLst/>
            <a:gdLst/>
            <a:ahLst/>
            <a:cxnLst/>
            <a:rect l="l" t="t" r="r" b="b"/>
            <a:pathLst>
              <a:path w="946" h="419" extrusionOk="0">
                <a:moveTo>
                  <a:pt x="764" y="1"/>
                </a:moveTo>
                <a:cubicBezTo>
                  <a:pt x="734" y="1"/>
                  <a:pt x="704" y="10"/>
                  <a:pt x="679" y="30"/>
                </a:cubicBezTo>
                <a:cubicBezTo>
                  <a:pt x="587" y="83"/>
                  <a:pt x="519" y="98"/>
                  <a:pt x="465" y="98"/>
                </a:cubicBezTo>
                <a:cubicBezTo>
                  <a:pt x="404" y="98"/>
                  <a:pt x="359" y="83"/>
                  <a:pt x="321" y="68"/>
                </a:cubicBezTo>
                <a:cubicBezTo>
                  <a:pt x="305" y="60"/>
                  <a:pt x="290" y="52"/>
                  <a:pt x="283" y="45"/>
                </a:cubicBezTo>
                <a:lnTo>
                  <a:pt x="279" y="41"/>
                </a:lnTo>
                <a:lnTo>
                  <a:pt x="279" y="41"/>
                </a:lnTo>
                <a:lnTo>
                  <a:pt x="283" y="37"/>
                </a:lnTo>
                <a:cubicBezTo>
                  <a:pt x="252" y="13"/>
                  <a:pt x="215" y="2"/>
                  <a:pt x="178" y="2"/>
                </a:cubicBezTo>
                <a:cubicBezTo>
                  <a:pt x="132" y="2"/>
                  <a:pt x="87" y="19"/>
                  <a:pt x="54" y="52"/>
                </a:cubicBezTo>
                <a:cubicBezTo>
                  <a:pt x="1" y="121"/>
                  <a:pt x="8" y="220"/>
                  <a:pt x="69" y="281"/>
                </a:cubicBezTo>
                <a:cubicBezTo>
                  <a:pt x="77" y="289"/>
                  <a:pt x="115" y="319"/>
                  <a:pt x="183" y="350"/>
                </a:cubicBezTo>
                <a:cubicBezTo>
                  <a:pt x="252" y="380"/>
                  <a:pt x="343" y="418"/>
                  <a:pt x="465" y="418"/>
                </a:cubicBezTo>
                <a:cubicBezTo>
                  <a:pt x="580" y="418"/>
                  <a:pt x="717" y="380"/>
                  <a:pt x="846" y="296"/>
                </a:cubicBezTo>
                <a:cubicBezTo>
                  <a:pt x="923" y="243"/>
                  <a:pt x="946" y="152"/>
                  <a:pt x="900" y="75"/>
                </a:cubicBezTo>
                <a:cubicBezTo>
                  <a:pt x="866" y="27"/>
                  <a:pt x="815" y="1"/>
                  <a:pt x="7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4" name="Google Shape;584;p30"/>
          <p:cNvSpPr/>
          <p:nvPr/>
        </p:nvSpPr>
        <p:spPr>
          <a:xfrm>
            <a:off x="8539754" y="3768618"/>
            <a:ext cx="186370" cy="95665"/>
          </a:xfrm>
          <a:custGeom>
            <a:avLst/>
            <a:gdLst/>
            <a:ahLst/>
            <a:cxnLst/>
            <a:rect l="l" t="t" r="r" b="b"/>
            <a:pathLst>
              <a:path w="939" h="482" extrusionOk="0">
                <a:moveTo>
                  <a:pt x="760" y="0"/>
                </a:moveTo>
                <a:cubicBezTo>
                  <a:pt x="719" y="0"/>
                  <a:pt x="679" y="16"/>
                  <a:pt x="649" y="46"/>
                </a:cubicBezTo>
                <a:cubicBezTo>
                  <a:pt x="542" y="153"/>
                  <a:pt x="458" y="168"/>
                  <a:pt x="390" y="168"/>
                </a:cubicBezTo>
                <a:cubicBezTo>
                  <a:pt x="352" y="168"/>
                  <a:pt x="313" y="161"/>
                  <a:pt x="291" y="153"/>
                </a:cubicBezTo>
                <a:cubicBezTo>
                  <a:pt x="283" y="145"/>
                  <a:pt x="268" y="145"/>
                  <a:pt x="268" y="145"/>
                </a:cubicBezTo>
                <a:lnTo>
                  <a:pt x="260" y="138"/>
                </a:lnTo>
                <a:cubicBezTo>
                  <a:pt x="236" y="125"/>
                  <a:pt x="210" y="120"/>
                  <a:pt x="184" y="120"/>
                </a:cubicBezTo>
                <a:cubicBezTo>
                  <a:pt x="130" y="120"/>
                  <a:pt x="78" y="147"/>
                  <a:pt x="47" y="199"/>
                </a:cubicBezTo>
                <a:cubicBezTo>
                  <a:pt x="1" y="275"/>
                  <a:pt x="31" y="374"/>
                  <a:pt x="108" y="420"/>
                </a:cubicBezTo>
                <a:cubicBezTo>
                  <a:pt x="123" y="427"/>
                  <a:pt x="230" y="481"/>
                  <a:pt x="390" y="481"/>
                </a:cubicBezTo>
                <a:cubicBezTo>
                  <a:pt x="398" y="481"/>
                  <a:pt x="407" y="481"/>
                  <a:pt x="415" y="481"/>
                </a:cubicBezTo>
                <a:cubicBezTo>
                  <a:pt x="549" y="481"/>
                  <a:pt x="719" y="425"/>
                  <a:pt x="870" y="275"/>
                </a:cubicBezTo>
                <a:cubicBezTo>
                  <a:pt x="931" y="214"/>
                  <a:pt x="938" y="115"/>
                  <a:pt x="877" y="46"/>
                </a:cubicBezTo>
                <a:cubicBezTo>
                  <a:pt x="843" y="16"/>
                  <a:pt x="801" y="0"/>
                  <a:pt x="76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5" name="Google Shape;585;p30"/>
          <p:cNvSpPr/>
          <p:nvPr/>
        </p:nvSpPr>
        <p:spPr>
          <a:xfrm>
            <a:off x="7723020" y="3839075"/>
            <a:ext cx="187760" cy="90306"/>
          </a:xfrm>
          <a:custGeom>
            <a:avLst/>
            <a:gdLst/>
            <a:ahLst/>
            <a:cxnLst/>
            <a:rect l="l" t="t" r="r" b="b"/>
            <a:pathLst>
              <a:path w="946" h="455" extrusionOk="0">
                <a:moveTo>
                  <a:pt x="764" y="0"/>
                </a:moveTo>
                <a:cubicBezTo>
                  <a:pt x="721" y="0"/>
                  <a:pt x="680" y="18"/>
                  <a:pt x="652" y="53"/>
                </a:cubicBezTo>
                <a:lnTo>
                  <a:pt x="652" y="53"/>
                </a:lnTo>
                <a:lnTo>
                  <a:pt x="648" y="49"/>
                </a:lnTo>
                <a:lnTo>
                  <a:pt x="641" y="57"/>
                </a:lnTo>
                <a:cubicBezTo>
                  <a:pt x="633" y="65"/>
                  <a:pt x="610" y="88"/>
                  <a:pt x="572" y="103"/>
                </a:cubicBezTo>
                <a:cubicBezTo>
                  <a:pt x="534" y="126"/>
                  <a:pt x="488" y="141"/>
                  <a:pt x="427" y="141"/>
                </a:cubicBezTo>
                <a:cubicBezTo>
                  <a:pt x="381" y="141"/>
                  <a:pt x="320" y="133"/>
                  <a:pt x="252" y="95"/>
                </a:cubicBezTo>
                <a:cubicBezTo>
                  <a:pt x="229" y="85"/>
                  <a:pt x="206" y="80"/>
                  <a:pt x="184" y="80"/>
                </a:cubicBezTo>
                <a:cubicBezTo>
                  <a:pt x="123" y="80"/>
                  <a:pt x="66" y="116"/>
                  <a:pt x="38" y="171"/>
                </a:cubicBezTo>
                <a:cubicBezTo>
                  <a:pt x="0" y="255"/>
                  <a:pt x="38" y="347"/>
                  <a:pt x="115" y="385"/>
                </a:cubicBezTo>
                <a:cubicBezTo>
                  <a:pt x="215" y="431"/>
                  <a:pt x="309" y="455"/>
                  <a:pt x="392" y="455"/>
                </a:cubicBezTo>
                <a:cubicBezTo>
                  <a:pt x="404" y="455"/>
                  <a:pt x="416" y="454"/>
                  <a:pt x="427" y="453"/>
                </a:cubicBezTo>
                <a:cubicBezTo>
                  <a:pt x="572" y="453"/>
                  <a:pt x="686" y="408"/>
                  <a:pt x="763" y="362"/>
                </a:cubicBezTo>
                <a:cubicBezTo>
                  <a:pt x="839" y="316"/>
                  <a:pt x="877" y="270"/>
                  <a:pt x="884" y="263"/>
                </a:cubicBezTo>
                <a:cubicBezTo>
                  <a:pt x="945" y="194"/>
                  <a:pt x="938" y="95"/>
                  <a:pt x="869" y="42"/>
                </a:cubicBezTo>
                <a:cubicBezTo>
                  <a:pt x="838" y="14"/>
                  <a:pt x="800" y="0"/>
                  <a:pt x="76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6" name="Google Shape;586;p30"/>
          <p:cNvSpPr/>
          <p:nvPr/>
        </p:nvSpPr>
        <p:spPr>
          <a:xfrm>
            <a:off x="7763907" y="3657671"/>
            <a:ext cx="149851" cy="145879"/>
          </a:xfrm>
          <a:custGeom>
            <a:avLst/>
            <a:gdLst/>
            <a:ahLst/>
            <a:cxnLst/>
            <a:rect l="l" t="t" r="r" b="b"/>
            <a:pathLst>
              <a:path w="755" h="735" extrusionOk="0">
                <a:moveTo>
                  <a:pt x="168" y="1"/>
                </a:moveTo>
                <a:cubicBezTo>
                  <a:pt x="158" y="1"/>
                  <a:pt x="148" y="1"/>
                  <a:pt x="137" y="3"/>
                </a:cubicBezTo>
                <a:cubicBezTo>
                  <a:pt x="54" y="18"/>
                  <a:pt x="0" y="110"/>
                  <a:pt x="15" y="194"/>
                </a:cubicBezTo>
                <a:cubicBezTo>
                  <a:pt x="46" y="308"/>
                  <a:pt x="92" y="407"/>
                  <a:pt x="145" y="483"/>
                </a:cubicBezTo>
                <a:cubicBezTo>
                  <a:pt x="236" y="598"/>
                  <a:pt x="343" y="659"/>
                  <a:pt x="419" y="697"/>
                </a:cubicBezTo>
                <a:cubicBezTo>
                  <a:pt x="503" y="727"/>
                  <a:pt x="564" y="735"/>
                  <a:pt x="579" y="735"/>
                </a:cubicBezTo>
                <a:cubicBezTo>
                  <a:pt x="663" y="735"/>
                  <a:pt x="739" y="674"/>
                  <a:pt x="747" y="582"/>
                </a:cubicBezTo>
                <a:cubicBezTo>
                  <a:pt x="755" y="498"/>
                  <a:pt x="686" y="422"/>
                  <a:pt x="602" y="415"/>
                </a:cubicBezTo>
                <a:cubicBezTo>
                  <a:pt x="602" y="415"/>
                  <a:pt x="541" y="407"/>
                  <a:pt x="480" y="369"/>
                </a:cubicBezTo>
                <a:cubicBezTo>
                  <a:pt x="450" y="354"/>
                  <a:pt x="419" y="323"/>
                  <a:pt x="396" y="285"/>
                </a:cubicBezTo>
                <a:cubicBezTo>
                  <a:pt x="366" y="247"/>
                  <a:pt x="343" y="201"/>
                  <a:pt x="328" y="125"/>
                </a:cubicBezTo>
                <a:cubicBezTo>
                  <a:pt x="314" y="51"/>
                  <a:pt x="247" y="1"/>
                  <a:pt x="16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7" name="Google Shape;587;p30"/>
          <p:cNvSpPr/>
          <p:nvPr/>
        </p:nvSpPr>
        <p:spPr>
          <a:xfrm>
            <a:off x="7839526" y="3525090"/>
            <a:ext cx="131591" cy="160169"/>
          </a:xfrm>
          <a:custGeom>
            <a:avLst/>
            <a:gdLst/>
            <a:ahLst/>
            <a:cxnLst/>
            <a:rect l="l" t="t" r="r" b="b"/>
            <a:pathLst>
              <a:path w="663" h="807" extrusionOk="0">
                <a:moveTo>
                  <a:pt x="160" y="0"/>
                </a:moveTo>
                <a:cubicBezTo>
                  <a:pt x="76" y="0"/>
                  <a:pt x="0" y="77"/>
                  <a:pt x="8" y="160"/>
                </a:cubicBezTo>
                <a:cubicBezTo>
                  <a:pt x="8" y="282"/>
                  <a:pt x="31" y="389"/>
                  <a:pt x="69" y="473"/>
                </a:cubicBezTo>
                <a:cubicBezTo>
                  <a:pt x="130" y="603"/>
                  <a:pt x="221" y="686"/>
                  <a:pt x="297" y="732"/>
                </a:cubicBezTo>
                <a:cubicBezTo>
                  <a:pt x="374" y="785"/>
                  <a:pt x="435" y="801"/>
                  <a:pt x="442" y="801"/>
                </a:cubicBezTo>
                <a:cubicBezTo>
                  <a:pt x="457" y="805"/>
                  <a:pt x="472" y="807"/>
                  <a:pt x="486" y="807"/>
                </a:cubicBezTo>
                <a:cubicBezTo>
                  <a:pt x="556" y="807"/>
                  <a:pt x="622" y="763"/>
                  <a:pt x="640" y="694"/>
                </a:cubicBezTo>
                <a:cubicBezTo>
                  <a:pt x="663" y="612"/>
                  <a:pt x="613" y="524"/>
                  <a:pt x="533" y="498"/>
                </a:cubicBezTo>
                <a:lnTo>
                  <a:pt x="533" y="498"/>
                </a:lnTo>
                <a:lnTo>
                  <a:pt x="534" y="496"/>
                </a:lnTo>
                <a:cubicBezTo>
                  <a:pt x="526" y="496"/>
                  <a:pt x="473" y="481"/>
                  <a:pt x="419" y="427"/>
                </a:cubicBezTo>
                <a:cubicBezTo>
                  <a:pt x="397" y="404"/>
                  <a:pt x="374" y="374"/>
                  <a:pt x="351" y="328"/>
                </a:cubicBezTo>
                <a:cubicBezTo>
                  <a:pt x="336" y="290"/>
                  <a:pt x="320" y="237"/>
                  <a:pt x="320" y="160"/>
                </a:cubicBezTo>
                <a:cubicBezTo>
                  <a:pt x="320" y="69"/>
                  <a:pt x="252" y="0"/>
                  <a:pt x="16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30"/>
          <p:cNvSpPr/>
          <p:nvPr/>
        </p:nvSpPr>
        <p:spPr>
          <a:xfrm>
            <a:off x="7819876" y="3346859"/>
            <a:ext cx="838170" cy="776037"/>
          </a:xfrm>
          <a:custGeom>
            <a:avLst/>
            <a:gdLst/>
            <a:ahLst/>
            <a:cxnLst/>
            <a:rect l="l" t="t" r="r" b="b"/>
            <a:pathLst>
              <a:path w="4223" h="3910" extrusionOk="0">
                <a:moveTo>
                  <a:pt x="2112" y="1"/>
                </a:moveTo>
                <a:cubicBezTo>
                  <a:pt x="1182" y="1"/>
                  <a:pt x="353" y="668"/>
                  <a:pt x="183" y="1615"/>
                </a:cubicBezTo>
                <a:cubicBezTo>
                  <a:pt x="0" y="2682"/>
                  <a:pt x="709" y="3695"/>
                  <a:pt x="1768" y="3878"/>
                </a:cubicBezTo>
                <a:cubicBezTo>
                  <a:pt x="1885" y="3899"/>
                  <a:pt x="2001" y="3909"/>
                  <a:pt x="2116" y="3909"/>
                </a:cubicBezTo>
                <a:cubicBezTo>
                  <a:pt x="3046" y="3909"/>
                  <a:pt x="3862" y="3243"/>
                  <a:pt x="4032" y="2293"/>
                </a:cubicBezTo>
                <a:cubicBezTo>
                  <a:pt x="4222" y="1234"/>
                  <a:pt x="3514" y="220"/>
                  <a:pt x="2447" y="30"/>
                </a:cubicBezTo>
                <a:cubicBezTo>
                  <a:pt x="2334" y="10"/>
                  <a:pt x="2223" y="1"/>
                  <a:pt x="211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9" name="Google Shape;589;p30"/>
          <p:cNvSpPr/>
          <p:nvPr/>
        </p:nvSpPr>
        <p:spPr>
          <a:xfrm>
            <a:off x="7819876" y="3346859"/>
            <a:ext cx="838170" cy="776037"/>
          </a:xfrm>
          <a:custGeom>
            <a:avLst/>
            <a:gdLst/>
            <a:ahLst/>
            <a:cxnLst/>
            <a:rect l="l" t="t" r="r" b="b"/>
            <a:pathLst>
              <a:path w="4223" h="3910" extrusionOk="0">
                <a:moveTo>
                  <a:pt x="2112" y="1"/>
                </a:moveTo>
                <a:cubicBezTo>
                  <a:pt x="1182" y="1"/>
                  <a:pt x="353" y="668"/>
                  <a:pt x="183" y="1615"/>
                </a:cubicBezTo>
                <a:cubicBezTo>
                  <a:pt x="0" y="2682"/>
                  <a:pt x="709" y="3695"/>
                  <a:pt x="1768" y="3878"/>
                </a:cubicBezTo>
                <a:cubicBezTo>
                  <a:pt x="1885" y="3899"/>
                  <a:pt x="2001" y="3909"/>
                  <a:pt x="2116" y="3909"/>
                </a:cubicBezTo>
                <a:cubicBezTo>
                  <a:pt x="3046" y="3909"/>
                  <a:pt x="3862" y="3243"/>
                  <a:pt x="4032" y="2293"/>
                </a:cubicBezTo>
                <a:cubicBezTo>
                  <a:pt x="4222" y="1234"/>
                  <a:pt x="3514" y="220"/>
                  <a:pt x="2447" y="30"/>
                </a:cubicBezTo>
                <a:cubicBezTo>
                  <a:pt x="2334" y="10"/>
                  <a:pt x="2223" y="1"/>
                  <a:pt x="211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0" name="Google Shape;590;p30"/>
          <p:cNvSpPr/>
          <p:nvPr/>
        </p:nvSpPr>
        <p:spPr>
          <a:xfrm>
            <a:off x="7860565" y="3407791"/>
            <a:ext cx="738535" cy="682159"/>
          </a:xfrm>
          <a:custGeom>
            <a:avLst/>
            <a:gdLst/>
            <a:ahLst/>
            <a:cxnLst/>
            <a:rect l="l" t="t" r="r" b="b"/>
            <a:pathLst>
              <a:path w="3721" h="3437" extrusionOk="0">
                <a:moveTo>
                  <a:pt x="1853" y="0"/>
                </a:moveTo>
                <a:cubicBezTo>
                  <a:pt x="1034" y="0"/>
                  <a:pt x="311" y="587"/>
                  <a:pt x="169" y="1422"/>
                </a:cubicBezTo>
                <a:cubicBezTo>
                  <a:pt x="1" y="2352"/>
                  <a:pt x="626" y="3244"/>
                  <a:pt x="1563" y="3411"/>
                </a:cubicBezTo>
                <a:cubicBezTo>
                  <a:pt x="1662" y="3428"/>
                  <a:pt x="1760" y="3437"/>
                  <a:pt x="1858" y="3437"/>
                </a:cubicBezTo>
                <a:cubicBezTo>
                  <a:pt x="2674" y="3437"/>
                  <a:pt x="3403" y="2854"/>
                  <a:pt x="3552" y="2017"/>
                </a:cubicBezTo>
                <a:cubicBezTo>
                  <a:pt x="3720" y="1079"/>
                  <a:pt x="3095" y="187"/>
                  <a:pt x="2158" y="27"/>
                </a:cubicBezTo>
                <a:cubicBezTo>
                  <a:pt x="2055" y="9"/>
                  <a:pt x="1953" y="0"/>
                  <a:pt x="18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1" name="Google Shape;591;p30"/>
          <p:cNvSpPr/>
          <p:nvPr/>
        </p:nvSpPr>
        <p:spPr>
          <a:xfrm>
            <a:off x="8275382" y="3482219"/>
            <a:ext cx="109361" cy="100825"/>
          </a:xfrm>
          <a:custGeom>
            <a:avLst/>
            <a:gdLst/>
            <a:ahLst/>
            <a:cxnLst/>
            <a:rect l="l" t="t" r="r" b="b"/>
            <a:pathLst>
              <a:path w="551" h="508" extrusionOk="0">
                <a:moveTo>
                  <a:pt x="308" y="0"/>
                </a:moveTo>
                <a:cubicBezTo>
                  <a:pt x="135" y="0"/>
                  <a:pt x="1" y="492"/>
                  <a:pt x="159" y="506"/>
                </a:cubicBezTo>
                <a:cubicBezTo>
                  <a:pt x="165" y="507"/>
                  <a:pt x="170" y="507"/>
                  <a:pt x="175" y="507"/>
                </a:cubicBezTo>
                <a:cubicBezTo>
                  <a:pt x="354" y="507"/>
                  <a:pt x="550" y="144"/>
                  <a:pt x="365" y="18"/>
                </a:cubicBezTo>
                <a:cubicBezTo>
                  <a:pt x="346" y="6"/>
                  <a:pt x="327" y="0"/>
                  <a:pt x="3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2" name="Google Shape;592;p30"/>
          <p:cNvSpPr/>
          <p:nvPr/>
        </p:nvSpPr>
        <p:spPr>
          <a:xfrm>
            <a:off x="8160067" y="3366310"/>
            <a:ext cx="215150" cy="475149"/>
          </a:xfrm>
          <a:custGeom>
            <a:avLst/>
            <a:gdLst/>
            <a:ahLst/>
            <a:cxnLst/>
            <a:rect l="l" t="t" r="r" b="b"/>
            <a:pathLst>
              <a:path w="1084" h="2394" extrusionOk="0">
                <a:moveTo>
                  <a:pt x="984" y="0"/>
                </a:moveTo>
                <a:cubicBezTo>
                  <a:pt x="695" y="267"/>
                  <a:pt x="443" y="701"/>
                  <a:pt x="252" y="1296"/>
                </a:cubicBezTo>
                <a:cubicBezTo>
                  <a:pt x="70" y="1867"/>
                  <a:pt x="1" y="2378"/>
                  <a:pt x="1" y="2378"/>
                </a:cubicBezTo>
                <a:lnTo>
                  <a:pt x="92" y="2393"/>
                </a:lnTo>
                <a:cubicBezTo>
                  <a:pt x="100" y="2370"/>
                  <a:pt x="313" y="694"/>
                  <a:pt x="1083" y="31"/>
                </a:cubicBezTo>
                <a:cubicBezTo>
                  <a:pt x="1053" y="23"/>
                  <a:pt x="1022" y="8"/>
                  <a:pt x="98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3" name="Google Shape;593;p30"/>
          <p:cNvSpPr/>
          <p:nvPr/>
        </p:nvSpPr>
        <p:spPr>
          <a:xfrm>
            <a:off x="7875848" y="3752541"/>
            <a:ext cx="568837" cy="370354"/>
          </a:xfrm>
          <a:custGeom>
            <a:avLst/>
            <a:gdLst/>
            <a:ahLst/>
            <a:cxnLst/>
            <a:rect l="l" t="t" r="r" b="b"/>
            <a:pathLst>
              <a:path w="2866" h="1866" extrusionOk="0">
                <a:moveTo>
                  <a:pt x="1210" y="1"/>
                </a:moveTo>
                <a:cubicBezTo>
                  <a:pt x="680" y="1"/>
                  <a:pt x="217" y="237"/>
                  <a:pt x="0" y="607"/>
                </a:cubicBezTo>
                <a:cubicBezTo>
                  <a:pt x="236" y="1225"/>
                  <a:pt x="785" y="1712"/>
                  <a:pt x="1486" y="1834"/>
                </a:cubicBezTo>
                <a:cubicBezTo>
                  <a:pt x="1602" y="1855"/>
                  <a:pt x="1716" y="1865"/>
                  <a:pt x="1830" y="1865"/>
                </a:cubicBezTo>
                <a:cubicBezTo>
                  <a:pt x="2128" y="1865"/>
                  <a:pt x="2416" y="1796"/>
                  <a:pt x="2675" y="1674"/>
                </a:cubicBezTo>
                <a:cubicBezTo>
                  <a:pt x="2713" y="1590"/>
                  <a:pt x="2744" y="1507"/>
                  <a:pt x="2759" y="1423"/>
                </a:cubicBezTo>
                <a:cubicBezTo>
                  <a:pt x="2866" y="790"/>
                  <a:pt x="2317" y="165"/>
                  <a:pt x="1524" y="28"/>
                </a:cubicBezTo>
                <a:cubicBezTo>
                  <a:pt x="1418" y="10"/>
                  <a:pt x="1312" y="1"/>
                  <a:pt x="12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4" name="Google Shape;594;p30"/>
          <p:cNvSpPr/>
          <p:nvPr/>
        </p:nvSpPr>
        <p:spPr>
          <a:xfrm>
            <a:off x="8129898" y="3817641"/>
            <a:ext cx="351107" cy="317560"/>
          </a:xfrm>
          <a:custGeom>
            <a:avLst/>
            <a:gdLst/>
            <a:ahLst/>
            <a:cxnLst/>
            <a:rect l="l" t="t" r="r" b="b"/>
            <a:pathLst>
              <a:path w="1769" h="1600" extrusionOk="0">
                <a:moveTo>
                  <a:pt x="879" y="1"/>
                </a:moveTo>
                <a:cubicBezTo>
                  <a:pt x="525" y="1"/>
                  <a:pt x="204" y="241"/>
                  <a:pt x="115" y="599"/>
                </a:cubicBezTo>
                <a:cubicBezTo>
                  <a:pt x="1" y="1026"/>
                  <a:pt x="260" y="1461"/>
                  <a:pt x="686" y="1575"/>
                </a:cubicBezTo>
                <a:cubicBezTo>
                  <a:pt x="753" y="1591"/>
                  <a:pt x="819" y="1599"/>
                  <a:pt x="884" y="1599"/>
                </a:cubicBezTo>
                <a:cubicBezTo>
                  <a:pt x="1240" y="1599"/>
                  <a:pt x="1565" y="1363"/>
                  <a:pt x="1662" y="996"/>
                </a:cubicBezTo>
                <a:cubicBezTo>
                  <a:pt x="1769" y="569"/>
                  <a:pt x="1517" y="135"/>
                  <a:pt x="1083" y="28"/>
                </a:cubicBezTo>
                <a:cubicBezTo>
                  <a:pt x="1014" y="10"/>
                  <a:pt x="946" y="1"/>
                  <a:pt x="87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5" name="Google Shape;595;p30"/>
          <p:cNvSpPr/>
          <p:nvPr/>
        </p:nvSpPr>
        <p:spPr>
          <a:xfrm>
            <a:off x="7824442" y="3738052"/>
            <a:ext cx="351107" cy="318354"/>
          </a:xfrm>
          <a:custGeom>
            <a:avLst/>
            <a:gdLst/>
            <a:ahLst/>
            <a:cxnLst/>
            <a:rect l="l" t="t" r="r" b="b"/>
            <a:pathLst>
              <a:path w="1769" h="1604" extrusionOk="0">
                <a:moveTo>
                  <a:pt x="888" y="1"/>
                </a:moveTo>
                <a:cubicBezTo>
                  <a:pt x="531" y="1"/>
                  <a:pt x="204" y="242"/>
                  <a:pt x="107" y="604"/>
                </a:cubicBezTo>
                <a:cubicBezTo>
                  <a:pt x="0" y="1031"/>
                  <a:pt x="259" y="1465"/>
                  <a:pt x="686" y="1580"/>
                </a:cubicBezTo>
                <a:cubicBezTo>
                  <a:pt x="751" y="1596"/>
                  <a:pt x="816" y="1604"/>
                  <a:pt x="880" y="1604"/>
                </a:cubicBezTo>
                <a:cubicBezTo>
                  <a:pt x="1237" y="1604"/>
                  <a:pt x="1565" y="1362"/>
                  <a:pt x="1661" y="1000"/>
                </a:cubicBezTo>
                <a:cubicBezTo>
                  <a:pt x="1768" y="574"/>
                  <a:pt x="1509" y="139"/>
                  <a:pt x="1082" y="25"/>
                </a:cubicBezTo>
                <a:cubicBezTo>
                  <a:pt x="1017" y="9"/>
                  <a:pt x="952" y="1"/>
                  <a:pt x="8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6" name="Google Shape;596;p30"/>
          <p:cNvSpPr/>
          <p:nvPr/>
        </p:nvSpPr>
        <p:spPr>
          <a:xfrm>
            <a:off x="8161655" y="3874404"/>
            <a:ext cx="231623" cy="209590"/>
          </a:xfrm>
          <a:custGeom>
            <a:avLst/>
            <a:gdLst/>
            <a:ahLst/>
            <a:cxnLst/>
            <a:rect l="l" t="t" r="r" b="b"/>
            <a:pathLst>
              <a:path w="1167" h="1056" extrusionOk="0">
                <a:moveTo>
                  <a:pt x="582" y="1"/>
                </a:moveTo>
                <a:cubicBezTo>
                  <a:pt x="347" y="1"/>
                  <a:pt x="134" y="158"/>
                  <a:pt x="69" y="397"/>
                </a:cubicBezTo>
                <a:cubicBezTo>
                  <a:pt x="1" y="679"/>
                  <a:pt x="168" y="969"/>
                  <a:pt x="450" y="1037"/>
                </a:cubicBezTo>
                <a:cubicBezTo>
                  <a:pt x="495" y="1050"/>
                  <a:pt x="540" y="1055"/>
                  <a:pt x="584" y="1055"/>
                </a:cubicBezTo>
                <a:cubicBezTo>
                  <a:pt x="819" y="1055"/>
                  <a:pt x="1033" y="894"/>
                  <a:pt x="1090" y="656"/>
                </a:cubicBezTo>
                <a:cubicBezTo>
                  <a:pt x="1167" y="374"/>
                  <a:pt x="999" y="92"/>
                  <a:pt x="709" y="16"/>
                </a:cubicBezTo>
                <a:cubicBezTo>
                  <a:pt x="667" y="6"/>
                  <a:pt x="624" y="1"/>
                  <a:pt x="58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7" name="Google Shape;597;p30"/>
          <p:cNvSpPr/>
          <p:nvPr/>
        </p:nvSpPr>
        <p:spPr>
          <a:xfrm>
            <a:off x="7898474" y="3806327"/>
            <a:ext cx="231623" cy="209590"/>
          </a:xfrm>
          <a:custGeom>
            <a:avLst/>
            <a:gdLst/>
            <a:ahLst/>
            <a:cxnLst/>
            <a:rect l="l" t="t" r="r" b="b"/>
            <a:pathLst>
              <a:path w="1167" h="1056" extrusionOk="0">
                <a:moveTo>
                  <a:pt x="589" y="1"/>
                </a:moveTo>
                <a:cubicBezTo>
                  <a:pt x="352" y="1"/>
                  <a:pt x="135" y="158"/>
                  <a:pt x="77" y="397"/>
                </a:cubicBezTo>
                <a:cubicBezTo>
                  <a:pt x="0" y="679"/>
                  <a:pt x="168" y="969"/>
                  <a:pt x="450" y="1038"/>
                </a:cubicBezTo>
                <a:cubicBezTo>
                  <a:pt x="496" y="1050"/>
                  <a:pt x="542" y="1056"/>
                  <a:pt x="588" y="1056"/>
                </a:cubicBezTo>
                <a:cubicBezTo>
                  <a:pt x="821" y="1056"/>
                  <a:pt x="1034" y="900"/>
                  <a:pt x="1098" y="664"/>
                </a:cubicBezTo>
                <a:cubicBezTo>
                  <a:pt x="1167" y="382"/>
                  <a:pt x="999" y="92"/>
                  <a:pt x="717" y="16"/>
                </a:cubicBezTo>
                <a:cubicBezTo>
                  <a:pt x="674" y="6"/>
                  <a:pt x="632" y="1"/>
                  <a:pt x="5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8" name="Google Shape;598;p30"/>
          <p:cNvSpPr/>
          <p:nvPr/>
        </p:nvSpPr>
        <p:spPr>
          <a:xfrm>
            <a:off x="7924276" y="3347455"/>
            <a:ext cx="344954" cy="235193"/>
          </a:xfrm>
          <a:custGeom>
            <a:avLst/>
            <a:gdLst/>
            <a:ahLst/>
            <a:cxnLst/>
            <a:rect l="l" t="t" r="r" b="b"/>
            <a:pathLst>
              <a:path w="1738" h="1185" extrusionOk="0">
                <a:moveTo>
                  <a:pt x="1588" y="1"/>
                </a:moveTo>
                <a:cubicBezTo>
                  <a:pt x="952" y="1"/>
                  <a:pt x="360" y="307"/>
                  <a:pt x="0" y="804"/>
                </a:cubicBezTo>
                <a:cubicBezTo>
                  <a:pt x="145" y="994"/>
                  <a:pt x="351" y="1124"/>
                  <a:pt x="594" y="1170"/>
                </a:cubicBezTo>
                <a:cubicBezTo>
                  <a:pt x="651" y="1180"/>
                  <a:pt x="707" y="1184"/>
                  <a:pt x="762" y="1184"/>
                </a:cubicBezTo>
                <a:cubicBezTo>
                  <a:pt x="1222" y="1184"/>
                  <a:pt x="1626" y="855"/>
                  <a:pt x="1715" y="392"/>
                </a:cubicBezTo>
                <a:cubicBezTo>
                  <a:pt x="1738" y="255"/>
                  <a:pt x="1730" y="126"/>
                  <a:pt x="1700" y="4"/>
                </a:cubicBezTo>
                <a:cubicBezTo>
                  <a:pt x="1662" y="2"/>
                  <a:pt x="1625" y="1"/>
                  <a:pt x="15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9" name="Google Shape;599;p30"/>
          <p:cNvSpPr/>
          <p:nvPr/>
        </p:nvSpPr>
        <p:spPr>
          <a:xfrm>
            <a:off x="8455202" y="3602692"/>
            <a:ext cx="136354" cy="127818"/>
          </a:xfrm>
          <a:custGeom>
            <a:avLst/>
            <a:gdLst/>
            <a:ahLst/>
            <a:cxnLst/>
            <a:rect l="l" t="t" r="r" b="b"/>
            <a:pathLst>
              <a:path w="687" h="644" extrusionOk="0">
                <a:moveTo>
                  <a:pt x="340" y="1"/>
                </a:moveTo>
                <a:cubicBezTo>
                  <a:pt x="188" y="1"/>
                  <a:pt x="58" y="109"/>
                  <a:pt x="31" y="265"/>
                </a:cubicBezTo>
                <a:cubicBezTo>
                  <a:pt x="0" y="440"/>
                  <a:pt x="114" y="608"/>
                  <a:pt x="290" y="638"/>
                </a:cubicBezTo>
                <a:cubicBezTo>
                  <a:pt x="309" y="642"/>
                  <a:pt x="328" y="643"/>
                  <a:pt x="346" y="643"/>
                </a:cubicBezTo>
                <a:cubicBezTo>
                  <a:pt x="498" y="643"/>
                  <a:pt x="628" y="535"/>
                  <a:pt x="656" y="379"/>
                </a:cubicBezTo>
                <a:cubicBezTo>
                  <a:pt x="686" y="204"/>
                  <a:pt x="572" y="36"/>
                  <a:pt x="396" y="6"/>
                </a:cubicBezTo>
                <a:cubicBezTo>
                  <a:pt x="377" y="2"/>
                  <a:pt x="359" y="1"/>
                  <a:pt x="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0" name="Google Shape;600;p30"/>
          <p:cNvSpPr/>
          <p:nvPr/>
        </p:nvSpPr>
        <p:spPr>
          <a:xfrm>
            <a:off x="8244817" y="3686847"/>
            <a:ext cx="53192" cy="50413"/>
          </a:xfrm>
          <a:custGeom>
            <a:avLst/>
            <a:gdLst/>
            <a:ahLst/>
            <a:cxnLst/>
            <a:rect l="l" t="t" r="r" b="b"/>
            <a:pathLst>
              <a:path w="268" h="254" extrusionOk="0">
                <a:moveTo>
                  <a:pt x="140" y="0"/>
                </a:moveTo>
                <a:cubicBezTo>
                  <a:pt x="83" y="0"/>
                  <a:pt x="23" y="44"/>
                  <a:pt x="16" y="108"/>
                </a:cubicBezTo>
                <a:cubicBezTo>
                  <a:pt x="1" y="176"/>
                  <a:pt x="46" y="237"/>
                  <a:pt x="115" y="252"/>
                </a:cubicBezTo>
                <a:cubicBezTo>
                  <a:pt x="120" y="253"/>
                  <a:pt x="125" y="253"/>
                  <a:pt x="130" y="253"/>
                </a:cubicBezTo>
                <a:cubicBezTo>
                  <a:pt x="192" y="253"/>
                  <a:pt x="246" y="209"/>
                  <a:pt x="260" y="146"/>
                </a:cubicBezTo>
                <a:cubicBezTo>
                  <a:pt x="268" y="77"/>
                  <a:pt x="222" y="16"/>
                  <a:pt x="153" y="1"/>
                </a:cubicBezTo>
                <a:cubicBezTo>
                  <a:pt x="149" y="0"/>
                  <a:pt x="144" y="0"/>
                  <a:pt x="14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1" name="Google Shape;601;p30"/>
          <p:cNvSpPr/>
          <p:nvPr/>
        </p:nvSpPr>
        <p:spPr>
          <a:xfrm>
            <a:off x="7848458" y="3584037"/>
            <a:ext cx="63910" cy="184780"/>
          </a:xfrm>
          <a:custGeom>
            <a:avLst/>
            <a:gdLst/>
            <a:ahLst/>
            <a:cxnLst/>
            <a:rect l="l" t="t" r="r" b="b"/>
            <a:pathLst>
              <a:path w="322" h="931" extrusionOk="0">
                <a:moveTo>
                  <a:pt x="169" y="1"/>
                </a:moveTo>
                <a:cubicBezTo>
                  <a:pt x="108" y="130"/>
                  <a:pt x="70" y="275"/>
                  <a:pt x="39" y="420"/>
                </a:cubicBezTo>
                <a:cubicBezTo>
                  <a:pt x="9" y="595"/>
                  <a:pt x="1" y="763"/>
                  <a:pt x="16" y="930"/>
                </a:cubicBezTo>
                <a:cubicBezTo>
                  <a:pt x="153" y="839"/>
                  <a:pt x="260" y="687"/>
                  <a:pt x="291" y="511"/>
                </a:cubicBezTo>
                <a:cubicBezTo>
                  <a:pt x="321" y="321"/>
                  <a:pt x="275" y="138"/>
                  <a:pt x="1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2" name="Google Shape;602;p30"/>
          <p:cNvSpPr/>
          <p:nvPr/>
        </p:nvSpPr>
        <p:spPr>
          <a:xfrm>
            <a:off x="4797666" y="4190383"/>
            <a:ext cx="1413472" cy="1005816"/>
          </a:xfrm>
          <a:custGeom>
            <a:avLst/>
            <a:gdLst/>
            <a:ahLst/>
            <a:cxnLst/>
            <a:rect l="l" t="t" r="r" b="b"/>
            <a:pathLst>
              <a:path w="13155" h="9361" extrusionOk="0">
                <a:moveTo>
                  <a:pt x="4204" y="1"/>
                </a:moveTo>
                <a:cubicBezTo>
                  <a:pt x="3995" y="1"/>
                  <a:pt x="3788" y="23"/>
                  <a:pt x="3582" y="70"/>
                </a:cubicBezTo>
                <a:cubicBezTo>
                  <a:pt x="0" y="885"/>
                  <a:pt x="1829" y="6601"/>
                  <a:pt x="2935" y="9360"/>
                </a:cubicBezTo>
                <a:lnTo>
                  <a:pt x="13155" y="9360"/>
                </a:lnTo>
                <a:cubicBezTo>
                  <a:pt x="11565" y="6396"/>
                  <a:pt x="7726" y="1"/>
                  <a:pt x="420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3" name="Google Shape;603;p30"/>
          <p:cNvSpPr/>
          <p:nvPr/>
        </p:nvSpPr>
        <p:spPr>
          <a:xfrm>
            <a:off x="3918954" y="4589984"/>
            <a:ext cx="1146572" cy="606219"/>
          </a:xfrm>
          <a:custGeom>
            <a:avLst/>
            <a:gdLst/>
            <a:ahLst/>
            <a:cxnLst/>
            <a:rect l="l" t="t" r="r" b="b"/>
            <a:pathLst>
              <a:path w="10671" h="5642" extrusionOk="0">
                <a:moveTo>
                  <a:pt x="3479" y="1"/>
                </a:moveTo>
                <a:cubicBezTo>
                  <a:pt x="3059" y="1"/>
                  <a:pt x="2658" y="105"/>
                  <a:pt x="2287" y="337"/>
                </a:cubicBezTo>
                <a:cubicBezTo>
                  <a:pt x="321" y="1564"/>
                  <a:pt x="1" y="3881"/>
                  <a:pt x="92" y="5641"/>
                </a:cubicBezTo>
                <a:lnTo>
                  <a:pt x="10671" y="5641"/>
                </a:lnTo>
                <a:cubicBezTo>
                  <a:pt x="9056" y="3558"/>
                  <a:pt x="5940" y="1"/>
                  <a:pt x="347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4" name="Google Shape;604;p30"/>
          <p:cNvSpPr/>
          <p:nvPr/>
        </p:nvSpPr>
        <p:spPr>
          <a:xfrm>
            <a:off x="2570261" y="4418927"/>
            <a:ext cx="1219422" cy="777275"/>
          </a:xfrm>
          <a:custGeom>
            <a:avLst/>
            <a:gdLst/>
            <a:ahLst/>
            <a:cxnLst/>
            <a:rect l="l" t="t" r="r" b="b"/>
            <a:pathLst>
              <a:path w="11349" h="7234" extrusionOk="0">
                <a:moveTo>
                  <a:pt x="2825" y="0"/>
                </a:moveTo>
                <a:cubicBezTo>
                  <a:pt x="2619" y="0"/>
                  <a:pt x="2423" y="32"/>
                  <a:pt x="2241" y="100"/>
                </a:cubicBezTo>
                <a:cubicBezTo>
                  <a:pt x="0" y="930"/>
                  <a:pt x="1220" y="5290"/>
                  <a:pt x="1898" y="7233"/>
                </a:cubicBezTo>
                <a:lnTo>
                  <a:pt x="11348" y="7233"/>
                </a:lnTo>
                <a:cubicBezTo>
                  <a:pt x="9007" y="4184"/>
                  <a:pt x="5190" y="0"/>
                  <a:pt x="282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5" name="Google Shape;605;p30"/>
          <p:cNvSpPr/>
          <p:nvPr/>
        </p:nvSpPr>
        <p:spPr>
          <a:xfrm>
            <a:off x="-34717" y="3243868"/>
            <a:ext cx="1725499" cy="1952321"/>
          </a:xfrm>
          <a:custGeom>
            <a:avLst/>
            <a:gdLst/>
            <a:ahLst/>
            <a:cxnLst/>
            <a:rect l="l" t="t" r="r" b="b"/>
            <a:pathLst>
              <a:path w="16059" h="18170" extrusionOk="0">
                <a:moveTo>
                  <a:pt x="7695" y="1"/>
                </a:moveTo>
                <a:cubicBezTo>
                  <a:pt x="4629" y="1"/>
                  <a:pt x="2010" y="3197"/>
                  <a:pt x="1" y="6890"/>
                </a:cubicBezTo>
                <a:lnTo>
                  <a:pt x="1" y="18169"/>
                </a:lnTo>
                <a:lnTo>
                  <a:pt x="13612" y="18169"/>
                </a:lnTo>
                <a:cubicBezTo>
                  <a:pt x="14550" y="15875"/>
                  <a:pt x="16059" y="11356"/>
                  <a:pt x="14077" y="9847"/>
                </a:cubicBezTo>
                <a:cubicBezTo>
                  <a:pt x="13822" y="9652"/>
                  <a:pt x="13538" y="9564"/>
                  <a:pt x="13235" y="9564"/>
                </a:cubicBezTo>
                <a:cubicBezTo>
                  <a:pt x="10865" y="9564"/>
                  <a:pt x="7279" y="14943"/>
                  <a:pt x="6082" y="16835"/>
                </a:cubicBezTo>
                <a:cubicBezTo>
                  <a:pt x="7912" y="13795"/>
                  <a:pt x="15099" y="1097"/>
                  <a:pt x="8377" y="53"/>
                </a:cubicBezTo>
                <a:cubicBezTo>
                  <a:pt x="8147" y="18"/>
                  <a:pt x="7920" y="1"/>
                  <a:pt x="769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6" name="Google Shape;606;p30"/>
          <p:cNvSpPr/>
          <p:nvPr/>
        </p:nvSpPr>
        <p:spPr>
          <a:xfrm>
            <a:off x="-132924" y="3554932"/>
            <a:ext cx="1047398" cy="2067182"/>
          </a:xfrm>
          <a:custGeom>
            <a:avLst/>
            <a:gdLst/>
            <a:ahLst/>
            <a:cxnLst/>
            <a:rect l="l" t="t" r="r" b="b"/>
            <a:pathLst>
              <a:path w="9748" h="19239" extrusionOk="0">
                <a:moveTo>
                  <a:pt x="9271" y="0"/>
                </a:moveTo>
                <a:cubicBezTo>
                  <a:pt x="9134" y="0"/>
                  <a:pt x="9010" y="75"/>
                  <a:pt x="8917" y="199"/>
                </a:cubicBezTo>
                <a:cubicBezTo>
                  <a:pt x="8102" y="1297"/>
                  <a:pt x="7317" y="2417"/>
                  <a:pt x="6570" y="3560"/>
                </a:cubicBezTo>
                <a:cubicBezTo>
                  <a:pt x="5815" y="4711"/>
                  <a:pt x="5099" y="5885"/>
                  <a:pt x="4413" y="7074"/>
                </a:cubicBezTo>
                <a:cubicBezTo>
                  <a:pt x="3742" y="8247"/>
                  <a:pt x="3102" y="9436"/>
                  <a:pt x="2507" y="10656"/>
                </a:cubicBezTo>
                <a:cubicBezTo>
                  <a:pt x="1913" y="11875"/>
                  <a:pt x="1372" y="13125"/>
                  <a:pt x="945" y="14413"/>
                </a:cubicBezTo>
                <a:cubicBezTo>
                  <a:pt x="518" y="15693"/>
                  <a:pt x="213" y="17004"/>
                  <a:pt x="61" y="18346"/>
                </a:cubicBezTo>
                <a:cubicBezTo>
                  <a:pt x="46" y="18506"/>
                  <a:pt x="31" y="18673"/>
                  <a:pt x="15" y="18833"/>
                </a:cubicBezTo>
                <a:cubicBezTo>
                  <a:pt x="1" y="19039"/>
                  <a:pt x="199" y="19238"/>
                  <a:pt x="398" y="19238"/>
                </a:cubicBezTo>
                <a:cubicBezTo>
                  <a:pt x="405" y="19238"/>
                  <a:pt x="412" y="19238"/>
                  <a:pt x="419" y="19237"/>
                </a:cubicBezTo>
                <a:cubicBezTo>
                  <a:pt x="655" y="19230"/>
                  <a:pt x="808" y="19062"/>
                  <a:pt x="823" y="18833"/>
                </a:cubicBezTo>
                <a:cubicBezTo>
                  <a:pt x="838" y="18673"/>
                  <a:pt x="854" y="18506"/>
                  <a:pt x="869" y="18346"/>
                </a:cubicBezTo>
                <a:cubicBezTo>
                  <a:pt x="884" y="18262"/>
                  <a:pt x="892" y="18186"/>
                  <a:pt x="899" y="18109"/>
                </a:cubicBezTo>
                <a:cubicBezTo>
                  <a:pt x="899" y="18091"/>
                  <a:pt x="905" y="18053"/>
                  <a:pt x="908" y="18043"/>
                </a:cubicBezTo>
                <a:lnTo>
                  <a:pt x="908" y="18043"/>
                </a:lnTo>
                <a:cubicBezTo>
                  <a:pt x="907" y="18052"/>
                  <a:pt x="907" y="18061"/>
                  <a:pt x="907" y="18071"/>
                </a:cubicBezTo>
                <a:cubicBezTo>
                  <a:pt x="909" y="18049"/>
                  <a:pt x="910" y="18040"/>
                  <a:pt x="909" y="18040"/>
                </a:cubicBezTo>
                <a:cubicBezTo>
                  <a:pt x="908" y="18040"/>
                  <a:pt x="908" y="18041"/>
                  <a:pt x="908" y="18043"/>
                </a:cubicBezTo>
                <a:lnTo>
                  <a:pt x="908" y="18043"/>
                </a:lnTo>
                <a:cubicBezTo>
                  <a:pt x="910" y="18001"/>
                  <a:pt x="916" y="17964"/>
                  <a:pt x="922" y="17926"/>
                </a:cubicBezTo>
                <a:cubicBezTo>
                  <a:pt x="968" y="17599"/>
                  <a:pt x="1029" y="17279"/>
                  <a:pt x="1098" y="16951"/>
                </a:cubicBezTo>
                <a:cubicBezTo>
                  <a:pt x="1227" y="16311"/>
                  <a:pt x="1395" y="15678"/>
                  <a:pt x="1593" y="15046"/>
                </a:cubicBezTo>
                <a:cubicBezTo>
                  <a:pt x="1783" y="14421"/>
                  <a:pt x="2012" y="13796"/>
                  <a:pt x="2256" y="13186"/>
                </a:cubicBezTo>
                <a:cubicBezTo>
                  <a:pt x="2286" y="13110"/>
                  <a:pt x="2317" y="13034"/>
                  <a:pt x="2347" y="12965"/>
                </a:cubicBezTo>
                <a:cubicBezTo>
                  <a:pt x="2363" y="12927"/>
                  <a:pt x="2378" y="12896"/>
                  <a:pt x="2393" y="12858"/>
                </a:cubicBezTo>
                <a:cubicBezTo>
                  <a:pt x="2401" y="12843"/>
                  <a:pt x="2401" y="12828"/>
                  <a:pt x="2408" y="12813"/>
                </a:cubicBezTo>
                <a:cubicBezTo>
                  <a:pt x="2408" y="12813"/>
                  <a:pt x="2421" y="12784"/>
                  <a:pt x="2430" y="12765"/>
                </a:cubicBezTo>
                <a:lnTo>
                  <a:pt x="2430" y="12765"/>
                </a:lnTo>
                <a:cubicBezTo>
                  <a:pt x="2430" y="12766"/>
                  <a:pt x="2430" y="12766"/>
                  <a:pt x="2430" y="12766"/>
                </a:cubicBezTo>
                <a:cubicBezTo>
                  <a:pt x="2432" y="12766"/>
                  <a:pt x="2455" y="12702"/>
                  <a:pt x="2462" y="12683"/>
                </a:cubicBezTo>
                <a:cubicBezTo>
                  <a:pt x="2477" y="12645"/>
                  <a:pt x="2500" y="12607"/>
                  <a:pt x="2515" y="12569"/>
                </a:cubicBezTo>
                <a:cubicBezTo>
                  <a:pt x="2546" y="12492"/>
                  <a:pt x="2584" y="12409"/>
                  <a:pt x="2614" y="12332"/>
                </a:cubicBezTo>
                <a:cubicBezTo>
                  <a:pt x="2751" y="12028"/>
                  <a:pt x="2889" y="11730"/>
                  <a:pt x="3033" y="11425"/>
                </a:cubicBezTo>
                <a:cubicBezTo>
                  <a:pt x="3605" y="10214"/>
                  <a:pt x="4238" y="9032"/>
                  <a:pt x="4901" y="7866"/>
                </a:cubicBezTo>
                <a:cubicBezTo>
                  <a:pt x="5564" y="6685"/>
                  <a:pt x="6265" y="5519"/>
                  <a:pt x="6996" y="4383"/>
                </a:cubicBezTo>
                <a:cubicBezTo>
                  <a:pt x="7736" y="3240"/>
                  <a:pt x="8513" y="2120"/>
                  <a:pt x="9313" y="1022"/>
                </a:cubicBezTo>
                <a:cubicBezTo>
                  <a:pt x="9412" y="885"/>
                  <a:pt x="9519" y="748"/>
                  <a:pt x="9618" y="611"/>
                </a:cubicBezTo>
                <a:cubicBezTo>
                  <a:pt x="9748" y="435"/>
                  <a:pt x="9649" y="146"/>
                  <a:pt x="9473" y="54"/>
                </a:cubicBezTo>
                <a:cubicBezTo>
                  <a:pt x="9404" y="17"/>
                  <a:pt x="9336" y="0"/>
                  <a:pt x="92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7" name="Google Shape;607;p30"/>
          <p:cNvSpPr/>
          <p:nvPr/>
        </p:nvSpPr>
        <p:spPr>
          <a:xfrm>
            <a:off x="405822" y="3609837"/>
            <a:ext cx="76288" cy="580324"/>
          </a:xfrm>
          <a:custGeom>
            <a:avLst/>
            <a:gdLst/>
            <a:ahLst/>
            <a:cxnLst/>
            <a:rect l="l" t="t" r="r" b="b"/>
            <a:pathLst>
              <a:path w="710" h="5401" extrusionOk="0">
                <a:moveTo>
                  <a:pt x="214" y="1"/>
                </a:moveTo>
                <a:cubicBezTo>
                  <a:pt x="115" y="1"/>
                  <a:pt x="1" y="92"/>
                  <a:pt x="16" y="206"/>
                </a:cubicBezTo>
                <a:cubicBezTo>
                  <a:pt x="230" y="1860"/>
                  <a:pt x="306" y="3537"/>
                  <a:pt x="245" y="5206"/>
                </a:cubicBezTo>
                <a:cubicBezTo>
                  <a:pt x="241" y="5336"/>
                  <a:pt x="340" y="5400"/>
                  <a:pt x="441" y="5400"/>
                </a:cubicBezTo>
                <a:cubicBezTo>
                  <a:pt x="542" y="5400"/>
                  <a:pt x="645" y="5336"/>
                  <a:pt x="649" y="5206"/>
                </a:cubicBezTo>
                <a:cubicBezTo>
                  <a:pt x="710" y="3537"/>
                  <a:pt x="633" y="1860"/>
                  <a:pt x="420" y="206"/>
                </a:cubicBezTo>
                <a:cubicBezTo>
                  <a:pt x="405" y="100"/>
                  <a:pt x="336" y="1"/>
                  <a:pt x="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8" name="Google Shape;608;p30"/>
          <p:cNvSpPr/>
          <p:nvPr/>
        </p:nvSpPr>
        <p:spPr>
          <a:xfrm>
            <a:off x="332113" y="4159976"/>
            <a:ext cx="690673" cy="258411"/>
          </a:xfrm>
          <a:custGeom>
            <a:avLst/>
            <a:gdLst/>
            <a:ahLst/>
            <a:cxnLst/>
            <a:rect l="l" t="t" r="r" b="b"/>
            <a:pathLst>
              <a:path w="6428" h="2405" extrusionOk="0">
                <a:moveTo>
                  <a:pt x="6158" y="0"/>
                </a:moveTo>
                <a:cubicBezTo>
                  <a:pt x="6139" y="0"/>
                  <a:pt x="6119" y="3"/>
                  <a:pt x="6098" y="10"/>
                </a:cubicBezTo>
                <a:cubicBezTo>
                  <a:pt x="4551" y="490"/>
                  <a:pt x="3011" y="1001"/>
                  <a:pt x="1487" y="1534"/>
                </a:cubicBezTo>
                <a:cubicBezTo>
                  <a:pt x="1053" y="1687"/>
                  <a:pt x="611" y="1847"/>
                  <a:pt x="176" y="2007"/>
                </a:cubicBezTo>
                <a:cubicBezTo>
                  <a:pt x="70" y="2037"/>
                  <a:pt x="1" y="2144"/>
                  <a:pt x="31" y="2250"/>
                </a:cubicBezTo>
                <a:cubicBezTo>
                  <a:pt x="57" y="2333"/>
                  <a:pt x="145" y="2405"/>
                  <a:pt x="231" y="2405"/>
                </a:cubicBezTo>
                <a:cubicBezTo>
                  <a:pt x="249" y="2405"/>
                  <a:pt x="266" y="2402"/>
                  <a:pt x="283" y="2395"/>
                </a:cubicBezTo>
                <a:cubicBezTo>
                  <a:pt x="1807" y="1839"/>
                  <a:pt x="3339" y="1321"/>
                  <a:pt x="4879" y="825"/>
                </a:cubicBezTo>
                <a:cubicBezTo>
                  <a:pt x="5321" y="680"/>
                  <a:pt x="5763" y="543"/>
                  <a:pt x="6205" y="406"/>
                </a:cubicBezTo>
                <a:cubicBezTo>
                  <a:pt x="6427" y="337"/>
                  <a:pt x="6358" y="0"/>
                  <a:pt x="615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9" name="Google Shape;609;p30"/>
          <p:cNvSpPr/>
          <p:nvPr/>
        </p:nvSpPr>
        <p:spPr>
          <a:xfrm>
            <a:off x="79161" y="4176624"/>
            <a:ext cx="152790" cy="528749"/>
          </a:xfrm>
          <a:custGeom>
            <a:avLst/>
            <a:gdLst/>
            <a:ahLst/>
            <a:cxnLst/>
            <a:rect l="l" t="t" r="r" b="b"/>
            <a:pathLst>
              <a:path w="1422" h="4921" extrusionOk="0">
                <a:moveTo>
                  <a:pt x="254" y="1"/>
                </a:moveTo>
                <a:cubicBezTo>
                  <a:pt x="133" y="1"/>
                  <a:pt x="1" y="102"/>
                  <a:pt x="33" y="258"/>
                </a:cubicBezTo>
                <a:cubicBezTo>
                  <a:pt x="361" y="1759"/>
                  <a:pt x="681" y="3268"/>
                  <a:pt x="1001" y="4777"/>
                </a:cubicBezTo>
                <a:cubicBezTo>
                  <a:pt x="1022" y="4878"/>
                  <a:pt x="1097" y="4921"/>
                  <a:pt x="1175" y="4921"/>
                </a:cubicBezTo>
                <a:cubicBezTo>
                  <a:pt x="1294" y="4921"/>
                  <a:pt x="1422" y="4822"/>
                  <a:pt x="1390" y="4671"/>
                </a:cubicBezTo>
                <a:cubicBezTo>
                  <a:pt x="1069" y="3162"/>
                  <a:pt x="749" y="1653"/>
                  <a:pt x="429" y="144"/>
                </a:cubicBezTo>
                <a:cubicBezTo>
                  <a:pt x="408" y="44"/>
                  <a:pt x="333" y="1"/>
                  <a:pt x="25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0" name="Google Shape;610;p30"/>
          <p:cNvSpPr/>
          <p:nvPr/>
        </p:nvSpPr>
        <p:spPr>
          <a:xfrm>
            <a:off x="7897230" y="2295526"/>
            <a:ext cx="1221893" cy="2900653"/>
          </a:xfrm>
          <a:custGeom>
            <a:avLst/>
            <a:gdLst/>
            <a:ahLst/>
            <a:cxnLst/>
            <a:rect l="l" t="t" r="r" b="b"/>
            <a:pathLst>
              <a:path w="11372" h="26996" extrusionOk="0">
                <a:moveTo>
                  <a:pt x="11371" y="0"/>
                </a:moveTo>
                <a:cubicBezTo>
                  <a:pt x="2203" y="6730"/>
                  <a:pt x="358" y="22163"/>
                  <a:pt x="0" y="26995"/>
                </a:cubicBezTo>
                <a:lnTo>
                  <a:pt x="11371" y="26995"/>
                </a:lnTo>
                <a:lnTo>
                  <a:pt x="1137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1" name="Google Shape;611;p30"/>
          <p:cNvSpPr/>
          <p:nvPr/>
        </p:nvSpPr>
        <p:spPr>
          <a:xfrm>
            <a:off x="8413088" y="3075926"/>
            <a:ext cx="706038" cy="1599463"/>
          </a:xfrm>
          <a:custGeom>
            <a:avLst/>
            <a:gdLst/>
            <a:ahLst/>
            <a:cxnLst/>
            <a:rect l="l" t="t" r="r" b="b"/>
            <a:pathLst>
              <a:path w="6571" h="14886" extrusionOk="0">
                <a:moveTo>
                  <a:pt x="466" y="0"/>
                </a:moveTo>
                <a:cubicBezTo>
                  <a:pt x="306" y="298"/>
                  <a:pt x="153" y="595"/>
                  <a:pt x="1" y="900"/>
                </a:cubicBezTo>
                <a:cubicBezTo>
                  <a:pt x="2607" y="4619"/>
                  <a:pt x="4878" y="10076"/>
                  <a:pt x="6570" y="14885"/>
                </a:cubicBezTo>
                <a:lnTo>
                  <a:pt x="6570" y="11821"/>
                </a:lnTo>
                <a:cubicBezTo>
                  <a:pt x="4886" y="7462"/>
                  <a:pt x="2798" y="2996"/>
                  <a:pt x="46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2" name="Google Shape;612;p30"/>
          <p:cNvSpPr/>
          <p:nvPr/>
        </p:nvSpPr>
        <p:spPr>
          <a:xfrm>
            <a:off x="6615431" y="3219154"/>
            <a:ext cx="1289907" cy="2001747"/>
          </a:xfrm>
          <a:custGeom>
            <a:avLst/>
            <a:gdLst/>
            <a:ahLst/>
            <a:cxnLst/>
            <a:rect l="l" t="t" r="r" b="b"/>
            <a:pathLst>
              <a:path w="12005" h="18630" extrusionOk="0">
                <a:moveTo>
                  <a:pt x="6438" y="0"/>
                </a:moveTo>
                <a:cubicBezTo>
                  <a:pt x="6226" y="0"/>
                  <a:pt x="6006" y="28"/>
                  <a:pt x="5777" y="86"/>
                </a:cubicBezTo>
                <a:cubicBezTo>
                  <a:pt x="0" y="1550"/>
                  <a:pt x="2508" y="16030"/>
                  <a:pt x="3011" y="18629"/>
                </a:cubicBezTo>
                <a:lnTo>
                  <a:pt x="12004" y="18629"/>
                </a:lnTo>
                <a:cubicBezTo>
                  <a:pt x="11895" y="13990"/>
                  <a:pt x="11178" y="0"/>
                  <a:pt x="64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3" name="Google Shape;613;p30"/>
          <p:cNvSpPr/>
          <p:nvPr/>
        </p:nvSpPr>
        <p:spPr>
          <a:xfrm>
            <a:off x="6269601" y="4590522"/>
            <a:ext cx="644148" cy="605682"/>
          </a:xfrm>
          <a:custGeom>
            <a:avLst/>
            <a:gdLst/>
            <a:ahLst/>
            <a:cxnLst/>
            <a:rect l="l" t="t" r="r" b="b"/>
            <a:pathLst>
              <a:path w="5995" h="5637" extrusionOk="0">
                <a:moveTo>
                  <a:pt x="1669" y="1"/>
                </a:moveTo>
                <a:cubicBezTo>
                  <a:pt x="61" y="1"/>
                  <a:pt x="0" y="3553"/>
                  <a:pt x="104" y="5636"/>
                </a:cubicBezTo>
                <a:lnTo>
                  <a:pt x="5995" y="5636"/>
                </a:lnTo>
                <a:cubicBezTo>
                  <a:pt x="5522" y="4333"/>
                  <a:pt x="3907" y="278"/>
                  <a:pt x="1826" y="12"/>
                </a:cubicBezTo>
                <a:cubicBezTo>
                  <a:pt x="1772" y="4"/>
                  <a:pt x="1720" y="1"/>
                  <a:pt x="16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4" name="Google Shape;614;p30"/>
          <p:cNvSpPr/>
          <p:nvPr/>
        </p:nvSpPr>
        <p:spPr>
          <a:xfrm>
            <a:off x="7025715" y="2692763"/>
            <a:ext cx="2093400" cy="2503419"/>
          </a:xfrm>
          <a:custGeom>
            <a:avLst/>
            <a:gdLst/>
            <a:ahLst/>
            <a:cxnLst/>
            <a:rect l="l" t="t" r="r" b="b"/>
            <a:pathLst>
              <a:path w="19483" h="23299" extrusionOk="0">
                <a:moveTo>
                  <a:pt x="6829" y="1"/>
                </a:moveTo>
                <a:cubicBezTo>
                  <a:pt x="1" y="1"/>
                  <a:pt x="3495" y="18198"/>
                  <a:pt x="4605" y="23298"/>
                </a:cubicBezTo>
                <a:lnTo>
                  <a:pt x="19482" y="23298"/>
                </a:lnTo>
                <a:lnTo>
                  <a:pt x="19482" y="18451"/>
                </a:lnTo>
                <a:cubicBezTo>
                  <a:pt x="16632" y="10357"/>
                  <a:pt x="12143" y="426"/>
                  <a:pt x="7166" y="15"/>
                </a:cubicBezTo>
                <a:cubicBezTo>
                  <a:pt x="7051" y="5"/>
                  <a:pt x="6939" y="1"/>
                  <a:pt x="682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5" name="Google Shape;615;p30"/>
          <p:cNvSpPr/>
          <p:nvPr/>
        </p:nvSpPr>
        <p:spPr>
          <a:xfrm>
            <a:off x="8247520" y="3514903"/>
            <a:ext cx="220267" cy="921255"/>
          </a:xfrm>
          <a:custGeom>
            <a:avLst/>
            <a:gdLst/>
            <a:ahLst/>
            <a:cxnLst/>
            <a:rect l="l" t="t" r="r" b="b"/>
            <a:pathLst>
              <a:path w="2050" h="8574" extrusionOk="0">
                <a:moveTo>
                  <a:pt x="1804" y="1"/>
                </a:moveTo>
                <a:cubicBezTo>
                  <a:pt x="1725" y="1"/>
                  <a:pt x="1648" y="44"/>
                  <a:pt x="1624" y="144"/>
                </a:cubicBezTo>
                <a:cubicBezTo>
                  <a:pt x="1159" y="2255"/>
                  <a:pt x="732" y="4374"/>
                  <a:pt x="344" y="6508"/>
                </a:cubicBezTo>
                <a:cubicBezTo>
                  <a:pt x="229" y="7110"/>
                  <a:pt x="123" y="7712"/>
                  <a:pt x="16" y="8322"/>
                </a:cubicBezTo>
                <a:cubicBezTo>
                  <a:pt x="1" y="8429"/>
                  <a:pt x="46" y="8535"/>
                  <a:pt x="161" y="8566"/>
                </a:cubicBezTo>
                <a:cubicBezTo>
                  <a:pt x="178" y="8571"/>
                  <a:pt x="196" y="8574"/>
                  <a:pt x="215" y="8574"/>
                </a:cubicBezTo>
                <a:cubicBezTo>
                  <a:pt x="301" y="8574"/>
                  <a:pt x="392" y="8517"/>
                  <a:pt x="405" y="8429"/>
                </a:cubicBezTo>
                <a:cubicBezTo>
                  <a:pt x="778" y="6295"/>
                  <a:pt x="1182" y="4168"/>
                  <a:pt x="1624" y="2057"/>
                </a:cubicBezTo>
                <a:cubicBezTo>
                  <a:pt x="1754" y="1455"/>
                  <a:pt x="1883" y="853"/>
                  <a:pt x="2013" y="251"/>
                </a:cubicBezTo>
                <a:cubicBezTo>
                  <a:pt x="2049" y="100"/>
                  <a:pt x="1923" y="1"/>
                  <a:pt x="180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6" name="Google Shape;616;p30"/>
          <p:cNvSpPr/>
          <p:nvPr/>
        </p:nvSpPr>
        <p:spPr>
          <a:xfrm>
            <a:off x="7485809" y="4453739"/>
            <a:ext cx="971970" cy="679605"/>
          </a:xfrm>
          <a:custGeom>
            <a:avLst/>
            <a:gdLst/>
            <a:ahLst/>
            <a:cxnLst/>
            <a:rect l="l" t="t" r="r" b="b"/>
            <a:pathLst>
              <a:path w="9046" h="6325" extrusionOk="0">
                <a:moveTo>
                  <a:pt x="281" y="0"/>
                </a:moveTo>
                <a:cubicBezTo>
                  <a:pt x="114" y="0"/>
                  <a:pt x="0" y="264"/>
                  <a:pt x="179" y="385"/>
                </a:cubicBezTo>
                <a:cubicBezTo>
                  <a:pt x="1307" y="1155"/>
                  <a:pt x="2434" y="1925"/>
                  <a:pt x="3570" y="2695"/>
                </a:cubicBezTo>
                <a:cubicBezTo>
                  <a:pt x="4683" y="3457"/>
                  <a:pt x="5803" y="4219"/>
                  <a:pt x="6916" y="4981"/>
                </a:cubicBezTo>
                <a:cubicBezTo>
                  <a:pt x="7503" y="5377"/>
                  <a:pt x="8082" y="5789"/>
                  <a:pt x="8608" y="6269"/>
                </a:cubicBezTo>
                <a:cubicBezTo>
                  <a:pt x="8652" y="6308"/>
                  <a:pt x="8700" y="6324"/>
                  <a:pt x="8746" y="6324"/>
                </a:cubicBezTo>
                <a:cubicBezTo>
                  <a:pt x="8908" y="6324"/>
                  <a:pt x="9046" y="6122"/>
                  <a:pt x="8897" y="5979"/>
                </a:cubicBezTo>
                <a:cubicBezTo>
                  <a:pt x="8425" y="5553"/>
                  <a:pt x="7907" y="5172"/>
                  <a:pt x="7381" y="4813"/>
                </a:cubicBezTo>
                <a:cubicBezTo>
                  <a:pt x="6832" y="4425"/>
                  <a:pt x="6276" y="4051"/>
                  <a:pt x="5719" y="3670"/>
                </a:cubicBezTo>
                <a:cubicBezTo>
                  <a:pt x="4584" y="2900"/>
                  <a:pt x="3441" y="2123"/>
                  <a:pt x="2305" y="1346"/>
                </a:cubicBezTo>
                <a:cubicBezTo>
                  <a:pt x="1665" y="911"/>
                  <a:pt x="1025" y="469"/>
                  <a:pt x="384" y="35"/>
                </a:cubicBezTo>
                <a:cubicBezTo>
                  <a:pt x="349" y="11"/>
                  <a:pt x="314" y="0"/>
                  <a:pt x="2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7" name="Google Shape;617;p30"/>
          <p:cNvSpPr/>
          <p:nvPr/>
        </p:nvSpPr>
        <p:spPr>
          <a:xfrm>
            <a:off x="7710484" y="2882196"/>
            <a:ext cx="900947" cy="3047641"/>
          </a:xfrm>
          <a:custGeom>
            <a:avLst/>
            <a:gdLst/>
            <a:ahLst/>
            <a:cxnLst/>
            <a:rect l="l" t="t" r="r" b="b"/>
            <a:pathLst>
              <a:path w="8385" h="28364" extrusionOk="0">
                <a:moveTo>
                  <a:pt x="439" y="0"/>
                </a:moveTo>
                <a:cubicBezTo>
                  <a:pt x="365" y="0"/>
                  <a:pt x="294" y="17"/>
                  <a:pt x="237" y="51"/>
                </a:cubicBezTo>
                <a:cubicBezTo>
                  <a:pt x="31" y="172"/>
                  <a:pt x="1" y="409"/>
                  <a:pt x="92" y="607"/>
                </a:cubicBezTo>
                <a:cubicBezTo>
                  <a:pt x="839" y="2284"/>
                  <a:pt x="1532" y="3983"/>
                  <a:pt x="2180" y="5706"/>
                </a:cubicBezTo>
                <a:cubicBezTo>
                  <a:pt x="2836" y="7451"/>
                  <a:pt x="3445" y="9211"/>
                  <a:pt x="3994" y="10995"/>
                </a:cubicBezTo>
                <a:cubicBezTo>
                  <a:pt x="4543" y="12771"/>
                  <a:pt x="5038" y="14554"/>
                  <a:pt x="5473" y="16360"/>
                </a:cubicBezTo>
                <a:cubicBezTo>
                  <a:pt x="5922" y="18167"/>
                  <a:pt x="6311" y="19996"/>
                  <a:pt x="6646" y="21825"/>
                </a:cubicBezTo>
                <a:cubicBezTo>
                  <a:pt x="6974" y="23639"/>
                  <a:pt x="7248" y="25460"/>
                  <a:pt x="7469" y="27274"/>
                </a:cubicBezTo>
                <a:cubicBezTo>
                  <a:pt x="7500" y="27503"/>
                  <a:pt x="7523" y="27731"/>
                  <a:pt x="7546" y="27960"/>
                </a:cubicBezTo>
                <a:cubicBezTo>
                  <a:pt x="7576" y="28181"/>
                  <a:pt x="7721" y="28364"/>
                  <a:pt x="7957" y="28364"/>
                </a:cubicBezTo>
                <a:cubicBezTo>
                  <a:pt x="8155" y="28364"/>
                  <a:pt x="8384" y="28181"/>
                  <a:pt x="8361" y="27960"/>
                </a:cubicBezTo>
                <a:cubicBezTo>
                  <a:pt x="8148" y="26085"/>
                  <a:pt x="7881" y="24210"/>
                  <a:pt x="7553" y="22343"/>
                </a:cubicBezTo>
                <a:cubicBezTo>
                  <a:pt x="7233" y="20499"/>
                  <a:pt x="6860" y="18662"/>
                  <a:pt x="6425" y="16840"/>
                </a:cubicBezTo>
                <a:cubicBezTo>
                  <a:pt x="5991" y="15019"/>
                  <a:pt x="5511" y="13213"/>
                  <a:pt x="4970" y="11422"/>
                </a:cubicBezTo>
                <a:cubicBezTo>
                  <a:pt x="4429" y="9623"/>
                  <a:pt x="3834" y="7847"/>
                  <a:pt x="3186" y="6094"/>
                </a:cubicBezTo>
                <a:cubicBezTo>
                  <a:pt x="2531" y="4319"/>
                  <a:pt x="1830" y="2566"/>
                  <a:pt x="1068" y="828"/>
                </a:cubicBezTo>
                <a:cubicBezTo>
                  <a:pt x="976" y="622"/>
                  <a:pt x="885" y="409"/>
                  <a:pt x="786" y="195"/>
                </a:cubicBezTo>
                <a:cubicBezTo>
                  <a:pt x="730" y="64"/>
                  <a:pt x="581" y="0"/>
                  <a:pt x="43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8" name="Google Shape;618;p30"/>
          <p:cNvSpPr/>
          <p:nvPr/>
        </p:nvSpPr>
        <p:spPr>
          <a:xfrm>
            <a:off x="5243900" y="4467601"/>
            <a:ext cx="616749" cy="975086"/>
          </a:xfrm>
          <a:custGeom>
            <a:avLst/>
            <a:gdLst/>
            <a:ahLst/>
            <a:cxnLst/>
            <a:rect l="l" t="t" r="r" b="b"/>
            <a:pathLst>
              <a:path w="5740" h="9075" extrusionOk="0">
                <a:moveTo>
                  <a:pt x="472" y="1"/>
                </a:moveTo>
                <a:cubicBezTo>
                  <a:pt x="409" y="1"/>
                  <a:pt x="344" y="18"/>
                  <a:pt x="283" y="58"/>
                </a:cubicBezTo>
                <a:cubicBezTo>
                  <a:pt x="115" y="165"/>
                  <a:pt x="1" y="432"/>
                  <a:pt x="138" y="615"/>
                </a:cubicBezTo>
                <a:cubicBezTo>
                  <a:pt x="893" y="1613"/>
                  <a:pt x="1594" y="2642"/>
                  <a:pt x="2249" y="3709"/>
                </a:cubicBezTo>
                <a:cubicBezTo>
                  <a:pt x="2905" y="4761"/>
                  <a:pt x="3507" y="5850"/>
                  <a:pt x="4056" y="6963"/>
                </a:cubicBezTo>
                <a:cubicBezTo>
                  <a:pt x="4368" y="7596"/>
                  <a:pt x="4665" y="8228"/>
                  <a:pt x="4947" y="8876"/>
                </a:cubicBezTo>
                <a:cubicBezTo>
                  <a:pt x="5003" y="9007"/>
                  <a:pt x="5155" y="9075"/>
                  <a:pt x="5300" y="9075"/>
                </a:cubicBezTo>
                <a:cubicBezTo>
                  <a:pt x="5374" y="9075"/>
                  <a:pt x="5447" y="9057"/>
                  <a:pt x="5504" y="9021"/>
                </a:cubicBezTo>
                <a:cubicBezTo>
                  <a:pt x="5702" y="8891"/>
                  <a:pt x="5740" y="8678"/>
                  <a:pt x="5648" y="8472"/>
                </a:cubicBezTo>
                <a:cubicBezTo>
                  <a:pt x="5153" y="7321"/>
                  <a:pt x="4604" y="6201"/>
                  <a:pt x="4002" y="5104"/>
                </a:cubicBezTo>
                <a:cubicBezTo>
                  <a:pt x="3408" y="4014"/>
                  <a:pt x="2760" y="2954"/>
                  <a:pt x="2066" y="1925"/>
                </a:cubicBezTo>
                <a:cubicBezTo>
                  <a:pt x="1670" y="1339"/>
                  <a:pt x="1258" y="767"/>
                  <a:pt x="839" y="203"/>
                </a:cubicBezTo>
                <a:cubicBezTo>
                  <a:pt x="750" y="87"/>
                  <a:pt x="613" y="1"/>
                  <a:pt x="47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9" name="Google Shape;619;p30"/>
          <p:cNvSpPr/>
          <p:nvPr/>
        </p:nvSpPr>
        <p:spPr>
          <a:xfrm>
            <a:off x="5073594" y="4789732"/>
            <a:ext cx="565174" cy="245303"/>
          </a:xfrm>
          <a:custGeom>
            <a:avLst/>
            <a:gdLst/>
            <a:ahLst/>
            <a:cxnLst/>
            <a:rect l="l" t="t" r="r" b="b"/>
            <a:pathLst>
              <a:path w="5260" h="2283" extrusionOk="0">
                <a:moveTo>
                  <a:pt x="231" y="0"/>
                </a:moveTo>
                <a:cubicBezTo>
                  <a:pt x="145" y="0"/>
                  <a:pt x="57" y="72"/>
                  <a:pt x="31" y="154"/>
                </a:cubicBezTo>
                <a:cubicBezTo>
                  <a:pt x="1" y="261"/>
                  <a:pt x="69" y="360"/>
                  <a:pt x="176" y="398"/>
                </a:cubicBezTo>
                <a:cubicBezTo>
                  <a:pt x="1776" y="1016"/>
                  <a:pt x="3377" y="1641"/>
                  <a:pt x="4977" y="2273"/>
                </a:cubicBezTo>
                <a:cubicBezTo>
                  <a:pt x="4994" y="2280"/>
                  <a:pt x="5012" y="2283"/>
                  <a:pt x="5029" y="2283"/>
                </a:cubicBezTo>
                <a:cubicBezTo>
                  <a:pt x="5115" y="2283"/>
                  <a:pt x="5202" y="2212"/>
                  <a:pt x="5221" y="2136"/>
                </a:cubicBezTo>
                <a:cubicBezTo>
                  <a:pt x="5259" y="2014"/>
                  <a:pt x="5183" y="1923"/>
                  <a:pt x="5084" y="1885"/>
                </a:cubicBezTo>
                <a:cubicBezTo>
                  <a:pt x="3484" y="1252"/>
                  <a:pt x="1891" y="627"/>
                  <a:pt x="283" y="10"/>
                </a:cubicBezTo>
                <a:cubicBezTo>
                  <a:pt x="266" y="3"/>
                  <a:pt x="249" y="0"/>
                  <a:pt x="23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0" name="Google Shape;620;p30"/>
          <p:cNvSpPr/>
          <p:nvPr/>
        </p:nvSpPr>
        <p:spPr>
          <a:xfrm>
            <a:off x="5517463" y="4400983"/>
            <a:ext cx="61567" cy="475455"/>
          </a:xfrm>
          <a:custGeom>
            <a:avLst/>
            <a:gdLst/>
            <a:ahLst/>
            <a:cxnLst/>
            <a:rect l="l" t="t" r="r" b="b"/>
            <a:pathLst>
              <a:path w="573" h="4425" extrusionOk="0">
                <a:moveTo>
                  <a:pt x="196" y="1"/>
                </a:moveTo>
                <a:cubicBezTo>
                  <a:pt x="96" y="1"/>
                  <a:pt x="1" y="66"/>
                  <a:pt x="8" y="198"/>
                </a:cubicBezTo>
                <a:cubicBezTo>
                  <a:pt x="61" y="1539"/>
                  <a:pt x="107" y="2888"/>
                  <a:pt x="161" y="4230"/>
                </a:cubicBezTo>
                <a:cubicBezTo>
                  <a:pt x="168" y="4359"/>
                  <a:pt x="273" y="4424"/>
                  <a:pt x="374" y="4424"/>
                </a:cubicBezTo>
                <a:cubicBezTo>
                  <a:pt x="475" y="4424"/>
                  <a:pt x="572" y="4359"/>
                  <a:pt x="564" y="4230"/>
                </a:cubicBezTo>
                <a:cubicBezTo>
                  <a:pt x="519" y="2888"/>
                  <a:pt x="465" y="1539"/>
                  <a:pt x="412" y="198"/>
                </a:cubicBezTo>
                <a:cubicBezTo>
                  <a:pt x="404" y="68"/>
                  <a:pt x="298" y="1"/>
                  <a:pt x="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1" name="Google Shape;621;p30"/>
          <p:cNvSpPr/>
          <p:nvPr/>
        </p:nvSpPr>
        <p:spPr>
          <a:xfrm>
            <a:off x="8543433" y="179326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2" name="Google Shape;622;p30"/>
          <p:cNvSpPr/>
          <p:nvPr/>
        </p:nvSpPr>
        <p:spPr>
          <a:xfrm>
            <a:off x="8085952" y="690586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3" name="Google Shape;623;p30"/>
          <p:cNvSpPr/>
          <p:nvPr/>
        </p:nvSpPr>
        <p:spPr>
          <a:xfrm>
            <a:off x="7521124" y="136603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4" name="Google Shape;624;p30"/>
          <p:cNvSpPr/>
          <p:nvPr/>
        </p:nvSpPr>
        <p:spPr>
          <a:xfrm>
            <a:off x="8795196" y="760367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5" name="Google Shape;625;p30"/>
          <p:cNvSpPr/>
          <p:nvPr/>
        </p:nvSpPr>
        <p:spPr>
          <a:xfrm>
            <a:off x="8538801" y="1153326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6" name="Google Shape;626;p30"/>
          <p:cNvSpPr/>
          <p:nvPr/>
        </p:nvSpPr>
        <p:spPr>
          <a:xfrm>
            <a:off x="633563" y="2295525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7" name="Google Shape;627;p30"/>
          <p:cNvSpPr/>
          <p:nvPr/>
        </p:nvSpPr>
        <p:spPr>
          <a:xfrm>
            <a:off x="1301871" y="2212529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8" name="Google Shape;628;p30"/>
          <p:cNvSpPr/>
          <p:nvPr/>
        </p:nvSpPr>
        <p:spPr>
          <a:xfrm>
            <a:off x="599361" y="1604340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9" name="Google Shape;629;p30"/>
          <p:cNvSpPr/>
          <p:nvPr/>
        </p:nvSpPr>
        <p:spPr>
          <a:xfrm>
            <a:off x="1278152" y="1487698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256930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2"/>
        </a:solidFill>
        <a:effectLst/>
      </p:bgPr>
    </p:bg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31"/>
          <p:cNvSpPr/>
          <p:nvPr/>
        </p:nvSpPr>
        <p:spPr>
          <a:xfrm>
            <a:off x="8543433" y="179326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2" name="Google Shape;632;p31"/>
          <p:cNvSpPr/>
          <p:nvPr/>
        </p:nvSpPr>
        <p:spPr>
          <a:xfrm>
            <a:off x="8085952" y="690586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3" name="Google Shape;633;p31"/>
          <p:cNvSpPr/>
          <p:nvPr/>
        </p:nvSpPr>
        <p:spPr>
          <a:xfrm>
            <a:off x="7521124" y="136603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4" name="Google Shape;634;p31"/>
          <p:cNvSpPr/>
          <p:nvPr/>
        </p:nvSpPr>
        <p:spPr>
          <a:xfrm>
            <a:off x="8795196" y="760367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5" name="Google Shape;635;p31"/>
          <p:cNvSpPr/>
          <p:nvPr/>
        </p:nvSpPr>
        <p:spPr>
          <a:xfrm>
            <a:off x="8538801" y="1153326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6" name="Google Shape;636;p31"/>
          <p:cNvSpPr/>
          <p:nvPr/>
        </p:nvSpPr>
        <p:spPr>
          <a:xfrm>
            <a:off x="131871" y="259570"/>
            <a:ext cx="406139" cy="42057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7" name="Google Shape;637;p31"/>
          <p:cNvSpPr/>
          <p:nvPr/>
        </p:nvSpPr>
        <p:spPr>
          <a:xfrm>
            <a:off x="846184" y="203107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31"/>
          <p:cNvSpPr/>
          <p:nvPr/>
        </p:nvSpPr>
        <p:spPr>
          <a:xfrm>
            <a:off x="529386" y="825160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9" name="Google Shape;639;p31"/>
          <p:cNvSpPr/>
          <p:nvPr/>
        </p:nvSpPr>
        <p:spPr>
          <a:xfrm>
            <a:off x="140489" y="1153323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0" name="Google Shape;640;p31"/>
          <p:cNvSpPr/>
          <p:nvPr/>
        </p:nvSpPr>
        <p:spPr>
          <a:xfrm>
            <a:off x="1033049" y="452252"/>
            <a:ext cx="406126" cy="429996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1" name="Google Shape;641;p31"/>
          <p:cNvSpPr/>
          <p:nvPr/>
        </p:nvSpPr>
        <p:spPr>
          <a:xfrm rot="10800000">
            <a:off x="337369" y="4702175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2" name="Google Shape;642;p31"/>
          <p:cNvSpPr/>
          <p:nvPr/>
        </p:nvSpPr>
        <p:spPr>
          <a:xfrm rot="10800000">
            <a:off x="657724" y="4098909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3" name="Google Shape;643;p31"/>
          <p:cNvSpPr/>
          <p:nvPr/>
        </p:nvSpPr>
        <p:spPr>
          <a:xfrm rot="10800000">
            <a:off x="1154119" y="4506395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4" name="Google Shape;644;p31"/>
          <p:cNvSpPr/>
          <p:nvPr/>
        </p:nvSpPr>
        <p:spPr>
          <a:xfrm rot="10800000">
            <a:off x="150496" y="4168709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5" name="Google Shape;645;p31"/>
          <p:cNvSpPr/>
          <p:nvPr/>
        </p:nvSpPr>
        <p:spPr>
          <a:xfrm rot="10800000">
            <a:off x="204857" y="3594177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6" name="Google Shape;646;p31"/>
          <p:cNvSpPr/>
          <p:nvPr/>
        </p:nvSpPr>
        <p:spPr>
          <a:xfrm rot="10800000">
            <a:off x="8594560" y="4447058"/>
            <a:ext cx="406139" cy="42057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7" name="Google Shape;647;p31"/>
          <p:cNvSpPr/>
          <p:nvPr/>
        </p:nvSpPr>
        <p:spPr>
          <a:xfrm rot="10800000">
            <a:off x="8099508" y="4725968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8" name="Google Shape;648;p31"/>
          <p:cNvSpPr/>
          <p:nvPr/>
        </p:nvSpPr>
        <p:spPr>
          <a:xfrm rot="10800000">
            <a:off x="8351416" y="4056341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9" name="Google Shape;649;p31"/>
          <p:cNvSpPr/>
          <p:nvPr/>
        </p:nvSpPr>
        <p:spPr>
          <a:xfrm rot="10800000">
            <a:off x="8603186" y="3636171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0" name="Google Shape;650;p31"/>
          <p:cNvSpPr/>
          <p:nvPr/>
        </p:nvSpPr>
        <p:spPr>
          <a:xfrm rot="10800000">
            <a:off x="7693395" y="4244950"/>
            <a:ext cx="406126" cy="429996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399804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2"/>
        </a:solidFill>
        <a:effectLst/>
      </p:bgPr>
    </p:bg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2"/>
          <p:cNvSpPr/>
          <p:nvPr/>
        </p:nvSpPr>
        <p:spPr>
          <a:xfrm flipH="1">
            <a:off x="-34724" y="-24162"/>
            <a:ext cx="2468926" cy="1492534"/>
          </a:xfrm>
          <a:custGeom>
            <a:avLst/>
            <a:gdLst/>
            <a:ahLst/>
            <a:cxnLst/>
            <a:rect l="l" t="t" r="r" b="b"/>
            <a:pathLst>
              <a:path w="47619" h="28787" extrusionOk="0">
                <a:moveTo>
                  <a:pt x="1" y="0"/>
                </a:moveTo>
                <a:cubicBezTo>
                  <a:pt x="1609" y="3064"/>
                  <a:pt x="5648" y="5236"/>
                  <a:pt x="10381" y="5236"/>
                </a:cubicBezTo>
                <a:cubicBezTo>
                  <a:pt x="14115" y="5236"/>
                  <a:pt x="17415" y="3887"/>
                  <a:pt x="19427" y="1822"/>
                </a:cubicBezTo>
                <a:cubicBezTo>
                  <a:pt x="20022" y="5869"/>
                  <a:pt x="23497" y="8978"/>
                  <a:pt x="27712" y="8978"/>
                </a:cubicBezTo>
                <a:cubicBezTo>
                  <a:pt x="28017" y="8978"/>
                  <a:pt x="28314" y="8963"/>
                  <a:pt x="28611" y="8925"/>
                </a:cubicBezTo>
                <a:cubicBezTo>
                  <a:pt x="29030" y="19427"/>
                  <a:pt x="37239" y="27925"/>
                  <a:pt x="47619" y="28786"/>
                </a:cubicBezTo>
                <a:lnTo>
                  <a:pt x="4761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3" name="Google Shape;653;p32"/>
          <p:cNvSpPr/>
          <p:nvPr/>
        </p:nvSpPr>
        <p:spPr>
          <a:xfrm>
            <a:off x="6675077" y="-24162"/>
            <a:ext cx="2468926" cy="1492534"/>
          </a:xfrm>
          <a:custGeom>
            <a:avLst/>
            <a:gdLst/>
            <a:ahLst/>
            <a:cxnLst/>
            <a:rect l="l" t="t" r="r" b="b"/>
            <a:pathLst>
              <a:path w="47619" h="28787" extrusionOk="0">
                <a:moveTo>
                  <a:pt x="1" y="0"/>
                </a:moveTo>
                <a:cubicBezTo>
                  <a:pt x="1609" y="3064"/>
                  <a:pt x="5648" y="5236"/>
                  <a:pt x="10381" y="5236"/>
                </a:cubicBezTo>
                <a:cubicBezTo>
                  <a:pt x="14115" y="5236"/>
                  <a:pt x="17415" y="3887"/>
                  <a:pt x="19427" y="1822"/>
                </a:cubicBezTo>
                <a:cubicBezTo>
                  <a:pt x="20022" y="5869"/>
                  <a:pt x="23497" y="8978"/>
                  <a:pt x="27712" y="8978"/>
                </a:cubicBezTo>
                <a:cubicBezTo>
                  <a:pt x="28017" y="8978"/>
                  <a:pt x="28314" y="8963"/>
                  <a:pt x="28611" y="8925"/>
                </a:cubicBezTo>
                <a:cubicBezTo>
                  <a:pt x="29030" y="19427"/>
                  <a:pt x="37239" y="27925"/>
                  <a:pt x="47619" y="28786"/>
                </a:cubicBezTo>
                <a:lnTo>
                  <a:pt x="4761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4" name="Google Shape;654;p32"/>
          <p:cNvSpPr/>
          <p:nvPr/>
        </p:nvSpPr>
        <p:spPr>
          <a:xfrm rot="10800000" flipH="1">
            <a:off x="1928087" y="3972873"/>
            <a:ext cx="342996" cy="363122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0"/>
                </a:moveTo>
                <a:lnTo>
                  <a:pt x="1901" y="1535"/>
                </a:lnTo>
                <a:lnTo>
                  <a:pt x="536" y="1030"/>
                </a:lnTo>
                <a:lnTo>
                  <a:pt x="1615" y="1974"/>
                </a:lnTo>
                <a:lnTo>
                  <a:pt x="0" y="2394"/>
                </a:lnTo>
                <a:lnTo>
                  <a:pt x="1541" y="2784"/>
                </a:lnTo>
                <a:lnTo>
                  <a:pt x="646" y="4185"/>
                </a:lnTo>
                <a:lnTo>
                  <a:pt x="646" y="4185"/>
                </a:lnTo>
                <a:lnTo>
                  <a:pt x="1937" y="3326"/>
                </a:lnTo>
                <a:lnTo>
                  <a:pt x="2437" y="5159"/>
                </a:lnTo>
                <a:lnTo>
                  <a:pt x="2936" y="3326"/>
                </a:lnTo>
                <a:lnTo>
                  <a:pt x="4228" y="4185"/>
                </a:lnTo>
                <a:lnTo>
                  <a:pt x="3332" y="2784"/>
                </a:lnTo>
                <a:lnTo>
                  <a:pt x="4873" y="2394"/>
                </a:lnTo>
                <a:lnTo>
                  <a:pt x="3259" y="1974"/>
                </a:lnTo>
                <a:lnTo>
                  <a:pt x="4337" y="1030"/>
                </a:lnTo>
                <a:lnTo>
                  <a:pt x="2973" y="1535"/>
                </a:lnTo>
                <a:lnTo>
                  <a:pt x="24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5" name="Google Shape;655;p32"/>
          <p:cNvSpPr/>
          <p:nvPr/>
        </p:nvSpPr>
        <p:spPr>
          <a:xfrm rot="10800000" flipH="1">
            <a:off x="7858199" y="4320755"/>
            <a:ext cx="604473" cy="639982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6" name="Google Shape;656;p32"/>
          <p:cNvSpPr/>
          <p:nvPr/>
        </p:nvSpPr>
        <p:spPr>
          <a:xfrm rot="10800000" flipH="1">
            <a:off x="6901115" y="3814816"/>
            <a:ext cx="205840" cy="218225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7" name="Google Shape;657;p32"/>
          <p:cNvSpPr/>
          <p:nvPr/>
        </p:nvSpPr>
        <p:spPr>
          <a:xfrm rot="10800000" flipH="1">
            <a:off x="8462667" y="3962512"/>
            <a:ext cx="362759" cy="383865"/>
          </a:xfrm>
          <a:custGeom>
            <a:avLst/>
            <a:gdLst/>
            <a:ahLst/>
            <a:cxnLst/>
            <a:rect l="l" t="t" r="r" b="b"/>
            <a:pathLst>
              <a:path w="2925" h="3095" extrusionOk="0">
                <a:moveTo>
                  <a:pt x="2534" y="2510"/>
                </a:moveTo>
                <a:lnTo>
                  <a:pt x="2534" y="2510"/>
                </a:lnTo>
                <a:lnTo>
                  <a:pt x="2534" y="2510"/>
                </a:lnTo>
                <a:close/>
                <a:moveTo>
                  <a:pt x="1462" y="1"/>
                </a:moveTo>
                <a:lnTo>
                  <a:pt x="1140" y="920"/>
                </a:lnTo>
                <a:lnTo>
                  <a:pt x="323" y="616"/>
                </a:lnTo>
                <a:lnTo>
                  <a:pt x="323" y="616"/>
                </a:lnTo>
                <a:lnTo>
                  <a:pt x="969" y="1182"/>
                </a:lnTo>
                <a:lnTo>
                  <a:pt x="1" y="1432"/>
                </a:lnTo>
                <a:lnTo>
                  <a:pt x="926" y="1669"/>
                </a:lnTo>
                <a:lnTo>
                  <a:pt x="384" y="2510"/>
                </a:lnTo>
                <a:lnTo>
                  <a:pt x="1158" y="1992"/>
                </a:lnTo>
                <a:lnTo>
                  <a:pt x="1462" y="3095"/>
                </a:lnTo>
                <a:lnTo>
                  <a:pt x="1761" y="1992"/>
                </a:lnTo>
                <a:lnTo>
                  <a:pt x="2534" y="2510"/>
                </a:lnTo>
                <a:lnTo>
                  <a:pt x="1998" y="1669"/>
                </a:lnTo>
                <a:lnTo>
                  <a:pt x="2924" y="1432"/>
                </a:lnTo>
                <a:lnTo>
                  <a:pt x="1956" y="1182"/>
                </a:lnTo>
                <a:lnTo>
                  <a:pt x="2601" y="616"/>
                </a:lnTo>
                <a:lnTo>
                  <a:pt x="2601" y="616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8" name="Google Shape;658;p32"/>
          <p:cNvSpPr/>
          <p:nvPr/>
        </p:nvSpPr>
        <p:spPr>
          <a:xfrm rot="10800000" flipH="1">
            <a:off x="7123778" y="4362293"/>
            <a:ext cx="428365" cy="418221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9" name="Google Shape;659;p32"/>
          <p:cNvSpPr/>
          <p:nvPr/>
        </p:nvSpPr>
        <p:spPr>
          <a:xfrm rot="10800000" flipH="1">
            <a:off x="276283" y="3709107"/>
            <a:ext cx="277298" cy="269765"/>
          </a:xfrm>
          <a:custGeom>
            <a:avLst/>
            <a:gdLst/>
            <a:ahLst/>
            <a:cxnLst/>
            <a:rect l="l" t="t" r="r" b="b"/>
            <a:pathLst>
              <a:path w="2236" h="2175" extrusionOk="0">
                <a:moveTo>
                  <a:pt x="1044" y="0"/>
                </a:moveTo>
                <a:cubicBezTo>
                  <a:pt x="1001" y="0"/>
                  <a:pt x="960" y="27"/>
                  <a:pt x="963" y="82"/>
                </a:cubicBezTo>
                <a:cubicBezTo>
                  <a:pt x="987" y="362"/>
                  <a:pt x="1005" y="637"/>
                  <a:pt x="1024" y="917"/>
                </a:cubicBezTo>
                <a:lnTo>
                  <a:pt x="676" y="624"/>
                </a:lnTo>
                <a:cubicBezTo>
                  <a:pt x="658" y="609"/>
                  <a:pt x="638" y="602"/>
                  <a:pt x="618" y="602"/>
                </a:cubicBezTo>
                <a:cubicBezTo>
                  <a:pt x="548" y="602"/>
                  <a:pt x="488" y="689"/>
                  <a:pt x="554" y="746"/>
                </a:cubicBezTo>
                <a:cubicBezTo>
                  <a:pt x="664" y="838"/>
                  <a:pt x="774" y="929"/>
                  <a:pt x="877" y="1020"/>
                </a:cubicBezTo>
                <a:cubicBezTo>
                  <a:pt x="621" y="1039"/>
                  <a:pt x="366" y="1051"/>
                  <a:pt x="110" y="1069"/>
                </a:cubicBezTo>
                <a:cubicBezTo>
                  <a:pt x="2" y="1075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1"/>
                  <a:pt x="695" y="1203"/>
                  <a:pt x="981" y="1185"/>
                </a:cubicBezTo>
                <a:lnTo>
                  <a:pt x="981" y="1185"/>
                </a:lnTo>
                <a:cubicBezTo>
                  <a:pt x="877" y="1294"/>
                  <a:pt x="768" y="1404"/>
                  <a:pt x="658" y="1514"/>
                </a:cubicBezTo>
                <a:cubicBezTo>
                  <a:pt x="596" y="1571"/>
                  <a:pt x="657" y="1658"/>
                  <a:pt x="725" y="1658"/>
                </a:cubicBezTo>
                <a:cubicBezTo>
                  <a:pt x="744" y="1658"/>
                  <a:pt x="763" y="1651"/>
                  <a:pt x="780" y="1635"/>
                </a:cubicBezTo>
                <a:cubicBezTo>
                  <a:pt x="871" y="1544"/>
                  <a:pt x="963" y="1453"/>
                  <a:pt x="1054" y="1361"/>
                </a:cubicBezTo>
                <a:cubicBezTo>
                  <a:pt x="1066" y="1605"/>
                  <a:pt x="1084" y="1849"/>
                  <a:pt x="1097" y="2092"/>
                </a:cubicBezTo>
                <a:cubicBezTo>
                  <a:pt x="1100" y="2147"/>
                  <a:pt x="1144" y="2175"/>
                  <a:pt x="1186" y="2175"/>
                </a:cubicBezTo>
                <a:cubicBezTo>
                  <a:pt x="1229" y="2175"/>
                  <a:pt x="1270" y="2147"/>
                  <a:pt x="1267" y="2092"/>
                </a:cubicBezTo>
                <a:cubicBezTo>
                  <a:pt x="1255" y="1830"/>
                  <a:pt x="1237" y="1568"/>
                  <a:pt x="1218" y="1307"/>
                </a:cubicBezTo>
                <a:lnTo>
                  <a:pt x="1218" y="1307"/>
                </a:lnTo>
                <a:cubicBezTo>
                  <a:pt x="1334" y="1404"/>
                  <a:pt x="1444" y="1495"/>
                  <a:pt x="1553" y="1593"/>
                </a:cubicBezTo>
                <a:cubicBezTo>
                  <a:pt x="1571" y="1607"/>
                  <a:pt x="1590" y="1612"/>
                  <a:pt x="1608" y="1612"/>
                </a:cubicBezTo>
                <a:cubicBezTo>
                  <a:pt x="1680" y="1612"/>
                  <a:pt x="1743" y="1524"/>
                  <a:pt x="1675" y="1471"/>
                </a:cubicBezTo>
                <a:lnTo>
                  <a:pt x="1316" y="1166"/>
                </a:lnTo>
                <a:cubicBezTo>
                  <a:pt x="1584" y="1148"/>
                  <a:pt x="1852" y="1130"/>
                  <a:pt x="2120" y="1106"/>
                </a:cubicBezTo>
                <a:cubicBezTo>
                  <a:pt x="2228" y="1100"/>
                  <a:pt x="2235" y="935"/>
                  <a:pt x="2126" y="935"/>
                </a:cubicBezTo>
                <a:cubicBezTo>
                  <a:pt x="2124" y="935"/>
                  <a:pt x="2122" y="935"/>
                  <a:pt x="2120" y="935"/>
                </a:cubicBezTo>
                <a:cubicBezTo>
                  <a:pt x="1888" y="953"/>
                  <a:pt x="1657" y="972"/>
                  <a:pt x="1432" y="984"/>
                </a:cubicBezTo>
                <a:lnTo>
                  <a:pt x="1651" y="764"/>
                </a:lnTo>
                <a:cubicBezTo>
                  <a:pt x="1708" y="703"/>
                  <a:pt x="1647" y="619"/>
                  <a:pt x="1583" y="619"/>
                </a:cubicBezTo>
                <a:cubicBezTo>
                  <a:pt x="1564" y="619"/>
                  <a:pt x="1545" y="626"/>
                  <a:pt x="1529" y="643"/>
                </a:cubicBezTo>
                <a:cubicBezTo>
                  <a:pt x="1419" y="752"/>
                  <a:pt x="1310" y="862"/>
                  <a:pt x="1200" y="972"/>
                </a:cubicBezTo>
                <a:cubicBezTo>
                  <a:pt x="1182" y="673"/>
                  <a:pt x="1158" y="381"/>
                  <a:pt x="1139" y="82"/>
                </a:cubicBezTo>
                <a:cubicBezTo>
                  <a:pt x="1133" y="27"/>
                  <a:pt x="1087" y="0"/>
                  <a:pt x="10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0" name="Google Shape;660;p32"/>
          <p:cNvSpPr/>
          <p:nvPr/>
        </p:nvSpPr>
        <p:spPr>
          <a:xfrm rot="10800000" flipH="1">
            <a:off x="1498085" y="4640744"/>
            <a:ext cx="277309" cy="270628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1" name="Google Shape;661;p32"/>
          <p:cNvSpPr/>
          <p:nvPr/>
        </p:nvSpPr>
        <p:spPr>
          <a:xfrm rot="10800000" flipH="1">
            <a:off x="7733505" y="3794804"/>
            <a:ext cx="277309" cy="270504"/>
          </a:xfrm>
          <a:custGeom>
            <a:avLst/>
            <a:gdLst/>
            <a:ahLst/>
            <a:cxnLst/>
            <a:rect l="l" t="t" r="r" b="b"/>
            <a:pathLst>
              <a:path w="2236" h="2181" extrusionOk="0">
                <a:moveTo>
                  <a:pt x="1045" y="0"/>
                </a:moveTo>
                <a:cubicBezTo>
                  <a:pt x="1003" y="0"/>
                  <a:pt x="963" y="28"/>
                  <a:pt x="969" y="82"/>
                </a:cubicBezTo>
                <a:cubicBezTo>
                  <a:pt x="987" y="363"/>
                  <a:pt x="1006" y="643"/>
                  <a:pt x="1024" y="923"/>
                </a:cubicBezTo>
                <a:lnTo>
                  <a:pt x="677" y="631"/>
                </a:lnTo>
                <a:cubicBezTo>
                  <a:pt x="658" y="615"/>
                  <a:pt x="638" y="608"/>
                  <a:pt x="618" y="608"/>
                </a:cubicBezTo>
                <a:cubicBezTo>
                  <a:pt x="548" y="608"/>
                  <a:pt x="488" y="694"/>
                  <a:pt x="555" y="746"/>
                </a:cubicBezTo>
                <a:cubicBezTo>
                  <a:pt x="665" y="844"/>
                  <a:pt x="774" y="935"/>
                  <a:pt x="884" y="1026"/>
                </a:cubicBezTo>
                <a:cubicBezTo>
                  <a:pt x="622" y="1039"/>
                  <a:pt x="366" y="1057"/>
                  <a:pt x="110" y="1069"/>
                </a:cubicBezTo>
                <a:cubicBezTo>
                  <a:pt x="3" y="1075"/>
                  <a:pt x="1" y="1240"/>
                  <a:pt x="105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3" y="1227"/>
                  <a:pt x="695" y="1209"/>
                  <a:pt x="987" y="1191"/>
                </a:cubicBezTo>
                <a:lnTo>
                  <a:pt x="987" y="1191"/>
                </a:lnTo>
                <a:cubicBezTo>
                  <a:pt x="878" y="1301"/>
                  <a:pt x="768" y="1404"/>
                  <a:pt x="658" y="1514"/>
                </a:cubicBezTo>
                <a:cubicBezTo>
                  <a:pt x="597" y="1575"/>
                  <a:pt x="656" y="1661"/>
                  <a:pt x="722" y="1661"/>
                </a:cubicBezTo>
                <a:cubicBezTo>
                  <a:pt x="742" y="1661"/>
                  <a:pt x="762" y="1654"/>
                  <a:pt x="780" y="1636"/>
                </a:cubicBezTo>
                <a:cubicBezTo>
                  <a:pt x="872" y="1544"/>
                  <a:pt x="963" y="1453"/>
                  <a:pt x="1054" y="1368"/>
                </a:cubicBezTo>
                <a:cubicBezTo>
                  <a:pt x="1067" y="1611"/>
                  <a:pt x="1085" y="1855"/>
                  <a:pt x="1097" y="2098"/>
                </a:cubicBezTo>
                <a:cubicBezTo>
                  <a:pt x="1100" y="2153"/>
                  <a:pt x="1144" y="2181"/>
                  <a:pt x="1187" y="2181"/>
                </a:cubicBezTo>
                <a:cubicBezTo>
                  <a:pt x="1230" y="2181"/>
                  <a:pt x="1271" y="2153"/>
                  <a:pt x="1268" y="2098"/>
                </a:cubicBezTo>
                <a:cubicBezTo>
                  <a:pt x="1255" y="1837"/>
                  <a:pt x="1237" y="1575"/>
                  <a:pt x="1219" y="1313"/>
                </a:cubicBezTo>
                <a:lnTo>
                  <a:pt x="1219" y="1313"/>
                </a:lnTo>
                <a:lnTo>
                  <a:pt x="1554" y="1593"/>
                </a:lnTo>
                <a:cubicBezTo>
                  <a:pt x="1572" y="1609"/>
                  <a:pt x="1593" y="1615"/>
                  <a:pt x="1612" y="1615"/>
                </a:cubicBezTo>
                <a:cubicBezTo>
                  <a:pt x="1682" y="1615"/>
                  <a:pt x="1742" y="1528"/>
                  <a:pt x="1676" y="1471"/>
                </a:cubicBezTo>
                <a:cubicBezTo>
                  <a:pt x="1560" y="1374"/>
                  <a:pt x="1438" y="1270"/>
                  <a:pt x="1316" y="1167"/>
                </a:cubicBezTo>
                <a:cubicBezTo>
                  <a:pt x="1584" y="1148"/>
                  <a:pt x="1852" y="1130"/>
                  <a:pt x="2126" y="1112"/>
                </a:cubicBezTo>
                <a:cubicBezTo>
                  <a:pt x="2234" y="1106"/>
                  <a:pt x="2236" y="941"/>
                  <a:pt x="2132" y="941"/>
                </a:cubicBezTo>
                <a:cubicBezTo>
                  <a:pt x="2130" y="941"/>
                  <a:pt x="2128" y="941"/>
                  <a:pt x="2126" y="941"/>
                </a:cubicBezTo>
                <a:cubicBezTo>
                  <a:pt x="1895" y="959"/>
                  <a:pt x="1663" y="972"/>
                  <a:pt x="1432" y="990"/>
                </a:cubicBezTo>
                <a:lnTo>
                  <a:pt x="1651" y="771"/>
                </a:lnTo>
                <a:cubicBezTo>
                  <a:pt x="1712" y="710"/>
                  <a:pt x="1654" y="623"/>
                  <a:pt x="1588" y="623"/>
                </a:cubicBezTo>
                <a:cubicBezTo>
                  <a:pt x="1568" y="623"/>
                  <a:pt x="1548" y="631"/>
                  <a:pt x="1529" y="649"/>
                </a:cubicBezTo>
                <a:cubicBezTo>
                  <a:pt x="1420" y="758"/>
                  <a:pt x="1310" y="868"/>
                  <a:pt x="1201" y="978"/>
                </a:cubicBezTo>
                <a:cubicBezTo>
                  <a:pt x="1182" y="679"/>
                  <a:pt x="1158" y="381"/>
                  <a:pt x="1140" y="82"/>
                </a:cubicBezTo>
                <a:cubicBezTo>
                  <a:pt x="1134" y="28"/>
                  <a:pt x="1088" y="0"/>
                  <a:pt x="1045" y="0"/>
                </a:cubicBezTo>
                <a:close/>
              </a:path>
            </a:pathLst>
          </a:custGeom>
          <a:solidFill>
            <a:srgbClr val="F5C0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2" name="Google Shape;662;p32"/>
          <p:cNvSpPr/>
          <p:nvPr/>
        </p:nvSpPr>
        <p:spPr>
          <a:xfrm rot="10800000" flipH="1">
            <a:off x="880770" y="4140528"/>
            <a:ext cx="428347" cy="371974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3" name="Google Shape;663;p32"/>
          <p:cNvSpPr/>
          <p:nvPr/>
        </p:nvSpPr>
        <p:spPr>
          <a:xfrm rot="10800000" flipH="1">
            <a:off x="8420367" y="2753159"/>
            <a:ext cx="447340" cy="463243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4" name="Google Shape;664;p32"/>
          <p:cNvSpPr/>
          <p:nvPr/>
        </p:nvSpPr>
        <p:spPr>
          <a:xfrm rot="10800000" flipH="1">
            <a:off x="276299" y="4320755"/>
            <a:ext cx="604473" cy="639982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5" name="Google Shape;665;p32"/>
          <p:cNvSpPr/>
          <p:nvPr/>
        </p:nvSpPr>
        <p:spPr>
          <a:xfrm rot="10800000" flipH="1">
            <a:off x="354854" y="2903984"/>
            <a:ext cx="447340" cy="463243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6" name="Google Shape;666;p32"/>
          <p:cNvSpPr/>
          <p:nvPr/>
        </p:nvSpPr>
        <p:spPr>
          <a:xfrm rot="10800000" flipH="1">
            <a:off x="8590410" y="3271169"/>
            <a:ext cx="277309" cy="270628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849772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924475" y="443575"/>
            <a:ext cx="5305500" cy="5305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9425" y="3892925"/>
            <a:ext cx="2085300" cy="48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3059600" y="847922"/>
            <a:ext cx="3035700" cy="184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827989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-1200" y="2571750"/>
            <a:ext cx="9159900" cy="1851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" name="Google Shape;14;p3"/>
          <p:cNvGrpSpPr/>
          <p:nvPr/>
        </p:nvGrpSpPr>
        <p:grpSpPr>
          <a:xfrm>
            <a:off x="-1533" y="4422633"/>
            <a:ext cx="9150702" cy="720905"/>
            <a:chOff x="6554556" y="4623505"/>
            <a:chExt cx="7127825" cy="720905"/>
          </a:xfrm>
        </p:grpSpPr>
        <p:sp>
          <p:nvSpPr>
            <p:cNvPr id="15" name="Google Shape;15;p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720900" y="1295431"/>
            <a:ext cx="38511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20900" y="554926"/>
            <a:ext cx="3851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906423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4"/>
          <p:cNvGrpSpPr/>
          <p:nvPr/>
        </p:nvGrpSpPr>
        <p:grpSpPr>
          <a:xfrm>
            <a:off x="-242443" y="313351"/>
            <a:ext cx="9544819" cy="874613"/>
            <a:chOff x="-242443" y="237150"/>
            <a:chExt cx="9544819" cy="874613"/>
          </a:xfrm>
        </p:grpSpPr>
        <p:sp>
          <p:nvSpPr>
            <p:cNvPr id="21" name="Google Shape;21;p4"/>
            <p:cNvSpPr/>
            <p:nvPr/>
          </p:nvSpPr>
          <p:spPr>
            <a:xfrm>
              <a:off x="7625675" y="408622"/>
              <a:ext cx="808827" cy="645494"/>
            </a:xfrm>
            <a:custGeom>
              <a:avLst/>
              <a:gdLst/>
              <a:ahLst/>
              <a:cxnLst/>
              <a:rect l="l" t="t" r="r" b="b"/>
              <a:pathLst>
                <a:path w="61461" h="49059" extrusionOk="0">
                  <a:moveTo>
                    <a:pt x="23010" y="0"/>
                  </a:moveTo>
                  <a:cubicBezTo>
                    <a:pt x="16201" y="0"/>
                    <a:pt x="10669" y="5502"/>
                    <a:pt x="10669" y="12311"/>
                  </a:cubicBezTo>
                  <a:cubicBezTo>
                    <a:pt x="10669" y="13374"/>
                    <a:pt x="10821" y="14408"/>
                    <a:pt x="11065" y="15381"/>
                  </a:cubicBezTo>
                  <a:lnTo>
                    <a:pt x="10669" y="15381"/>
                  </a:lnTo>
                  <a:cubicBezTo>
                    <a:pt x="4773" y="15381"/>
                    <a:pt x="1" y="20153"/>
                    <a:pt x="1" y="26049"/>
                  </a:cubicBezTo>
                  <a:cubicBezTo>
                    <a:pt x="1" y="31399"/>
                    <a:pt x="3922" y="35837"/>
                    <a:pt x="9058" y="36627"/>
                  </a:cubicBezTo>
                  <a:cubicBezTo>
                    <a:pt x="9058" y="36657"/>
                    <a:pt x="9058" y="36718"/>
                    <a:pt x="9058" y="36749"/>
                  </a:cubicBezTo>
                  <a:cubicBezTo>
                    <a:pt x="9058" y="43557"/>
                    <a:pt x="14560" y="49059"/>
                    <a:pt x="21369" y="49059"/>
                  </a:cubicBezTo>
                  <a:cubicBezTo>
                    <a:pt x="25503" y="49059"/>
                    <a:pt x="29150" y="47022"/>
                    <a:pt x="31399" y="43892"/>
                  </a:cubicBezTo>
                  <a:cubicBezTo>
                    <a:pt x="33101" y="46080"/>
                    <a:pt x="35776" y="47478"/>
                    <a:pt x="38755" y="47478"/>
                  </a:cubicBezTo>
                  <a:cubicBezTo>
                    <a:pt x="43740" y="47478"/>
                    <a:pt x="47813" y="43588"/>
                    <a:pt x="48117" y="38694"/>
                  </a:cubicBezTo>
                  <a:cubicBezTo>
                    <a:pt x="49302" y="39271"/>
                    <a:pt x="50670" y="39575"/>
                    <a:pt x="52099" y="39575"/>
                  </a:cubicBezTo>
                  <a:cubicBezTo>
                    <a:pt x="57266" y="39575"/>
                    <a:pt x="61461" y="35381"/>
                    <a:pt x="61461" y="30214"/>
                  </a:cubicBezTo>
                  <a:cubicBezTo>
                    <a:pt x="61461" y="25593"/>
                    <a:pt x="58087" y="21733"/>
                    <a:pt x="53649" y="21004"/>
                  </a:cubicBezTo>
                  <a:cubicBezTo>
                    <a:pt x="53892" y="20031"/>
                    <a:pt x="54044" y="18967"/>
                    <a:pt x="54044" y="17903"/>
                  </a:cubicBezTo>
                  <a:cubicBezTo>
                    <a:pt x="54044" y="11125"/>
                    <a:pt x="48542" y="5593"/>
                    <a:pt x="41734" y="5593"/>
                  </a:cubicBezTo>
                  <a:cubicBezTo>
                    <a:pt x="39029" y="5593"/>
                    <a:pt x="36536" y="6475"/>
                    <a:pt x="34500" y="7934"/>
                  </a:cubicBezTo>
                  <a:cubicBezTo>
                    <a:pt x="32737" y="3283"/>
                    <a:pt x="28269" y="0"/>
                    <a:pt x="230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855672" y="238550"/>
              <a:ext cx="599324" cy="348163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4"/>
            <p:cNvSpPr/>
            <p:nvPr/>
          </p:nvSpPr>
          <p:spPr>
            <a:xfrm>
              <a:off x="8585054" y="237150"/>
              <a:ext cx="717322" cy="416604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-242443" y="427082"/>
              <a:ext cx="1178906" cy="684681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613050" y="1323875"/>
            <a:ext cx="7929300" cy="28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marL="914378" lvl="1" indent="-304793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2pPr>
            <a:lvl3pPr marL="1371566" lvl="2" indent="-304793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3pPr>
            <a:lvl4pPr marL="1828754" lvl="3" indent="-304793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4pPr>
            <a:lvl5pPr marL="2285943" lvl="4" indent="-304793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5pPr>
            <a:lvl6pPr marL="2743132" lvl="5" indent="-304793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6pPr>
            <a:lvl7pPr marL="3200320" lvl="6" indent="-304793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7pPr>
            <a:lvl8pPr marL="3657509" lvl="7" indent="-304793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8pPr>
            <a:lvl9pPr marL="4114697" lvl="8" indent="-304793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-1533" y="4560882"/>
            <a:ext cx="9150702" cy="582654"/>
          </a:xfrm>
          <a:custGeom>
            <a:avLst/>
            <a:gdLst/>
            <a:ahLst/>
            <a:cxnLst/>
            <a:rect l="l" t="t" r="r" b="b"/>
            <a:pathLst>
              <a:path w="285113" h="18633" extrusionOk="0">
                <a:moveTo>
                  <a:pt x="1" y="0"/>
                </a:moveTo>
                <a:lnTo>
                  <a:pt x="1" y="18633"/>
                </a:lnTo>
                <a:lnTo>
                  <a:pt x="285112" y="18633"/>
                </a:lnTo>
                <a:lnTo>
                  <a:pt x="285112" y="14104"/>
                </a:lnTo>
                <a:cubicBezTo>
                  <a:pt x="274261" y="13192"/>
                  <a:pt x="263380" y="12341"/>
                  <a:pt x="252467" y="11642"/>
                </a:cubicBezTo>
                <a:cubicBezTo>
                  <a:pt x="167876" y="5806"/>
                  <a:pt x="83923" y="5532"/>
                  <a:pt x="1" y="0"/>
                </a:cubicBezTo>
                <a:close/>
              </a:path>
            </a:pathLst>
          </a:custGeom>
          <a:solidFill>
            <a:srgbClr val="C2B9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" name="Google Shape;27;p4"/>
          <p:cNvGrpSpPr/>
          <p:nvPr/>
        </p:nvGrpSpPr>
        <p:grpSpPr>
          <a:xfrm>
            <a:off x="-1533" y="4422633"/>
            <a:ext cx="9150702" cy="720905"/>
            <a:chOff x="6554556" y="4623505"/>
            <a:chExt cx="7127825" cy="720905"/>
          </a:xfrm>
        </p:grpSpPr>
        <p:sp>
          <p:nvSpPr>
            <p:cNvPr id="28" name="Google Shape;28;p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22986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3CCC-7556-43B9-A4E8-CCA8CA544EA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2BC58-0909-40D8-ACF0-015A0DD55A6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50108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3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1732388" y="2578150"/>
            <a:ext cx="3570300" cy="176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marR="50799" lvl="0" indent="-317492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5302688" y="2578150"/>
            <a:ext cx="3242100" cy="176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marR="50799" lvl="0" indent="-317492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5" name="Google Shape;35;p5"/>
          <p:cNvSpPr/>
          <p:nvPr/>
        </p:nvSpPr>
        <p:spPr>
          <a:xfrm>
            <a:off x="7344071" y="813874"/>
            <a:ext cx="507975" cy="405350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5"/>
          <p:cNvSpPr/>
          <p:nvPr/>
        </p:nvSpPr>
        <p:spPr>
          <a:xfrm>
            <a:off x="7917911" y="363002"/>
            <a:ext cx="1551417" cy="901027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5"/>
          <p:cNvSpPr/>
          <p:nvPr/>
        </p:nvSpPr>
        <p:spPr>
          <a:xfrm>
            <a:off x="404951" y="663200"/>
            <a:ext cx="1111413" cy="645483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5"/>
          <p:cNvSpPr/>
          <p:nvPr/>
        </p:nvSpPr>
        <p:spPr>
          <a:xfrm>
            <a:off x="1376677" y="362998"/>
            <a:ext cx="478781" cy="38204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5"/>
          <p:cNvSpPr/>
          <p:nvPr/>
        </p:nvSpPr>
        <p:spPr>
          <a:xfrm rot="10800000">
            <a:off x="7700526" y="1451961"/>
            <a:ext cx="1027850" cy="597041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356835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572257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46" name="Google Shape;46;p7"/>
          <p:cNvGrpSpPr/>
          <p:nvPr/>
        </p:nvGrpSpPr>
        <p:grpSpPr>
          <a:xfrm>
            <a:off x="-1200" y="4422606"/>
            <a:ext cx="9144287" cy="720905"/>
            <a:chOff x="6554556" y="4623505"/>
            <a:chExt cx="7127825" cy="720905"/>
          </a:xfrm>
        </p:grpSpPr>
        <p:sp>
          <p:nvSpPr>
            <p:cNvPr id="47" name="Google Shape;47;p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" name="Google Shape;49;p7"/>
          <p:cNvSpPr txBox="1">
            <a:spLocks noGrp="1"/>
          </p:cNvSpPr>
          <p:nvPr>
            <p:ph type="title" idx="2"/>
          </p:nvPr>
        </p:nvSpPr>
        <p:spPr>
          <a:xfrm>
            <a:off x="1448975" y="1873750"/>
            <a:ext cx="6246300" cy="21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28932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1388100" y="1183850"/>
            <a:ext cx="6367800" cy="262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65280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591925" y="1233175"/>
            <a:ext cx="32778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591925" y="2803075"/>
            <a:ext cx="32778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355591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378" lvl="1" indent="-355591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2pPr>
            <a:lvl3pPr marL="1371566" lvl="2" indent="-355591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3pPr>
            <a:lvl4pPr marL="1828754" lvl="3" indent="-355591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4pPr>
            <a:lvl5pPr marL="2285943" lvl="4" indent="-355591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5pPr>
            <a:lvl6pPr marL="2743132" lvl="5" indent="-355591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6pPr>
            <a:lvl7pPr marL="3200320" lvl="6" indent="-355591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7pPr>
            <a:lvl8pPr marL="3657509" lvl="7" indent="-355591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8pPr>
            <a:lvl9pPr marL="4114697" lvl="8" indent="-355591">
              <a:spcBef>
                <a:spcPts val="1600"/>
              </a:spcBef>
              <a:spcAft>
                <a:spcPts val="16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705089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559095" y="4029539"/>
            <a:ext cx="65352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22859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755183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title" hasCustomPrompt="1"/>
          </p:nvPr>
        </p:nvSpPr>
        <p:spPr>
          <a:xfrm>
            <a:off x="2428775" y="1958850"/>
            <a:ext cx="42864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1" name="Google Shape;61;p11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11"/>
          <p:cNvSpPr txBox="1">
            <a:spLocks noGrp="1"/>
          </p:cNvSpPr>
          <p:nvPr>
            <p:ph type="title" idx="2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63" name="Google Shape;63;p11"/>
          <p:cNvGrpSpPr/>
          <p:nvPr/>
        </p:nvGrpSpPr>
        <p:grpSpPr>
          <a:xfrm>
            <a:off x="-1200" y="4422606"/>
            <a:ext cx="9144287" cy="720905"/>
            <a:chOff x="6554556" y="4623505"/>
            <a:chExt cx="7127825" cy="720905"/>
          </a:xfrm>
        </p:grpSpPr>
        <p:sp>
          <p:nvSpPr>
            <p:cNvPr id="64" name="Google Shape;64;p1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1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982514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201055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606985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8078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3CCC-7556-43B9-A4E8-CCA8CA544EA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2BC58-0909-40D8-ACF0-015A0DD55A6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40121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136510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189879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3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86783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3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4" name="Google Shape;74;p18">
            <a:hlinkClick r:id=""/>
          </p:cNvPr>
          <p:cNvSpPr txBox="1">
            <a:spLocks noGrp="1"/>
          </p:cNvSpPr>
          <p:nvPr>
            <p:ph type="title" idx="2"/>
          </p:nvPr>
        </p:nvSpPr>
        <p:spPr>
          <a:xfrm>
            <a:off x="720900" y="1668925"/>
            <a:ext cx="1728300" cy="43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8">
            <a:hlinkClick r:id=""/>
          </p:cNvPr>
          <p:cNvSpPr txBox="1">
            <a:spLocks noGrp="1"/>
          </p:cNvSpPr>
          <p:nvPr>
            <p:ph type="title" idx="3"/>
          </p:nvPr>
        </p:nvSpPr>
        <p:spPr>
          <a:xfrm>
            <a:off x="2715175" y="1668925"/>
            <a:ext cx="1728300" cy="43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18">
            <a:hlinkClick r:id=""/>
          </p:cNvPr>
          <p:cNvSpPr txBox="1">
            <a:spLocks noGrp="1"/>
          </p:cNvSpPr>
          <p:nvPr>
            <p:ph type="title" idx="4"/>
          </p:nvPr>
        </p:nvSpPr>
        <p:spPr>
          <a:xfrm>
            <a:off x="4709450" y="1668925"/>
            <a:ext cx="1728300" cy="43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7" name="Google Shape;77;p18">
            <a:hlinkClick r:id=""/>
          </p:cNvPr>
          <p:cNvSpPr txBox="1">
            <a:spLocks noGrp="1"/>
          </p:cNvSpPr>
          <p:nvPr>
            <p:ph type="title" idx="5"/>
          </p:nvPr>
        </p:nvSpPr>
        <p:spPr>
          <a:xfrm>
            <a:off x="6703726" y="1668925"/>
            <a:ext cx="1728300" cy="43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8" name="Google Shape;78;p18">
            <a:hlinkClick r:id=""/>
          </p:cNvPr>
          <p:cNvSpPr txBox="1">
            <a:spLocks noGrp="1"/>
          </p:cNvSpPr>
          <p:nvPr>
            <p:ph type="subTitle" idx="1"/>
          </p:nvPr>
        </p:nvSpPr>
        <p:spPr>
          <a:xfrm>
            <a:off x="1599200" y="4008300"/>
            <a:ext cx="5956800" cy="5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491615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1">
  <p:cSld name="Title and Body1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" name="Google Shape;81;p19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82" name="Google Shape;82;p19"/>
          <p:cNvGrpSpPr/>
          <p:nvPr/>
        </p:nvGrpSpPr>
        <p:grpSpPr>
          <a:xfrm>
            <a:off x="-1200" y="4422606"/>
            <a:ext cx="9144287" cy="720905"/>
            <a:chOff x="6554556" y="4623505"/>
            <a:chExt cx="7127825" cy="720905"/>
          </a:xfrm>
        </p:grpSpPr>
        <p:sp>
          <p:nvSpPr>
            <p:cNvPr id="83" name="Google Shape;83;p1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1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5" name="Google Shape;85;p19"/>
          <p:cNvSpPr txBox="1">
            <a:spLocks noGrp="1"/>
          </p:cNvSpPr>
          <p:nvPr>
            <p:ph type="title" idx="2"/>
          </p:nvPr>
        </p:nvSpPr>
        <p:spPr>
          <a:xfrm>
            <a:off x="611025" y="2335750"/>
            <a:ext cx="2609400" cy="12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>
            <a:hlinkClick r:id=""/>
          </p:cNvPr>
          <p:cNvSpPr txBox="1">
            <a:spLocks noGrp="1"/>
          </p:cNvSpPr>
          <p:nvPr>
            <p:ph type="title" idx="3"/>
          </p:nvPr>
        </p:nvSpPr>
        <p:spPr>
          <a:xfrm>
            <a:off x="4739550" y="1893275"/>
            <a:ext cx="1418400" cy="6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>
            <a:hlinkClick r:id=""/>
          </p:cNvPr>
          <p:cNvSpPr txBox="1">
            <a:spLocks noGrp="1"/>
          </p:cNvSpPr>
          <p:nvPr>
            <p:ph type="title" idx="4"/>
          </p:nvPr>
        </p:nvSpPr>
        <p:spPr>
          <a:xfrm>
            <a:off x="4739550" y="2632450"/>
            <a:ext cx="1418400" cy="6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>
            <a:hlinkClick r:id=""/>
          </p:cNvPr>
          <p:cNvSpPr txBox="1">
            <a:spLocks noGrp="1"/>
          </p:cNvSpPr>
          <p:nvPr>
            <p:ph type="title" idx="5"/>
          </p:nvPr>
        </p:nvSpPr>
        <p:spPr>
          <a:xfrm>
            <a:off x="4739550" y="3371625"/>
            <a:ext cx="1418400" cy="6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548707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2">
  <p:cSld name="Title and Body2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body" idx="1"/>
          </p:nvPr>
        </p:nvSpPr>
        <p:spPr>
          <a:xfrm>
            <a:off x="535198" y="2101300"/>
            <a:ext cx="45981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5559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378" lvl="1" indent="-342892" algn="ctr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566" lvl="2" indent="-342892" algn="ctr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754" lvl="3" indent="-342892" algn="ctr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5943" lvl="4" indent="-342892" algn="ctr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132" lvl="5" indent="-342892" algn="ctr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320" lvl="6" indent="-342892" algn="ctr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509" lvl="7" indent="-342892" algn="ctr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697" lvl="8" indent="-342892" algn="ctr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93" name="Google Shape;93;p20"/>
          <p:cNvGrpSpPr/>
          <p:nvPr/>
        </p:nvGrpSpPr>
        <p:grpSpPr>
          <a:xfrm>
            <a:off x="-1200" y="4422606"/>
            <a:ext cx="9144287" cy="720905"/>
            <a:chOff x="6554556" y="4623505"/>
            <a:chExt cx="7127825" cy="720905"/>
          </a:xfrm>
        </p:grpSpPr>
        <p:sp>
          <p:nvSpPr>
            <p:cNvPr id="94" name="Google Shape;94;p2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2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237448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3">
  <p:cSld name="Title and Body3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1"/>
          <p:cNvSpPr/>
          <p:nvPr/>
        </p:nvSpPr>
        <p:spPr>
          <a:xfrm>
            <a:off x="-7225" y="638275"/>
            <a:ext cx="9158400" cy="5502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8" name="Google Shape;98;p21"/>
          <p:cNvGrpSpPr/>
          <p:nvPr/>
        </p:nvGrpSpPr>
        <p:grpSpPr>
          <a:xfrm>
            <a:off x="-1200" y="4422606"/>
            <a:ext cx="9144287" cy="720905"/>
            <a:chOff x="6554556" y="4623505"/>
            <a:chExt cx="7127825" cy="720905"/>
          </a:xfrm>
        </p:grpSpPr>
        <p:sp>
          <p:nvSpPr>
            <p:cNvPr id="99" name="Google Shape;99;p2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00;p2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1" name="Google Shape;101;p21">
            <a:hlinkClick r:id=""/>
          </p:cNvPr>
          <p:cNvSpPr txBox="1">
            <a:spLocks noGrp="1"/>
          </p:cNvSpPr>
          <p:nvPr>
            <p:ph type="title"/>
          </p:nvPr>
        </p:nvSpPr>
        <p:spPr>
          <a:xfrm>
            <a:off x="5104875" y="2218200"/>
            <a:ext cx="2164800" cy="11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1"/>
          </p:nvPr>
        </p:nvSpPr>
        <p:spPr>
          <a:xfrm>
            <a:off x="1586850" y="640375"/>
            <a:ext cx="59703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823092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1">
  <p:cSld name="Section Header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/>
          <p:nvPr/>
        </p:nvSpPr>
        <p:spPr>
          <a:xfrm>
            <a:off x="-1200" y="2571750"/>
            <a:ext cx="9159900" cy="185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5" name="Google Shape;105;p22"/>
          <p:cNvGrpSpPr/>
          <p:nvPr/>
        </p:nvGrpSpPr>
        <p:grpSpPr>
          <a:xfrm>
            <a:off x="-1533" y="4422633"/>
            <a:ext cx="9150702" cy="720905"/>
            <a:chOff x="6554556" y="4623505"/>
            <a:chExt cx="7127825" cy="720905"/>
          </a:xfrm>
        </p:grpSpPr>
        <p:sp>
          <p:nvSpPr>
            <p:cNvPr id="106" name="Google Shape;106;p2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2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8" name="Google Shape;108;p22"/>
          <p:cNvSpPr txBox="1">
            <a:spLocks noGrp="1"/>
          </p:cNvSpPr>
          <p:nvPr>
            <p:ph type="title"/>
          </p:nvPr>
        </p:nvSpPr>
        <p:spPr>
          <a:xfrm>
            <a:off x="720900" y="554926"/>
            <a:ext cx="3851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subTitle" idx="1"/>
          </p:nvPr>
        </p:nvSpPr>
        <p:spPr>
          <a:xfrm>
            <a:off x="720900" y="1295331"/>
            <a:ext cx="38511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044155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3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" name="Google Shape;112;p23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113" name="Google Shape;113;p23"/>
          <p:cNvGrpSpPr/>
          <p:nvPr/>
        </p:nvGrpSpPr>
        <p:grpSpPr>
          <a:xfrm>
            <a:off x="-1200" y="4422606"/>
            <a:ext cx="9144287" cy="720905"/>
            <a:chOff x="6554556" y="4623505"/>
            <a:chExt cx="7127825" cy="720905"/>
          </a:xfrm>
        </p:grpSpPr>
        <p:sp>
          <p:nvSpPr>
            <p:cNvPr id="114" name="Google Shape;114;p2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973493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4">
  <p:cSld name="Title and Body4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24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119" name="Google Shape;119;p24"/>
          <p:cNvGrpSpPr/>
          <p:nvPr/>
        </p:nvGrpSpPr>
        <p:grpSpPr>
          <a:xfrm>
            <a:off x="-1200" y="4422606"/>
            <a:ext cx="9144287" cy="720905"/>
            <a:chOff x="6554556" y="4623505"/>
            <a:chExt cx="7127825" cy="720905"/>
          </a:xfrm>
        </p:grpSpPr>
        <p:sp>
          <p:nvSpPr>
            <p:cNvPr id="120" name="Google Shape;120;p2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2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2" name="Google Shape;122;p24"/>
          <p:cNvSpPr txBox="1">
            <a:spLocks noGrp="1"/>
          </p:cNvSpPr>
          <p:nvPr>
            <p:ph type="title" idx="2"/>
          </p:nvPr>
        </p:nvSpPr>
        <p:spPr>
          <a:xfrm>
            <a:off x="1590350" y="2222711"/>
            <a:ext cx="59634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86410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3CCC-7556-43B9-A4E8-CCA8CA544EA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2BC58-0909-40D8-ACF0-015A0DD55A6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8717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5">
  <p:cSld name="Title and Body5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/>
          <p:nvPr/>
        </p:nvSpPr>
        <p:spPr>
          <a:xfrm>
            <a:off x="-7225" y="638275"/>
            <a:ext cx="9158400" cy="5502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5" name="Google Shape;125;p25"/>
          <p:cNvGrpSpPr/>
          <p:nvPr/>
        </p:nvGrpSpPr>
        <p:grpSpPr>
          <a:xfrm>
            <a:off x="-1200" y="4422606"/>
            <a:ext cx="9144287" cy="720905"/>
            <a:chOff x="6554556" y="4623505"/>
            <a:chExt cx="7127825" cy="720905"/>
          </a:xfrm>
        </p:grpSpPr>
        <p:sp>
          <p:nvSpPr>
            <p:cNvPr id="126" name="Google Shape;126;p2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2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8" name="Google Shape;128;p25">
            <a:hlinkClick r:id=""/>
          </p:cNvPr>
          <p:cNvSpPr txBox="1">
            <a:spLocks noGrp="1"/>
          </p:cNvSpPr>
          <p:nvPr>
            <p:ph type="title"/>
          </p:nvPr>
        </p:nvSpPr>
        <p:spPr>
          <a:xfrm>
            <a:off x="5104875" y="2218200"/>
            <a:ext cx="2164800" cy="11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subTitle" idx="1"/>
          </p:nvPr>
        </p:nvSpPr>
        <p:spPr>
          <a:xfrm>
            <a:off x="1586850" y="640375"/>
            <a:ext cx="59703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184165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2">
  <p:cSld name="Section Header2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/>
          <p:nvPr/>
        </p:nvSpPr>
        <p:spPr>
          <a:xfrm>
            <a:off x="-1200" y="2571750"/>
            <a:ext cx="9159900" cy="1851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2" name="Google Shape;132;p26"/>
          <p:cNvGrpSpPr/>
          <p:nvPr/>
        </p:nvGrpSpPr>
        <p:grpSpPr>
          <a:xfrm>
            <a:off x="-1533" y="4422633"/>
            <a:ext cx="9150702" cy="720905"/>
            <a:chOff x="6554556" y="4623505"/>
            <a:chExt cx="7127825" cy="720905"/>
          </a:xfrm>
        </p:grpSpPr>
        <p:sp>
          <p:nvSpPr>
            <p:cNvPr id="133" name="Google Shape;133;p2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2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5" name="Google Shape;135;p26"/>
          <p:cNvSpPr txBox="1">
            <a:spLocks noGrp="1"/>
          </p:cNvSpPr>
          <p:nvPr>
            <p:ph type="title"/>
          </p:nvPr>
        </p:nvSpPr>
        <p:spPr>
          <a:xfrm>
            <a:off x="720900" y="554926"/>
            <a:ext cx="3851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6" name="Google Shape;136;p26"/>
          <p:cNvSpPr txBox="1">
            <a:spLocks noGrp="1"/>
          </p:cNvSpPr>
          <p:nvPr>
            <p:ph type="subTitle" idx="1"/>
          </p:nvPr>
        </p:nvSpPr>
        <p:spPr>
          <a:xfrm>
            <a:off x="720900" y="1300343"/>
            <a:ext cx="38511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435862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6">
  <p:cSld name="Title and Body6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/>
          <p:nvPr/>
        </p:nvSpPr>
        <p:spPr>
          <a:xfrm>
            <a:off x="-7225" y="638275"/>
            <a:ext cx="9158400" cy="5502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9" name="Google Shape;139;p27"/>
          <p:cNvGrpSpPr/>
          <p:nvPr/>
        </p:nvGrpSpPr>
        <p:grpSpPr>
          <a:xfrm>
            <a:off x="-1200" y="4422606"/>
            <a:ext cx="9144287" cy="720905"/>
            <a:chOff x="6554556" y="4623505"/>
            <a:chExt cx="7127825" cy="720905"/>
          </a:xfrm>
        </p:grpSpPr>
        <p:sp>
          <p:nvSpPr>
            <p:cNvPr id="140" name="Google Shape;140;p2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2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2" name="Google Shape;142;p27">
            <a:hlinkClick r:id=""/>
          </p:cNvPr>
          <p:cNvSpPr txBox="1">
            <a:spLocks noGrp="1"/>
          </p:cNvSpPr>
          <p:nvPr>
            <p:ph type="title"/>
          </p:nvPr>
        </p:nvSpPr>
        <p:spPr>
          <a:xfrm>
            <a:off x="5104875" y="2218200"/>
            <a:ext cx="2164800" cy="11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7"/>
          <p:cNvSpPr txBox="1">
            <a:spLocks noGrp="1"/>
          </p:cNvSpPr>
          <p:nvPr>
            <p:ph type="subTitle" idx="1"/>
          </p:nvPr>
        </p:nvSpPr>
        <p:spPr>
          <a:xfrm>
            <a:off x="1586850" y="640375"/>
            <a:ext cx="59703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543755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Only Title 2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8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6" name="Google Shape;146;p28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147" name="Google Shape;147;p28"/>
          <p:cNvGrpSpPr/>
          <p:nvPr/>
        </p:nvGrpSpPr>
        <p:grpSpPr>
          <a:xfrm>
            <a:off x="-1200" y="4422606"/>
            <a:ext cx="9144287" cy="720905"/>
            <a:chOff x="6554556" y="4623505"/>
            <a:chExt cx="7127825" cy="720905"/>
          </a:xfrm>
        </p:grpSpPr>
        <p:sp>
          <p:nvSpPr>
            <p:cNvPr id="148" name="Google Shape;148;p28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28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184217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7">
  <p:cSld name="Title and Body7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9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" name="Google Shape;152;p29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sp>
        <p:nvSpPr>
          <p:cNvPr id="153" name="Google Shape;153;p29"/>
          <p:cNvSpPr txBox="1">
            <a:spLocks noGrp="1"/>
          </p:cNvSpPr>
          <p:nvPr>
            <p:ph type="title" idx="2"/>
          </p:nvPr>
        </p:nvSpPr>
        <p:spPr>
          <a:xfrm>
            <a:off x="1590350" y="1873750"/>
            <a:ext cx="5963400" cy="21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4" name="Google Shape;154;p29"/>
          <p:cNvGrpSpPr/>
          <p:nvPr/>
        </p:nvGrpSpPr>
        <p:grpSpPr>
          <a:xfrm>
            <a:off x="-1200" y="4422606"/>
            <a:ext cx="9144287" cy="720905"/>
            <a:chOff x="6554556" y="4623505"/>
            <a:chExt cx="7127825" cy="720905"/>
          </a:xfrm>
        </p:grpSpPr>
        <p:sp>
          <p:nvSpPr>
            <p:cNvPr id="155" name="Google Shape;155;p2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81236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8">
  <p:cSld name="Title and Body8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0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30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sp>
        <p:nvSpPr>
          <p:cNvPr id="160" name="Google Shape;160;p30"/>
          <p:cNvSpPr txBox="1">
            <a:spLocks noGrp="1"/>
          </p:cNvSpPr>
          <p:nvPr>
            <p:ph type="title" idx="2"/>
          </p:nvPr>
        </p:nvSpPr>
        <p:spPr>
          <a:xfrm>
            <a:off x="1590350" y="1873750"/>
            <a:ext cx="5963400" cy="53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61" name="Google Shape;161;p30"/>
          <p:cNvGrpSpPr/>
          <p:nvPr/>
        </p:nvGrpSpPr>
        <p:grpSpPr>
          <a:xfrm>
            <a:off x="-1200" y="4422606"/>
            <a:ext cx="9144287" cy="720905"/>
            <a:chOff x="6554556" y="4623505"/>
            <a:chExt cx="7127825" cy="720905"/>
          </a:xfrm>
        </p:grpSpPr>
        <p:sp>
          <p:nvSpPr>
            <p:cNvPr id="162" name="Google Shape;162;p3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63;p3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06911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3">
  <p:cSld name="Section Header3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1"/>
          <p:cNvSpPr/>
          <p:nvPr/>
        </p:nvSpPr>
        <p:spPr>
          <a:xfrm>
            <a:off x="-1200" y="2571750"/>
            <a:ext cx="9159900" cy="185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6" name="Google Shape;166;p31"/>
          <p:cNvGrpSpPr/>
          <p:nvPr/>
        </p:nvGrpSpPr>
        <p:grpSpPr>
          <a:xfrm>
            <a:off x="-1533" y="4422633"/>
            <a:ext cx="9150702" cy="720905"/>
            <a:chOff x="6554556" y="4623505"/>
            <a:chExt cx="7127825" cy="720905"/>
          </a:xfrm>
        </p:grpSpPr>
        <p:sp>
          <p:nvSpPr>
            <p:cNvPr id="167" name="Google Shape;167;p3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3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9" name="Google Shape;169;p31"/>
          <p:cNvSpPr txBox="1">
            <a:spLocks noGrp="1"/>
          </p:cNvSpPr>
          <p:nvPr>
            <p:ph type="title"/>
          </p:nvPr>
        </p:nvSpPr>
        <p:spPr>
          <a:xfrm>
            <a:off x="720900" y="554926"/>
            <a:ext cx="3851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0" name="Google Shape;170;p31"/>
          <p:cNvSpPr txBox="1">
            <a:spLocks noGrp="1"/>
          </p:cNvSpPr>
          <p:nvPr>
            <p:ph type="subTitle" idx="1"/>
          </p:nvPr>
        </p:nvSpPr>
        <p:spPr>
          <a:xfrm>
            <a:off x="720900" y="1310531"/>
            <a:ext cx="38511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950285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9">
  <p:cSld name="Title and Body9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2"/>
          <p:cNvSpPr/>
          <p:nvPr/>
        </p:nvSpPr>
        <p:spPr>
          <a:xfrm>
            <a:off x="-7225" y="638275"/>
            <a:ext cx="9158400" cy="5502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3" name="Google Shape;173;p32"/>
          <p:cNvGrpSpPr/>
          <p:nvPr/>
        </p:nvGrpSpPr>
        <p:grpSpPr>
          <a:xfrm>
            <a:off x="-1200" y="4422606"/>
            <a:ext cx="9144287" cy="720905"/>
            <a:chOff x="6554556" y="4623505"/>
            <a:chExt cx="7127825" cy="720905"/>
          </a:xfrm>
        </p:grpSpPr>
        <p:sp>
          <p:nvSpPr>
            <p:cNvPr id="174" name="Google Shape;174;p3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75;p3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6" name="Google Shape;176;p32">
            <a:hlinkClick r:id=""/>
          </p:cNvPr>
          <p:cNvSpPr txBox="1">
            <a:spLocks noGrp="1"/>
          </p:cNvSpPr>
          <p:nvPr>
            <p:ph type="title"/>
          </p:nvPr>
        </p:nvSpPr>
        <p:spPr>
          <a:xfrm>
            <a:off x="5104875" y="2218200"/>
            <a:ext cx="2164800" cy="11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32"/>
          <p:cNvSpPr txBox="1">
            <a:spLocks noGrp="1"/>
          </p:cNvSpPr>
          <p:nvPr>
            <p:ph type="subTitle" idx="1"/>
          </p:nvPr>
        </p:nvSpPr>
        <p:spPr>
          <a:xfrm>
            <a:off x="1586850" y="640375"/>
            <a:ext cx="59703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48522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0">
  <p:cSld name="Title and Body 10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oogle Shape;179;p33"/>
          <p:cNvGrpSpPr/>
          <p:nvPr/>
        </p:nvGrpSpPr>
        <p:grpSpPr>
          <a:xfrm>
            <a:off x="-1200" y="4422606"/>
            <a:ext cx="9144287" cy="720905"/>
            <a:chOff x="6554556" y="4623505"/>
            <a:chExt cx="7127825" cy="720905"/>
          </a:xfrm>
        </p:grpSpPr>
        <p:sp>
          <p:nvSpPr>
            <p:cNvPr id="180" name="Google Shape;180;p3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82" name="Google Shape;182;p33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3" name="Google Shape;183;p33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sp>
        <p:nvSpPr>
          <p:cNvPr id="184" name="Google Shape;184;p33"/>
          <p:cNvSpPr txBox="1">
            <a:spLocks noGrp="1"/>
          </p:cNvSpPr>
          <p:nvPr>
            <p:ph type="title" idx="2"/>
          </p:nvPr>
        </p:nvSpPr>
        <p:spPr>
          <a:xfrm>
            <a:off x="1590350" y="1873750"/>
            <a:ext cx="5963400" cy="21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60001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3">
  <p:cSld name="Only Title 3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oogle Shape;186;p34"/>
          <p:cNvGrpSpPr/>
          <p:nvPr/>
        </p:nvGrpSpPr>
        <p:grpSpPr>
          <a:xfrm>
            <a:off x="-1200" y="4422606"/>
            <a:ext cx="9144287" cy="720905"/>
            <a:chOff x="6554556" y="4623505"/>
            <a:chExt cx="7127825" cy="720905"/>
          </a:xfrm>
        </p:grpSpPr>
        <p:sp>
          <p:nvSpPr>
            <p:cNvPr id="187" name="Google Shape;187;p3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88;p3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89" name="Google Shape;189;p34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0" name="Google Shape;190;p34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29735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3CCC-7556-43B9-A4E8-CCA8CA544EA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2BC58-0909-40D8-ACF0-015A0DD55A6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13686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1">
  <p:cSld name="Title and Body 11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35"/>
          <p:cNvGrpSpPr/>
          <p:nvPr/>
        </p:nvGrpSpPr>
        <p:grpSpPr>
          <a:xfrm>
            <a:off x="-1200" y="4422606"/>
            <a:ext cx="9144287" cy="720905"/>
            <a:chOff x="6554556" y="4623505"/>
            <a:chExt cx="7127825" cy="720905"/>
          </a:xfrm>
        </p:grpSpPr>
        <p:sp>
          <p:nvSpPr>
            <p:cNvPr id="193" name="Google Shape;193;p3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94;p3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5" name="Google Shape;195;p35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6" name="Google Shape;196;p35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sp>
        <p:nvSpPr>
          <p:cNvPr id="197" name="Google Shape;197;p35">
            <a:hlinkClick r:id=""/>
          </p:cNvPr>
          <p:cNvSpPr txBox="1">
            <a:spLocks noGrp="1"/>
          </p:cNvSpPr>
          <p:nvPr>
            <p:ph type="title" idx="2"/>
          </p:nvPr>
        </p:nvSpPr>
        <p:spPr>
          <a:xfrm>
            <a:off x="4739550" y="1893275"/>
            <a:ext cx="1418400" cy="6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35">
            <a:hlinkClick r:id=""/>
          </p:cNvPr>
          <p:cNvSpPr txBox="1">
            <a:spLocks noGrp="1"/>
          </p:cNvSpPr>
          <p:nvPr>
            <p:ph type="title" idx="3"/>
          </p:nvPr>
        </p:nvSpPr>
        <p:spPr>
          <a:xfrm>
            <a:off x="4739550" y="2632450"/>
            <a:ext cx="1418400" cy="6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35">
            <a:hlinkClick r:id=""/>
          </p:cNvPr>
          <p:cNvSpPr txBox="1">
            <a:spLocks noGrp="1"/>
          </p:cNvSpPr>
          <p:nvPr>
            <p:ph type="title" idx="4"/>
          </p:nvPr>
        </p:nvSpPr>
        <p:spPr>
          <a:xfrm>
            <a:off x="4739550" y="3371625"/>
            <a:ext cx="1418400" cy="6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543085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2">
  <p:cSld name="Title and Body 12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36"/>
          <p:cNvGrpSpPr/>
          <p:nvPr/>
        </p:nvGrpSpPr>
        <p:grpSpPr>
          <a:xfrm>
            <a:off x="-1200" y="4422606"/>
            <a:ext cx="9144287" cy="720905"/>
            <a:chOff x="6554556" y="4623505"/>
            <a:chExt cx="7127825" cy="720905"/>
          </a:xfrm>
        </p:grpSpPr>
        <p:sp>
          <p:nvSpPr>
            <p:cNvPr id="202" name="Google Shape;202;p3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3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4" name="Google Shape;204;p36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5" name="Google Shape;205;p36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sp>
        <p:nvSpPr>
          <p:cNvPr id="206" name="Google Shape;206;p36"/>
          <p:cNvSpPr txBox="1">
            <a:spLocks noGrp="1"/>
          </p:cNvSpPr>
          <p:nvPr>
            <p:ph type="title" idx="2"/>
          </p:nvPr>
        </p:nvSpPr>
        <p:spPr>
          <a:xfrm>
            <a:off x="1590350" y="1873750"/>
            <a:ext cx="5963400" cy="53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659569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bg>
      <p:bgPr>
        <a:solidFill>
          <a:schemeClr val="lt2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7"/>
          <p:cNvSpPr/>
          <p:nvPr/>
        </p:nvSpPr>
        <p:spPr>
          <a:xfrm>
            <a:off x="321499" y="1619875"/>
            <a:ext cx="4980000" cy="498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9" name="Google Shape;209;p37"/>
          <p:cNvGrpSpPr/>
          <p:nvPr/>
        </p:nvGrpSpPr>
        <p:grpSpPr>
          <a:xfrm>
            <a:off x="-1533" y="4422633"/>
            <a:ext cx="9150702" cy="720905"/>
            <a:chOff x="6554556" y="4623505"/>
            <a:chExt cx="7127825" cy="720905"/>
          </a:xfrm>
        </p:grpSpPr>
        <p:sp>
          <p:nvSpPr>
            <p:cNvPr id="210" name="Google Shape;210;p3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3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2" name="Google Shape;212;p37"/>
          <p:cNvSpPr txBox="1"/>
          <p:nvPr/>
        </p:nvSpPr>
        <p:spPr>
          <a:xfrm>
            <a:off x="5014600" y="3469125"/>
            <a:ext cx="2988600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378">
              <a:buClr>
                <a:srgbClr val="000000"/>
              </a:buClr>
              <a:buFont typeface="Arial"/>
              <a:buNone/>
              <a:defRPr/>
            </a:pPr>
            <a:r>
              <a:rPr lang="en" sz="1000" kern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 Slidesgo, including icons by Flaticon, and infographics &amp; images by Freepik</a:t>
            </a:r>
            <a:endParaRPr sz="1000" kern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3" name="Google Shape;213;p37"/>
          <p:cNvSpPr txBox="1">
            <a:spLocks noGrp="1"/>
          </p:cNvSpPr>
          <p:nvPr>
            <p:ph type="title"/>
          </p:nvPr>
        </p:nvSpPr>
        <p:spPr>
          <a:xfrm>
            <a:off x="2520338" y="698750"/>
            <a:ext cx="4099200" cy="56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14" name="Google Shape;214;p37"/>
          <p:cNvSpPr txBox="1">
            <a:spLocks noGrp="1"/>
          </p:cNvSpPr>
          <p:nvPr>
            <p:ph type="subTitle" idx="1"/>
          </p:nvPr>
        </p:nvSpPr>
        <p:spPr>
          <a:xfrm>
            <a:off x="5198860" y="3925150"/>
            <a:ext cx="26052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 b="0"/>
            </a:lvl1pPr>
            <a:lvl2pPr lvl="1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215" name="Google Shape;215;p37"/>
          <p:cNvSpPr txBox="1">
            <a:spLocks noGrp="1"/>
          </p:cNvSpPr>
          <p:nvPr>
            <p:ph type="subTitle" idx="2"/>
          </p:nvPr>
        </p:nvSpPr>
        <p:spPr>
          <a:xfrm>
            <a:off x="2549600" y="1798522"/>
            <a:ext cx="4069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16" name="Google Shape;216;p37"/>
          <p:cNvSpPr/>
          <p:nvPr/>
        </p:nvSpPr>
        <p:spPr>
          <a:xfrm>
            <a:off x="2806802" y="917526"/>
            <a:ext cx="565288" cy="451220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37"/>
          <p:cNvSpPr/>
          <p:nvPr/>
        </p:nvSpPr>
        <p:spPr>
          <a:xfrm>
            <a:off x="472550" y="539501"/>
            <a:ext cx="1316952" cy="764855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848884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C1FD4-D5A2-48B3-82D4-0E920B5D0A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9A325-651B-403C-BC4A-5BCBB2E966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40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C1FD4-D5A2-48B3-82D4-0E920B5D0A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9A325-651B-403C-BC4A-5BCBB2E966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35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C1FD4-D5A2-48B3-82D4-0E920B5D0A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9A325-651B-403C-BC4A-5BCBB2E966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04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C1FD4-D5A2-48B3-82D4-0E920B5D0A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9A325-651B-403C-BC4A-5BCBB2E966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77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C1FD4-D5A2-48B3-82D4-0E920B5D0A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9A325-651B-403C-BC4A-5BCBB2E966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96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C1FD4-D5A2-48B3-82D4-0E920B5D0A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9A325-651B-403C-BC4A-5BCBB2E966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33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C1FD4-D5A2-48B3-82D4-0E920B5D0A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9A325-651B-403C-BC4A-5BCBB2E966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14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3CCC-7556-43B9-A4E8-CCA8CA544EA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2BC58-0909-40D8-ACF0-015A0DD55A6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57128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C1FD4-D5A2-48B3-82D4-0E920B5D0A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9A325-651B-403C-BC4A-5BCBB2E966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56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C1FD4-D5A2-48B3-82D4-0E920B5D0A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9A325-651B-403C-BC4A-5BCBB2E966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34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C1FD4-D5A2-48B3-82D4-0E920B5D0A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9A325-651B-403C-BC4A-5BCBB2E966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90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C1FD4-D5A2-48B3-82D4-0E920B5D0A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9A325-651B-403C-BC4A-5BCBB2E966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39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975299" y="844251"/>
            <a:ext cx="342996" cy="363122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0"/>
                </a:moveTo>
                <a:lnTo>
                  <a:pt x="1901" y="1535"/>
                </a:lnTo>
                <a:lnTo>
                  <a:pt x="536" y="1030"/>
                </a:lnTo>
                <a:lnTo>
                  <a:pt x="1615" y="1974"/>
                </a:lnTo>
                <a:lnTo>
                  <a:pt x="0" y="2394"/>
                </a:lnTo>
                <a:lnTo>
                  <a:pt x="1541" y="2784"/>
                </a:lnTo>
                <a:lnTo>
                  <a:pt x="646" y="4185"/>
                </a:lnTo>
                <a:lnTo>
                  <a:pt x="646" y="4185"/>
                </a:lnTo>
                <a:lnTo>
                  <a:pt x="1937" y="3326"/>
                </a:lnTo>
                <a:lnTo>
                  <a:pt x="2437" y="5159"/>
                </a:lnTo>
                <a:lnTo>
                  <a:pt x="2936" y="3326"/>
                </a:lnTo>
                <a:lnTo>
                  <a:pt x="4228" y="4185"/>
                </a:lnTo>
                <a:lnTo>
                  <a:pt x="3332" y="2784"/>
                </a:lnTo>
                <a:lnTo>
                  <a:pt x="4873" y="2394"/>
                </a:lnTo>
                <a:lnTo>
                  <a:pt x="3259" y="1974"/>
                </a:lnTo>
                <a:lnTo>
                  <a:pt x="4337" y="1030"/>
                </a:lnTo>
                <a:lnTo>
                  <a:pt x="2973" y="1535"/>
                </a:lnTo>
                <a:lnTo>
                  <a:pt x="24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7905410" y="219509"/>
            <a:ext cx="604473" cy="639982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6948327" y="1147205"/>
            <a:ext cx="205840" cy="218225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8509879" y="833869"/>
            <a:ext cx="362759" cy="383865"/>
          </a:xfrm>
          <a:custGeom>
            <a:avLst/>
            <a:gdLst/>
            <a:ahLst/>
            <a:cxnLst/>
            <a:rect l="l" t="t" r="r" b="b"/>
            <a:pathLst>
              <a:path w="2925" h="3095" extrusionOk="0">
                <a:moveTo>
                  <a:pt x="2534" y="2510"/>
                </a:moveTo>
                <a:lnTo>
                  <a:pt x="2534" y="2510"/>
                </a:lnTo>
                <a:lnTo>
                  <a:pt x="2534" y="2510"/>
                </a:lnTo>
                <a:close/>
                <a:moveTo>
                  <a:pt x="1462" y="1"/>
                </a:moveTo>
                <a:lnTo>
                  <a:pt x="1140" y="920"/>
                </a:lnTo>
                <a:lnTo>
                  <a:pt x="323" y="616"/>
                </a:lnTo>
                <a:lnTo>
                  <a:pt x="323" y="616"/>
                </a:lnTo>
                <a:lnTo>
                  <a:pt x="969" y="1182"/>
                </a:lnTo>
                <a:lnTo>
                  <a:pt x="1" y="1432"/>
                </a:lnTo>
                <a:lnTo>
                  <a:pt x="926" y="1669"/>
                </a:lnTo>
                <a:lnTo>
                  <a:pt x="384" y="2510"/>
                </a:lnTo>
                <a:lnTo>
                  <a:pt x="1158" y="1992"/>
                </a:lnTo>
                <a:lnTo>
                  <a:pt x="1462" y="3095"/>
                </a:lnTo>
                <a:lnTo>
                  <a:pt x="1761" y="1992"/>
                </a:lnTo>
                <a:lnTo>
                  <a:pt x="2534" y="2510"/>
                </a:lnTo>
                <a:lnTo>
                  <a:pt x="1998" y="1669"/>
                </a:lnTo>
                <a:lnTo>
                  <a:pt x="2924" y="1432"/>
                </a:lnTo>
                <a:lnTo>
                  <a:pt x="1956" y="1182"/>
                </a:lnTo>
                <a:lnTo>
                  <a:pt x="2601" y="616"/>
                </a:lnTo>
                <a:lnTo>
                  <a:pt x="2601" y="616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7170991" y="399731"/>
            <a:ext cx="428365" cy="418221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323496" y="1201374"/>
            <a:ext cx="277298" cy="269765"/>
          </a:xfrm>
          <a:custGeom>
            <a:avLst/>
            <a:gdLst/>
            <a:ahLst/>
            <a:cxnLst/>
            <a:rect l="l" t="t" r="r" b="b"/>
            <a:pathLst>
              <a:path w="2236" h="2175" extrusionOk="0">
                <a:moveTo>
                  <a:pt x="1044" y="0"/>
                </a:moveTo>
                <a:cubicBezTo>
                  <a:pt x="1001" y="0"/>
                  <a:pt x="960" y="27"/>
                  <a:pt x="963" y="82"/>
                </a:cubicBezTo>
                <a:cubicBezTo>
                  <a:pt x="987" y="362"/>
                  <a:pt x="1005" y="637"/>
                  <a:pt x="1024" y="917"/>
                </a:cubicBezTo>
                <a:lnTo>
                  <a:pt x="676" y="624"/>
                </a:lnTo>
                <a:cubicBezTo>
                  <a:pt x="658" y="609"/>
                  <a:pt x="638" y="602"/>
                  <a:pt x="618" y="602"/>
                </a:cubicBezTo>
                <a:cubicBezTo>
                  <a:pt x="548" y="602"/>
                  <a:pt x="488" y="689"/>
                  <a:pt x="554" y="746"/>
                </a:cubicBezTo>
                <a:cubicBezTo>
                  <a:pt x="664" y="838"/>
                  <a:pt x="774" y="929"/>
                  <a:pt x="877" y="1020"/>
                </a:cubicBezTo>
                <a:cubicBezTo>
                  <a:pt x="621" y="1039"/>
                  <a:pt x="366" y="1051"/>
                  <a:pt x="110" y="1069"/>
                </a:cubicBezTo>
                <a:cubicBezTo>
                  <a:pt x="2" y="1075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1"/>
                  <a:pt x="695" y="1203"/>
                  <a:pt x="981" y="1185"/>
                </a:cubicBezTo>
                <a:lnTo>
                  <a:pt x="981" y="1185"/>
                </a:lnTo>
                <a:cubicBezTo>
                  <a:pt x="877" y="1294"/>
                  <a:pt x="768" y="1404"/>
                  <a:pt x="658" y="1514"/>
                </a:cubicBezTo>
                <a:cubicBezTo>
                  <a:pt x="596" y="1571"/>
                  <a:pt x="657" y="1658"/>
                  <a:pt x="725" y="1658"/>
                </a:cubicBezTo>
                <a:cubicBezTo>
                  <a:pt x="744" y="1658"/>
                  <a:pt x="763" y="1651"/>
                  <a:pt x="780" y="1635"/>
                </a:cubicBezTo>
                <a:cubicBezTo>
                  <a:pt x="871" y="1544"/>
                  <a:pt x="963" y="1453"/>
                  <a:pt x="1054" y="1361"/>
                </a:cubicBezTo>
                <a:cubicBezTo>
                  <a:pt x="1066" y="1605"/>
                  <a:pt x="1084" y="1849"/>
                  <a:pt x="1097" y="2092"/>
                </a:cubicBezTo>
                <a:cubicBezTo>
                  <a:pt x="1100" y="2147"/>
                  <a:pt x="1144" y="2175"/>
                  <a:pt x="1186" y="2175"/>
                </a:cubicBezTo>
                <a:cubicBezTo>
                  <a:pt x="1229" y="2175"/>
                  <a:pt x="1270" y="2147"/>
                  <a:pt x="1267" y="2092"/>
                </a:cubicBezTo>
                <a:cubicBezTo>
                  <a:pt x="1255" y="1830"/>
                  <a:pt x="1237" y="1568"/>
                  <a:pt x="1218" y="1307"/>
                </a:cubicBezTo>
                <a:lnTo>
                  <a:pt x="1218" y="1307"/>
                </a:lnTo>
                <a:cubicBezTo>
                  <a:pt x="1334" y="1404"/>
                  <a:pt x="1444" y="1495"/>
                  <a:pt x="1553" y="1593"/>
                </a:cubicBezTo>
                <a:cubicBezTo>
                  <a:pt x="1571" y="1607"/>
                  <a:pt x="1590" y="1612"/>
                  <a:pt x="1608" y="1612"/>
                </a:cubicBezTo>
                <a:cubicBezTo>
                  <a:pt x="1680" y="1612"/>
                  <a:pt x="1743" y="1524"/>
                  <a:pt x="1675" y="1471"/>
                </a:cubicBezTo>
                <a:lnTo>
                  <a:pt x="1316" y="1166"/>
                </a:lnTo>
                <a:cubicBezTo>
                  <a:pt x="1584" y="1148"/>
                  <a:pt x="1852" y="1130"/>
                  <a:pt x="2120" y="1106"/>
                </a:cubicBezTo>
                <a:cubicBezTo>
                  <a:pt x="2228" y="1100"/>
                  <a:pt x="2235" y="935"/>
                  <a:pt x="2126" y="935"/>
                </a:cubicBezTo>
                <a:cubicBezTo>
                  <a:pt x="2124" y="935"/>
                  <a:pt x="2122" y="935"/>
                  <a:pt x="2120" y="935"/>
                </a:cubicBezTo>
                <a:cubicBezTo>
                  <a:pt x="1888" y="953"/>
                  <a:pt x="1657" y="972"/>
                  <a:pt x="1432" y="984"/>
                </a:cubicBezTo>
                <a:lnTo>
                  <a:pt x="1651" y="764"/>
                </a:lnTo>
                <a:cubicBezTo>
                  <a:pt x="1708" y="703"/>
                  <a:pt x="1647" y="619"/>
                  <a:pt x="1583" y="619"/>
                </a:cubicBezTo>
                <a:cubicBezTo>
                  <a:pt x="1564" y="619"/>
                  <a:pt x="1545" y="626"/>
                  <a:pt x="1529" y="643"/>
                </a:cubicBezTo>
                <a:cubicBezTo>
                  <a:pt x="1419" y="752"/>
                  <a:pt x="1310" y="862"/>
                  <a:pt x="1200" y="972"/>
                </a:cubicBezTo>
                <a:cubicBezTo>
                  <a:pt x="1182" y="673"/>
                  <a:pt x="1158" y="381"/>
                  <a:pt x="1139" y="82"/>
                </a:cubicBezTo>
                <a:cubicBezTo>
                  <a:pt x="1133" y="27"/>
                  <a:pt x="1087" y="0"/>
                  <a:pt x="10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1545297" y="268874"/>
            <a:ext cx="277309" cy="270628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7780718" y="1114936"/>
            <a:ext cx="277309" cy="270504"/>
          </a:xfrm>
          <a:custGeom>
            <a:avLst/>
            <a:gdLst/>
            <a:ahLst/>
            <a:cxnLst/>
            <a:rect l="l" t="t" r="r" b="b"/>
            <a:pathLst>
              <a:path w="2236" h="2181" extrusionOk="0">
                <a:moveTo>
                  <a:pt x="1045" y="0"/>
                </a:moveTo>
                <a:cubicBezTo>
                  <a:pt x="1003" y="0"/>
                  <a:pt x="963" y="28"/>
                  <a:pt x="969" y="82"/>
                </a:cubicBezTo>
                <a:cubicBezTo>
                  <a:pt x="987" y="363"/>
                  <a:pt x="1006" y="643"/>
                  <a:pt x="1024" y="923"/>
                </a:cubicBezTo>
                <a:lnTo>
                  <a:pt x="677" y="631"/>
                </a:lnTo>
                <a:cubicBezTo>
                  <a:pt x="658" y="615"/>
                  <a:pt x="638" y="608"/>
                  <a:pt x="618" y="608"/>
                </a:cubicBezTo>
                <a:cubicBezTo>
                  <a:pt x="548" y="608"/>
                  <a:pt x="488" y="694"/>
                  <a:pt x="555" y="746"/>
                </a:cubicBezTo>
                <a:cubicBezTo>
                  <a:pt x="665" y="844"/>
                  <a:pt x="774" y="935"/>
                  <a:pt x="884" y="1026"/>
                </a:cubicBezTo>
                <a:cubicBezTo>
                  <a:pt x="622" y="1039"/>
                  <a:pt x="366" y="1057"/>
                  <a:pt x="110" y="1069"/>
                </a:cubicBezTo>
                <a:cubicBezTo>
                  <a:pt x="3" y="1075"/>
                  <a:pt x="1" y="1240"/>
                  <a:pt x="105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3" y="1227"/>
                  <a:pt x="695" y="1209"/>
                  <a:pt x="987" y="1191"/>
                </a:cubicBezTo>
                <a:lnTo>
                  <a:pt x="987" y="1191"/>
                </a:lnTo>
                <a:cubicBezTo>
                  <a:pt x="878" y="1301"/>
                  <a:pt x="768" y="1404"/>
                  <a:pt x="658" y="1514"/>
                </a:cubicBezTo>
                <a:cubicBezTo>
                  <a:pt x="597" y="1575"/>
                  <a:pt x="656" y="1661"/>
                  <a:pt x="722" y="1661"/>
                </a:cubicBezTo>
                <a:cubicBezTo>
                  <a:pt x="742" y="1661"/>
                  <a:pt x="762" y="1654"/>
                  <a:pt x="780" y="1636"/>
                </a:cubicBezTo>
                <a:cubicBezTo>
                  <a:pt x="872" y="1544"/>
                  <a:pt x="963" y="1453"/>
                  <a:pt x="1054" y="1368"/>
                </a:cubicBezTo>
                <a:cubicBezTo>
                  <a:pt x="1067" y="1611"/>
                  <a:pt x="1085" y="1855"/>
                  <a:pt x="1097" y="2098"/>
                </a:cubicBezTo>
                <a:cubicBezTo>
                  <a:pt x="1100" y="2153"/>
                  <a:pt x="1144" y="2181"/>
                  <a:pt x="1187" y="2181"/>
                </a:cubicBezTo>
                <a:cubicBezTo>
                  <a:pt x="1230" y="2181"/>
                  <a:pt x="1271" y="2153"/>
                  <a:pt x="1268" y="2098"/>
                </a:cubicBezTo>
                <a:cubicBezTo>
                  <a:pt x="1255" y="1837"/>
                  <a:pt x="1237" y="1575"/>
                  <a:pt x="1219" y="1313"/>
                </a:cubicBezTo>
                <a:lnTo>
                  <a:pt x="1219" y="1313"/>
                </a:lnTo>
                <a:lnTo>
                  <a:pt x="1554" y="1593"/>
                </a:lnTo>
                <a:cubicBezTo>
                  <a:pt x="1572" y="1609"/>
                  <a:pt x="1593" y="1615"/>
                  <a:pt x="1612" y="1615"/>
                </a:cubicBezTo>
                <a:cubicBezTo>
                  <a:pt x="1682" y="1615"/>
                  <a:pt x="1742" y="1528"/>
                  <a:pt x="1676" y="1471"/>
                </a:cubicBezTo>
                <a:cubicBezTo>
                  <a:pt x="1560" y="1374"/>
                  <a:pt x="1438" y="1270"/>
                  <a:pt x="1316" y="1167"/>
                </a:cubicBezTo>
                <a:cubicBezTo>
                  <a:pt x="1584" y="1148"/>
                  <a:pt x="1852" y="1130"/>
                  <a:pt x="2126" y="1112"/>
                </a:cubicBezTo>
                <a:cubicBezTo>
                  <a:pt x="2234" y="1106"/>
                  <a:pt x="2236" y="941"/>
                  <a:pt x="2132" y="941"/>
                </a:cubicBezTo>
                <a:cubicBezTo>
                  <a:pt x="2130" y="941"/>
                  <a:pt x="2128" y="941"/>
                  <a:pt x="2126" y="941"/>
                </a:cubicBezTo>
                <a:cubicBezTo>
                  <a:pt x="1895" y="959"/>
                  <a:pt x="1663" y="972"/>
                  <a:pt x="1432" y="990"/>
                </a:cubicBezTo>
                <a:lnTo>
                  <a:pt x="1651" y="771"/>
                </a:lnTo>
                <a:cubicBezTo>
                  <a:pt x="1712" y="710"/>
                  <a:pt x="1654" y="623"/>
                  <a:pt x="1588" y="623"/>
                </a:cubicBezTo>
                <a:cubicBezTo>
                  <a:pt x="1568" y="623"/>
                  <a:pt x="1548" y="631"/>
                  <a:pt x="1529" y="649"/>
                </a:cubicBezTo>
                <a:cubicBezTo>
                  <a:pt x="1420" y="758"/>
                  <a:pt x="1310" y="868"/>
                  <a:pt x="1201" y="978"/>
                </a:cubicBezTo>
                <a:cubicBezTo>
                  <a:pt x="1182" y="679"/>
                  <a:pt x="1158" y="381"/>
                  <a:pt x="1140" y="82"/>
                </a:cubicBezTo>
                <a:cubicBezTo>
                  <a:pt x="1134" y="28"/>
                  <a:pt x="1088" y="0"/>
                  <a:pt x="1045" y="0"/>
                </a:cubicBezTo>
                <a:close/>
              </a:path>
            </a:pathLst>
          </a:custGeom>
          <a:solidFill>
            <a:srgbClr val="F5C0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927983" y="667743"/>
            <a:ext cx="428347" cy="371974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8467578" y="1963844"/>
            <a:ext cx="447340" cy="463243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323510" y="219509"/>
            <a:ext cx="604473" cy="639982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402066" y="1813019"/>
            <a:ext cx="447340" cy="463243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8637622" y="1638449"/>
            <a:ext cx="277309" cy="270628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5695603" y="4044376"/>
            <a:ext cx="532874" cy="564194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5307522" y="4473261"/>
            <a:ext cx="277309" cy="270628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4399394" y="4572630"/>
            <a:ext cx="428347" cy="371974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2780787" y="4371889"/>
            <a:ext cx="447328" cy="473373"/>
          </a:xfrm>
          <a:custGeom>
            <a:avLst/>
            <a:gdLst/>
            <a:ahLst/>
            <a:cxnLst/>
            <a:rect l="l" t="t" r="r" b="b"/>
            <a:pathLst>
              <a:path w="2925" h="3095" extrusionOk="0">
                <a:moveTo>
                  <a:pt x="2534" y="2510"/>
                </a:moveTo>
                <a:lnTo>
                  <a:pt x="2534" y="2510"/>
                </a:lnTo>
                <a:lnTo>
                  <a:pt x="2534" y="2510"/>
                </a:lnTo>
                <a:close/>
                <a:moveTo>
                  <a:pt x="1462" y="1"/>
                </a:moveTo>
                <a:lnTo>
                  <a:pt x="1140" y="920"/>
                </a:lnTo>
                <a:lnTo>
                  <a:pt x="323" y="616"/>
                </a:lnTo>
                <a:lnTo>
                  <a:pt x="323" y="616"/>
                </a:lnTo>
                <a:lnTo>
                  <a:pt x="969" y="1182"/>
                </a:lnTo>
                <a:lnTo>
                  <a:pt x="1" y="1432"/>
                </a:lnTo>
                <a:lnTo>
                  <a:pt x="926" y="1669"/>
                </a:lnTo>
                <a:lnTo>
                  <a:pt x="384" y="2510"/>
                </a:lnTo>
                <a:lnTo>
                  <a:pt x="1158" y="1992"/>
                </a:lnTo>
                <a:lnTo>
                  <a:pt x="1462" y="3095"/>
                </a:lnTo>
                <a:lnTo>
                  <a:pt x="1761" y="1992"/>
                </a:lnTo>
                <a:lnTo>
                  <a:pt x="2534" y="2510"/>
                </a:lnTo>
                <a:lnTo>
                  <a:pt x="1998" y="1669"/>
                </a:lnTo>
                <a:lnTo>
                  <a:pt x="2924" y="1432"/>
                </a:lnTo>
                <a:lnTo>
                  <a:pt x="1956" y="1182"/>
                </a:lnTo>
                <a:lnTo>
                  <a:pt x="2601" y="616"/>
                </a:lnTo>
                <a:lnTo>
                  <a:pt x="2601" y="616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3728549" y="4044376"/>
            <a:ext cx="342996" cy="363122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0"/>
                </a:moveTo>
                <a:lnTo>
                  <a:pt x="1901" y="1535"/>
                </a:lnTo>
                <a:lnTo>
                  <a:pt x="536" y="1030"/>
                </a:lnTo>
                <a:lnTo>
                  <a:pt x="1615" y="1974"/>
                </a:lnTo>
                <a:lnTo>
                  <a:pt x="0" y="2394"/>
                </a:lnTo>
                <a:lnTo>
                  <a:pt x="1541" y="2784"/>
                </a:lnTo>
                <a:lnTo>
                  <a:pt x="646" y="4185"/>
                </a:lnTo>
                <a:lnTo>
                  <a:pt x="646" y="4185"/>
                </a:lnTo>
                <a:lnTo>
                  <a:pt x="1937" y="3326"/>
                </a:lnTo>
                <a:lnTo>
                  <a:pt x="2437" y="5159"/>
                </a:lnTo>
                <a:lnTo>
                  <a:pt x="2936" y="3326"/>
                </a:lnTo>
                <a:lnTo>
                  <a:pt x="4228" y="4185"/>
                </a:lnTo>
                <a:lnTo>
                  <a:pt x="3332" y="2784"/>
                </a:lnTo>
                <a:lnTo>
                  <a:pt x="4873" y="2394"/>
                </a:lnTo>
                <a:lnTo>
                  <a:pt x="3259" y="1974"/>
                </a:lnTo>
                <a:lnTo>
                  <a:pt x="4337" y="1030"/>
                </a:lnTo>
                <a:lnTo>
                  <a:pt x="2973" y="1535"/>
                </a:lnTo>
                <a:lnTo>
                  <a:pt x="24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4571985" y="4090623"/>
            <a:ext cx="277309" cy="270628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3326641" y="4549507"/>
            <a:ext cx="428365" cy="418221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8225458" y="3852344"/>
            <a:ext cx="428347" cy="371974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444367" y="3284468"/>
            <a:ext cx="362759" cy="383865"/>
          </a:xfrm>
          <a:custGeom>
            <a:avLst/>
            <a:gdLst/>
            <a:ahLst/>
            <a:cxnLst/>
            <a:rect l="l" t="t" r="r" b="b"/>
            <a:pathLst>
              <a:path w="2925" h="3095" extrusionOk="0">
                <a:moveTo>
                  <a:pt x="2534" y="2510"/>
                </a:moveTo>
                <a:lnTo>
                  <a:pt x="2534" y="2510"/>
                </a:lnTo>
                <a:lnTo>
                  <a:pt x="2534" y="2510"/>
                </a:lnTo>
                <a:close/>
                <a:moveTo>
                  <a:pt x="1462" y="1"/>
                </a:moveTo>
                <a:lnTo>
                  <a:pt x="1140" y="920"/>
                </a:lnTo>
                <a:lnTo>
                  <a:pt x="323" y="616"/>
                </a:lnTo>
                <a:lnTo>
                  <a:pt x="323" y="616"/>
                </a:lnTo>
                <a:lnTo>
                  <a:pt x="969" y="1182"/>
                </a:lnTo>
                <a:lnTo>
                  <a:pt x="1" y="1432"/>
                </a:lnTo>
                <a:lnTo>
                  <a:pt x="926" y="1669"/>
                </a:lnTo>
                <a:lnTo>
                  <a:pt x="384" y="2510"/>
                </a:lnTo>
                <a:lnTo>
                  <a:pt x="1158" y="1992"/>
                </a:lnTo>
                <a:lnTo>
                  <a:pt x="1462" y="3095"/>
                </a:lnTo>
                <a:lnTo>
                  <a:pt x="1761" y="1992"/>
                </a:lnTo>
                <a:lnTo>
                  <a:pt x="2534" y="2510"/>
                </a:lnTo>
                <a:lnTo>
                  <a:pt x="1998" y="1669"/>
                </a:lnTo>
                <a:lnTo>
                  <a:pt x="2924" y="1432"/>
                </a:lnTo>
                <a:lnTo>
                  <a:pt x="1956" y="1182"/>
                </a:lnTo>
                <a:lnTo>
                  <a:pt x="2601" y="616"/>
                </a:lnTo>
                <a:lnTo>
                  <a:pt x="2601" y="616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2576135" y="-466725"/>
            <a:ext cx="3991800" cy="4438500"/>
          </a:xfrm>
          <a:prstGeom prst="roundRect">
            <a:avLst>
              <a:gd name="adj" fmla="val 1301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2"/>
          <p:cNvSpPr txBox="1">
            <a:spLocks noGrp="1"/>
          </p:cNvSpPr>
          <p:nvPr>
            <p:ph type="ctrTitle"/>
          </p:nvPr>
        </p:nvSpPr>
        <p:spPr>
          <a:xfrm>
            <a:off x="2576135" y="768100"/>
            <a:ext cx="3991800" cy="225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Fredoka One"/>
              <a:buNone/>
              <a:defRPr sz="5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endParaRPr/>
          </a:p>
        </p:txBody>
      </p:sp>
      <p:sp>
        <p:nvSpPr>
          <p:cNvPr id="33" name="Google Shape;33;p2"/>
          <p:cNvSpPr txBox="1">
            <a:spLocks noGrp="1"/>
          </p:cNvSpPr>
          <p:nvPr>
            <p:ph type="subTitle" idx="1"/>
          </p:nvPr>
        </p:nvSpPr>
        <p:spPr>
          <a:xfrm>
            <a:off x="3240785" y="2875725"/>
            <a:ext cx="2662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31927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2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"/>
          <p:cNvSpPr/>
          <p:nvPr/>
        </p:nvSpPr>
        <p:spPr>
          <a:xfrm rot="-5400000">
            <a:off x="113875" y="33450"/>
            <a:ext cx="3991800" cy="5076600"/>
          </a:xfrm>
          <a:prstGeom prst="roundRect">
            <a:avLst>
              <a:gd name="adj" fmla="val 1301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3"/>
          <p:cNvSpPr txBox="1">
            <a:spLocks noGrp="1"/>
          </p:cNvSpPr>
          <p:nvPr>
            <p:ph type="title"/>
          </p:nvPr>
        </p:nvSpPr>
        <p:spPr>
          <a:xfrm>
            <a:off x="720000" y="2164750"/>
            <a:ext cx="2899500" cy="151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None/>
              <a:defRPr sz="3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137350"/>
            <a:ext cx="3452100" cy="10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" name="Google Shape;38;p3"/>
          <p:cNvSpPr txBox="1">
            <a:spLocks noGrp="1"/>
          </p:cNvSpPr>
          <p:nvPr>
            <p:ph type="subTitle" idx="1"/>
          </p:nvPr>
        </p:nvSpPr>
        <p:spPr>
          <a:xfrm>
            <a:off x="720000" y="3445825"/>
            <a:ext cx="2899500" cy="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3"/>
          <p:cNvSpPr/>
          <p:nvPr/>
        </p:nvSpPr>
        <p:spPr>
          <a:xfrm>
            <a:off x="6372876" y="2262150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8461272" y="226950"/>
            <a:ext cx="293458" cy="286382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>
            <a:off x="7766076" y="701954"/>
            <a:ext cx="453292" cy="393629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Google Shape;42;p3"/>
          <p:cNvSpPr/>
          <p:nvPr/>
        </p:nvSpPr>
        <p:spPr>
          <a:xfrm>
            <a:off x="6929900" y="226961"/>
            <a:ext cx="639676" cy="677237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" name="Google Shape;43;p3"/>
          <p:cNvSpPr/>
          <p:nvPr/>
        </p:nvSpPr>
        <p:spPr>
          <a:xfrm>
            <a:off x="8754724" y="904205"/>
            <a:ext cx="217825" cy="230931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44;p3"/>
          <p:cNvSpPr/>
          <p:nvPr/>
        </p:nvSpPr>
        <p:spPr>
          <a:xfrm>
            <a:off x="8461264" y="1689037"/>
            <a:ext cx="453312" cy="442567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Google Shape;45;p3"/>
          <p:cNvSpPr/>
          <p:nvPr/>
        </p:nvSpPr>
        <p:spPr>
          <a:xfrm>
            <a:off x="8371302" y="3095387"/>
            <a:ext cx="473392" cy="490209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" name="Google Shape;46;p3"/>
          <p:cNvSpPr/>
          <p:nvPr/>
        </p:nvSpPr>
        <p:spPr>
          <a:xfrm>
            <a:off x="8754724" y="2538350"/>
            <a:ext cx="217825" cy="230931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7845989" y="1547545"/>
            <a:ext cx="293458" cy="286382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126460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2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"/>
          <p:cNvSpPr txBox="1">
            <a:spLocks noGrp="1"/>
          </p:cNvSpPr>
          <p:nvPr>
            <p:ph type="title"/>
          </p:nvPr>
        </p:nvSpPr>
        <p:spPr>
          <a:xfrm>
            <a:off x="720000" y="381000"/>
            <a:ext cx="7711200" cy="4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subTitle" idx="1"/>
          </p:nvPr>
        </p:nvSpPr>
        <p:spPr>
          <a:xfrm>
            <a:off x="721200" y="914400"/>
            <a:ext cx="7711200" cy="36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8543433" y="179326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Google Shape;52;p4"/>
          <p:cNvSpPr/>
          <p:nvPr/>
        </p:nvSpPr>
        <p:spPr>
          <a:xfrm>
            <a:off x="8619277" y="701061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" name="Google Shape;53;p4"/>
          <p:cNvSpPr/>
          <p:nvPr/>
        </p:nvSpPr>
        <p:spPr>
          <a:xfrm>
            <a:off x="7521124" y="136603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" name="Google Shape;54;p4"/>
          <p:cNvSpPr/>
          <p:nvPr/>
        </p:nvSpPr>
        <p:spPr>
          <a:xfrm>
            <a:off x="8575884" y="1314791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4"/>
          <p:cNvSpPr/>
          <p:nvPr/>
        </p:nvSpPr>
        <p:spPr>
          <a:xfrm>
            <a:off x="8154522" y="620804"/>
            <a:ext cx="388902" cy="379515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209445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>
            <a:off x="781151" y="1270200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58;p5"/>
          <p:cNvSpPr/>
          <p:nvPr/>
        </p:nvSpPr>
        <p:spPr>
          <a:xfrm>
            <a:off x="3334401" y="2718000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" name="Google Shape;59;p5"/>
          <p:cNvSpPr/>
          <p:nvPr/>
        </p:nvSpPr>
        <p:spPr>
          <a:xfrm>
            <a:off x="6512188" y="3672000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" name="Google Shape;60;p5"/>
          <p:cNvSpPr/>
          <p:nvPr/>
        </p:nvSpPr>
        <p:spPr>
          <a:xfrm>
            <a:off x="1159000" y="1613975"/>
            <a:ext cx="2822100" cy="2994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" name="Google Shape;61;p5"/>
          <p:cNvSpPr/>
          <p:nvPr/>
        </p:nvSpPr>
        <p:spPr>
          <a:xfrm>
            <a:off x="5170093" y="1613975"/>
            <a:ext cx="2822100" cy="2994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5"/>
          <p:cNvSpPr txBox="1">
            <a:spLocks noGrp="1"/>
          </p:cNvSpPr>
          <p:nvPr>
            <p:ph type="title"/>
          </p:nvPr>
        </p:nvSpPr>
        <p:spPr>
          <a:xfrm>
            <a:off x="1394350" y="2977200"/>
            <a:ext cx="23514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ubTitle" idx="1"/>
          </p:nvPr>
        </p:nvSpPr>
        <p:spPr>
          <a:xfrm>
            <a:off x="1394350" y="3337200"/>
            <a:ext cx="2351400" cy="9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title" idx="2"/>
          </p:nvPr>
        </p:nvSpPr>
        <p:spPr>
          <a:xfrm>
            <a:off x="5405443" y="2977200"/>
            <a:ext cx="23514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3"/>
          </p:nvPr>
        </p:nvSpPr>
        <p:spPr>
          <a:xfrm>
            <a:off x="5405443" y="3337200"/>
            <a:ext cx="2351400" cy="9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title" idx="4"/>
          </p:nvPr>
        </p:nvSpPr>
        <p:spPr>
          <a:xfrm>
            <a:off x="720000" y="381000"/>
            <a:ext cx="7711200" cy="4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5"/>
          <p:cNvSpPr/>
          <p:nvPr/>
        </p:nvSpPr>
        <p:spPr>
          <a:xfrm>
            <a:off x="8543433" y="179326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" name="Google Shape;68;p5"/>
          <p:cNvSpPr/>
          <p:nvPr/>
        </p:nvSpPr>
        <p:spPr>
          <a:xfrm>
            <a:off x="8085952" y="690586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69;p5"/>
          <p:cNvSpPr/>
          <p:nvPr/>
        </p:nvSpPr>
        <p:spPr>
          <a:xfrm>
            <a:off x="7521124" y="136603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70;p5"/>
          <p:cNvSpPr/>
          <p:nvPr/>
        </p:nvSpPr>
        <p:spPr>
          <a:xfrm>
            <a:off x="8795196" y="760367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71;p5"/>
          <p:cNvSpPr/>
          <p:nvPr/>
        </p:nvSpPr>
        <p:spPr>
          <a:xfrm>
            <a:off x="8538801" y="1153326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Google Shape;72;p5"/>
          <p:cNvSpPr/>
          <p:nvPr/>
        </p:nvSpPr>
        <p:spPr>
          <a:xfrm>
            <a:off x="131871" y="259570"/>
            <a:ext cx="406139" cy="42057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" name="Google Shape;73;p5"/>
          <p:cNvSpPr/>
          <p:nvPr/>
        </p:nvSpPr>
        <p:spPr>
          <a:xfrm>
            <a:off x="846184" y="203107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" name="Google Shape;74;p5"/>
          <p:cNvSpPr/>
          <p:nvPr/>
        </p:nvSpPr>
        <p:spPr>
          <a:xfrm>
            <a:off x="529386" y="825160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" name="Google Shape;75;p5"/>
          <p:cNvSpPr/>
          <p:nvPr/>
        </p:nvSpPr>
        <p:spPr>
          <a:xfrm>
            <a:off x="140489" y="1153323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" name="Google Shape;76;p5"/>
          <p:cNvSpPr/>
          <p:nvPr/>
        </p:nvSpPr>
        <p:spPr>
          <a:xfrm>
            <a:off x="1033049" y="452252"/>
            <a:ext cx="406126" cy="429996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" name="Google Shape;77;p5"/>
          <p:cNvSpPr/>
          <p:nvPr/>
        </p:nvSpPr>
        <p:spPr>
          <a:xfrm rot="10800000">
            <a:off x="333769" y="4801573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" name="Google Shape;78;p5"/>
          <p:cNvSpPr/>
          <p:nvPr/>
        </p:nvSpPr>
        <p:spPr>
          <a:xfrm rot="10800000">
            <a:off x="654124" y="4198307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" name="Google Shape;79;p5"/>
          <p:cNvSpPr/>
          <p:nvPr/>
        </p:nvSpPr>
        <p:spPr>
          <a:xfrm rot="10800000">
            <a:off x="484557" y="2949294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" name="Google Shape;80;p5"/>
          <p:cNvSpPr/>
          <p:nvPr/>
        </p:nvSpPr>
        <p:spPr>
          <a:xfrm rot="10800000">
            <a:off x="146896" y="4268108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" name="Google Shape;81;p5"/>
          <p:cNvSpPr/>
          <p:nvPr/>
        </p:nvSpPr>
        <p:spPr>
          <a:xfrm rot="10800000">
            <a:off x="201257" y="3693576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" name="Google Shape;82;p5"/>
          <p:cNvSpPr/>
          <p:nvPr/>
        </p:nvSpPr>
        <p:spPr>
          <a:xfrm rot="10800000">
            <a:off x="8590960" y="4546456"/>
            <a:ext cx="406139" cy="42057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" name="Google Shape;83;p5"/>
          <p:cNvSpPr/>
          <p:nvPr/>
        </p:nvSpPr>
        <p:spPr>
          <a:xfrm rot="10800000">
            <a:off x="8095908" y="4825367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" name="Google Shape;84;p5"/>
          <p:cNvSpPr/>
          <p:nvPr/>
        </p:nvSpPr>
        <p:spPr>
          <a:xfrm rot="10800000">
            <a:off x="8347816" y="4155739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" name="Google Shape;85;p5"/>
          <p:cNvSpPr/>
          <p:nvPr/>
        </p:nvSpPr>
        <p:spPr>
          <a:xfrm rot="10800000">
            <a:off x="8599586" y="3735570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002387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lt2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6"/>
          <p:cNvSpPr txBox="1">
            <a:spLocks noGrp="1"/>
          </p:cNvSpPr>
          <p:nvPr>
            <p:ph type="title"/>
          </p:nvPr>
        </p:nvSpPr>
        <p:spPr>
          <a:xfrm>
            <a:off x="720000" y="381000"/>
            <a:ext cx="6071400" cy="4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6"/>
          <p:cNvSpPr/>
          <p:nvPr/>
        </p:nvSpPr>
        <p:spPr>
          <a:xfrm>
            <a:off x="8543433" y="179326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" name="Google Shape;89;p6"/>
          <p:cNvSpPr/>
          <p:nvPr/>
        </p:nvSpPr>
        <p:spPr>
          <a:xfrm>
            <a:off x="8619277" y="701061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6"/>
          <p:cNvSpPr/>
          <p:nvPr/>
        </p:nvSpPr>
        <p:spPr>
          <a:xfrm>
            <a:off x="7521124" y="136603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6"/>
          <p:cNvSpPr/>
          <p:nvPr/>
        </p:nvSpPr>
        <p:spPr>
          <a:xfrm>
            <a:off x="8575884" y="1314791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6"/>
          <p:cNvSpPr/>
          <p:nvPr/>
        </p:nvSpPr>
        <p:spPr>
          <a:xfrm>
            <a:off x="8154522" y="620804"/>
            <a:ext cx="388902" cy="379515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96997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2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7"/>
          <p:cNvSpPr txBox="1">
            <a:spLocks noGrp="1"/>
          </p:cNvSpPr>
          <p:nvPr>
            <p:ph type="title"/>
          </p:nvPr>
        </p:nvSpPr>
        <p:spPr>
          <a:xfrm>
            <a:off x="720000" y="381000"/>
            <a:ext cx="3162000" cy="4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7"/>
          <p:cNvSpPr txBox="1">
            <a:spLocks noGrp="1"/>
          </p:cNvSpPr>
          <p:nvPr>
            <p:ph type="subTitle" idx="1"/>
          </p:nvPr>
        </p:nvSpPr>
        <p:spPr>
          <a:xfrm>
            <a:off x="721200" y="1573550"/>
            <a:ext cx="3470400" cy="30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7"/>
          <p:cNvSpPr/>
          <p:nvPr/>
        </p:nvSpPr>
        <p:spPr>
          <a:xfrm>
            <a:off x="3334388" y="710062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" name="Google Shape;97;p7"/>
          <p:cNvSpPr/>
          <p:nvPr/>
        </p:nvSpPr>
        <p:spPr>
          <a:xfrm>
            <a:off x="8461272" y="226950"/>
            <a:ext cx="293458" cy="286382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" name="Google Shape;98;p7"/>
          <p:cNvSpPr/>
          <p:nvPr/>
        </p:nvSpPr>
        <p:spPr>
          <a:xfrm>
            <a:off x="7846002" y="539504"/>
            <a:ext cx="453292" cy="393629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7"/>
          <p:cNvSpPr/>
          <p:nvPr/>
        </p:nvSpPr>
        <p:spPr>
          <a:xfrm>
            <a:off x="6909125" y="187961"/>
            <a:ext cx="639676" cy="677237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" name="Google Shape;100;p7"/>
          <p:cNvSpPr/>
          <p:nvPr/>
        </p:nvSpPr>
        <p:spPr>
          <a:xfrm>
            <a:off x="8754724" y="904205"/>
            <a:ext cx="217825" cy="230931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7"/>
          <p:cNvSpPr/>
          <p:nvPr/>
        </p:nvSpPr>
        <p:spPr>
          <a:xfrm>
            <a:off x="8551389" y="1573562"/>
            <a:ext cx="453312" cy="442567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7"/>
          <p:cNvSpPr/>
          <p:nvPr/>
        </p:nvSpPr>
        <p:spPr>
          <a:xfrm>
            <a:off x="8371302" y="4509487"/>
            <a:ext cx="473392" cy="490209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7"/>
          <p:cNvSpPr/>
          <p:nvPr/>
        </p:nvSpPr>
        <p:spPr>
          <a:xfrm>
            <a:off x="8754724" y="2538350"/>
            <a:ext cx="217825" cy="230931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Google Shape;104;p7"/>
          <p:cNvSpPr/>
          <p:nvPr/>
        </p:nvSpPr>
        <p:spPr>
          <a:xfrm>
            <a:off x="8371289" y="3932145"/>
            <a:ext cx="293458" cy="286382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7"/>
          <p:cNvSpPr/>
          <p:nvPr/>
        </p:nvSpPr>
        <p:spPr>
          <a:xfrm>
            <a:off x="7874274" y="4608575"/>
            <a:ext cx="217825" cy="230931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86537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4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3CCC-7556-43B9-A4E8-CCA8CA544EA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2BC58-0909-40D8-ACF0-015A0DD55A6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86209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2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8"/>
          <p:cNvSpPr/>
          <p:nvPr/>
        </p:nvSpPr>
        <p:spPr>
          <a:xfrm>
            <a:off x="-48256" y="-72724"/>
            <a:ext cx="8728234" cy="3086311"/>
          </a:xfrm>
          <a:custGeom>
            <a:avLst/>
            <a:gdLst/>
            <a:ahLst/>
            <a:cxnLst/>
            <a:rect l="l" t="t" r="r" b="b"/>
            <a:pathLst>
              <a:path w="47638" h="30553" extrusionOk="0">
                <a:moveTo>
                  <a:pt x="46596" y="0"/>
                </a:moveTo>
                <a:lnTo>
                  <a:pt x="1" y="20953"/>
                </a:lnTo>
                <a:lnTo>
                  <a:pt x="1" y="30552"/>
                </a:lnTo>
                <a:lnTo>
                  <a:pt x="4763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8"/>
          <p:cNvSpPr/>
          <p:nvPr/>
        </p:nvSpPr>
        <p:spPr>
          <a:xfrm>
            <a:off x="-172112" y="-72725"/>
            <a:ext cx="9212668" cy="5288943"/>
          </a:xfrm>
          <a:custGeom>
            <a:avLst/>
            <a:gdLst/>
            <a:ahLst/>
            <a:cxnLst/>
            <a:rect l="l" t="t" r="r" b="b"/>
            <a:pathLst>
              <a:path w="50282" h="52358" extrusionOk="0">
                <a:moveTo>
                  <a:pt x="49447" y="0"/>
                </a:moveTo>
                <a:lnTo>
                  <a:pt x="1" y="40164"/>
                </a:lnTo>
                <a:lnTo>
                  <a:pt x="1" y="52358"/>
                </a:lnTo>
                <a:lnTo>
                  <a:pt x="7730" y="52358"/>
                </a:lnTo>
                <a:lnTo>
                  <a:pt x="5028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" name="Google Shape;109;p8"/>
          <p:cNvSpPr/>
          <p:nvPr/>
        </p:nvSpPr>
        <p:spPr>
          <a:xfrm>
            <a:off x="3497227" y="-72725"/>
            <a:ext cx="5818884" cy="5288943"/>
          </a:xfrm>
          <a:custGeom>
            <a:avLst/>
            <a:gdLst/>
            <a:ahLst/>
            <a:cxnLst/>
            <a:rect l="l" t="t" r="r" b="b"/>
            <a:pathLst>
              <a:path w="31759" h="52358" extrusionOk="0">
                <a:moveTo>
                  <a:pt x="31070" y="0"/>
                </a:moveTo>
                <a:lnTo>
                  <a:pt x="1" y="52358"/>
                </a:lnTo>
                <a:lnTo>
                  <a:pt x="12383" y="52358"/>
                </a:lnTo>
                <a:lnTo>
                  <a:pt x="3175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0" name="Google Shape;110;p8"/>
          <p:cNvSpPr/>
          <p:nvPr/>
        </p:nvSpPr>
        <p:spPr>
          <a:xfrm>
            <a:off x="700925" y="573500"/>
            <a:ext cx="6356700" cy="40350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" name="Google Shape;111;p8"/>
          <p:cNvSpPr txBox="1">
            <a:spLocks noGrp="1"/>
          </p:cNvSpPr>
          <p:nvPr>
            <p:ph type="title"/>
          </p:nvPr>
        </p:nvSpPr>
        <p:spPr>
          <a:xfrm>
            <a:off x="872400" y="720000"/>
            <a:ext cx="5319300" cy="37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None/>
              <a:defRPr sz="57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2pPr>
            <a:lvl3pPr lvl="2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3pPr>
            <a:lvl4pPr lvl="3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4pPr>
            <a:lvl5pPr lvl="4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5pPr>
            <a:lvl6pPr lvl="5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6pPr>
            <a:lvl7pPr lvl="6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7pPr>
            <a:lvl8pPr lvl="7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8pPr>
            <a:lvl9pPr lvl="8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9pPr>
          </a:lstStyle>
          <a:p>
            <a:endParaRPr/>
          </a:p>
        </p:txBody>
      </p:sp>
      <p:sp>
        <p:nvSpPr>
          <p:cNvPr id="112" name="Google Shape;112;p8"/>
          <p:cNvSpPr/>
          <p:nvPr/>
        </p:nvSpPr>
        <p:spPr>
          <a:xfrm rot="10800000" flipH="1">
            <a:off x="8335073" y="4341960"/>
            <a:ext cx="396678" cy="387120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" name="Google Shape;113;p8"/>
          <p:cNvSpPr/>
          <p:nvPr/>
        </p:nvSpPr>
        <p:spPr>
          <a:xfrm rot="10800000" flipH="1">
            <a:off x="8346546" y="3480474"/>
            <a:ext cx="612730" cy="532082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" name="Google Shape;114;p8"/>
          <p:cNvSpPr/>
          <p:nvPr/>
        </p:nvSpPr>
        <p:spPr>
          <a:xfrm rot="10800000" flipH="1">
            <a:off x="7057627" y="4154063"/>
            <a:ext cx="720548" cy="762906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" name="Google Shape;115;p8"/>
          <p:cNvSpPr/>
          <p:nvPr/>
        </p:nvSpPr>
        <p:spPr>
          <a:xfrm rot="10800000" flipH="1">
            <a:off x="8008452" y="2701408"/>
            <a:ext cx="294438" cy="312162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" name="Google Shape;116;p8"/>
          <p:cNvSpPr/>
          <p:nvPr/>
        </p:nvSpPr>
        <p:spPr>
          <a:xfrm rot="10800000" flipH="1">
            <a:off x="7281618" y="3088933"/>
            <a:ext cx="612742" cy="597961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" name="Google Shape;117;p8"/>
          <p:cNvSpPr/>
          <p:nvPr/>
        </p:nvSpPr>
        <p:spPr>
          <a:xfrm rot="10800000" flipH="1">
            <a:off x="8430777" y="1799943"/>
            <a:ext cx="558353" cy="591155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8"/>
          <p:cNvSpPr/>
          <p:nvPr/>
        </p:nvSpPr>
        <p:spPr>
          <a:xfrm rot="10800000" flipH="1">
            <a:off x="178176" y="77955"/>
            <a:ext cx="555295" cy="482221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19;p8"/>
          <p:cNvSpPr/>
          <p:nvPr/>
        </p:nvSpPr>
        <p:spPr>
          <a:xfrm rot="10800000" flipH="1">
            <a:off x="878722" y="187902"/>
            <a:ext cx="244369" cy="259081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8"/>
          <p:cNvSpPr/>
          <p:nvPr/>
        </p:nvSpPr>
        <p:spPr>
          <a:xfrm rot="10800000" flipH="1">
            <a:off x="286201" y="629514"/>
            <a:ext cx="329223" cy="32128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" name="Google Shape;121;p8"/>
          <p:cNvSpPr/>
          <p:nvPr/>
        </p:nvSpPr>
        <p:spPr>
          <a:xfrm rot="10800000" flipH="1">
            <a:off x="8746102" y="1223858"/>
            <a:ext cx="294438" cy="312162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" name="Google Shape;122;p8"/>
          <p:cNvSpPr/>
          <p:nvPr/>
        </p:nvSpPr>
        <p:spPr>
          <a:xfrm rot="10800000" flipH="1">
            <a:off x="8544627" y="2783504"/>
            <a:ext cx="495922" cy="483973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418248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lt2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9"/>
          <p:cNvSpPr txBox="1">
            <a:spLocks noGrp="1"/>
          </p:cNvSpPr>
          <p:nvPr>
            <p:ph type="title"/>
          </p:nvPr>
        </p:nvSpPr>
        <p:spPr>
          <a:xfrm>
            <a:off x="713225" y="1058846"/>
            <a:ext cx="4476900" cy="1016400"/>
          </a:xfrm>
          <a:prstGeom prst="rect">
            <a:avLst/>
          </a:prstGeom>
        </p:spPr>
        <p:txBody>
          <a:bodyPr spcFirstLastPara="1" wrap="square" lIns="91425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125" name="Google Shape;125;p9"/>
          <p:cNvSpPr txBox="1">
            <a:spLocks noGrp="1"/>
          </p:cNvSpPr>
          <p:nvPr>
            <p:ph type="subTitle" idx="1"/>
          </p:nvPr>
        </p:nvSpPr>
        <p:spPr>
          <a:xfrm>
            <a:off x="713225" y="2030050"/>
            <a:ext cx="3724800" cy="21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827989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0"/>
          <p:cNvSpPr/>
          <p:nvPr/>
        </p:nvSpPr>
        <p:spPr>
          <a:xfrm>
            <a:off x="5948025" y="3573425"/>
            <a:ext cx="3539400" cy="109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8" name="Google Shape;128;p10"/>
          <p:cNvSpPr txBox="1">
            <a:spLocks noGrp="1"/>
          </p:cNvSpPr>
          <p:nvPr>
            <p:ph type="title"/>
          </p:nvPr>
        </p:nvSpPr>
        <p:spPr>
          <a:xfrm>
            <a:off x="5980825" y="3633875"/>
            <a:ext cx="2450400" cy="974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114639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2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1"/>
          <p:cNvSpPr/>
          <p:nvPr/>
        </p:nvSpPr>
        <p:spPr>
          <a:xfrm>
            <a:off x="3316475" y="447661"/>
            <a:ext cx="2707325" cy="677245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1" name="Google Shape;131;p11"/>
          <p:cNvGrpSpPr/>
          <p:nvPr/>
        </p:nvGrpSpPr>
        <p:grpSpPr>
          <a:xfrm>
            <a:off x="6760518" y="312649"/>
            <a:ext cx="2276197" cy="2225690"/>
            <a:chOff x="6052308" y="4198488"/>
            <a:chExt cx="1450269" cy="1418089"/>
          </a:xfrm>
        </p:grpSpPr>
        <p:sp>
          <p:nvSpPr>
            <p:cNvPr id="132" name="Google Shape;132;p11"/>
            <p:cNvSpPr/>
            <p:nvPr/>
          </p:nvSpPr>
          <p:spPr>
            <a:xfrm>
              <a:off x="6375051" y="4485385"/>
              <a:ext cx="812371" cy="811637"/>
            </a:xfrm>
            <a:custGeom>
              <a:avLst/>
              <a:gdLst/>
              <a:ahLst/>
              <a:cxnLst/>
              <a:rect l="l" t="t" r="r" b="b"/>
              <a:pathLst>
                <a:path w="6640" h="6634" extrusionOk="0">
                  <a:moveTo>
                    <a:pt x="3320" y="0"/>
                  </a:moveTo>
                  <a:cubicBezTo>
                    <a:pt x="1486" y="0"/>
                    <a:pt x="0" y="1481"/>
                    <a:pt x="0" y="3314"/>
                  </a:cubicBezTo>
                  <a:cubicBezTo>
                    <a:pt x="0" y="5147"/>
                    <a:pt x="1486" y="6634"/>
                    <a:pt x="3320" y="6634"/>
                  </a:cubicBezTo>
                  <a:cubicBezTo>
                    <a:pt x="5153" y="6634"/>
                    <a:pt x="6639" y="5147"/>
                    <a:pt x="6639" y="3314"/>
                  </a:cubicBezTo>
                  <a:cubicBezTo>
                    <a:pt x="6639" y="1481"/>
                    <a:pt x="5153" y="0"/>
                    <a:pt x="33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11"/>
            <p:cNvSpPr/>
            <p:nvPr/>
          </p:nvSpPr>
          <p:spPr>
            <a:xfrm>
              <a:off x="6505470" y="4206685"/>
              <a:ext cx="175932" cy="227439"/>
            </a:xfrm>
            <a:custGeom>
              <a:avLst/>
              <a:gdLst/>
              <a:ahLst/>
              <a:cxnLst/>
              <a:rect l="l" t="t" r="r" b="b"/>
              <a:pathLst>
                <a:path w="1438" h="1859" extrusionOk="0">
                  <a:moveTo>
                    <a:pt x="414" y="1"/>
                  </a:moveTo>
                  <a:cubicBezTo>
                    <a:pt x="362" y="1"/>
                    <a:pt x="309" y="31"/>
                    <a:pt x="299" y="86"/>
                  </a:cubicBezTo>
                  <a:cubicBezTo>
                    <a:pt x="225" y="494"/>
                    <a:pt x="158" y="908"/>
                    <a:pt x="85" y="1316"/>
                  </a:cubicBezTo>
                  <a:cubicBezTo>
                    <a:pt x="61" y="1462"/>
                    <a:pt x="0" y="1645"/>
                    <a:pt x="98" y="1773"/>
                  </a:cubicBezTo>
                  <a:cubicBezTo>
                    <a:pt x="142" y="1833"/>
                    <a:pt x="199" y="1856"/>
                    <a:pt x="261" y="1856"/>
                  </a:cubicBezTo>
                  <a:cubicBezTo>
                    <a:pt x="293" y="1856"/>
                    <a:pt x="326" y="1850"/>
                    <a:pt x="359" y="1840"/>
                  </a:cubicBezTo>
                  <a:cubicBezTo>
                    <a:pt x="375" y="1852"/>
                    <a:pt x="391" y="1858"/>
                    <a:pt x="410" y="1858"/>
                  </a:cubicBezTo>
                  <a:cubicBezTo>
                    <a:pt x="420" y="1858"/>
                    <a:pt x="432" y="1856"/>
                    <a:pt x="445" y="1852"/>
                  </a:cubicBezTo>
                  <a:cubicBezTo>
                    <a:pt x="737" y="1791"/>
                    <a:pt x="1029" y="1724"/>
                    <a:pt x="1322" y="1657"/>
                  </a:cubicBezTo>
                  <a:cubicBezTo>
                    <a:pt x="1389" y="1645"/>
                    <a:pt x="1438" y="1548"/>
                    <a:pt x="1395" y="1487"/>
                  </a:cubicBezTo>
                  <a:cubicBezTo>
                    <a:pt x="1060" y="1036"/>
                    <a:pt x="768" y="561"/>
                    <a:pt x="512" y="55"/>
                  </a:cubicBezTo>
                  <a:cubicBezTo>
                    <a:pt x="493" y="18"/>
                    <a:pt x="454" y="1"/>
                    <a:pt x="4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11"/>
            <p:cNvSpPr/>
            <p:nvPr/>
          </p:nvSpPr>
          <p:spPr>
            <a:xfrm>
              <a:off x="6855619" y="4198488"/>
              <a:ext cx="157213" cy="234780"/>
            </a:xfrm>
            <a:custGeom>
              <a:avLst/>
              <a:gdLst/>
              <a:ahLst/>
              <a:cxnLst/>
              <a:rect l="l" t="t" r="r" b="b"/>
              <a:pathLst>
                <a:path w="1285" h="1919" extrusionOk="0">
                  <a:moveTo>
                    <a:pt x="1156" y="0"/>
                  </a:moveTo>
                  <a:cubicBezTo>
                    <a:pt x="1130" y="0"/>
                    <a:pt x="1105" y="9"/>
                    <a:pt x="1085" y="31"/>
                  </a:cubicBezTo>
                  <a:lnTo>
                    <a:pt x="251" y="963"/>
                  </a:lnTo>
                  <a:cubicBezTo>
                    <a:pt x="153" y="1072"/>
                    <a:pt x="1" y="1194"/>
                    <a:pt x="19" y="1359"/>
                  </a:cubicBezTo>
                  <a:cubicBezTo>
                    <a:pt x="31" y="1468"/>
                    <a:pt x="110" y="1529"/>
                    <a:pt x="202" y="1554"/>
                  </a:cubicBezTo>
                  <a:cubicBezTo>
                    <a:pt x="214" y="1578"/>
                    <a:pt x="238" y="1602"/>
                    <a:pt x="269" y="1608"/>
                  </a:cubicBezTo>
                  <a:cubicBezTo>
                    <a:pt x="555" y="1712"/>
                    <a:pt x="835" y="1809"/>
                    <a:pt x="1115" y="1913"/>
                  </a:cubicBezTo>
                  <a:cubicBezTo>
                    <a:pt x="1126" y="1917"/>
                    <a:pt x="1137" y="1918"/>
                    <a:pt x="1147" y="1918"/>
                  </a:cubicBezTo>
                  <a:cubicBezTo>
                    <a:pt x="1208" y="1918"/>
                    <a:pt x="1273" y="1865"/>
                    <a:pt x="1268" y="1803"/>
                  </a:cubicBezTo>
                  <a:cubicBezTo>
                    <a:pt x="1225" y="1243"/>
                    <a:pt x="1231" y="683"/>
                    <a:pt x="1280" y="122"/>
                  </a:cubicBezTo>
                  <a:cubicBezTo>
                    <a:pt x="1284" y="54"/>
                    <a:pt x="1219" y="0"/>
                    <a:pt x="11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11"/>
            <p:cNvSpPr/>
            <p:nvPr/>
          </p:nvSpPr>
          <p:spPr>
            <a:xfrm>
              <a:off x="7119515" y="4416994"/>
              <a:ext cx="222913" cy="202236"/>
            </a:xfrm>
            <a:custGeom>
              <a:avLst/>
              <a:gdLst/>
              <a:ahLst/>
              <a:cxnLst/>
              <a:rect l="l" t="t" r="r" b="b"/>
              <a:pathLst>
                <a:path w="1822" h="1653" extrusionOk="0">
                  <a:moveTo>
                    <a:pt x="1683" y="1"/>
                  </a:moveTo>
                  <a:cubicBezTo>
                    <a:pt x="1675" y="1"/>
                    <a:pt x="1666" y="2"/>
                    <a:pt x="1657" y="5"/>
                  </a:cubicBezTo>
                  <a:cubicBezTo>
                    <a:pt x="1255" y="121"/>
                    <a:pt x="853" y="237"/>
                    <a:pt x="457" y="352"/>
                  </a:cubicBezTo>
                  <a:cubicBezTo>
                    <a:pt x="317" y="395"/>
                    <a:pt x="122" y="413"/>
                    <a:pt x="49" y="559"/>
                  </a:cubicBezTo>
                  <a:cubicBezTo>
                    <a:pt x="0" y="663"/>
                    <a:pt x="37" y="754"/>
                    <a:pt x="104" y="827"/>
                  </a:cubicBezTo>
                  <a:cubicBezTo>
                    <a:pt x="97" y="852"/>
                    <a:pt x="104" y="882"/>
                    <a:pt x="128" y="907"/>
                  </a:cubicBezTo>
                  <a:lnTo>
                    <a:pt x="688" y="1613"/>
                  </a:lnTo>
                  <a:cubicBezTo>
                    <a:pt x="709" y="1639"/>
                    <a:pt x="743" y="1653"/>
                    <a:pt x="777" y="1653"/>
                  </a:cubicBezTo>
                  <a:cubicBezTo>
                    <a:pt x="814" y="1653"/>
                    <a:pt x="852" y="1636"/>
                    <a:pt x="871" y="1601"/>
                  </a:cubicBezTo>
                  <a:cubicBezTo>
                    <a:pt x="1133" y="1102"/>
                    <a:pt x="1431" y="633"/>
                    <a:pt x="1772" y="182"/>
                  </a:cubicBezTo>
                  <a:cubicBezTo>
                    <a:pt x="1822" y="116"/>
                    <a:pt x="1763" y="1"/>
                    <a:pt x="1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11"/>
            <p:cNvSpPr/>
            <p:nvPr/>
          </p:nvSpPr>
          <p:spPr>
            <a:xfrm>
              <a:off x="7272935" y="4725301"/>
              <a:ext cx="229642" cy="167735"/>
            </a:xfrm>
            <a:custGeom>
              <a:avLst/>
              <a:gdLst/>
              <a:ahLst/>
              <a:cxnLst/>
              <a:rect l="l" t="t" r="r" b="b"/>
              <a:pathLst>
                <a:path w="1877" h="1371" extrusionOk="0">
                  <a:moveTo>
                    <a:pt x="261" y="1"/>
                  </a:moveTo>
                  <a:cubicBezTo>
                    <a:pt x="213" y="1"/>
                    <a:pt x="166" y="11"/>
                    <a:pt x="123" y="37"/>
                  </a:cubicBezTo>
                  <a:cubicBezTo>
                    <a:pt x="25" y="98"/>
                    <a:pt x="13" y="196"/>
                    <a:pt x="31" y="293"/>
                  </a:cubicBezTo>
                  <a:cubicBezTo>
                    <a:pt x="13" y="311"/>
                    <a:pt x="1" y="342"/>
                    <a:pt x="7" y="378"/>
                  </a:cubicBezTo>
                  <a:cubicBezTo>
                    <a:pt x="37" y="677"/>
                    <a:pt x="74" y="969"/>
                    <a:pt x="104" y="1268"/>
                  </a:cubicBezTo>
                  <a:cubicBezTo>
                    <a:pt x="114" y="1325"/>
                    <a:pt x="172" y="1371"/>
                    <a:pt x="225" y="1371"/>
                  </a:cubicBezTo>
                  <a:cubicBezTo>
                    <a:pt x="241" y="1371"/>
                    <a:pt x="255" y="1367"/>
                    <a:pt x="269" y="1359"/>
                  </a:cubicBezTo>
                  <a:cubicBezTo>
                    <a:pt x="756" y="1073"/>
                    <a:pt x="1262" y="835"/>
                    <a:pt x="1785" y="634"/>
                  </a:cubicBezTo>
                  <a:cubicBezTo>
                    <a:pt x="1877" y="598"/>
                    <a:pt x="1877" y="445"/>
                    <a:pt x="1779" y="421"/>
                  </a:cubicBezTo>
                  <a:cubicBezTo>
                    <a:pt x="1383" y="305"/>
                    <a:pt x="981" y="190"/>
                    <a:pt x="579" y="80"/>
                  </a:cubicBezTo>
                  <a:cubicBezTo>
                    <a:pt x="483" y="51"/>
                    <a:pt x="369" y="1"/>
                    <a:pt x="2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11"/>
            <p:cNvSpPr/>
            <p:nvPr/>
          </p:nvSpPr>
          <p:spPr>
            <a:xfrm>
              <a:off x="7211151" y="5023452"/>
              <a:ext cx="240286" cy="170182"/>
            </a:xfrm>
            <a:custGeom>
              <a:avLst/>
              <a:gdLst/>
              <a:ahLst/>
              <a:cxnLst/>
              <a:rect l="l" t="t" r="r" b="b"/>
              <a:pathLst>
                <a:path w="1964" h="1391" extrusionOk="0">
                  <a:moveTo>
                    <a:pt x="695" y="0"/>
                  </a:moveTo>
                  <a:cubicBezTo>
                    <a:pt x="585" y="0"/>
                    <a:pt x="518" y="73"/>
                    <a:pt x="481" y="165"/>
                  </a:cubicBezTo>
                  <a:cubicBezTo>
                    <a:pt x="457" y="177"/>
                    <a:pt x="433" y="195"/>
                    <a:pt x="414" y="226"/>
                  </a:cubicBezTo>
                  <a:cubicBezTo>
                    <a:pt x="286" y="494"/>
                    <a:pt x="159" y="768"/>
                    <a:pt x="31" y="1036"/>
                  </a:cubicBezTo>
                  <a:cubicBezTo>
                    <a:pt x="0" y="1097"/>
                    <a:pt x="43" y="1194"/>
                    <a:pt x="122" y="1194"/>
                  </a:cubicBezTo>
                  <a:cubicBezTo>
                    <a:pt x="682" y="1212"/>
                    <a:pt x="1237" y="1279"/>
                    <a:pt x="1791" y="1389"/>
                  </a:cubicBezTo>
                  <a:cubicBezTo>
                    <a:pt x="1797" y="1390"/>
                    <a:pt x="1803" y="1391"/>
                    <a:pt x="1809" y="1391"/>
                  </a:cubicBezTo>
                  <a:cubicBezTo>
                    <a:pt x="1893" y="1391"/>
                    <a:pt x="1963" y="1274"/>
                    <a:pt x="1901" y="1200"/>
                  </a:cubicBezTo>
                  <a:cubicBezTo>
                    <a:pt x="1620" y="896"/>
                    <a:pt x="1340" y="585"/>
                    <a:pt x="1060" y="274"/>
                  </a:cubicBezTo>
                  <a:cubicBezTo>
                    <a:pt x="963" y="171"/>
                    <a:pt x="859" y="0"/>
                    <a:pt x="6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11"/>
            <p:cNvSpPr/>
            <p:nvPr/>
          </p:nvSpPr>
          <p:spPr>
            <a:xfrm>
              <a:off x="7002432" y="5272422"/>
              <a:ext cx="193305" cy="222423"/>
            </a:xfrm>
            <a:custGeom>
              <a:avLst/>
              <a:gdLst/>
              <a:ahLst/>
              <a:cxnLst/>
              <a:rect l="l" t="t" r="r" b="b"/>
              <a:pathLst>
                <a:path w="1580" h="1818" extrusionOk="0">
                  <a:moveTo>
                    <a:pt x="1070" y="1"/>
                  </a:moveTo>
                  <a:cubicBezTo>
                    <a:pt x="1015" y="1"/>
                    <a:pt x="962" y="24"/>
                    <a:pt x="914" y="60"/>
                  </a:cubicBezTo>
                  <a:cubicBezTo>
                    <a:pt x="908" y="59"/>
                    <a:pt x="902" y="58"/>
                    <a:pt x="895" y="58"/>
                  </a:cubicBezTo>
                  <a:cubicBezTo>
                    <a:pt x="875" y="58"/>
                    <a:pt x="852" y="65"/>
                    <a:pt x="829" y="79"/>
                  </a:cubicBezTo>
                  <a:cubicBezTo>
                    <a:pt x="579" y="237"/>
                    <a:pt x="324" y="395"/>
                    <a:pt x="68" y="560"/>
                  </a:cubicBezTo>
                  <a:cubicBezTo>
                    <a:pt x="13" y="596"/>
                    <a:pt x="1" y="700"/>
                    <a:pt x="62" y="743"/>
                  </a:cubicBezTo>
                  <a:cubicBezTo>
                    <a:pt x="531" y="1059"/>
                    <a:pt x="969" y="1407"/>
                    <a:pt x="1377" y="1790"/>
                  </a:cubicBezTo>
                  <a:cubicBezTo>
                    <a:pt x="1396" y="1809"/>
                    <a:pt x="1421" y="1817"/>
                    <a:pt x="1446" y="1817"/>
                  </a:cubicBezTo>
                  <a:cubicBezTo>
                    <a:pt x="1510" y="1817"/>
                    <a:pt x="1579" y="1763"/>
                    <a:pt x="1566" y="1693"/>
                  </a:cubicBezTo>
                  <a:cubicBezTo>
                    <a:pt x="1493" y="1285"/>
                    <a:pt x="1420" y="871"/>
                    <a:pt x="1347" y="462"/>
                  </a:cubicBezTo>
                  <a:cubicBezTo>
                    <a:pt x="1322" y="322"/>
                    <a:pt x="1322" y="121"/>
                    <a:pt x="1182" y="36"/>
                  </a:cubicBezTo>
                  <a:cubicBezTo>
                    <a:pt x="1145" y="11"/>
                    <a:pt x="1108" y="1"/>
                    <a:pt x="10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11"/>
            <p:cNvSpPr/>
            <p:nvPr/>
          </p:nvSpPr>
          <p:spPr>
            <a:xfrm>
              <a:off x="6720796" y="5393787"/>
              <a:ext cx="174464" cy="222790"/>
            </a:xfrm>
            <a:custGeom>
              <a:avLst/>
              <a:gdLst/>
              <a:ahLst/>
              <a:cxnLst/>
              <a:rect l="l" t="t" r="r" b="b"/>
              <a:pathLst>
                <a:path w="1426" h="1821" extrusionOk="0">
                  <a:moveTo>
                    <a:pt x="1036" y="0"/>
                  </a:moveTo>
                  <a:cubicBezTo>
                    <a:pt x="737" y="0"/>
                    <a:pt x="439" y="0"/>
                    <a:pt x="134" y="6"/>
                  </a:cubicBezTo>
                  <a:cubicBezTo>
                    <a:pt x="67" y="6"/>
                    <a:pt x="0" y="92"/>
                    <a:pt x="31" y="159"/>
                  </a:cubicBezTo>
                  <a:cubicBezTo>
                    <a:pt x="262" y="670"/>
                    <a:pt x="445" y="1200"/>
                    <a:pt x="591" y="1742"/>
                  </a:cubicBezTo>
                  <a:cubicBezTo>
                    <a:pt x="605" y="1793"/>
                    <a:pt x="657" y="1821"/>
                    <a:pt x="707" y="1821"/>
                  </a:cubicBezTo>
                  <a:cubicBezTo>
                    <a:pt x="748" y="1821"/>
                    <a:pt x="788" y="1802"/>
                    <a:pt x="804" y="1761"/>
                  </a:cubicBezTo>
                  <a:cubicBezTo>
                    <a:pt x="963" y="1371"/>
                    <a:pt x="1115" y="987"/>
                    <a:pt x="1273" y="603"/>
                  </a:cubicBezTo>
                  <a:cubicBezTo>
                    <a:pt x="1322" y="469"/>
                    <a:pt x="1426" y="299"/>
                    <a:pt x="1359" y="153"/>
                  </a:cubicBezTo>
                  <a:cubicBezTo>
                    <a:pt x="1314" y="59"/>
                    <a:pt x="1230" y="30"/>
                    <a:pt x="1142" y="30"/>
                  </a:cubicBezTo>
                  <a:cubicBezTo>
                    <a:pt x="1133" y="30"/>
                    <a:pt x="1124" y="30"/>
                    <a:pt x="1115" y="31"/>
                  </a:cubicBezTo>
                  <a:cubicBezTo>
                    <a:pt x="1097" y="13"/>
                    <a:pt x="1072" y="0"/>
                    <a:pt x="1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11"/>
            <p:cNvSpPr/>
            <p:nvPr/>
          </p:nvSpPr>
          <p:spPr>
            <a:xfrm>
              <a:off x="6408574" y="5292853"/>
              <a:ext cx="187188" cy="229275"/>
            </a:xfrm>
            <a:custGeom>
              <a:avLst/>
              <a:gdLst/>
              <a:ahLst/>
              <a:cxnLst/>
              <a:rect l="l" t="t" r="r" b="b"/>
              <a:pathLst>
                <a:path w="1530" h="1874" extrusionOk="0">
                  <a:moveTo>
                    <a:pt x="506" y="1"/>
                  </a:moveTo>
                  <a:cubicBezTo>
                    <a:pt x="454" y="1"/>
                    <a:pt x="399" y="35"/>
                    <a:pt x="390" y="88"/>
                  </a:cubicBezTo>
                  <a:cubicBezTo>
                    <a:pt x="311" y="643"/>
                    <a:pt x="189" y="1191"/>
                    <a:pt x="25" y="1727"/>
                  </a:cubicBezTo>
                  <a:cubicBezTo>
                    <a:pt x="1" y="1798"/>
                    <a:pt x="70" y="1874"/>
                    <a:pt x="140" y="1874"/>
                  </a:cubicBezTo>
                  <a:cubicBezTo>
                    <a:pt x="159" y="1874"/>
                    <a:pt x="178" y="1868"/>
                    <a:pt x="195" y="1855"/>
                  </a:cubicBezTo>
                  <a:cubicBezTo>
                    <a:pt x="530" y="1611"/>
                    <a:pt x="871" y="1367"/>
                    <a:pt x="1206" y="1124"/>
                  </a:cubicBezTo>
                  <a:cubicBezTo>
                    <a:pt x="1322" y="1039"/>
                    <a:pt x="1499" y="947"/>
                    <a:pt x="1517" y="789"/>
                  </a:cubicBezTo>
                  <a:cubicBezTo>
                    <a:pt x="1529" y="673"/>
                    <a:pt x="1462" y="600"/>
                    <a:pt x="1377" y="557"/>
                  </a:cubicBezTo>
                  <a:cubicBezTo>
                    <a:pt x="1371" y="533"/>
                    <a:pt x="1352" y="503"/>
                    <a:pt x="1328" y="484"/>
                  </a:cubicBezTo>
                  <a:cubicBezTo>
                    <a:pt x="1072" y="332"/>
                    <a:pt x="816" y="174"/>
                    <a:pt x="561" y="15"/>
                  </a:cubicBezTo>
                  <a:cubicBezTo>
                    <a:pt x="544" y="5"/>
                    <a:pt x="525" y="1"/>
                    <a:pt x="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11"/>
            <p:cNvSpPr/>
            <p:nvPr/>
          </p:nvSpPr>
          <p:spPr>
            <a:xfrm>
              <a:off x="6133789" y="5064438"/>
              <a:ext cx="233190" cy="175198"/>
            </a:xfrm>
            <a:custGeom>
              <a:avLst/>
              <a:gdLst/>
              <a:ahLst/>
              <a:cxnLst/>
              <a:rect l="l" t="t" r="r" b="b"/>
              <a:pathLst>
                <a:path w="1906" h="1432" extrusionOk="0">
                  <a:moveTo>
                    <a:pt x="1327" y="0"/>
                  </a:moveTo>
                  <a:cubicBezTo>
                    <a:pt x="1299" y="0"/>
                    <a:pt x="1272" y="9"/>
                    <a:pt x="1253" y="31"/>
                  </a:cubicBezTo>
                  <a:cubicBezTo>
                    <a:pt x="888" y="463"/>
                    <a:pt x="498" y="865"/>
                    <a:pt x="72" y="1231"/>
                  </a:cubicBezTo>
                  <a:cubicBezTo>
                    <a:pt x="0" y="1290"/>
                    <a:pt x="46" y="1432"/>
                    <a:pt x="139" y="1432"/>
                  </a:cubicBezTo>
                  <a:cubicBezTo>
                    <a:pt x="141" y="1432"/>
                    <a:pt x="143" y="1432"/>
                    <a:pt x="145" y="1432"/>
                  </a:cubicBezTo>
                  <a:cubicBezTo>
                    <a:pt x="565" y="1401"/>
                    <a:pt x="979" y="1371"/>
                    <a:pt x="1394" y="1340"/>
                  </a:cubicBezTo>
                  <a:cubicBezTo>
                    <a:pt x="1540" y="1334"/>
                    <a:pt x="1735" y="1352"/>
                    <a:pt x="1838" y="1224"/>
                  </a:cubicBezTo>
                  <a:cubicBezTo>
                    <a:pt x="1905" y="1139"/>
                    <a:pt x="1887" y="1042"/>
                    <a:pt x="1838" y="956"/>
                  </a:cubicBezTo>
                  <a:cubicBezTo>
                    <a:pt x="1850" y="926"/>
                    <a:pt x="1850" y="902"/>
                    <a:pt x="1832" y="865"/>
                  </a:cubicBezTo>
                  <a:cubicBezTo>
                    <a:pt x="1698" y="597"/>
                    <a:pt x="1570" y="329"/>
                    <a:pt x="1436" y="61"/>
                  </a:cubicBezTo>
                  <a:cubicBezTo>
                    <a:pt x="1417" y="24"/>
                    <a:pt x="1371" y="0"/>
                    <a:pt x="13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11"/>
            <p:cNvSpPr/>
            <p:nvPr/>
          </p:nvSpPr>
          <p:spPr>
            <a:xfrm>
              <a:off x="6052308" y="4778643"/>
              <a:ext cx="234046" cy="163820"/>
            </a:xfrm>
            <a:custGeom>
              <a:avLst/>
              <a:gdLst/>
              <a:ahLst/>
              <a:cxnLst/>
              <a:rect l="l" t="t" r="r" b="b"/>
              <a:pathLst>
                <a:path w="1913" h="1339" extrusionOk="0">
                  <a:moveTo>
                    <a:pt x="1784" y="0"/>
                  </a:moveTo>
                  <a:cubicBezTo>
                    <a:pt x="1777" y="0"/>
                    <a:pt x="1769" y="1"/>
                    <a:pt x="1761" y="3"/>
                  </a:cubicBezTo>
                  <a:cubicBezTo>
                    <a:pt x="1231" y="180"/>
                    <a:pt x="683" y="308"/>
                    <a:pt x="129" y="393"/>
                  </a:cubicBezTo>
                  <a:cubicBezTo>
                    <a:pt x="31" y="405"/>
                    <a:pt x="1" y="558"/>
                    <a:pt x="86" y="600"/>
                  </a:cubicBezTo>
                  <a:lnTo>
                    <a:pt x="1189" y="1191"/>
                  </a:lnTo>
                  <a:cubicBezTo>
                    <a:pt x="1294" y="1246"/>
                    <a:pt x="1420" y="1339"/>
                    <a:pt x="1547" y="1339"/>
                  </a:cubicBezTo>
                  <a:cubicBezTo>
                    <a:pt x="1573" y="1339"/>
                    <a:pt x="1600" y="1335"/>
                    <a:pt x="1627" y="1325"/>
                  </a:cubicBezTo>
                  <a:cubicBezTo>
                    <a:pt x="1731" y="1288"/>
                    <a:pt x="1773" y="1197"/>
                    <a:pt x="1773" y="1100"/>
                  </a:cubicBezTo>
                  <a:cubicBezTo>
                    <a:pt x="1792" y="1081"/>
                    <a:pt x="1810" y="1057"/>
                    <a:pt x="1816" y="1020"/>
                  </a:cubicBezTo>
                  <a:cubicBezTo>
                    <a:pt x="1846" y="722"/>
                    <a:pt x="1877" y="424"/>
                    <a:pt x="1907" y="125"/>
                  </a:cubicBezTo>
                  <a:cubicBezTo>
                    <a:pt x="1913" y="65"/>
                    <a:pt x="1850" y="0"/>
                    <a:pt x="17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11"/>
            <p:cNvSpPr/>
            <p:nvPr/>
          </p:nvSpPr>
          <p:spPr>
            <a:xfrm>
              <a:off x="6187375" y="4456878"/>
              <a:ext cx="230253" cy="196241"/>
            </a:xfrm>
            <a:custGeom>
              <a:avLst/>
              <a:gdLst/>
              <a:ahLst/>
              <a:cxnLst/>
              <a:rect l="l" t="t" r="r" b="b"/>
              <a:pathLst>
                <a:path w="1882" h="1604" extrusionOk="0">
                  <a:moveTo>
                    <a:pt x="156" y="1"/>
                  </a:moveTo>
                  <a:cubicBezTo>
                    <a:pt x="76" y="1"/>
                    <a:pt x="1" y="93"/>
                    <a:pt x="48" y="166"/>
                  </a:cubicBezTo>
                  <a:cubicBezTo>
                    <a:pt x="255" y="526"/>
                    <a:pt x="462" y="891"/>
                    <a:pt x="669" y="1251"/>
                  </a:cubicBezTo>
                  <a:cubicBezTo>
                    <a:pt x="742" y="1379"/>
                    <a:pt x="809" y="1561"/>
                    <a:pt x="968" y="1598"/>
                  </a:cubicBezTo>
                  <a:cubicBezTo>
                    <a:pt x="984" y="1602"/>
                    <a:pt x="1000" y="1603"/>
                    <a:pt x="1016" y="1603"/>
                  </a:cubicBezTo>
                  <a:cubicBezTo>
                    <a:pt x="1101" y="1603"/>
                    <a:pt x="1165" y="1549"/>
                    <a:pt x="1211" y="1482"/>
                  </a:cubicBezTo>
                  <a:cubicBezTo>
                    <a:pt x="1236" y="1476"/>
                    <a:pt x="1266" y="1464"/>
                    <a:pt x="1284" y="1439"/>
                  </a:cubicBezTo>
                  <a:cubicBezTo>
                    <a:pt x="1473" y="1202"/>
                    <a:pt x="1656" y="964"/>
                    <a:pt x="1839" y="727"/>
                  </a:cubicBezTo>
                  <a:cubicBezTo>
                    <a:pt x="1881" y="672"/>
                    <a:pt x="1857" y="568"/>
                    <a:pt x="1784" y="550"/>
                  </a:cubicBezTo>
                  <a:cubicBezTo>
                    <a:pt x="1236" y="416"/>
                    <a:pt x="706" y="233"/>
                    <a:pt x="194" y="8"/>
                  </a:cubicBezTo>
                  <a:cubicBezTo>
                    <a:pt x="182" y="3"/>
                    <a:pt x="169" y="1"/>
                    <a:pt x="1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4" name="Google Shape;144;p11"/>
          <p:cNvSpPr/>
          <p:nvPr/>
        </p:nvSpPr>
        <p:spPr>
          <a:xfrm>
            <a:off x="104538" y="623912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11"/>
          <p:cNvSpPr/>
          <p:nvPr/>
        </p:nvSpPr>
        <p:spPr>
          <a:xfrm>
            <a:off x="700925" y="1106900"/>
            <a:ext cx="7704000" cy="23691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6" name="Google Shape;146;p11"/>
          <p:cNvSpPr txBox="1">
            <a:spLocks noGrp="1"/>
          </p:cNvSpPr>
          <p:nvPr>
            <p:ph type="title" hasCustomPrompt="1"/>
          </p:nvPr>
        </p:nvSpPr>
        <p:spPr>
          <a:xfrm>
            <a:off x="720000" y="1106900"/>
            <a:ext cx="7704000" cy="222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7" name="Google Shape;147;p11"/>
          <p:cNvSpPr txBox="1">
            <a:spLocks noGrp="1"/>
          </p:cNvSpPr>
          <p:nvPr>
            <p:ph type="subTitle" idx="1"/>
          </p:nvPr>
        </p:nvSpPr>
        <p:spPr>
          <a:xfrm>
            <a:off x="721200" y="3599800"/>
            <a:ext cx="77040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1"/>
          <p:cNvSpPr/>
          <p:nvPr/>
        </p:nvSpPr>
        <p:spPr>
          <a:xfrm>
            <a:off x="2286297" y="643099"/>
            <a:ext cx="293458" cy="286382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" name="Google Shape;149;p11"/>
          <p:cNvSpPr/>
          <p:nvPr/>
        </p:nvSpPr>
        <p:spPr>
          <a:xfrm>
            <a:off x="6455826" y="247379"/>
            <a:ext cx="453292" cy="393629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" name="Google Shape;150;p11"/>
          <p:cNvSpPr/>
          <p:nvPr/>
        </p:nvSpPr>
        <p:spPr>
          <a:xfrm>
            <a:off x="393387" y="3608824"/>
            <a:ext cx="639676" cy="677237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" name="Google Shape;151;p11"/>
          <p:cNvSpPr/>
          <p:nvPr/>
        </p:nvSpPr>
        <p:spPr>
          <a:xfrm>
            <a:off x="8704474" y="279779"/>
            <a:ext cx="217825" cy="230931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" name="Google Shape;152;p11"/>
          <p:cNvSpPr/>
          <p:nvPr/>
        </p:nvSpPr>
        <p:spPr>
          <a:xfrm>
            <a:off x="6132864" y="540537"/>
            <a:ext cx="453312" cy="442567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" name="Google Shape;153;p11"/>
          <p:cNvSpPr/>
          <p:nvPr/>
        </p:nvSpPr>
        <p:spPr>
          <a:xfrm>
            <a:off x="8371302" y="4509487"/>
            <a:ext cx="473392" cy="490209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4" name="Google Shape;154;p11"/>
          <p:cNvSpPr/>
          <p:nvPr/>
        </p:nvSpPr>
        <p:spPr>
          <a:xfrm>
            <a:off x="8664762" y="2307425"/>
            <a:ext cx="217825" cy="230931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" name="Google Shape;155;p11"/>
          <p:cNvSpPr/>
          <p:nvPr/>
        </p:nvSpPr>
        <p:spPr>
          <a:xfrm>
            <a:off x="8589114" y="4067220"/>
            <a:ext cx="293458" cy="286382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" name="Google Shape;156;p11"/>
          <p:cNvSpPr/>
          <p:nvPr/>
        </p:nvSpPr>
        <p:spPr>
          <a:xfrm>
            <a:off x="7874274" y="4608575"/>
            <a:ext cx="217825" cy="230931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" name="Google Shape;157;p11"/>
          <p:cNvSpPr/>
          <p:nvPr/>
        </p:nvSpPr>
        <p:spPr>
          <a:xfrm>
            <a:off x="6909128" y="3002064"/>
            <a:ext cx="2084524" cy="521470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8" name="Google Shape;158;p11"/>
          <p:cNvSpPr/>
          <p:nvPr/>
        </p:nvSpPr>
        <p:spPr>
          <a:xfrm flipH="1">
            <a:off x="354497" y="144574"/>
            <a:ext cx="293458" cy="286382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1"/>
          <p:cNvSpPr/>
          <p:nvPr/>
        </p:nvSpPr>
        <p:spPr>
          <a:xfrm flipH="1">
            <a:off x="809931" y="457129"/>
            <a:ext cx="453292" cy="393629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11"/>
          <p:cNvSpPr/>
          <p:nvPr/>
        </p:nvSpPr>
        <p:spPr>
          <a:xfrm flipH="1">
            <a:off x="1560425" y="105586"/>
            <a:ext cx="639676" cy="677237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11"/>
          <p:cNvSpPr/>
          <p:nvPr/>
        </p:nvSpPr>
        <p:spPr>
          <a:xfrm flipH="1">
            <a:off x="136677" y="821830"/>
            <a:ext cx="217825" cy="230931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" name="Google Shape;162;p11"/>
          <p:cNvSpPr/>
          <p:nvPr/>
        </p:nvSpPr>
        <p:spPr>
          <a:xfrm flipH="1">
            <a:off x="104524" y="1491187"/>
            <a:ext cx="453312" cy="442567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11"/>
          <p:cNvSpPr/>
          <p:nvPr/>
        </p:nvSpPr>
        <p:spPr>
          <a:xfrm>
            <a:off x="393376" y="4562274"/>
            <a:ext cx="357737" cy="379392"/>
          </a:xfrm>
          <a:custGeom>
            <a:avLst/>
            <a:gdLst/>
            <a:ahLst/>
            <a:cxnLst/>
            <a:rect l="l" t="t" r="r" b="b"/>
            <a:pathLst>
              <a:path w="2924" h="3101" extrusionOk="0">
                <a:moveTo>
                  <a:pt x="2534" y="2516"/>
                </a:moveTo>
                <a:lnTo>
                  <a:pt x="2534" y="2516"/>
                </a:lnTo>
                <a:lnTo>
                  <a:pt x="2534" y="2516"/>
                </a:lnTo>
                <a:close/>
                <a:moveTo>
                  <a:pt x="1462" y="0"/>
                </a:moveTo>
                <a:lnTo>
                  <a:pt x="1139" y="920"/>
                </a:lnTo>
                <a:lnTo>
                  <a:pt x="323" y="621"/>
                </a:lnTo>
                <a:lnTo>
                  <a:pt x="323" y="621"/>
                </a:lnTo>
                <a:lnTo>
                  <a:pt x="969" y="1188"/>
                </a:lnTo>
                <a:lnTo>
                  <a:pt x="0" y="1438"/>
                </a:lnTo>
                <a:lnTo>
                  <a:pt x="926" y="1675"/>
                </a:lnTo>
                <a:lnTo>
                  <a:pt x="384" y="2516"/>
                </a:lnTo>
                <a:lnTo>
                  <a:pt x="1157" y="1998"/>
                </a:lnTo>
                <a:lnTo>
                  <a:pt x="1462" y="3100"/>
                </a:lnTo>
                <a:lnTo>
                  <a:pt x="1760" y="1998"/>
                </a:lnTo>
                <a:lnTo>
                  <a:pt x="2534" y="2516"/>
                </a:lnTo>
                <a:lnTo>
                  <a:pt x="1998" y="1675"/>
                </a:lnTo>
                <a:lnTo>
                  <a:pt x="2924" y="1438"/>
                </a:lnTo>
                <a:lnTo>
                  <a:pt x="1955" y="1188"/>
                </a:lnTo>
                <a:lnTo>
                  <a:pt x="2601" y="621"/>
                </a:lnTo>
                <a:lnTo>
                  <a:pt x="2601" y="621"/>
                </a:lnTo>
                <a:lnTo>
                  <a:pt x="1785" y="920"/>
                </a:lnTo>
                <a:lnTo>
                  <a:pt x="146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11"/>
          <p:cNvSpPr/>
          <p:nvPr/>
        </p:nvSpPr>
        <p:spPr>
          <a:xfrm>
            <a:off x="1033084" y="4353600"/>
            <a:ext cx="273563" cy="266100"/>
          </a:xfrm>
          <a:custGeom>
            <a:avLst/>
            <a:gdLst/>
            <a:ahLst/>
            <a:cxnLst/>
            <a:rect l="l" t="t" r="r" b="b"/>
            <a:pathLst>
              <a:path w="2236" h="2175" extrusionOk="0">
                <a:moveTo>
                  <a:pt x="1047" y="1"/>
                </a:moveTo>
                <a:cubicBezTo>
                  <a:pt x="1003" y="1"/>
                  <a:pt x="962" y="28"/>
                  <a:pt x="968" y="83"/>
                </a:cubicBezTo>
                <a:cubicBezTo>
                  <a:pt x="987" y="357"/>
                  <a:pt x="1005" y="637"/>
                  <a:pt x="1023" y="917"/>
                </a:cubicBezTo>
                <a:lnTo>
                  <a:pt x="676" y="625"/>
                </a:lnTo>
                <a:cubicBezTo>
                  <a:pt x="658" y="609"/>
                  <a:pt x="637" y="602"/>
                  <a:pt x="618" y="602"/>
                </a:cubicBezTo>
                <a:cubicBezTo>
                  <a:pt x="548" y="602"/>
                  <a:pt x="487" y="689"/>
                  <a:pt x="554" y="747"/>
                </a:cubicBezTo>
                <a:cubicBezTo>
                  <a:pt x="664" y="838"/>
                  <a:pt x="774" y="929"/>
                  <a:pt x="883" y="1021"/>
                </a:cubicBezTo>
                <a:cubicBezTo>
                  <a:pt x="627" y="1039"/>
                  <a:pt x="365" y="1051"/>
                  <a:pt x="110" y="1069"/>
                </a:cubicBezTo>
                <a:cubicBezTo>
                  <a:pt x="2" y="1075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2"/>
                  <a:pt x="694" y="1203"/>
                  <a:pt x="987" y="1185"/>
                </a:cubicBezTo>
                <a:lnTo>
                  <a:pt x="987" y="1185"/>
                </a:lnTo>
                <a:cubicBezTo>
                  <a:pt x="877" y="1295"/>
                  <a:pt x="767" y="1404"/>
                  <a:pt x="658" y="1514"/>
                </a:cubicBezTo>
                <a:cubicBezTo>
                  <a:pt x="597" y="1570"/>
                  <a:pt x="655" y="1656"/>
                  <a:pt x="721" y="1656"/>
                </a:cubicBezTo>
                <a:cubicBezTo>
                  <a:pt x="741" y="1656"/>
                  <a:pt x="761" y="1648"/>
                  <a:pt x="780" y="1630"/>
                </a:cubicBezTo>
                <a:cubicBezTo>
                  <a:pt x="871" y="1545"/>
                  <a:pt x="962" y="1453"/>
                  <a:pt x="1054" y="1362"/>
                </a:cubicBezTo>
                <a:cubicBezTo>
                  <a:pt x="1066" y="1605"/>
                  <a:pt x="1084" y="1849"/>
                  <a:pt x="1096" y="2093"/>
                </a:cubicBezTo>
                <a:cubicBezTo>
                  <a:pt x="1099" y="2148"/>
                  <a:pt x="1144" y="2175"/>
                  <a:pt x="1186" y="2175"/>
                </a:cubicBezTo>
                <a:cubicBezTo>
                  <a:pt x="1229" y="2175"/>
                  <a:pt x="1270" y="2148"/>
                  <a:pt x="1267" y="2093"/>
                </a:cubicBezTo>
                <a:cubicBezTo>
                  <a:pt x="1255" y="1831"/>
                  <a:pt x="1236" y="1569"/>
                  <a:pt x="1218" y="1307"/>
                </a:cubicBezTo>
                <a:lnTo>
                  <a:pt x="1218" y="1307"/>
                </a:lnTo>
                <a:cubicBezTo>
                  <a:pt x="1334" y="1404"/>
                  <a:pt x="1444" y="1496"/>
                  <a:pt x="1559" y="1593"/>
                </a:cubicBezTo>
                <a:cubicBezTo>
                  <a:pt x="1575" y="1607"/>
                  <a:pt x="1593" y="1613"/>
                  <a:pt x="1611" y="1613"/>
                </a:cubicBezTo>
                <a:cubicBezTo>
                  <a:pt x="1680" y="1613"/>
                  <a:pt x="1744" y="1525"/>
                  <a:pt x="1681" y="1471"/>
                </a:cubicBezTo>
                <a:cubicBezTo>
                  <a:pt x="1559" y="1368"/>
                  <a:pt x="1437" y="1264"/>
                  <a:pt x="1316" y="1167"/>
                </a:cubicBezTo>
                <a:cubicBezTo>
                  <a:pt x="1584" y="1149"/>
                  <a:pt x="1858" y="1130"/>
                  <a:pt x="2126" y="1106"/>
                </a:cubicBezTo>
                <a:cubicBezTo>
                  <a:pt x="2233" y="1100"/>
                  <a:pt x="2235" y="935"/>
                  <a:pt x="2131" y="935"/>
                </a:cubicBezTo>
                <a:cubicBezTo>
                  <a:pt x="2130" y="935"/>
                  <a:pt x="2128" y="935"/>
                  <a:pt x="2126" y="935"/>
                </a:cubicBezTo>
                <a:cubicBezTo>
                  <a:pt x="1894" y="954"/>
                  <a:pt x="1663" y="972"/>
                  <a:pt x="1431" y="984"/>
                </a:cubicBezTo>
                <a:lnTo>
                  <a:pt x="1651" y="765"/>
                </a:lnTo>
                <a:cubicBezTo>
                  <a:pt x="1712" y="704"/>
                  <a:pt x="1653" y="617"/>
                  <a:pt x="1587" y="617"/>
                </a:cubicBezTo>
                <a:cubicBezTo>
                  <a:pt x="1567" y="617"/>
                  <a:pt x="1547" y="625"/>
                  <a:pt x="1529" y="643"/>
                </a:cubicBezTo>
                <a:cubicBezTo>
                  <a:pt x="1419" y="753"/>
                  <a:pt x="1310" y="862"/>
                  <a:pt x="1200" y="972"/>
                </a:cubicBezTo>
                <a:cubicBezTo>
                  <a:pt x="1182" y="674"/>
                  <a:pt x="1157" y="375"/>
                  <a:pt x="1139" y="83"/>
                </a:cubicBezTo>
                <a:cubicBezTo>
                  <a:pt x="1136" y="28"/>
                  <a:pt x="1090" y="1"/>
                  <a:pt x="10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" name="Google Shape;165;p11"/>
          <p:cNvSpPr/>
          <p:nvPr/>
        </p:nvSpPr>
        <p:spPr>
          <a:xfrm>
            <a:off x="7814609" y="4154325"/>
            <a:ext cx="273563" cy="266100"/>
          </a:xfrm>
          <a:custGeom>
            <a:avLst/>
            <a:gdLst/>
            <a:ahLst/>
            <a:cxnLst/>
            <a:rect l="l" t="t" r="r" b="b"/>
            <a:pathLst>
              <a:path w="2236" h="2175" extrusionOk="0">
                <a:moveTo>
                  <a:pt x="1047" y="1"/>
                </a:moveTo>
                <a:cubicBezTo>
                  <a:pt x="1003" y="1"/>
                  <a:pt x="962" y="28"/>
                  <a:pt x="968" y="83"/>
                </a:cubicBezTo>
                <a:cubicBezTo>
                  <a:pt x="987" y="357"/>
                  <a:pt x="1005" y="637"/>
                  <a:pt x="1023" y="917"/>
                </a:cubicBezTo>
                <a:lnTo>
                  <a:pt x="676" y="625"/>
                </a:lnTo>
                <a:cubicBezTo>
                  <a:pt x="658" y="609"/>
                  <a:pt x="637" y="602"/>
                  <a:pt x="618" y="602"/>
                </a:cubicBezTo>
                <a:cubicBezTo>
                  <a:pt x="548" y="602"/>
                  <a:pt x="487" y="689"/>
                  <a:pt x="554" y="747"/>
                </a:cubicBezTo>
                <a:cubicBezTo>
                  <a:pt x="664" y="838"/>
                  <a:pt x="774" y="929"/>
                  <a:pt x="883" y="1021"/>
                </a:cubicBezTo>
                <a:cubicBezTo>
                  <a:pt x="627" y="1039"/>
                  <a:pt x="365" y="1051"/>
                  <a:pt x="110" y="1069"/>
                </a:cubicBezTo>
                <a:cubicBezTo>
                  <a:pt x="2" y="1075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2"/>
                  <a:pt x="694" y="1203"/>
                  <a:pt x="987" y="1185"/>
                </a:cubicBezTo>
                <a:lnTo>
                  <a:pt x="987" y="1185"/>
                </a:lnTo>
                <a:cubicBezTo>
                  <a:pt x="877" y="1295"/>
                  <a:pt x="767" y="1404"/>
                  <a:pt x="658" y="1514"/>
                </a:cubicBezTo>
                <a:cubicBezTo>
                  <a:pt x="597" y="1570"/>
                  <a:pt x="655" y="1656"/>
                  <a:pt x="721" y="1656"/>
                </a:cubicBezTo>
                <a:cubicBezTo>
                  <a:pt x="741" y="1656"/>
                  <a:pt x="761" y="1648"/>
                  <a:pt x="780" y="1630"/>
                </a:cubicBezTo>
                <a:cubicBezTo>
                  <a:pt x="871" y="1545"/>
                  <a:pt x="962" y="1453"/>
                  <a:pt x="1054" y="1362"/>
                </a:cubicBezTo>
                <a:cubicBezTo>
                  <a:pt x="1066" y="1605"/>
                  <a:pt x="1084" y="1849"/>
                  <a:pt x="1096" y="2093"/>
                </a:cubicBezTo>
                <a:cubicBezTo>
                  <a:pt x="1099" y="2148"/>
                  <a:pt x="1144" y="2175"/>
                  <a:pt x="1186" y="2175"/>
                </a:cubicBezTo>
                <a:cubicBezTo>
                  <a:pt x="1229" y="2175"/>
                  <a:pt x="1270" y="2148"/>
                  <a:pt x="1267" y="2093"/>
                </a:cubicBezTo>
                <a:cubicBezTo>
                  <a:pt x="1255" y="1831"/>
                  <a:pt x="1236" y="1569"/>
                  <a:pt x="1218" y="1307"/>
                </a:cubicBezTo>
                <a:lnTo>
                  <a:pt x="1218" y="1307"/>
                </a:lnTo>
                <a:cubicBezTo>
                  <a:pt x="1334" y="1404"/>
                  <a:pt x="1444" y="1496"/>
                  <a:pt x="1559" y="1593"/>
                </a:cubicBezTo>
                <a:cubicBezTo>
                  <a:pt x="1575" y="1607"/>
                  <a:pt x="1593" y="1613"/>
                  <a:pt x="1611" y="1613"/>
                </a:cubicBezTo>
                <a:cubicBezTo>
                  <a:pt x="1680" y="1613"/>
                  <a:pt x="1744" y="1525"/>
                  <a:pt x="1681" y="1471"/>
                </a:cubicBezTo>
                <a:cubicBezTo>
                  <a:pt x="1559" y="1368"/>
                  <a:pt x="1437" y="1264"/>
                  <a:pt x="1316" y="1167"/>
                </a:cubicBezTo>
                <a:cubicBezTo>
                  <a:pt x="1584" y="1149"/>
                  <a:pt x="1858" y="1130"/>
                  <a:pt x="2126" y="1106"/>
                </a:cubicBezTo>
                <a:cubicBezTo>
                  <a:pt x="2233" y="1100"/>
                  <a:pt x="2235" y="935"/>
                  <a:pt x="2131" y="935"/>
                </a:cubicBezTo>
                <a:cubicBezTo>
                  <a:pt x="2130" y="935"/>
                  <a:pt x="2128" y="935"/>
                  <a:pt x="2126" y="935"/>
                </a:cubicBezTo>
                <a:cubicBezTo>
                  <a:pt x="1894" y="954"/>
                  <a:pt x="1663" y="972"/>
                  <a:pt x="1431" y="984"/>
                </a:cubicBezTo>
                <a:lnTo>
                  <a:pt x="1651" y="765"/>
                </a:lnTo>
                <a:cubicBezTo>
                  <a:pt x="1712" y="704"/>
                  <a:pt x="1653" y="617"/>
                  <a:pt x="1587" y="617"/>
                </a:cubicBezTo>
                <a:cubicBezTo>
                  <a:pt x="1567" y="617"/>
                  <a:pt x="1547" y="625"/>
                  <a:pt x="1529" y="643"/>
                </a:cubicBezTo>
                <a:cubicBezTo>
                  <a:pt x="1419" y="753"/>
                  <a:pt x="1310" y="862"/>
                  <a:pt x="1200" y="972"/>
                </a:cubicBezTo>
                <a:cubicBezTo>
                  <a:pt x="1182" y="674"/>
                  <a:pt x="1157" y="375"/>
                  <a:pt x="1139" y="83"/>
                </a:cubicBezTo>
                <a:cubicBezTo>
                  <a:pt x="1136" y="28"/>
                  <a:pt x="1090" y="1"/>
                  <a:pt x="10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" name="Google Shape;166;p11"/>
          <p:cNvSpPr/>
          <p:nvPr/>
        </p:nvSpPr>
        <p:spPr>
          <a:xfrm>
            <a:off x="2898627" y="4154315"/>
            <a:ext cx="2084524" cy="521470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7" name="Google Shape;167;p11"/>
          <p:cNvSpPr/>
          <p:nvPr/>
        </p:nvSpPr>
        <p:spPr>
          <a:xfrm flipH="1">
            <a:off x="6955400" y="4162261"/>
            <a:ext cx="639676" cy="677237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824313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135962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Table of content">
    <p:bg>
      <p:bgPr>
        <a:solidFill>
          <a:schemeClr val="lt2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3"/>
          <p:cNvSpPr/>
          <p:nvPr/>
        </p:nvSpPr>
        <p:spPr>
          <a:xfrm>
            <a:off x="1033050" y="1429550"/>
            <a:ext cx="1266000" cy="1266000"/>
          </a:xfrm>
          <a:prstGeom prst="roundRect">
            <a:avLst>
              <a:gd name="adj" fmla="val 16667"/>
            </a:avLst>
          </a:prstGeom>
          <a:solidFill>
            <a:srgbClr val="EE7D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" name="Google Shape;171;p13"/>
          <p:cNvSpPr/>
          <p:nvPr/>
        </p:nvSpPr>
        <p:spPr>
          <a:xfrm>
            <a:off x="1033050" y="3108450"/>
            <a:ext cx="1266000" cy="12660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2" name="Google Shape;172;p13"/>
          <p:cNvSpPr/>
          <p:nvPr/>
        </p:nvSpPr>
        <p:spPr>
          <a:xfrm>
            <a:off x="4785925" y="1429550"/>
            <a:ext cx="1266000" cy="12660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3" name="Google Shape;173;p13"/>
          <p:cNvSpPr/>
          <p:nvPr/>
        </p:nvSpPr>
        <p:spPr>
          <a:xfrm>
            <a:off x="4785925" y="3108450"/>
            <a:ext cx="1266000" cy="12660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4" name="Google Shape;174;p13"/>
          <p:cNvSpPr txBox="1">
            <a:spLocks noGrp="1"/>
          </p:cNvSpPr>
          <p:nvPr>
            <p:ph type="subTitle" idx="1"/>
          </p:nvPr>
        </p:nvSpPr>
        <p:spPr>
          <a:xfrm>
            <a:off x="2371697" y="2018919"/>
            <a:ext cx="21030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 hasCustomPrompt="1"/>
          </p:nvPr>
        </p:nvSpPr>
        <p:spPr>
          <a:xfrm>
            <a:off x="1150500" y="1563950"/>
            <a:ext cx="1031100" cy="99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None/>
              <a:defRPr sz="4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176" name="Google Shape;176;p13"/>
          <p:cNvSpPr txBox="1">
            <a:spLocks noGrp="1"/>
          </p:cNvSpPr>
          <p:nvPr>
            <p:ph type="subTitle" idx="2"/>
          </p:nvPr>
        </p:nvSpPr>
        <p:spPr>
          <a:xfrm>
            <a:off x="6129446" y="2017775"/>
            <a:ext cx="21030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idx="3" hasCustomPrompt="1"/>
          </p:nvPr>
        </p:nvSpPr>
        <p:spPr>
          <a:xfrm>
            <a:off x="4903375" y="1563950"/>
            <a:ext cx="1031100" cy="99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None/>
              <a:defRPr sz="4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ctrTitle" idx="4"/>
          </p:nvPr>
        </p:nvSpPr>
        <p:spPr>
          <a:xfrm>
            <a:off x="2371697" y="3238119"/>
            <a:ext cx="21030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79" name="Google Shape;179;p13"/>
          <p:cNvSpPr txBox="1">
            <a:spLocks noGrp="1"/>
          </p:cNvSpPr>
          <p:nvPr>
            <p:ph type="subTitle" idx="5"/>
          </p:nvPr>
        </p:nvSpPr>
        <p:spPr>
          <a:xfrm>
            <a:off x="2371697" y="3695319"/>
            <a:ext cx="21030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3"/>
          <p:cNvSpPr txBox="1">
            <a:spLocks noGrp="1"/>
          </p:cNvSpPr>
          <p:nvPr>
            <p:ph type="title" idx="6" hasCustomPrompt="1"/>
          </p:nvPr>
        </p:nvSpPr>
        <p:spPr>
          <a:xfrm>
            <a:off x="1150500" y="3242850"/>
            <a:ext cx="1031100" cy="99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None/>
              <a:defRPr sz="4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181" name="Google Shape;181;p13"/>
          <p:cNvSpPr txBox="1">
            <a:spLocks noGrp="1"/>
          </p:cNvSpPr>
          <p:nvPr>
            <p:ph type="ctrTitle" idx="7"/>
          </p:nvPr>
        </p:nvSpPr>
        <p:spPr>
          <a:xfrm>
            <a:off x="6129446" y="3236975"/>
            <a:ext cx="21030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82" name="Google Shape;182;p13"/>
          <p:cNvSpPr txBox="1">
            <a:spLocks noGrp="1"/>
          </p:cNvSpPr>
          <p:nvPr>
            <p:ph type="subTitle" idx="8"/>
          </p:nvPr>
        </p:nvSpPr>
        <p:spPr>
          <a:xfrm>
            <a:off x="6129446" y="3694175"/>
            <a:ext cx="21030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13"/>
          <p:cNvSpPr txBox="1">
            <a:spLocks noGrp="1"/>
          </p:cNvSpPr>
          <p:nvPr>
            <p:ph type="title" idx="9" hasCustomPrompt="1"/>
          </p:nvPr>
        </p:nvSpPr>
        <p:spPr>
          <a:xfrm>
            <a:off x="4903375" y="3242850"/>
            <a:ext cx="1031100" cy="99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None/>
              <a:defRPr sz="4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184" name="Google Shape;184;p13"/>
          <p:cNvSpPr txBox="1">
            <a:spLocks noGrp="1"/>
          </p:cNvSpPr>
          <p:nvPr>
            <p:ph type="ctrTitle" idx="13"/>
          </p:nvPr>
        </p:nvSpPr>
        <p:spPr>
          <a:xfrm>
            <a:off x="2371697" y="1561719"/>
            <a:ext cx="21030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ctrTitle" idx="14"/>
          </p:nvPr>
        </p:nvSpPr>
        <p:spPr>
          <a:xfrm>
            <a:off x="6129446" y="1560575"/>
            <a:ext cx="21030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title" idx="15"/>
          </p:nvPr>
        </p:nvSpPr>
        <p:spPr>
          <a:xfrm>
            <a:off x="720000" y="381000"/>
            <a:ext cx="7711200" cy="4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3"/>
          <p:cNvSpPr/>
          <p:nvPr/>
        </p:nvSpPr>
        <p:spPr>
          <a:xfrm>
            <a:off x="8543433" y="179326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8" name="Google Shape;188;p13"/>
          <p:cNvSpPr/>
          <p:nvPr/>
        </p:nvSpPr>
        <p:spPr>
          <a:xfrm>
            <a:off x="8085952" y="690586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9" name="Google Shape;189;p13"/>
          <p:cNvSpPr/>
          <p:nvPr/>
        </p:nvSpPr>
        <p:spPr>
          <a:xfrm>
            <a:off x="7521124" y="136603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0" name="Google Shape;190;p13"/>
          <p:cNvSpPr/>
          <p:nvPr/>
        </p:nvSpPr>
        <p:spPr>
          <a:xfrm>
            <a:off x="8795196" y="760367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1" name="Google Shape;191;p13"/>
          <p:cNvSpPr/>
          <p:nvPr/>
        </p:nvSpPr>
        <p:spPr>
          <a:xfrm>
            <a:off x="8538801" y="1153326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rgbClr val="F5C0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2" name="Google Shape;192;p13"/>
          <p:cNvSpPr/>
          <p:nvPr/>
        </p:nvSpPr>
        <p:spPr>
          <a:xfrm>
            <a:off x="131871" y="259570"/>
            <a:ext cx="406139" cy="42057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3" name="Google Shape;193;p13"/>
          <p:cNvSpPr/>
          <p:nvPr/>
        </p:nvSpPr>
        <p:spPr>
          <a:xfrm>
            <a:off x="846184" y="203107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4" name="Google Shape;194;p13"/>
          <p:cNvSpPr/>
          <p:nvPr/>
        </p:nvSpPr>
        <p:spPr>
          <a:xfrm>
            <a:off x="529386" y="825160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5" name="Google Shape;195;p13"/>
          <p:cNvSpPr/>
          <p:nvPr/>
        </p:nvSpPr>
        <p:spPr>
          <a:xfrm>
            <a:off x="140489" y="1153323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6" name="Google Shape;196;p13"/>
          <p:cNvSpPr/>
          <p:nvPr/>
        </p:nvSpPr>
        <p:spPr>
          <a:xfrm>
            <a:off x="1033049" y="452252"/>
            <a:ext cx="406126" cy="429996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811400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solidFill>
          <a:schemeClr val="lt2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4"/>
          <p:cNvSpPr txBox="1">
            <a:spLocks noGrp="1"/>
          </p:cNvSpPr>
          <p:nvPr>
            <p:ph type="title"/>
          </p:nvPr>
        </p:nvSpPr>
        <p:spPr>
          <a:xfrm>
            <a:off x="720100" y="1723800"/>
            <a:ext cx="2051400" cy="42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9pPr>
          </a:lstStyle>
          <a:p>
            <a:endParaRPr/>
          </a:p>
        </p:txBody>
      </p:sp>
      <p:sp>
        <p:nvSpPr>
          <p:cNvPr id="199" name="Google Shape;199;p14"/>
          <p:cNvSpPr txBox="1">
            <a:spLocks noGrp="1"/>
          </p:cNvSpPr>
          <p:nvPr>
            <p:ph type="subTitle" idx="1"/>
          </p:nvPr>
        </p:nvSpPr>
        <p:spPr>
          <a:xfrm>
            <a:off x="720100" y="2083800"/>
            <a:ext cx="2051400" cy="53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14"/>
          <p:cNvSpPr txBox="1">
            <a:spLocks noGrp="1"/>
          </p:cNvSpPr>
          <p:nvPr>
            <p:ph type="title" idx="2"/>
          </p:nvPr>
        </p:nvSpPr>
        <p:spPr>
          <a:xfrm>
            <a:off x="3546382" y="1723800"/>
            <a:ext cx="2051400" cy="429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9pPr>
          </a:lstStyle>
          <a:p>
            <a:endParaRPr/>
          </a:p>
        </p:txBody>
      </p:sp>
      <p:sp>
        <p:nvSpPr>
          <p:cNvPr id="201" name="Google Shape;201;p14"/>
          <p:cNvSpPr txBox="1">
            <a:spLocks noGrp="1"/>
          </p:cNvSpPr>
          <p:nvPr>
            <p:ph type="subTitle" idx="3"/>
          </p:nvPr>
        </p:nvSpPr>
        <p:spPr>
          <a:xfrm>
            <a:off x="3546382" y="2083800"/>
            <a:ext cx="2051400" cy="53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4"/>
          <p:cNvSpPr txBox="1">
            <a:spLocks noGrp="1"/>
          </p:cNvSpPr>
          <p:nvPr>
            <p:ph type="title" idx="4"/>
          </p:nvPr>
        </p:nvSpPr>
        <p:spPr>
          <a:xfrm>
            <a:off x="6372826" y="1723800"/>
            <a:ext cx="2051400" cy="429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9pPr>
          </a:lstStyle>
          <a:p>
            <a:endParaRPr/>
          </a:p>
        </p:txBody>
      </p:sp>
      <p:sp>
        <p:nvSpPr>
          <p:cNvPr id="203" name="Google Shape;203;p14"/>
          <p:cNvSpPr txBox="1">
            <a:spLocks noGrp="1"/>
          </p:cNvSpPr>
          <p:nvPr>
            <p:ph type="subTitle" idx="5"/>
          </p:nvPr>
        </p:nvSpPr>
        <p:spPr>
          <a:xfrm>
            <a:off x="6372826" y="2083800"/>
            <a:ext cx="2051400" cy="53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4"/>
          <p:cNvSpPr txBox="1">
            <a:spLocks noGrp="1"/>
          </p:cNvSpPr>
          <p:nvPr>
            <p:ph type="title" idx="6"/>
          </p:nvPr>
        </p:nvSpPr>
        <p:spPr>
          <a:xfrm>
            <a:off x="720100" y="3163800"/>
            <a:ext cx="2051400" cy="429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subTitle" idx="7"/>
          </p:nvPr>
        </p:nvSpPr>
        <p:spPr>
          <a:xfrm>
            <a:off x="720100" y="3523800"/>
            <a:ext cx="2051400" cy="53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14"/>
          <p:cNvSpPr txBox="1">
            <a:spLocks noGrp="1"/>
          </p:cNvSpPr>
          <p:nvPr>
            <p:ph type="title" idx="8"/>
          </p:nvPr>
        </p:nvSpPr>
        <p:spPr>
          <a:xfrm>
            <a:off x="3546382" y="3164395"/>
            <a:ext cx="2051400" cy="429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9pPr>
          </a:lstStyle>
          <a:p>
            <a:endParaRPr/>
          </a:p>
        </p:txBody>
      </p:sp>
      <p:sp>
        <p:nvSpPr>
          <p:cNvPr id="207" name="Google Shape;207;p14"/>
          <p:cNvSpPr txBox="1">
            <a:spLocks noGrp="1"/>
          </p:cNvSpPr>
          <p:nvPr>
            <p:ph type="subTitle" idx="9"/>
          </p:nvPr>
        </p:nvSpPr>
        <p:spPr>
          <a:xfrm>
            <a:off x="3546382" y="3524395"/>
            <a:ext cx="2051400" cy="53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14"/>
          <p:cNvSpPr txBox="1">
            <a:spLocks noGrp="1"/>
          </p:cNvSpPr>
          <p:nvPr>
            <p:ph type="title" idx="13"/>
          </p:nvPr>
        </p:nvSpPr>
        <p:spPr>
          <a:xfrm>
            <a:off x="6372826" y="3164395"/>
            <a:ext cx="2051400" cy="429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9pPr>
          </a:lstStyle>
          <a:p>
            <a:endParaRPr/>
          </a:p>
        </p:txBody>
      </p:sp>
      <p:sp>
        <p:nvSpPr>
          <p:cNvPr id="209" name="Google Shape;209;p14"/>
          <p:cNvSpPr txBox="1">
            <a:spLocks noGrp="1"/>
          </p:cNvSpPr>
          <p:nvPr>
            <p:ph type="subTitle" idx="14"/>
          </p:nvPr>
        </p:nvSpPr>
        <p:spPr>
          <a:xfrm>
            <a:off x="6372826" y="3524395"/>
            <a:ext cx="2051400" cy="53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14"/>
          <p:cNvSpPr txBox="1">
            <a:spLocks noGrp="1"/>
          </p:cNvSpPr>
          <p:nvPr>
            <p:ph type="title" idx="15"/>
          </p:nvPr>
        </p:nvSpPr>
        <p:spPr>
          <a:xfrm>
            <a:off x="720000" y="381000"/>
            <a:ext cx="7711200" cy="4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14"/>
          <p:cNvSpPr/>
          <p:nvPr/>
        </p:nvSpPr>
        <p:spPr>
          <a:xfrm>
            <a:off x="8543433" y="179326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2" name="Google Shape;212;p14"/>
          <p:cNvSpPr/>
          <p:nvPr/>
        </p:nvSpPr>
        <p:spPr>
          <a:xfrm>
            <a:off x="8085952" y="690586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3" name="Google Shape;213;p14"/>
          <p:cNvSpPr/>
          <p:nvPr/>
        </p:nvSpPr>
        <p:spPr>
          <a:xfrm>
            <a:off x="7521124" y="136603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14"/>
          <p:cNvSpPr/>
          <p:nvPr/>
        </p:nvSpPr>
        <p:spPr>
          <a:xfrm>
            <a:off x="8795196" y="760367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5" name="Google Shape;215;p14"/>
          <p:cNvSpPr/>
          <p:nvPr/>
        </p:nvSpPr>
        <p:spPr>
          <a:xfrm>
            <a:off x="8538801" y="1153326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4"/>
          <p:cNvSpPr/>
          <p:nvPr/>
        </p:nvSpPr>
        <p:spPr>
          <a:xfrm>
            <a:off x="131871" y="259570"/>
            <a:ext cx="406139" cy="42057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4"/>
          <p:cNvSpPr/>
          <p:nvPr/>
        </p:nvSpPr>
        <p:spPr>
          <a:xfrm>
            <a:off x="846184" y="203107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8" name="Google Shape;218;p14"/>
          <p:cNvSpPr/>
          <p:nvPr/>
        </p:nvSpPr>
        <p:spPr>
          <a:xfrm>
            <a:off x="529386" y="825160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14"/>
          <p:cNvSpPr/>
          <p:nvPr/>
        </p:nvSpPr>
        <p:spPr>
          <a:xfrm>
            <a:off x="140489" y="1153323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220;p14"/>
          <p:cNvSpPr/>
          <p:nvPr/>
        </p:nvSpPr>
        <p:spPr>
          <a:xfrm>
            <a:off x="1033049" y="452252"/>
            <a:ext cx="406126" cy="429996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1" name="Google Shape;221;p14"/>
          <p:cNvSpPr/>
          <p:nvPr/>
        </p:nvSpPr>
        <p:spPr>
          <a:xfrm rot="10800000">
            <a:off x="333769" y="4777704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2" name="Google Shape;222;p14"/>
          <p:cNvSpPr/>
          <p:nvPr/>
        </p:nvSpPr>
        <p:spPr>
          <a:xfrm rot="10800000">
            <a:off x="1150519" y="4581925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3" name="Google Shape;223;p14"/>
          <p:cNvSpPr/>
          <p:nvPr/>
        </p:nvSpPr>
        <p:spPr>
          <a:xfrm rot="10800000">
            <a:off x="146896" y="4244239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4" name="Google Shape;224;p14"/>
          <p:cNvSpPr/>
          <p:nvPr/>
        </p:nvSpPr>
        <p:spPr>
          <a:xfrm rot="10800000">
            <a:off x="201257" y="3669707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5" name="Google Shape;225;p14"/>
          <p:cNvSpPr/>
          <p:nvPr/>
        </p:nvSpPr>
        <p:spPr>
          <a:xfrm rot="10800000">
            <a:off x="8590960" y="4522587"/>
            <a:ext cx="406139" cy="42057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6" name="Google Shape;226;p14"/>
          <p:cNvSpPr/>
          <p:nvPr/>
        </p:nvSpPr>
        <p:spPr>
          <a:xfrm rot="10800000">
            <a:off x="8095908" y="4801499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7" name="Google Shape;227;p14"/>
          <p:cNvSpPr/>
          <p:nvPr/>
        </p:nvSpPr>
        <p:spPr>
          <a:xfrm rot="10800000">
            <a:off x="8347816" y="4131870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8" name="Google Shape;228;p14"/>
          <p:cNvSpPr/>
          <p:nvPr/>
        </p:nvSpPr>
        <p:spPr>
          <a:xfrm rot="10800000">
            <a:off x="8599586" y="3711701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9" name="Google Shape;229;p14"/>
          <p:cNvSpPr/>
          <p:nvPr/>
        </p:nvSpPr>
        <p:spPr>
          <a:xfrm rot="10800000">
            <a:off x="713233" y="4592099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950701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 ">
  <p:cSld name="Title and five columns ">
    <p:bg>
      <p:bgPr>
        <a:solidFill>
          <a:schemeClr val="lt2"/>
        </a:solid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5"/>
          <p:cNvSpPr/>
          <p:nvPr/>
        </p:nvSpPr>
        <p:spPr>
          <a:xfrm>
            <a:off x="637025" y="1603063"/>
            <a:ext cx="2200953" cy="1325738"/>
          </a:xfrm>
          <a:custGeom>
            <a:avLst/>
            <a:gdLst/>
            <a:ahLst/>
            <a:cxnLst/>
            <a:rect l="l" t="t" r="r" b="b"/>
            <a:pathLst>
              <a:path w="49725" h="45336" extrusionOk="0">
                <a:moveTo>
                  <a:pt x="23822" y="984"/>
                </a:moveTo>
                <a:lnTo>
                  <a:pt x="30955" y="1030"/>
                </a:lnTo>
                <a:lnTo>
                  <a:pt x="38065" y="1327"/>
                </a:lnTo>
                <a:lnTo>
                  <a:pt x="45153" y="1876"/>
                </a:lnTo>
                <a:lnTo>
                  <a:pt x="48696" y="2264"/>
                </a:lnTo>
                <a:lnTo>
                  <a:pt x="48673" y="6471"/>
                </a:lnTo>
                <a:lnTo>
                  <a:pt x="48650" y="10700"/>
                </a:lnTo>
                <a:lnTo>
                  <a:pt x="45655" y="10609"/>
                </a:lnTo>
                <a:lnTo>
                  <a:pt x="39689" y="10517"/>
                </a:lnTo>
                <a:lnTo>
                  <a:pt x="30727" y="10609"/>
                </a:lnTo>
                <a:lnTo>
                  <a:pt x="24760" y="10792"/>
                </a:lnTo>
                <a:lnTo>
                  <a:pt x="18816" y="10997"/>
                </a:lnTo>
                <a:lnTo>
                  <a:pt x="12849" y="11295"/>
                </a:lnTo>
                <a:lnTo>
                  <a:pt x="9968" y="11500"/>
                </a:lnTo>
                <a:lnTo>
                  <a:pt x="4207" y="11912"/>
                </a:lnTo>
                <a:lnTo>
                  <a:pt x="1326" y="12003"/>
                </a:lnTo>
                <a:lnTo>
                  <a:pt x="1326" y="9351"/>
                </a:lnTo>
                <a:lnTo>
                  <a:pt x="1258" y="6699"/>
                </a:lnTo>
                <a:lnTo>
                  <a:pt x="1212" y="6128"/>
                </a:lnTo>
                <a:lnTo>
                  <a:pt x="1075" y="4756"/>
                </a:lnTo>
                <a:lnTo>
                  <a:pt x="1121" y="3796"/>
                </a:lnTo>
                <a:lnTo>
                  <a:pt x="1281" y="3224"/>
                </a:lnTo>
                <a:lnTo>
                  <a:pt x="1624" y="2767"/>
                </a:lnTo>
                <a:lnTo>
                  <a:pt x="2172" y="2493"/>
                </a:lnTo>
                <a:lnTo>
                  <a:pt x="2561" y="2424"/>
                </a:lnTo>
                <a:lnTo>
                  <a:pt x="3613" y="2424"/>
                </a:lnTo>
                <a:lnTo>
                  <a:pt x="5739" y="2241"/>
                </a:lnTo>
                <a:lnTo>
                  <a:pt x="8939" y="1830"/>
                </a:lnTo>
                <a:lnTo>
                  <a:pt x="11066" y="1601"/>
                </a:lnTo>
                <a:lnTo>
                  <a:pt x="13352" y="1418"/>
                </a:lnTo>
                <a:lnTo>
                  <a:pt x="17970" y="1167"/>
                </a:lnTo>
                <a:lnTo>
                  <a:pt x="20256" y="1075"/>
                </a:lnTo>
                <a:lnTo>
                  <a:pt x="23822" y="984"/>
                </a:lnTo>
                <a:close/>
                <a:moveTo>
                  <a:pt x="48627" y="11455"/>
                </a:moveTo>
                <a:lnTo>
                  <a:pt x="48536" y="26978"/>
                </a:lnTo>
                <a:lnTo>
                  <a:pt x="48399" y="42501"/>
                </a:lnTo>
                <a:lnTo>
                  <a:pt x="44261" y="42981"/>
                </a:lnTo>
                <a:lnTo>
                  <a:pt x="35962" y="43713"/>
                </a:lnTo>
                <a:lnTo>
                  <a:pt x="27663" y="44170"/>
                </a:lnTo>
                <a:lnTo>
                  <a:pt x="19341" y="44330"/>
                </a:lnTo>
                <a:lnTo>
                  <a:pt x="15181" y="44307"/>
                </a:lnTo>
                <a:lnTo>
                  <a:pt x="10951" y="44216"/>
                </a:lnTo>
                <a:lnTo>
                  <a:pt x="6699" y="44055"/>
                </a:lnTo>
                <a:lnTo>
                  <a:pt x="4664" y="43941"/>
                </a:lnTo>
                <a:lnTo>
                  <a:pt x="2607" y="43804"/>
                </a:lnTo>
                <a:lnTo>
                  <a:pt x="2058" y="43804"/>
                </a:lnTo>
                <a:lnTo>
                  <a:pt x="1555" y="43713"/>
                </a:lnTo>
                <a:lnTo>
                  <a:pt x="1326" y="43484"/>
                </a:lnTo>
                <a:lnTo>
                  <a:pt x="1029" y="42730"/>
                </a:lnTo>
                <a:lnTo>
                  <a:pt x="961" y="42409"/>
                </a:lnTo>
                <a:lnTo>
                  <a:pt x="892" y="41198"/>
                </a:lnTo>
                <a:lnTo>
                  <a:pt x="961" y="39940"/>
                </a:lnTo>
                <a:lnTo>
                  <a:pt x="961" y="31436"/>
                </a:lnTo>
                <a:lnTo>
                  <a:pt x="1098" y="22931"/>
                </a:lnTo>
                <a:lnTo>
                  <a:pt x="1212" y="17879"/>
                </a:lnTo>
                <a:lnTo>
                  <a:pt x="1304" y="12826"/>
                </a:lnTo>
                <a:lnTo>
                  <a:pt x="2744" y="12895"/>
                </a:lnTo>
                <a:lnTo>
                  <a:pt x="5647" y="12803"/>
                </a:lnTo>
                <a:lnTo>
                  <a:pt x="9968" y="12461"/>
                </a:lnTo>
                <a:lnTo>
                  <a:pt x="12849" y="12232"/>
                </a:lnTo>
                <a:lnTo>
                  <a:pt x="18816" y="11866"/>
                </a:lnTo>
                <a:lnTo>
                  <a:pt x="24760" y="11638"/>
                </a:lnTo>
                <a:lnTo>
                  <a:pt x="30727" y="11500"/>
                </a:lnTo>
                <a:lnTo>
                  <a:pt x="42661" y="11500"/>
                </a:lnTo>
                <a:lnTo>
                  <a:pt x="48627" y="11455"/>
                </a:lnTo>
                <a:close/>
                <a:moveTo>
                  <a:pt x="29218" y="1"/>
                </a:moveTo>
                <a:lnTo>
                  <a:pt x="21262" y="47"/>
                </a:lnTo>
                <a:lnTo>
                  <a:pt x="17284" y="207"/>
                </a:lnTo>
                <a:lnTo>
                  <a:pt x="13420" y="412"/>
                </a:lnTo>
                <a:lnTo>
                  <a:pt x="9557" y="732"/>
                </a:lnTo>
                <a:lnTo>
                  <a:pt x="7682" y="870"/>
                </a:lnTo>
                <a:lnTo>
                  <a:pt x="4847" y="1098"/>
                </a:lnTo>
                <a:lnTo>
                  <a:pt x="2972" y="1350"/>
                </a:lnTo>
                <a:lnTo>
                  <a:pt x="2058" y="1556"/>
                </a:lnTo>
                <a:lnTo>
                  <a:pt x="1669" y="1647"/>
                </a:lnTo>
                <a:lnTo>
                  <a:pt x="1075" y="1990"/>
                </a:lnTo>
                <a:lnTo>
                  <a:pt x="663" y="2447"/>
                </a:lnTo>
                <a:lnTo>
                  <a:pt x="435" y="2996"/>
                </a:lnTo>
                <a:lnTo>
                  <a:pt x="275" y="3956"/>
                </a:lnTo>
                <a:lnTo>
                  <a:pt x="320" y="5351"/>
                </a:lnTo>
                <a:lnTo>
                  <a:pt x="343" y="6036"/>
                </a:lnTo>
                <a:lnTo>
                  <a:pt x="412" y="8437"/>
                </a:lnTo>
                <a:lnTo>
                  <a:pt x="503" y="10860"/>
                </a:lnTo>
                <a:lnTo>
                  <a:pt x="320" y="16233"/>
                </a:lnTo>
                <a:lnTo>
                  <a:pt x="252" y="21537"/>
                </a:lnTo>
                <a:lnTo>
                  <a:pt x="160" y="26063"/>
                </a:lnTo>
                <a:lnTo>
                  <a:pt x="46" y="35094"/>
                </a:lnTo>
                <a:lnTo>
                  <a:pt x="46" y="39620"/>
                </a:lnTo>
                <a:lnTo>
                  <a:pt x="46" y="40398"/>
                </a:lnTo>
                <a:lnTo>
                  <a:pt x="0" y="42021"/>
                </a:lnTo>
                <a:lnTo>
                  <a:pt x="183" y="43164"/>
                </a:lnTo>
                <a:lnTo>
                  <a:pt x="458" y="43827"/>
                </a:lnTo>
                <a:lnTo>
                  <a:pt x="938" y="44330"/>
                </a:lnTo>
                <a:lnTo>
                  <a:pt x="1624" y="44696"/>
                </a:lnTo>
                <a:lnTo>
                  <a:pt x="2081" y="44787"/>
                </a:lnTo>
                <a:lnTo>
                  <a:pt x="3110" y="44947"/>
                </a:lnTo>
                <a:lnTo>
                  <a:pt x="5190" y="45107"/>
                </a:lnTo>
                <a:lnTo>
                  <a:pt x="8345" y="45176"/>
                </a:lnTo>
                <a:lnTo>
                  <a:pt x="10403" y="45221"/>
                </a:lnTo>
                <a:lnTo>
                  <a:pt x="14906" y="45336"/>
                </a:lnTo>
                <a:lnTo>
                  <a:pt x="23914" y="45290"/>
                </a:lnTo>
                <a:lnTo>
                  <a:pt x="28418" y="45130"/>
                </a:lnTo>
                <a:lnTo>
                  <a:pt x="30955" y="45016"/>
                </a:lnTo>
                <a:lnTo>
                  <a:pt x="36053" y="44673"/>
                </a:lnTo>
                <a:lnTo>
                  <a:pt x="43689" y="43964"/>
                </a:lnTo>
                <a:lnTo>
                  <a:pt x="48765" y="43347"/>
                </a:lnTo>
                <a:lnTo>
                  <a:pt x="49016" y="43301"/>
                </a:lnTo>
                <a:lnTo>
                  <a:pt x="49359" y="42981"/>
                </a:lnTo>
                <a:lnTo>
                  <a:pt x="49405" y="42707"/>
                </a:lnTo>
                <a:lnTo>
                  <a:pt x="49542" y="22360"/>
                </a:lnTo>
                <a:lnTo>
                  <a:pt x="49725" y="2036"/>
                </a:lnTo>
                <a:lnTo>
                  <a:pt x="49679" y="1761"/>
                </a:lnTo>
                <a:lnTo>
                  <a:pt x="49313" y="1441"/>
                </a:lnTo>
                <a:lnTo>
                  <a:pt x="49062" y="1395"/>
                </a:lnTo>
                <a:lnTo>
                  <a:pt x="45107" y="938"/>
                </a:lnTo>
                <a:lnTo>
                  <a:pt x="37174" y="298"/>
                </a:lnTo>
                <a:lnTo>
                  <a:pt x="2921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32" name="Google Shape;232;p15"/>
          <p:cNvSpPr/>
          <p:nvPr/>
        </p:nvSpPr>
        <p:spPr>
          <a:xfrm>
            <a:off x="2056625" y="3193738"/>
            <a:ext cx="2200953" cy="1325738"/>
          </a:xfrm>
          <a:custGeom>
            <a:avLst/>
            <a:gdLst/>
            <a:ahLst/>
            <a:cxnLst/>
            <a:rect l="l" t="t" r="r" b="b"/>
            <a:pathLst>
              <a:path w="49725" h="45336" extrusionOk="0">
                <a:moveTo>
                  <a:pt x="23822" y="984"/>
                </a:moveTo>
                <a:lnTo>
                  <a:pt x="30955" y="1030"/>
                </a:lnTo>
                <a:lnTo>
                  <a:pt x="38065" y="1327"/>
                </a:lnTo>
                <a:lnTo>
                  <a:pt x="45153" y="1876"/>
                </a:lnTo>
                <a:lnTo>
                  <a:pt x="48696" y="2264"/>
                </a:lnTo>
                <a:lnTo>
                  <a:pt x="48673" y="6471"/>
                </a:lnTo>
                <a:lnTo>
                  <a:pt x="48650" y="10700"/>
                </a:lnTo>
                <a:lnTo>
                  <a:pt x="45655" y="10609"/>
                </a:lnTo>
                <a:lnTo>
                  <a:pt x="39689" y="10517"/>
                </a:lnTo>
                <a:lnTo>
                  <a:pt x="30727" y="10609"/>
                </a:lnTo>
                <a:lnTo>
                  <a:pt x="24760" y="10792"/>
                </a:lnTo>
                <a:lnTo>
                  <a:pt x="18816" y="10997"/>
                </a:lnTo>
                <a:lnTo>
                  <a:pt x="12849" y="11295"/>
                </a:lnTo>
                <a:lnTo>
                  <a:pt x="9968" y="11500"/>
                </a:lnTo>
                <a:lnTo>
                  <a:pt x="4207" y="11912"/>
                </a:lnTo>
                <a:lnTo>
                  <a:pt x="1326" y="12003"/>
                </a:lnTo>
                <a:lnTo>
                  <a:pt x="1326" y="9351"/>
                </a:lnTo>
                <a:lnTo>
                  <a:pt x="1258" y="6699"/>
                </a:lnTo>
                <a:lnTo>
                  <a:pt x="1212" y="6128"/>
                </a:lnTo>
                <a:lnTo>
                  <a:pt x="1075" y="4756"/>
                </a:lnTo>
                <a:lnTo>
                  <a:pt x="1121" y="3796"/>
                </a:lnTo>
                <a:lnTo>
                  <a:pt x="1281" y="3224"/>
                </a:lnTo>
                <a:lnTo>
                  <a:pt x="1624" y="2767"/>
                </a:lnTo>
                <a:lnTo>
                  <a:pt x="2172" y="2493"/>
                </a:lnTo>
                <a:lnTo>
                  <a:pt x="2561" y="2424"/>
                </a:lnTo>
                <a:lnTo>
                  <a:pt x="3613" y="2424"/>
                </a:lnTo>
                <a:lnTo>
                  <a:pt x="5739" y="2241"/>
                </a:lnTo>
                <a:lnTo>
                  <a:pt x="8939" y="1830"/>
                </a:lnTo>
                <a:lnTo>
                  <a:pt x="11066" y="1601"/>
                </a:lnTo>
                <a:lnTo>
                  <a:pt x="13352" y="1418"/>
                </a:lnTo>
                <a:lnTo>
                  <a:pt x="17970" y="1167"/>
                </a:lnTo>
                <a:lnTo>
                  <a:pt x="20256" y="1075"/>
                </a:lnTo>
                <a:lnTo>
                  <a:pt x="23822" y="984"/>
                </a:lnTo>
                <a:close/>
                <a:moveTo>
                  <a:pt x="48627" y="11455"/>
                </a:moveTo>
                <a:lnTo>
                  <a:pt x="48536" y="26978"/>
                </a:lnTo>
                <a:lnTo>
                  <a:pt x="48399" y="42501"/>
                </a:lnTo>
                <a:lnTo>
                  <a:pt x="44261" y="42981"/>
                </a:lnTo>
                <a:lnTo>
                  <a:pt x="35962" y="43713"/>
                </a:lnTo>
                <a:lnTo>
                  <a:pt x="27663" y="44170"/>
                </a:lnTo>
                <a:lnTo>
                  <a:pt x="19341" y="44330"/>
                </a:lnTo>
                <a:lnTo>
                  <a:pt x="15181" y="44307"/>
                </a:lnTo>
                <a:lnTo>
                  <a:pt x="10951" y="44216"/>
                </a:lnTo>
                <a:lnTo>
                  <a:pt x="6699" y="44055"/>
                </a:lnTo>
                <a:lnTo>
                  <a:pt x="4664" y="43941"/>
                </a:lnTo>
                <a:lnTo>
                  <a:pt x="2607" y="43804"/>
                </a:lnTo>
                <a:lnTo>
                  <a:pt x="2058" y="43804"/>
                </a:lnTo>
                <a:lnTo>
                  <a:pt x="1555" y="43713"/>
                </a:lnTo>
                <a:lnTo>
                  <a:pt x="1326" y="43484"/>
                </a:lnTo>
                <a:lnTo>
                  <a:pt x="1029" y="42730"/>
                </a:lnTo>
                <a:lnTo>
                  <a:pt x="961" y="42409"/>
                </a:lnTo>
                <a:lnTo>
                  <a:pt x="892" y="41198"/>
                </a:lnTo>
                <a:lnTo>
                  <a:pt x="961" y="39940"/>
                </a:lnTo>
                <a:lnTo>
                  <a:pt x="961" y="31436"/>
                </a:lnTo>
                <a:lnTo>
                  <a:pt x="1098" y="22931"/>
                </a:lnTo>
                <a:lnTo>
                  <a:pt x="1212" y="17879"/>
                </a:lnTo>
                <a:lnTo>
                  <a:pt x="1304" y="12826"/>
                </a:lnTo>
                <a:lnTo>
                  <a:pt x="2744" y="12895"/>
                </a:lnTo>
                <a:lnTo>
                  <a:pt x="5647" y="12803"/>
                </a:lnTo>
                <a:lnTo>
                  <a:pt x="9968" y="12461"/>
                </a:lnTo>
                <a:lnTo>
                  <a:pt x="12849" y="12232"/>
                </a:lnTo>
                <a:lnTo>
                  <a:pt x="18816" y="11866"/>
                </a:lnTo>
                <a:lnTo>
                  <a:pt x="24760" y="11638"/>
                </a:lnTo>
                <a:lnTo>
                  <a:pt x="30727" y="11500"/>
                </a:lnTo>
                <a:lnTo>
                  <a:pt x="42661" y="11500"/>
                </a:lnTo>
                <a:lnTo>
                  <a:pt x="48627" y="11455"/>
                </a:lnTo>
                <a:close/>
                <a:moveTo>
                  <a:pt x="29218" y="1"/>
                </a:moveTo>
                <a:lnTo>
                  <a:pt x="21262" y="47"/>
                </a:lnTo>
                <a:lnTo>
                  <a:pt x="17284" y="207"/>
                </a:lnTo>
                <a:lnTo>
                  <a:pt x="13420" y="412"/>
                </a:lnTo>
                <a:lnTo>
                  <a:pt x="9557" y="732"/>
                </a:lnTo>
                <a:lnTo>
                  <a:pt x="7682" y="870"/>
                </a:lnTo>
                <a:lnTo>
                  <a:pt x="4847" y="1098"/>
                </a:lnTo>
                <a:lnTo>
                  <a:pt x="2972" y="1350"/>
                </a:lnTo>
                <a:lnTo>
                  <a:pt x="2058" y="1556"/>
                </a:lnTo>
                <a:lnTo>
                  <a:pt x="1669" y="1647"/>
                </a:lnTo>
                <a:lnTo>
                  <a:pt x="1075" y="1990"/>
                </a:lnTo>
                <a:lnTo>
                  <a:pt x="663" y="2447"/>
                </a:lnTo>
                <a:lnTo>
                  <a:pt x="435" y="2996"/>
                </a:lnTo>
                <a:lnTo>
                  <a:pt x="275" y="3956"/>
                </a:lnTo>
                <a:lnTo>
                  <a:pt x="320" y="5351"/>
                </a:lnTo>
                <a:lnTo>
                  <a:pt x="343" y="6036"/>
                </a:lnTo>
                <a:lnTo>
                  <a:pt x="412" y="8437"/>
                </a:lnTo>
                <a:lnTo>
                  <a:pt x="503" y="10860"/>
                </a:lnTo>
                <a:lnTo>
                  <a:pt x="320" y="16233"/>
                </a:lnTo>
                <a:lnTo>
                  <a:pt x="252" y="21537"/>
                </a:lnTo>
                <a:lnTo>
                  <a:pt x="160" y="26063"/>
                </a:lnTo>
                <a:lnTo>
                  <a:pt x="46" y="35094"/>
                </a:lnTo>
                <a:lnTo>
                  <a:pt x="46" y="39620"/>
                </a:lnTo>
                <a:lnTo>
                  <a:pt x="46" y="40398"/>
                </a:lnTo>
                <a:lnTo>
                  <a:pt x="0" y="42021"/>
                </a:lnTo>
                <a:lnTo>
                  <a:pt x="183" y="43164"/>
                </a:lnTo>
                <a:lnTo>
                  <a:pt x="458" y="43827"/>
                </a:lnTo>
                <a:lnTo>
                  <a:pt x="938" y="44330"/>
                </a:lnTo>
                <a:lnTo>
                  <a:pt x="1624" y="44696"/>
                </a:lnTo>
                <a:lnTo>
                  <a:pt x="2081" y="44787"/>
                </a:lnTo>
                <a:lnTo>
                  <a:pt x="3110" y="44947"/>
                </a:lnTo>
                <a:lnTo>
                  <a:pt x="5190" y="45107"/>
                </a:lnTo>
                <a:lnTo>
                  <a:pt x="8345" y="45176"/>
                </a:lnTo>
                <a:lnTo>
                  <a:pt x="10403" y="45221"/>
                </a:lnTo>
                <a:lnTo>
                  <a:pt x="14906" y="45336"/>
                </a:lnTo>
                <a:lnTo>
                  <a:pt x="23914" y="45290"/>
                </a:lnTo>
                <a:lnTo>
                  <a:pt x="28418" y="45130"/>
                </a:lnTo>
                <a:lnTo>
                  <a:pt x="30955" y="45016"/>
                </a:lnTo>
                <a:lnTo>
                  <a:pt x="36053" y="44673"/>
                </a:lnTo>
                <a:lnTo>
                  <a:pt x="43689" y="43964"/>
                </a:lnTo>
                <a:lnTo>
                  <a:pt x="48765" y="43347"/>
                </a:lnTo>
                <a:lnTo>
                  <a:pt x="49016" y="43301"/>
                </a:lnTo>
                <a:lnTo>
                  <a:pt x="49359" y="42981"/>
                </a:lnTo>
                <a:lnTo>
                  <a:pt x="49405" y="42707"/>
                </a:lnTo>
                <a:lnTo>
                  <a:pt x="49542" y="22360"/>
                </a:lnTo>
                <a:lnTo>
                  <a:pt x="49725" y="2036"/>
                </a:lnTo>
                <a:lnTo>
                  <a:pt x="49679" y="1761"/>
                </a:lnTo>
                <a:lnTo>
                  <a:pt x="49313" y="1441"/>
                </a:lnTo>
                <a:lnTo>
                  <a:pt x="49062" y="1395"/>
                </a:lnTo>
                <a:lnTo>
                  <a:pt x="45107" y="938"/>
                </a:lnTo>
                <a:lnTo>
                  <a:pt x="37174" y="298"/>
                </a:lnTo>
                <a:lnTo>
                  <a:pt x="2921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33" name="Google Shape;233;p15"/>
          <p:cNvSpPr/>
          <p:nvPr/>
        </p:nvSpPr>
        <p:spPr>
          <a:xfrm>
            <a:off x="4892450" y="3193738"/>
            <a:ext cx="2200953" cy="1325738"/>
          </a:xfrm>
          <a:custGeom>
            <a:avLst/>
            <a:gdLst/>
            <a:ahLst/>
            <a:cxnLst/>
            <a:rect l="l" t="t" r="r" b="b"/>
            <a:pathLst>
              <a:path w="49725" h="45336" extrusionOk="0">
                <a:moveTo>
                  <a:pt x="23822" y="984"/>
                </a:moveTo>
                <a:lnTo>
                  <a:pt x="30955" y="1030"/>
                </a:lnTo>
                <a:lnTo>
                  <a:pt x="38065" y="1327"/>
                </a:lnTo>
                <a:lnTo>
                  <a:pt x="45153" y="1876"/>
                </a:lnTo>
                <a:lnTo>
                  <a:pt x="48696" y="2264"/>
                </a:lnTo>
                <a:lnTo>
                  <a:pt x="48673" y="6471"/>
                </a:lnTo>
                <a:lnTo>
                  <a:pt x="48650" y="10700"/>
                </a:lnTo>
                <a:lnTo>
                  <a:pt x="45655" y="10609"/>
                </a:lnTo>
                <a:lnTo>
                  <a:pt x="39689" y="10517"/>
                </a:lnTo>
                <a:lnTo>
                  <a:pt x="30727" y="10609"/>
                </a:lnTo>
                <a:lnTo>
                  <a:pt x="24760" y="10792"/>
                </a:lnTo>
                <a:lnTo>
                  <a:pt x="18816" y="10997"/>
                </a:lnTo>
                <a:lnTo>
                  <a:pt x="12849" y="11295"/>
                </a:lnTo>
                <a:lnTo>
                  <a:pt x="9968" y="11500"/>
                </a:lnTo>
                <a:lnTo>
                  <a:pt x="4207" y="11912"/>
                </a:lnTo>
                <a:lnTo>
                  <a:pt x="1326" y="12003"/>
                </a:lnTo>
                <a:lnTo>
                  <a:pt x="1326" y="9351"/>
                </a:lnTo>
                <a:lnTo>
                  <a:pt x="1258" y="6699"/>
                </a:lnTo>
                <a:lnTo>
                  <a:pt x="1212" y="6128"/>
                </a:lnTo>
                <a:lnTo>
                  <a:pt x="1075" y="4756"/>
                </a:lnTo>
                <a:lnTo>
                  <a:pt x="1121" y="3796"/>
                </a:lnTo>
                <a:lnTo>
                  <a:pt x="1281" y="3224"/>
                </a:lnTo>
                <a:lnTo>
                  <a:pt x="1624" y="2767"/>
                </a:lnTo>
                <a:lnTo>
                  <a:pt x="2172" y="2493"/>
                </a:lnTo>
                <a:lnTo>
                  <a:pt x="2561" y="2424"/>
                </a:lnTo>
                <a:lnTo>
                  <a:pt x="3613" y="2424"/>
                </a:lnTo>
                <a:lnTo>
                  <a:pt x="5739" y="2241"/>
                </a:lnTo>
                <a:lnTo>
                  <a:pt x="8939" y="1830"/>
                </a:lnTo>
                <a:lnTo>
                  <a:pt x="11066" y="1601"/>
                </a:lnTo>
                <a:lnTo>
                  <a:pt x="13352" y="1418"/>
                </a:lnTo>
                <a:lnTo>
                  <a:pt x="17970" y="1167"/>
                </a:lnTo>
                <a:lnTo>
                  <a:pt x="20256" y="1075"/>
                </a:lnTo>
                <a:lnTo>
                  <a:pt x="23822" y="984"/>
                </a:lnTo>
                <a:close/>
                <a:moveTo>
                  <a:pt x="48627" y="11455"/>
                </a:moveTo>
                <a:lnTo>
                  <a:pt x="48536" y="26978"/>
                </a:lnTo>
                <a:lnTo>
                  <a:pt x="48399" y="42501"/>
                </a:lnTo>
                <a:lnTo>
                  <a:pt x="44261" y="42981"/>
                </a:lnTo>
                <a:lnTo>
                  <a:pt x="35962" y="43713"/>
                </a:lnTo>
                <a:lnTo>
                  <a:pt x="27663" y="44170"/>
                </a:lnTo>
                <a:lnTo>
                  <a:pt x="19341" y="44330"/>
                </a:lnTo>
                <a:lnTo>
                  <a:pt x="15181" y="44307"/>
                </a:lnTo>
                <a:lnTo>
                  <a:pt x="10951" y="44216"/>
                </a:lnTo>
                <a:lnTo>
                  <a:pt x="6699" y="44055"/>
                </a:lnTo>
                <a:lnTo>
                  <a:pt x="4664" y="43941"/>
                </a:lnTo>
                <a:lnTo>
                  <a:pt x="2607" y="43804"/>
                </a:lnTo>
                <a:lnTo>
                  <a:pt x="2058" y="43804"/>
                </a:lnTo>
                <a:lnTo>
                  <a:pt x="1555" y="43713"/>
                </a:lnTo>
                <a:lnTo>
                  <a:pt x="1326" y="43484"/>
                </a:lnTo>
                <a:lnTo>
                  <a:pt x="1029" y="42730"/>
                </a:lnTo>
                <a:lnTo>
                  <a:pt x="961" y="42409"/>
                </a:lnTo>
                <a:lnTo>
                  <a:pt x="892" y="41198"/>
                </a:lnTo>
                <a:lnTo>
                  <a:pt x="961" y="39940"/>
                </a:lnTo>
                <a:lnTo>
                  <a:pt x="961" y="31436"/>
                </a:lnTo>
                <a:lnTo>
                  <a:pt x="1098" y="22931"/>
                </a:lnTo>
                <a:lnTo>
                  <a:pt x="1212" y="17879"/>
                </a:lnTo>
                <a:lnTo>
                  <a:pt x="1304" y="12826"/>
                </a:lnTo>
                <a:lnTo>
                  <a:pt x="2744" y="12895"/>
                </a:lnTo>
                <a:lnTo>
                  <a:pt x="5647" y="12803"/>
                </a:lnTo>
                <a:lnTo>
                  <a:pt x="9968" y="12461"/>
                </a:lnTo>
                <a:lnTo>
                  <a:pt x="12849" y="12232"/>
                </a:lnTo>
                <a:lnTo>
                  <a:pt x="18816" y="11866"/>
                </a:lnTo>
                <a:lnTo>
                  <a:pt x="24760" y="11638"/>
                </a:lnTo>
                <a:lnTo>
                  <a:pt x="30727" y="11500"/>
                </a:lnTo>
                <a:lnTo>
                  <a:pt x="42661" y="11500"/>
                </a:lnTo>
                <a:lnTo>
                  <a:pt x="48627" y="11455"/>
                </a:lnTo>
                <a:close/>
                <a:moveTo>
                  <a:pt x="29218" y="1"/>
                </a:moveTo>
                <a:lnTo>
                  <a:pt x="21262" y="47"/>
                </a:lnTo>
                <a:lnTo>
                  <a:pt x="17284" y="207"/>
                </a:lnTo>
                <a:lnTo>
                  <a:pt x="13420" y="412"/>
                </a:lnTo>
                <a:lnTo>
                  <a:pt x="9557" y="732"/>
                </a:lnTo>
                <a:lnTo>
                  <a:pt x="7682" y="870"/>
                </a:lnTo>
                <a:lnTo>
                  <a:pt x="4847" y="1098"/>
                </a:lnTo>
                <a:lnTo>
                  <a:pt x="2972" y="1350"/>
                </a:lnTo>
                <a:lnTo>
                  <a:pt x="2058" y="1556"/>
                </a:lnTo>
                <a:lnTo>
                  <a:pt x="1669" y="1647"/>
                </a:lnTo>
                <a:lnTo>
                  <a:pt x="1075" y="1990"/>
                </a:lnTo>
                <a:lnTo>
                  <a:pt x="663" y="2447"/>
                </a:lnTo>
                <a:lnTo>
                  <a:pt x="435" y="2996"/>
                </a:lnTo>
                <a:lnTo>
                  <a:pt x="275" y="3956"/>
                </a:lnTo>
                <a:lnTo>
                  <a:pt x="320" y="5351"/>
                </a:lnTo>
                <a:lnTo>
                  <a:pt x="343" y="6036"/>
                </a:lnTo>
                <a:lnTo>
                  <a:pt x="412" y="8437"/>
                </a:lnTo>
                <a:lnTo>
                  <a:pt x="503" y="10860"/>
                </a:lnTo>
                <a:lnTo>
                  <a:pt x="320" y="16233"/>
                </a:lnTo>
                <a:lnTo>
                  <a:pt x="252" y="21537"/>
                </a:lnTo>
                <a:lnTo>
                  <a:pt x="160" y="26063"/>
                </a:lnTo>
                <a:lnTo>
                  <a:pt x="46" y="35094"/>
                </a:lnTo>
                <a:lnTo>
                  <a:pt x="46" y="39620"/>
                </a:lnTo>
                <a:lnTo>
                  <a:pt x="46" y="40398"/>
                </a:lnTo>
                <a:lnTo>
                  <a:pt x="0" y="42021"/>
                </a:lnTo>
                <a:lnTo>
                  <a:pt x="183" y="43164"/>
                </a:lnTo>
                <a:lnTo>
                  <a:pt x="458" y="43827"/>
                </a:lnTo>
                <a:lnTo>
                  <a:pt x="938" y="44330"/>
                </a:lnTo>
                <a:lnTo>
                  <a:pt x="1624" y="44696"/>
                </a:lnTo>
                <a:lnTo>
                  <a:pt x="2081" y="44787"/>
                </a:lnTo>
                <a:lnTo>
                  <a:pt x="3110" y="44947"/>
                </a:lnTo>
                <a:lnTo>
                  <a:pt x="5190" y="45107"/>
                </a:lnTo>
                <a:lnTo>
                  <a:pt x="8345" y="45176"/>
                </a:lnTo>
                <a:lnTo>
                  <a:pt x="10403" y="45221"/>
                </a:lnTo>
                <a:lnTo>
                  <a:pt x="14906" y="45336"/>
                </a:lnTo>
                <a:lnTo>
                  <a:pt x="23914" y="45290"/>
                </a:lnTo>
                <a:lnTo>
                  <a:pt x="28418" y="45130"/>
                </a:lnTo>
                <a:lnTo>
                  <a:pt x="30955" y="45016"/>
                </a:lnTo>
                <a:lnTo>
                  <a:pt x="36053" y="44673"/>
                </a:lnTo>
                <a:lnTo>
                  <a:pt x="43689" y="43964"/>
                </a:lnTo>
                <a:lnTo>
                  <a:pt x="48765" y="43347"/>
                </a:lnTo>
                <a:lnTo>
                  <a:pt x="49016" y="43301"/>
                </a:lnTo>
                <a:lnTo>
                  <a:pt x="49359" y="42981"/>
                </a:lnTo>
                <a:lnTo>
                  <a:pt x="49405" y="42707"/>
                </a:lnTo>
                <a:lnTo>
                  <a:pt x="49542" y="22360"/>
                </a:lnTo>
                <a:lnTo>
                  <a:pt x="49725" y="2036"/>
                </a:lnTo>
                <a:lnTo>
                  <a:pt x="49679" y="1761"/>
                </a:lnTo>
                <a:lnTo>
                  <a:pt x="49313" y="1441"/>
                </a:lnTo>
                <a:lnTo>
                  <a:pt x="49062" y="1395"/>
                </a:lnTo>
                <a:lnTo>
                  <a:pt x="45107" y="938"/>
                </a:lnTo>
                <a:lnTo>
                  <a:pt x="37174" y="298"/>
                </a:lnTo>
                <a:lnTo>
                  <a:pt x="2921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34" name="Google Shape;234;p15"/>
          <p:cNvSpPr/>
          <p:nvPr/>
        </p:nvSpPr>
        <p:spPr>
          <a:xfrm>
            <a:off x="6312226" y="1603063"/>
            <a:ext cx="2200953" cy="1325738"/>
          </a:xfrm>
          <a:custGeom>
            <a:avLst/>
            <a:gdLst/>
            <a:ahLst/>
            <a:cxnLst/>
            <a:rect l="l" t="t" r="r" b="b"/>
            <a:pathLst>
              <a:path w="49725" h="45336" extrusionOk="0">
                <a:moveTo>
                  <a:pt x="23822" y="984"/>
                </a:moveTo>
                <a:lnTo>
                  <a:pt x="30955" y="1030"/>
                </a:lnTo>
                <a:lnTo>
                  <a:pt x="38065" y="1327"/>
                </a:lnTo>
                <a:lnTo>
                  <a:pt x="45153" y="1876"/>
                </a:lnTo>
                <a:lnTo>
                  <a:pt x="48696" y="2264"/>
                </a:lnTo>
                <a:lnTo>
                  <a:pt x="48673" y="6471"/>
                </a:lnTo>
                <a:lnTo>
                  <a:pt x="48650" y="10700"/>
                </a:lnTo>
                <a:lnTo>
                  <a:pt x="45655" y="10609"/>
                </a:lnTo>
                <a:lnTo>
                  <a:pt x="39689" y="10517"/>
                </a:lnTo>
                <a:lnTo>
                  <a:pt x="30727" y="10609"/>
                </a:lnTo>
                <a:lnTo>
                  <a:pt x="24760" y="10792"/>
                </a:lnTo>
                <a:lnTo>
                  <a:pt x="18816" y="10997"/>
                </a:lnTo>
                <a:lnTo>
                  <a:pt x="12849" y="11295"/>
                </a:lnTo>
                <a:lnTo>
                  <a:pt x="9968" y="11500"/>
                </a:lnTo>
                <a:lnTo>
                  <a:pt x="4207" y="11912"/>
                </a:lnTo>
                <a:lnTo>
                  <a:pt x="1326" y="12003"/>
                </a:lnTo>
                <a:lnTo>
                  <a:pt x="1326" y="9351"/>
                </a:lnTo>
                <a:lnTo>
                  <a:pt x="1258" y="6699"/>
                </a:lnTo>
                <a:lnTo>
                  <a:pt x="1212" y="6128"/>
                </a:lnTo>
                <a:lnTo>
                  <a:pt x="1075" y="4756"/>
                </a:lnTo>
                <a:lnTo>
                  <a:pt x="1121" y="3796"/>
                </a:lnTo>
                <a:lnTo>
                  <a:pt x="1281" y="3224"/>
                </a:lnTo>
                <a:lnTo>
                  <a:pt x="1624" y="2767"/>
                </a:lnTo>
                <a:lnTo>
                  <a:pt x="2172" y="2493"/>
                </a:lnTo>
                <a:lnTo>
                  <a:pt x="2561" y="2424"/>
                </a:lnTo>
                <a:lnTo>
                  <a:pt x="3613" y="2424"/>
                </a:lnTo>
                <a:lnTo>
                  <a:pt x="5739" y="2241"/>
                </a:lnTo>
                <a:lnTo>
                  <a:pt x="8939" y="1830"/>
                </a:lnTo>
                <a:lnTo>
                  <a:pt x="11066" y="1601"/>
                </a:lnTo>
                <a:lnTo>
                  <a:pt x="13352" y="1418"/>
                </a:lnTo>
                <a:lnTo>
                  <a:pt x="17970" y="1167"/>
                </a:lnTo>
                <a:lnTo>
                  <a:pt x="20256" y="1075"/>
                </a:lnTo>
                <a:lnTo>
                  <a:pt x="23822" y="984"/>
                </a:lnTo>
                <a:close/>
                <a:moveTo>
                  <a:pt x="48627" y="11455"/>
                </a:moveTo>
                <a:lnTo>
                  <a:pt x="48536" y="26978"/>
                </a:lnTo>
                <a:lnTo>
                  <a:pt x="48399" y="42501"/>
                </a:lnTo>
                <a:lnTo>
                  <a:pt x="44261" y="42981"/>
                </a:lnTo>
                <a:lnTo>
                  <a:pt x="35962" y="43713"/>
                </a:lnTo>
                <a:lnTo>
                  <a:pt x="27663" y="44170"/>
                </a:lnTo>
                <a:lnTo>
                  <a:pt x="19341" y="44330"/>
                </a:lnTo>
                <a:lnTo>
                  <a:pt x="15181" y="44307"/>
                </a:lnTo>
                <a:lnTo>
                  <a:pt x="10951" y="44216"/>
                </a:lnTo>
                <a:lnTo>
                  <a:pt x="6699" y="44055"/>
                </a:lnTo>
                <a:lnTo>
                  <a:pt x="4664" y="43941"/>
                </a:lnTo>
                <a:lnTo>
                  <a:pt x="2607" y="43804"/>
                </a:lnTo>
                <a:lnTo>
                  <a:pt x="2058" y="43804"/>
                </a:lnTo>
                <a:lnTo>
                  <a:pt x="1555" y="43713"/>
                </a:lnTo>
                <a:lnTo>
                  <a:pt x="1326" y="43484"/>
                </a:lnTo>
                <a:lnTo>
                  <a:pt x="1029" y="42730"/>
                </a:lnTo>
                <a:lnTo>
                  <a:pt x="961" y="42409"/>
                </a:lnTo>
                <a:lnTo>
                  <a:pt x="892" y="41198"/>
                </a:lnTo>
                <a:lnTo>
                  <a:pt x="961" y="39940"/>
                </a:lnTo>
                <a:lnTo>
                  <a:pt x="961" y="31436"/>
                </a:lnTo>
                <a:lnTo>
                  <a:pt x="1098" y="22931"/>
                </a:lnTo>
                <a:lnTo>
                  <a:pt x="1212" y="17879"/>
                </a:lnTo>
                <a:lnTo>
                  <a:pt x="1304" y="12826"/>
                </a:lnTo>
                <a:lnTo>
                  <a:pt x="2744" y="12895"/>
                </a:lnTo>
                <a:lnTo>
                  <a:pt x="5647" y="12803"/>
                </a:lnTo>
                <a:lnTo>
                  <a:pt x="9968" y="12461"/>
                </a:lnTo>
                <a:lnTo>
                  <a:pt x="12849" y="12232"/>
                </a:lnTo>
                <a:lnTo>
                  <a:pt x="18816" y="11866"/>
                </a:lnTo>
                <a:lnTo>
                  <a:pt x="24760" y="11638"/>
                </a:lnTo>
                <a:lnTo>
                  <a:pt x="30727" y="11500"/>
                </a:lnTo>
                <a:lnTo>
                  <a:pt x="42661" y="11500"/>
                </a:lnTo>
                <a:lnTo>
                  <a:pt x="48627" y="11455"/>
                </a:lnTo>
                <a:close/>
                <a:moveTo>
                  <a:pt x="29218" y="1"/>
                </a:moveTo>
                <a:lnTo>
                  <a:pt x="21262" y="47"/>
                </a:lnTo>
                <a:lnTo>
                  <a:pt x="17284" y="207"/>
                </a:lnTo>
                <a:lnTo>
                  <a:pt x="13420" y="412"/>
                </a:lnTo>
                <a:lnTo>
                  <a:pt x="9557" y="732"/>
                </a:lnTo>
                <a:lnTo>
                  <a:pt x="7682" y="870"/>
                </a:lnTo>
                <a:lnTo>
                  <a:pt x="4847" y="1098"/>
                </a:lnTo>
                <a:lnTo>
                  <a:pt x="2972" y="1350"/>
                </a:lnTo>
                <a:lnTo>
                  <a:pt x="2058" y="1556"/>
                </a:lnTo>
                <a:lnTo>
                  <a:pt x="1669" y="1647"/>
                </a:lnTo>
                <a:lnTo>
                  <a:pt x="1075" y="1990"/>
                </a:lnTo>
                <a:lnTo>
                  <a:pt x="663" y="2447"/>
                </a:lnTo>
                <a:lnTo>
                  <a:pt x="435" y="2996"/>
                </a:lnTo>
                <a:lnTo>
                  <a:pt x="275" y="3956"/>
                </a:lnTo>
                <a:lnTo>
                  <a:pt x="320" y="5351"/>
                </a:lnTo>
                <a:lnTo>
                  <a:pt x="343" y="6036"/>
                </a:lnTo>
                <a:lnTo>
                  <a:pt x="412" y="8437"/>
                </a:lnTo>
                <a:lnTo>
                  <a:pt x="503" y="10860"/>
                </a:lnTo>
                <a:lnTo>
                  <a:pt x="320" y="16233"/>
                </a:lnTo>
                <a:lnTo>
                  <a:pt x="252" y="21537"/>
                </a:lnTo>
                <a:lnTo>
                  <a:pt x="160" y="26063"/>
                </a:lnTo>
                <a:lnTo>
                  <a:pt x="46" y="35094"/>
                </a:lnTo>
                <a:lnTo>
                  <a:pt x="46" y="39620"/>
                </a:lnTo>
                <a:lnTo>
                  <a:pt x="46" y="40398"/>
                </a:lnTo>
                <a:lnTo>
                  <a:pt x="0" y="42021"/>
                </a:lnTo>
                <a:lnTo>
                  <a:pt x="183" y="43164"/>
                </a:lnTo>
                <a:lnTo>
                  <a:pt x="458" y="43827"/>
                </a:lnTo>
                <a:lnTo>
                  <a:pt x="938" y="44330"/>
                </a:lnTo>
                <a:lnTo>
                  <a:pt x="1624" y="44696"/>
                </a:lnTo>
                <a:lnTo>
                  <a:pt x="2081" y="44787"/>
                </a:lnTo>
                <a:lnTo>
                  <a:pt x="3110" y="44947"/>
                </a:lnTo>
                <a:lnTo>
                  <a:pt x="5190" y="45107"/>
                </a:lnTo>
                <a:lnTo>
                  <a:pt x="8345" y="45176"/>
                </a:lnTo>
                <a:lnTo>
                  <a:pt x="10403" y="45221"/>
                </a:lnTo>
                <a:lnTo>
                  <a:pt x="14906" y="45336"/>
                </a:lnTo>
                <a:lnTo>
                  <a:pt x="23914" y="45290"/>
                </a:lnTo>
                <a:lnTo>
                  <a:pt x="28418" y="45130"/>
                </a:lnTo>
                <a:lnTo>
                  <a:pt x="30955" y="45016"/>
                </a:lnTo>
                <a:lnTo>
                  <a:pt x="36053" y="44673"/>
                </a:lnTo>
                <a:lnTo>
                  <a:pt x="43689" y="43964"/>
                </a:lnTo>
                <a:lnTo>
                  <a:pt x="48765" y="43347"/>
                </a:lnTo>
                <a:lnTo>
                  <a:pt x="49016" y="43301"/>
                </a:lnTo>
                <a:lnTo>
                  <a:pt x="49359" y="42981"/>
                </a:lnTo>
                <a:lnTo>
                  <a:pt x="49405" y="42707"/>
                </a:lnTo>
                <a:lnTo>
                  <a:pt x="49542" y="22360"/>
                </a:lnTo>
                <a:lnTo>
                  <a:pt x="49725" y="2036"/>
                </a:lnTo>
                <a:lnTo>
                  <a:pt x="49679" y="1761"/>
                </a:lnTo>
                <a:lnTo>
                  <a:pt x="49313" y="1441"/>
                </a:lnTo>
                <a:lnTo>
                  <a:pt x="49062" y="1395"/>
                </a:lnTo>
                <a:lnTo>
                  <a:pt x="45107" y="938"/>
                </a:lnTo>
                <a:lnTo>
                  <a:pt x="37174" y="298"/>
                </a:lnTo>
                <a:lnTo>
                  <a:pt x="2921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35" name="Google Shape;235;p15"/>
          <p:cNvSpPr/>
          <p:nvPr/>
        </p:nvSpPr>
        <p:spPr>
          <a:xfrm>
            <a:off x="3475124" y="1603063"/>
            <a:ext cx="2200953" cy="1325738"/>
          </a:xfrm>
          <a:custGeom>
            <a:avLst/>
            <a:gdLst/>
            <a:ahLst/>
            <a:cxnLst/>
            <a:rect l="l" t="t" r="r" b="b"/>
            <a:pathLst>
              <a:path w="49725" h="45336" extrusionOk="0">
                <a:moveTo>
                  <a:pt x="23822" y="984"/>
                </a:moveTo>
                <a:lnTo>
                  <a:pt x="30955" y="1030"/>
                </a:lnTo>
                <a:lnTo>
                  <a:pt x="38065" y="1327"/>
                </a:lnTo>
                <a:lnTo>
                  <a:pt x="45153" y="1876"/>
                </a:lnTo>
                <a:lnTo>
                  <a:pt x="48696" y="2264"/>
                </a:lnTo>
                <a:lnTo>
                  <a:pt x="48673" y="6471"/>
                </a:lnTo>
                <a:lnTo>
                  <a:pt x="48650" y="10700"/>
                </a:lnTo>
                <a:lnTo>
                  <a:pt x="45655" y="10609"/>
                </a:lnTo>
                <a:lnTo>
                  <a:pt x="39689" y="10517"/>
                </a:lnTo>
                <a:lnTo>
                  <a:pt x="30727" y="10609"/>
                </a:lnTo>
                <a:lnTo>
                  <a:pt x="24760" y="10792"/>
                </a:lnTo>
                <a:lnTo>
                  <a:pt x="18816" y="10997"/>
                </a:lnTo>
                <a:lnTo>
                  <a:pt x="12849" y="11295"/>
                </a:lnTo>
                <a:lnTo>
                  <a:pt x="9968" y="11500"/>
                </a:lnTo>
                <a:lnTo>
                  <a:pt x="4207" y="11912"/>
                </a:lnTo>
                <a:lnTo>
                  <a:pt x="1326" y="12003"/>
                </a:lnTo>
                <a:lnTo>
                  <a:pt x="1326" y="9351"/>
                </a:lnTo>
                <a:lnTo>
                  <a:pt x="1258" y="6699"/>
                </a:lnTo>
                <a:lnTo>
                  <a:pt x="1212" y="6128"/>
                </a:lnTo>
                <a:lnTo>
                  <a:pt x="1075" y="4756"/>
                </a:lnTo>
                <a:lnTo>
                  <a:pt x="1121" y="3796"/>
                </a:lnTo>
                <a:lnTo>
                  <a:pt x="1281" y="3224"/>
                </a:lnTo>
                <a:lnTo>
                  <a:pt x="1624" y="2767"/>
                </a:lnTo>
                <a:lnTo>
                  <a:pt x="2172" y="2493"/>
                </a:lnTo>
                <a:lnTo>
                  <a:pt x="2561" y="2424"/>
                </a:lnTo>
                <a:lnTo>
                  <a:pt x="3613" y="2424"/>
                </a:lnTo>
                <a:lnTo>
                  <a:pt x="5739" y="2241"/>
                </a:lnTo>
                <a:lnTo>
                  <a:pt x="8939" y="1830"/>
                </a:lnTo>
                <a:lnTo>
                  <a:pt x="11066" y="1601"/>
                </a:lnTo>
                <a:lnTo>
                  <a:pt x="13352" y="1418"/>
                </a:lnTo>
                <a:lnTo>
                  <a:pt x="17970" y="1167"/>
                </a:lnTo>
                <a:lnTo>
                  <a:pt x="20256" y="1075"/>
                </a:lnTo>
                <a:lnTo>
                  <a:pt x="23822" y="984"/>
                </a:lnTo>
                <a:close/>
                <a:moveTo>
                  <a:pt x="48627" y="11455"/>
                </a:moveTo>
                <a:lnTo>
                  <a:pt x="48536" y="26978"/>
                </a:lnTo>
                <a:lnTo>
                  <a:pt x="48399" y="42501"/>
                </a:lnTo>
                <a:lnTo>
                  <a:pt x="44261" y="42981"/>
                </a:lnTo>
                <a:lnTo>
                  <a:pt x="35962" y="43713"/>
                </a:lnTo>
                <a:lnTo>
                  <a:pt x="27663" y="44170"/>
                </a:lnTo>
                <a:lnTo>
                  <a:pt x="19341" y="44330"/>
                </a:lnTo>
                <a:lnTo>
                  <a:pt x="15181" y="44307"/>
                </a:lnTo>
                <a:lnTo>
                  <a:pt x="10951" y="44216"/>
                </a:lnTo>
                <a:lnTo>
                  <a:pt x="6699" y="44055"/>
                </a:lnTo>
                <a:lnTo>
                  <a:pt x="4664" y="43941"/>
                </a:lnTo>
                <a:lnTo>
                  <a:pt x="2607" y="43804"/>
                </a:lnTo>
                <a:lnTo>
                  <a:pt x="2058" y="43804"/>
                </a:lnTo>
                <a:lnTo>
                  <a:pt x="1555" y="43713"/>
                </a:lnTo>
                <a:lnTo>
                  <a:pt x="1326" y="43484"/>
                </a:lnTo>
                <a:lnTo>
                  <a:pt x="1029" y="42730"/>
                </a:lnTo>
                <a:lnTo>
                  <a:pt x="961" y="42409"/>
                </a:lnTo>
                <a:lnTo>
                  <a:pt x="892" y="41198"/>
                </a:lnTo>
                <a:lnTo>
                  <a:pt x="961" y="39940"/>
                </a:lnTo>
                <a:lnTo>
                  <a:pt x="961" y="31436"/>
                </a:lnTo>
                <a:lnTo>
                  <a:pt x="1098" y="22931"/>
                </a:lnTo>
                <a:lnTo>
                  <a:pt x="1212" y="17879"/>
                </a:lnTo>
                <a:lnTo>
                  <a:pt x="1304" y="12826"/>
                </a:lnTo>
                <a:lnTo>
                  <a:pt x="2744" y="12895"/>
                </a:lnTo>
                <a:lnTo>
                  <a:pt x="5647" y="12803"/>
                </a:lnTo>
                <a:lnTo>
                  <a:pt x="9968" y="12461"/>
                </a:lnTo>
                <a:lnTo>
                  <a:pt x="12849" y="12232"/>
                </a:lnTo>
                <a:lnTo>
                  <a:pt x="18816" y="11866"/>
                </a:lnTo>
                <a:lnTo>
                  <a:pt x="24760" y="11638"/>
                </a:lnTo>
                <a:lnTo>
                  <a:pt x="30727" y="11500"/>
                </a:lnTo>
                <a:lnTo>
                  <a:pt x="42661" y="11500"/>
                </a:lnTo>
                <a:lnTo>
                  <a:pt x="48627" y="11455"/>
                </a:lnTo>
                <a:close/>
                <a:moveTo>
                  <a:pt x="29218" y="1"/>
                </a:moveTo>
                <a:lnTo>
                  <a:pt x="21262" y="47"/>
                </a:lnTo>
                <a:lnTo>
                  <a:pt x="17284" y="207"/>
                </a:lnTo>
                <a:lnTo>
                  <a:pt x="13420" y="412"/>
                </a:lnTo>
                <a:lnTo>
                  <a:pt x="9557" y="732"/>
                </a:lnTo>
                <a:lnTo>
                  <a:pt x="7682" y="870"/>
                </a:lnTo>
                <a:lnTo>
                  <a:pt x="4847" y="1098"/>
                </a:lnTo>
                <a:lnTo>
                  <a:pt x="2972" y="1350"/>
                </a:lnTo>
                <a:lnTo>
                  <a:pt x="2058" y="1556"/>
                </a:lnTo>
                <a:lnTo>
                  <a:pt x="1669" y="1647"/>
                </a:lnTo>
                <a:lnTo>
                  <a:pt x="1075" y="1990"/>
                </a:lnTo>
                <a:lnTo>
                  <a:pt x="663" y="2447"/>
                </a:lnTo>
                <a:lnTo>
                  <a:pt x="435" y="2996"/>
                </a:lnTo>
                <a:lnTo>
                  <a:pt x="275" y="3956"/>
                </a:lnTo>
                <a:lnTo>
                  <a:pt x="320" y="5351"/>
                </a:lnTo>
                <a:lnTo>
                  <a:pt x="343" y="6036"/>
                </a:lnTo>
                <a:lnTo>
                  <a:pt x="412" y="8437"/>
                </a:lnTo>
                <a:lnTo>
                  <a:pt x="503" y="10860"/>
                </a:lnTo>
                <a:lnTo>
                  <a:pt x="320" y="16233"/>
                </a:lnTo>
                <a:lnTo>
                  <a:pt x="252" y="21537"/>
                </a:lnTo>
                <a:lnTo>
                  <a:pt x="160" y="26063"/>
                </a:lnTo>
                <a:lnTo>
                  <a:pt x="46" y="35094"/>
                </a:lnTo>
                <a:lnTo>
                  <a:pt x="46" y="39620"/>
                </a:lnTo>
                <a:lnTo>
                  <a:pt x="46" y="40398"/>
                </a:lnTo>
                <a:lnTo>
                  <a:pt x="0" y="42021"/>
                </a:lnTo>
                <a:lnTo>
                  <a:pt x="183" y="43164"/>
                </a:lnTo>
                <a:lnTo>
                  <a:pt x="458" y="43827"/>
                </a:lnTo>
                <a:lnTo>
                  <a:pt x="938" y="44330"/>
                </a:lnTo>
                <a:lnTo>
                  <a:pt x="1624" y="44696"/>
                </a:lnTo>
                <a:lnTo>
                  <a:pt x="2081" y="44787"/>
                </a:lnTo>
                <a:lnTo>
                  <a:pt x="3110" y="44947"/>
                </a:lnTo>
                <a:lnTo>
                  <a:pt x="5190" y="45107"/>
                </a:lnTo>
                <a:lnTo>
                  <a:pt x="8345" y="45176"/>
                </a:lnTo>
                <a:lnTo>
                  <a:pt x="10403" y="45221"/>
                </a:lnTo>
                <a:lnTo>
                  <a:pt x="14906" y="45336"/>
                </a:lnTo>
                <a:lnTo>
                  <a:pt x="23914" y="45290"/>
                </a:lnTo>
                <a:lnTo>
                  <a:pt x="28418" y="45130"/>
                </a:lnTo>
                <a:lnTo>
                  <a:pt x="30955" y="45016"/>
                </a:lnTo>
                <a:lnTo>
                  <a:pt x="36053" y="44673"/>
                </a:lnTo>
                <a:lnTo>
                  <a:pt x="43689" y="43964"/>
                </a:lnTo>
                <a:lnTo>
                  <a:pt x="48765" y="43347"/>
                </a:lnTo>
                <a:lnTo>
                  <a:pt x="49016" y="43301"/>
                </a:lnTo>
                <a:lnTo>
                  <a:pt x="49359" y="42981"/>
                </a:lnTo>
                <a:lnTo>
                  <a:pt x="49405" y="42707"/>
                </a:lnTo>
                <a:lnTo>
                  <a:pt x="49542" y="22360"/>
                </a:lnTo>
                <a:lnTo>
                  <a:pt x="49725" y="2036"/>
                </a:lnTo>
                <a:lnTo>
                  <a:pt x="49679" y="1761"/>
                </a:lnTo>
                <a:lnTo>
                  <a:pt x="49313" y="1441"/>
                </a:lnTo>
                <a:lnTo>
                  <a:pt x="49062" y="1395"/>
                </a:lnTo>
                <a:lnTo>
                  <a:pt x="45107" y="938"/>
                </a:lnTo>
                <a:lnTo>
                  <a:pt x="37174" y="298"/>
                </a:lnTo>
                <a:lnTo>
                  <a:pt x="2921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36" name="Google Shape;236;p15"/>
          <p:cNvSpPr txBox="1">
            <a:spLocks noGrp="1"/>
          </p:cNvSpPr>
          <p:nvPr>
            <p:ph type="title"/>
          </p:nvPr>
        </p:nvSpPr>
        <p:spPr>
          <a:xfrm>
            <a:off x="710751" y="1571400"/>
            <a:ext cx="2053500" cy="42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15"/>
          <p:cNvSpPr txBox="1">
            <a:spLocks noGrp="1"/>
          </p:cNvSpPr>
          <p:nvPr>
            <p:ph type="subTitle" idx="1"/>
          </p:nvPr>
        </p:nvSpPr>
        <p:spPr>
          <a:xfrm>
            <a:off x="710751" y="2083801"/>
            <a:ext cx="2053500" cy="53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5"/>
          <p:cNvSpPr txBox="1">
            <a:spLocks noGrp="1"/>
          </p:cNvSpPr>
          <p:nvPr>
            <p:ph type="title" idx="2"/>
          </p:nvPr>
        </p:nvSpPr>
        <p:spPr>
          <a:xfrm>
            <a:off x="3548850" y="1571400"/>
            <a:ext cx="2053500" cy="429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9pPr>
          </a:lstStyle>
          <a:p>
            <a:endParaRPr/>
          </a:p>
        </p:txBody>
      </p:sp>
      <p:sp>
        <p:nvSpPr>
          <p:cNvPr id="239" name="Google Shape;239;p15"/>
          <p:cNvSpPr txBox="1">
            <a:spLocks noGrp="1"/>
          </p:cNvSpPr>
          <p:nvPr>
            <p:ph type="subTitle" idx="3"/>
          </p:nvPr>
        </p:nvSpPr>
        <p:spPr>
          <a:xfrm>
            <a:off x="3548850" y="2083801"/>
            <a:ext cx="2053500" cy="53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5"/>
          <p:cNvSpPr txBox="1">
            <a:spLocks noGrp="1"/>
          </p:cNvSpPr>
          <p:nvPr>
            <p:ph type="title" idx="4"/>
          </p:nvPr>
        </p:nvSpPr>
        <p:spPr>
          <a:xfrm>
            <a:off x="6385951" y="1571400"/>
            <a:ext cx="2053500" cy="429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9pPr>
          </a:lstStyle>
          <a:p>
            <a:endParaRPr/>
          </a:p>
        </p:txBody>
      </p:sp>
      <p:sp>
        <p:nvSpPr>
          <p:cNvPr id="241" name="Google Shape;241;p15"/>
          <p:cNvSpPr txBox="1">
            <a:spLocks noGrp="1"/>
          </p:cNvSpPr>
          <p:nvPr>
            <p:ph type="subTitle" idx="5"/>
          </p:nvPr>
        </p:nvSpPr>
        <p:spPr>
          <a:xfrm>
            <a:off x="6385951" y="2083801"/>
            <a:ext cx="2053500" cy="53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5"/>
          <p:cNvSpPr txBox="1">
            <a:spLocks noGrp="1"/>
          </p:cNvSpPr>
          <p:nvPr>
            <p:ph type="title" idx="6"/>
          </p:nvPr>
        </p:nvSpPr>
        <p:spPr>
          <a:xfrm>
            <a:off x="2130351" y="3154279"/>
            <a:ext cx="2053500" cy="429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9pPr>
          </a:lstStyle>
          <a:p>
            <a:endParaRPr/>
          </a:p>
        </p:txBody>
      </p:sp>
      <p:sp>
        <p:nvSpPr>
          <p:cNvPr id="243" name="Google Shape;243;p15"/>
          <p:cNvSpPr txBox="1">
            <a:spLocks noGrp="1"/>
          </p:cNvSpPr>
          <p:nvPr>
            <p:ph type="subTitle" idx="7"/>
          </p:nvPr>
        </p:nvSpPr>
        <p:spPr>
          <a:xfrm>
            <a:off x="2130351" y="3666680"/>
            <a:ext cx="2053500" cy="53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5"/>
          <p:cNvSpPr txBox="1">
            <a:spLocks noGrp="1"/>
          </p:cNvSpPr>
          <p:nvPr>
            <p:ph type="title" idx="8"/>
          </p:nvPr>
        </p:nvSpPr>
        <p:spPr>
          <a:xfrm>
            <a:off x="4966176" y="3154874"/>
            <a:ext cx="2053500" cy="429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9pPr>
          </a:lstStyle>
          <a:p>
            <a:endParaRPr/>
          </a:p>
        </p:txBody>
      </p:sp>
      <p:sp>
        <p:nvSpPr>
          <p:cNvPr id="245" name="Google Shape;245;p15"/>
          <p:cNvSpPr txBox="1">
            <a:spLocks noGrp="1"/>
          </p:cNvSpPr>
          <p:nvPr>
            <p:ph type="subTitle" idx="9"/>
          </p:nvPr>
        </p:nvSpPr>
        <p:spPr>
          <a:xfrm>
            <a:off x="4966176" y="3667275"/>
            <a:ext cx="2053500" cy="53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15"/>
          <p:cNvSpPr txBox="1">
            <a:spLocks noGrp="1"/>
          </p:cNvSpPr>
          <p:nvPr>
            <p:ph type="title" idx="13"/>
          </p:nvPr>
        </p:nvSpPr>
        <p:spPr>
          <a:xfrm>
            <a:off x="720000" y="381000"/>
            <a:ext cx="7711200" cy="4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15"/>
          <p:cNvSpPr/>
          <p:nvPr/>
        </p:nvSpPr>
        <p:spPr>
          <a:xfrm>
            <a:off x="8543433" y="179326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8" name="Google Shape;248;p15"/>
          <p:cNvSpPr/>
          <p:nvPr/>
        </p:nvSpPr>
        <p:spPr>
          <a:xfrm>
            <a:off x="8085952" y="690586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9" name="Google Shape;249;p15"/>
          <p:cNvSpPr/>
          <p:nvPr/>
        </p:nvSpPr>
        <p:spPr>
          <a:xfrm>
            <a:off x="7521124" y="136603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5"/>
          <p:cNvSpPr/>
          <p:nvPr/>
        </p:nvSpPr>
        <p:spPr>
          <a:xfrm>
            <a:off x="8795196" y="760367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5"/>
          <p:cNvSpPr/>
          <p:nvPr/>
        </p:nvSpPr>
        <p:spPr>
          <a:xfrm>
            <a:off x="8538801" y="1153326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5"/>
          <p:cNvSpPr/>
          <p:nvPr/>
        </p:nvSpPr>
        <p:spPr>
          <a:xfrm>
            <a:off x="131871" y="259570"/>
            <a:ext cx="406139" cy="42057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5"/>
          <p:cNvSpPr/>
          <p:nvPr/>
        </p:nvSpPr>
        <p:spPr>
          <a:xfrm>
            <a:off x="846184" y="203107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4" name="Google Shape;254;p15"/>
          <p:cNvSpPr/>
          <p:nvPr/>
        </p:nvSpPr>
        <p:spPr>
          <a:xfrm>
            <a:off x="529386" y="825160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5" name="Google Shape;255;p15"/>
          <p:cNvSpPr/>
          <p:nvPr/>
        </p:nvSpPr>
        <p:spPr>
          <a:xfrm>
            <a:off x="140489" y="1153323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6" name="Google Shape;256;p15"/>
          <p:cNvSpPr/>
          <p:nvPr/>
        </p:nvSpPr>
        <p:spPr>
          <a:xfrm>
            <a:off x="1033049" y="452252"/>
            <a:ext cx="406126" cy="429996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7" name="Google Shape;257;p15"/>
          <p:cNvSpPr/>
          <p:nvPr/>
        </p:nvSpPr>
        <p:spPr>
          <a:xfrm rot="10800000">
            <a:off x="333769" y="4777704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8" name="Google Shape;258;p15"/>
          <p:cNvSpPr/>
          <p:nvPr/>
        </p:nvSpPr>
        <p:spPr>
          <a:xfrm rot="10800000">
            <a:off x="1150519" y="4581925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15"/>
          <p:cNvSpPr/>
          <p:nvPr/>
        </p:nvSpPr>
        <p:spPr>
          <a:xfrm rot="10800000">
            <a:off x="146896" y="4244239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15"/>
          <p:cNvSpPr/>
          <p:nvPr/>
        </p:nvSpPr>
        <p:spPr>
          <a:xfrm rot="10800000">
            <a:off x="201257" y="3669707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15"/>
          <p:cNvSpPr/>
          <p:nvPr/>
        </p:nvSpPr>
        <p:spPr>
          <a:xfrm rot="10800000">
            <a:off x="8590960" y="4522587"/>
            <a:ext cx="406139" cy="42057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5"/>
          <p:cNvSpPr/>
          <p:nvPr/>
        </p:nvSpPr>
        <p:spPr>
          <a:xfrm rot="10800000">
            <a:off x="8095908" y="4801499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5"/>
          <p:cNvSpPr/>
          <p:nvPr/>
        </p:nvSpPr>
        <p:spPr>
          <a:xfrm rot="10800000">
            <a:off x="8347816" y="4131870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4" name="Google Shape;264;p15"/>
          <p:cNvSpPr/>
          <p:nvPr/>
        </p:nvSpPr>
        <p:spPr>
          <a:xfrm rot="10800000">
            <a:off x="8599586" y="3711701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5" name="Google Shape;265;p15"/>
          <p:cNvSpPr/>
          <p:nvPr/>
        </p:nvSpPr>
        <p:spPr>
          <a:xfrm rot="10800000">
            <a:off x="713233" y="4592099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33322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lt2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6"/>
          <p:cNvSpPr txBox="1">
            <a:spLocks noGrp="1"/>
          </p:cNvSpPr>
          <p:nvPr>
            <p:ph type="title"/>
          </p:nvPr>
        </p:nvSpPr>
        <p:spPr>
          <a:xfrm>
            <a:off x="720001" y="2007575"/>
            <a:ext cx="2529000" cy="4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8" name="Google Shape;268;p16"/>
          <p:cNvSpPr txBox="1">
            <a:spLocks noGrp="1"/>
          </p:cNvSpPr>
          <p:nvPr>
            <p:ph type="subTitle" idx="1"/>
          </p:nvPr>
        </p:nvSpPr>
        <p:spPr>
          <a:xfrm>
            <a:off x="720003" y="2367575"/>
            <a:ext cx="25290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9" name="Google Shape;269;p16"/>
          <p:cNvSpPr txBox="1">
            <a:spLocks noGrp="1"/>
          </p:cNvSpPr>
          <p:nvPr>
            <p:ph type="title" idx="2"/>
          </p:nvPr>
        </p:nvSpPr>
        <p:spPr>
          <a:xfrm>
            <a:off x="720146" y="3523775"/>
            <a:ext cx="2529000" cy="4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0" name="Google Shape;270;p16"/>
          <p:cNvSpPr txBox="1">
            <a:spLocks noGrp="1"/>
          </p:cNvSpPr>
          <p:nvPr>
            <p:ph type="subTitle" idx="3"/>
          </p:nvPr>
        </p:nvSpPr>
        <p:spPr>
          <a:xfrm>
            <a:off x="720003" y="3883775"/>
            <a:ext cx="25290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1" name="Google Shape;271;p16"/>
          <p:cNvSpPr txBox="1">
            <a:spLocks noGrp="1"/>
          </p:cNvSpPr>
          <p:nvPr>
            <p:ph type="title" idx="4"/>
          </p:nvPr>
        </p:nvSpPr>
        <p:spPr>
          <a:xfrm>
            <a:off x="5903575" y="2007575"/>
            <a:ext cx="2527200" cy="4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2" name="Google Shape;272;p16"/>
          <p:cNvSpPr txBox="1">
            <a:spLocks noGrp="1"/>
          </p:cNvSpPr>
          <p:nvPr>
            <p:ph type="subTitle" idx="5"/>
          </p:nvPr>
        </p:nvSpPr>
        <p:spPr>
          <a:xfrm>
            <a:off x="5903576" y="2367575"/>
            <a:ext cx="25272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3" name="Google Shape;273;p16"/>
          <p:cNvSpPr txBox="1">
            <a:spLocks noGrp="1"/>
          </p:cNvSpPr>
          <p:nvPr>
            <p:ph type="title" idx="6"/>
          </p:nvPr>
        </p:nvSpPr>
        <p:spPr>
          <a:xfrm>
            <a:off x="5903575" y="3523775"/>
            <a:ext cx="2527200" cy="4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4" name="Google Shape;274;p16"/>
          <p:cNvSpPr txBox="1">
            <a:spLocks noGrp="1"/>
          </p:cNvSpPr>
          <p:nvPr>
            <p:ph type="subTitle" idx="7"/>
          </p:nvPr>
        </p:nvSpPr>
        <p:spPr>
          <a:xfrm>
            <a:off x="5903576" y="3883775"/>
            <a:ext cx="25272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5" name="Google Shape;275;p16"/>
          <p:cNvSpPr txBox="1">
            <a:spLocks noGrp="1"/>
          </p:cNvSpPr>
          <p:nvPr>
            <p:ph type="title" idx="8"/>
          </p:nvPr>
        </p:nvSpPr>
        <p:spPr>
          <a:xfrm>
            <a:off x="720000" y="381000"/>
            <a:ext cx="7711200" cy="4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6"/>
          <p:cNvSpPr/>
          <p:nvPr/>
        </p:nvSpPr>
        <p:spPr>
          <a:xfrm>
            <a:off x="8543433" y="179326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7" name="Google Shape;277;p16"/>
          <p:cNvSpPr/>
          <p:nvPr/>
        </p:nvSpPr>
        <p:spPr>
          <a:xfrm>
            <a:off x="8085952" y="690586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8" name="Google Shape;278;p16"/>
          <p:cNvSpPr/>
          <p:nvPr/>
        </p:nvSpPr>
        <p:spPr>
          <a:xfrm>
            <a:off x="7521124" y="136603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9" name="Google Shape;279;p16"/>
          <p:cNvSpPr/>
          <p:nvPr/>
        </p:nvSpPr>
        <p:spPr>
          <a:xfrm>
            <a:off x="8795196" y="760367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0" name="Google Shape;280;p16"/>
          <p:cNvSpPr/>
          <p:nvPr/>
        </p:nvSpPr>
        <p:spPr>
          <a:xfrm>
            <a:off x="8538801" y="1153326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1" name="Google Shape;281;p16"/>
          <p:cNvSpPr/>
          <p:nvPr/>
        </p:nvSpPr>
        <p:spPr>
          <a:xfrm>
            <a:off x="131871" y="259570"/>
            <a:ext cx="406139" cy="42057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2" name="Google Shape;282;p16"/>
          <p:cNvSpPr/>
          <p:nvPr/>
        </p:nvSpPr>
        <p:spPr>
          <a:xfrm>
            <a:off x="846184" y="203107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6"/>
          <p:cNvSpPr/>
          <p:nvPr/>
        </p:nvSpPr>
        <p:spPr>
          <a:xfrm>
            <a:off x="529386" y="825160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6"/>
          <p:cNvSpPr/>
          <p:nvPr/>
        </p:nvSpPr>
        <p:spPr>
          <a:xfrm>
            <a:off x="140489" y="1153323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" name="Google Shape;285;p16"/>
          <p:cNvSpPr/>
          <p:nvPr/>
        </p:nvSpPr>
        <p:spPr>
          <a:xfrm>
            <a:off x="1033049" y="452252"/>
            <a:ext cx="406126" cy="429996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793097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bg>
      <p:bgPr>
        <a:solidFill>
          <a:schemeClr val="lt2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7"/>
          <p:cNvSpPr txBox="1">
            <a:spLocks noGrp="1"/>
          </p:cNvSpPr>
          <p:nvPr>
            <p:ph type="title"/>
          </p:nvPr>
        </p:nvSpPr>
        <p:spPr>
          <a:xfrm>
            <a:off x="720000" y="381000"/>
            <a:ext cx="7711200" cy="4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7"/>
          <p:cNvSpPr/>
          <p:nvPr/>
        </p:nvSpPr>
        <p:spPr>
          <a:xfrm>
            <a:off x="8543433" y="179326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" name="Google Shape;289;p17"/>
          <p:cNvSpPr/>
          <p:nvPr/>
        </p:nvSpPr>
        <p:spPr>
          <a:xfrm>
            <a:off x="8085952" y="690586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0" name="Google Shape;290;p17"/>
          <p:cNvSpPr/>
          <p:nvPr/>
        </p:nvSpPr>
        <p:spPr>
          <a:xfrm>
            <a:off x="7521124" y="136603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1" name="Google Shape;291;p17"/>
          <p:cNvSpPr/>
          <p:nvPr/>
        </p:nvSpPr>
        <p:spPr>
          <a:xfrm>
            <a:off x="8795196" y="760367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17"/>
          <p:cNvSpPr/>
          <p:nvPr/>
        </p:nvSpPr>
        <p:spPr>
          <a:xfrm>
            <a:off x="8538801" y="1153326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17"/>
          <p:cNvSpPr/>
          <p:nvPr/>
        </p:nvSpPr>
        <p:spPr>
          <a:xfrm>
            <a:off x="131871" y="259570"/>
            <a:ext cx="406139" cy="42057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17"/>
          <p:cNvSpPr/>
          <p:nvPr/>
        </p:nvSpPr>
        <p:spPr>
          <a:xfrm>
            <a:off x="846184" y="203107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17"/>
          <p:cNvSpPr/>
          <p:nvPr/>
        </p:nvSpPr>
        <p:spPr>
          <a:xfrm>
            <a:off x="529386" y="825160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17"/>
          <p:cNvSpPr/>
          <p:nvPr/>
        </p:nvSpPr>
        <p:spPr>
          <a:xfrm>
            <a:off x="140489" y="1153323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7" name="Google Shape;297;p17"/>
          <p:cNvSpPr/>
          <p:nvPr/>
        </p:nvSpPr>
        <p:spPr>
          <a:xfrm>
            <a:off x="1033049" y="452252"/>
            <a:ext cx="406126" cy="429996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8" name="Google Shape;298;p17"/>
          <p:cNvSpPr txBox="1">
            <a:spLocks noGrp="1"/>
          </p:cNvSpPr>
          <p:nvPr>
            <p:ph type="title" idx="2"/>
          </p:nvPr>
        </p:nvSpPr>
        <p:spPr>
          <a:xfrm>
            <a:off x="758100" y="1778975"/>
            <a:ext cx="2163300" cy="4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9" name="Google Shape;299;p17"/>
          <p:cNvSpPr txBox="1">
            <a:spLocks noGrp="1"/>
          </p:cNvSpPr>
          <p:nvPr>
            <p:ph type="subTitle" idx="1"/>
          </p:nvPr>
        </p:nvSpPr>
        <p:spPr>
          <a:xfrm>
            <a:off x="758100" y="2167300"/>
            <a:ext cx="21633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17"/>
          <p:cNvSpPr txBox="1">
            <a:spLocks noGrp="1"/>
          </p:cNvSpPr>
          <p:nvPr>
            <p:ph type="title" idx="3"/>
          </p:nvPr>
        </p:nvSpPr>
        <p:spPr>
          <a:xfrm>
            <a:off x="758100" y="3599975"/>
            <a:ext cx="2163300" cy="4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1" name="Google Shape;301;p17"/>
          <p:cNvSpPr txBox="1">
            <a:spLocks noGrp="1"/>
          </p:cNvSpPr>
          <p:nvPr>
            <p:ph type="subTitle" idx="4"/>
          </p:nvPr>
        </p:nvSpPr>
        <p:spPr>
          <a:xfrm>
            <a:off x="758100" y="3988300"/>
            <a:ext cx="21633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7"/>
          <p:cNvSpPr txBox="1">
            <a:spLocks noGrp="1"/>
          </p:cNvSpPr>
          <p:nvPr>
            <p:ph type="title" idx="5"/>
          </p:nvPr>
        </p:nvSpPr>
        <p:spPr>
          <a:xfrm>
            <a:off x="6222501" y="1778975"/>
            <a:ext cx="2163300" cy="4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7"/>
          <p:cNvSpPr txBox="1">
            <a:spLocks noGrp="1"/>
          </p:cNvSpPr>
          <p:nvPr>
            <p:ph type="subTitle" idx="6"/>
          </p:nvPr>
        </p:nvSpPr>
        <p:spPr>
          <a:xfrm>
            <a:off x="6222501" y="2167300"/>
            <a:ext cx="21633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17"/>
          <p:cNvSpPr txBox="1">
            <a:spLocks noGrp="1"/>
          </p:cNvSpPr>
          <p:nvPr>
            <p:ph type="title" idx="7"/>
          </p:nvPr>
        </p:nvSpPr>
        <p:spPr>
          <a:xfrm>
            <a:off x="6222501" y="3599975"/>
            <a:ext cx="2163300" cy="4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5" name="Google Shape;305;p17"/>
          <p:cNvSpPr txBox="1">
            <a:spLocks noGrp="1"/>
          </p:cNvSpPr>
          <p:nvPr>
            <p:ph type="subTitle" idx="8"/>
          </p:nvPr>
        </p:nvSpPr>
        <p:spPr>
          <a:xfrm>
            <a:off x="6222501" y="3988300"/>
            <a:ext cx="21633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9390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0EA7C-835E-40B7-9F86-72784637E627}" type="datetimeFigureOut">
              <a:rPr lang="vi-VN" smtClean="0"/>
              <a:t>01/11/2021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9AB94-7851-47D1-83AE-3F2785799CC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83973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4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4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3CCC-7556-43B9-A4E8-CCA8CA544EA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2BC58-0909-40D8-ACF0-015A0DD55A6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86390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lt2"/>
        </a:soli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8"/>
          <p:cNvSpPr txBox="1">
            <a:spLocks noGrp="1"/>
          </p:cNvSpPr>
          <p:nvPr>
            <p:ph type="title"/>
          </p:nvPr>
        </p:nvSpPr>
        <p:spPr>
          <a:xfrm>
            <a:off x="710950" y="3240006"/>
            <a:ext cx="2320800" cy="4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subTitle" idx="1"/>
          </p:nvPr>
        </p:nvSpPr>
        <p:spPr>
          <a:xfrm>
            <a:off x="776200" y="3600000"/>
            <a:ext cx="21903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title" idx="2"/>
          </p:nvPr>
        </p:nvSpPr>
        <p:spPr>
          <a:xfrm>
            <a:off x="6114989" y="3240000"/>
            <a:ext cx="2320800" cy="4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subTitle" idx="3"/>
          </p:nvPr>
        </p:nvSpPr>
        <p:spPr>
          <a:xfrm>
            <a:off x="6180250" y="3600000"/>
            <a:ext cx="21903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title" idx="4"/>
          </p:nvPr>
        </p:nvSpPr>
        <p:spPr>
          <a:xfrm>
            <a:off x="3412658" y="3240017"/>
            <a:ext cx="2320800" cy="4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subTitle" idx="5"/>
          </p:nvPr>
        </p:nvSpPr>
        <p:spPr>
          <a:xfrm>
            <a:off x="3476316" y="3600000"/>
            <a:ext cx="21903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title" idx="6"/>
          </p:nvPr>
        </p:nvSpPr>
        <p:spPr>
          <a:xfrm>
            <a:off x="720000" y="381000"/>
            <a:ext cx="7711200" cy="4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/>
          <p:nvPr/>
        </p:nvSpPr>
        <p:spPr>
          <a:xfrm>
            <a:off x="8543433" y="179326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5" name="Google Shape;315;p18"/>
          <p:cNvSpPr/>
          <p:nvPr/>
        </p:nvSpPr>
        <p:spPr>
          <a:xfrm>
            <a:off x="8085952" y="690586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6" name="Google Shape;316;p18"/>
          <p:cNvSpPr/>
          <p:nvPr/>
        </p:nvSpPr>
        <p:spPr>
          <a:xfrm>
            <a:off x="7521124" y="136603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7" name="Google Shape;317;p18"/>
          <p:cNvSpPr/>
          <p:nvPr/>
        </p:nvSpPr>
        <p:spPr>
          <a:xfrm>
            <a:off x="8795196" y="760367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8" name="Google Shape;318;p18"/>
          <p:cNvSpPr/>
          <p:nvPr/>
        </p:nvSpPr>
        <p:spPr>
          <a:xfrm>
            <a:off x="8538801" y="1153326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9" name="Google Shape;319;p18"/>
          <p:cNvSpPr/>
          <p:nvPr/>
        </p:nvSpPr>
        <p:spPr>
          <a:xfrm>
            <a:off x="131871" y="259570"/>
            <a:ext cx="406139" cy="42057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0" name="Google Shape;320;p18"/>
          <p:cNvSpPr/>
          <p:nvPr/>
        </p:nvSpPr>
        <p:spPr>
          <a:xfrm>
            <a:off x="846184" y="203107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1" name="Google Shape;321;p18"/>
          <p:cNvSpPr/>
          <p:nvPr/>
        </p:nvSpPr>
        <p:spPr>
          <a:xfrm>
            <a:off x="529386" y="825160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18"/>
          <p:cNvSpPr/>
          <p:nvPr/>
        </p:nvSpPr>
        <p:spPr>
          <a:xfrm>
            <a:off x="140489" y="1153323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3" name="Google Shape;323;p18"/>
          <p:cNvSpPr/>
          <p:nvPr/>
        </p:nvSpPr>
        <p:spPr>
          <a:xfrm>
            <a:off x="1033049" y="452252"/>
            <a:ext cx="406126" cy="429996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397734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s">
  <p:cSld name="Numbers and texts">
    <p:bg>
      <p:bgPr>
        <a:solidFill>
          <a:schemeClr val="lt2"/>
        </a:solid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9"/>
          <p:cNvSpPr/>
          <p:nvPr/>
        </p:nvSpPr>
        <p:spPr>
          <a:xfrm>
            <a:off x="1123088" y="1564575"/>
            <a:ext cx="1605300" cy="1605300"/>
          </a:xfrm>
          <a:prstGeom prst="roundRect">
            <a:avLst>
              <a:gd name="adj" fmla="val 16667"/>
            </a:avLst>
          </a:prstGeom>
          <a:solidFill>
            <a:srgbClr val="EE7D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6" name="Google Shape;326;p19"/>
          <p:cNvSpPr/>
          <p:nvPr/>
        </p:nvSpPr>
        <p:spPr>
          <a:xfrm>
            <a:off x="3772950" y="1564575"/>
            <a:ext cx="1605300" cy="1605300"/>
          </a:xfrm>
          <a:prstGeom prst="roundRect">
            <a:avLst>
              <a:gd name="adj" fmla="val 16667"/>
            </a:avLst>
          </a:prstGeom>
          <a:solidFill>
            <a:srgbClr val="EE7D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7" name="Google Shape;327;p19"/>
          <p:cNvSpPr/>
          <p:nvPr/>
        </p:nvSpPr>
        <p:spPr>
          <a:xfrm>
            <a:off x="6426666" y="1564575"/>
            <a:ext cx="1605300" cy="1605300"/>
          </a:xfrm>
          <a:prstGeom prst="roundRect">
            <a:avLst>
              <a:gd name="adj" fmla="val 16667"/>
            </a:avLst>
          </a:prstGeom>
          <a:solidFill>
            <a:srgbClr val="EE7D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" name="Google Shape;328;p19"/>
          <p:cNvSpPr txBox="1">
            <a:spLocks noGrp="1"/>
          </p:cNvSpPr>
          <p:nvPr>
            <p:ph type="title" hasCustomPrompt="1"/>
          </p:nvPr>
        </p:nvSpPr>
        <p:spPr>
          <a:xfrm>
            <a:off x="897488" y="2010975"/>
            <a:ext cx="2056500" cy="864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9" name="Google Shape;329;p19"/>
          <p:cNvSpPr txBox="1">
            <a:spLocks noGrp="1"/>
          </p:cNvSpPr>
          <p:nvPr>
            <p:ph type="title" idx="2" hasCustomPrompt="1"/>
          </p:nvPr>
        </p:nvSpPr>
        <p:spPr>
          <a:xfrm>
            <a:off x="3547350" y="2011425"/>
            <a:ext cx="2056500" cy="86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30" name="Google Shape;330;p19"/>
          <p:cNvSpPr txBox="1">
            <a:spLocks noGrp="1"/>
          </p:cNvSpPr>
          <p:nvPr>
            <p:ph type="title" idx="3" hasCustomPrompt="1"/>
          </p:nvPr>
        </p:nvSpPr>
        <p:spPr>
          <a:xfrm>
            <a:off x="6200766" y="2011425"/>
            <a:ext cx="2057100" cy="86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31" name="Google Shape;331;p19"/>
          <p:cNvSpPr txBox="1">
            <a:spLocks noGrp="1"/>
          </p:cNvSpPr>
          <p:nvPr>
            <p:ph type="subTitle" idx="1"/>
          </p:nvPr>
        </p:nvSpPr>
        <p:spPr>
          <a:xfrm>
            <a:off x="720038" y="3765375"/>
            <a:ext cx="24114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2" name="Google Shape;332;p19"/>
          <p:cNvSpPr txBox="1">
            <a:spLocks noGrp="1"/>
          </p:cNvSpPr>
          <p:nvPr>
            <p:ph type="subTitle" idx="4"/>
          </p:nvPr>
        </p:nvSpPr>
        <p:spPr>
          <a:xfrm>
            <a:off x="6023616" y="3765375"/>
            <a:ext cx="24114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3" name="Google Shape;333;p19"/>
          <p:cNvSpPr txBox="1">
            <a:spLocks noGrp="1"/>
          </p:cNvSpPr>
          <p:nvPr>
            <p:ph type="subTitle" idx="5"/>
          </p:nvPr>
        </p:nvSpPr>
        <p:spPr>
          <a:xfrm>
            <a:off x="3369900" y="3765375"/>
            <a:ext cx="24114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4" name="Google Shape;334;p19"/>
          <p:cNvSpPr txBox="1">
            <a:spLocks noGrp="1"/>
          </p:cNvSpPr>
          <p:nvPr>
            <p:ph type="title" idx="6"/>
          </p:nvPr>
        </p:nvSpPr>
        <p:spPr>
          <a:xfrm>
            <a:off x="720000" y="381000"/>
            <a:ext cx="7711200" cy="4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19"/>
          <p:cNvSpPr/>
          <p:nvPr/>
        </p:nvSpPr>
        <p:spPr>
          <a:xfrm>
            <a:off x="8543433" y="179326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6" name="Google Shape;336;p19"/>
          <p:cNvSpPr/>
          <p:nvPr/>
        </p:nvSpPr>
        <p:spPr>
          <a:xfrm>
            <a:off x="8085952" y="690586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7" name="Google Shape;337;p19"/>
          <p:cNvSpPr/>
          <p:nvPr/>
        </p:nvSpPr>
        <p:spPr>
          <a:xfrm>
            <a:off x="7521124" y="136603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8" name="Google Shape;338;p19"/>
          <p:cNvSpPr/>
          <p:nvPr/>
        </p:nvSpPr>
        <p:spPr>
          <a:xfrm>
            <a:off x="8795196" y="760367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9" name="Google Shape;339;p19"/>
          <p:cNvSpPr/>
          <p:nvPr/>
        </p:nvSpPr>
        <p:spPr>
          <a:xfrm>
            <a:off x="8538801" y="1153326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0" name="Google Shape;340;p19"/>
          <p:cNvSpPr/>
          <p:nvPr/>
        </p:nvSpPr>
        <p:spPr>
          <a:xfrm>
            <a:off x="131871" y="259570"/>
            <a:ext cx="406139" cy="42057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1" name="Google Shape;341;p19"/>
          <p:cNvSpPr/>
          <p:nvPr/>
        </p:nvSpPr>
        <p:spPr>
          <a:xfrm>
            <a:off x="846184" y="203107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2" name="Google Shape;342;p19"/>
          <p:cNvSpPr/>
          <p:nvPr/>
        </p:nvSpPr>
        <p:spPr>
          <a:xfrm>
            <a:off x="529386" y="825160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3" name="Google Shape;343;p19"/>
          <p:cNvSpPr/>
          <p:nvPr/>
        </p:nvSpPr>
        <p:spPr>
          <a:xfrm>
            <a:off x="140489" y="1153323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4" name="Google Shape;344;p19"/>
          <p:cNvSpPr/>
          <p:nvPr/>
        </p:nvSpPr>
        <p:spPr>
          <a:xfrm>
            <a:off x="1033049" y="452252"/>
            <a:ext cx="406126" cy="429996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5" name="Google Shape;345;p19"/>
          <p:cNvSpPr txBox="1">
            <a:spLocks noGrp="1"/>
          </p:cNvSpPr>
          <p:nvPr>
            <p:ph type="title" idx="7"/>
          </p:nvPr>
        </p:nvSpPr>
        <p:spPr>
          <a:xfrm>
            <a:off x="900038" y="3316200"/>
            <a:ext cx="2051400" cy="429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9pPr>
          </a:lstStyle>
          <a:p>
            <a:endParaRPr/>
          </a:p>
        </p:txBody>
      </p:sp>
      <p:sp>
        <p:nvSpPr>
          <p:cNvPr id="346" name="Google Shape;346;p19"/>
          <p:cNvSpPr txBox="1">
            <a:spLocks noGrp="1"/>
          </p:cNvSpPr>
          <p:nvPr>
            <p:ph type="title" idx="8"/>
          </p:nvPr>
        </p:nvSpPr>
        <p:spPr>
          <a:xfrm>
            <a:off x="3549900" y="3316795"/>
            <a:ext cx="2051400" cy="429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9pPr>
          </a:lstStyle>
          <a:p>
            <a:endParaRPr/>
          </a:p>
        </p:txBody>
      </p:sp>
      <p:sp>
        <p:nvSpPr>
          <p:cNvPr id="347" name="Google Shape;347;p19"/>
          <p:cNvSpPr txBox="1">
            <a:spLocks noGrp="1"/>
          </p:cNvSpPr>
          <p:nvPr>
            <p:ph type="title" idx="9"/>
          </p:nvPr>
        </p:nvSpPr>
        <p:spPr>
          <a:xfrm>
            <a:off x="6203616" y="3316795"/>
            <a:ext cx="2051400" cy="429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950"/>
              </a:buClr>
              <a:buSzPts val="2000"/>
              <a:buNone/>
              <a:defRPr sz="2000">
                <a:solidFill>
                  <a:srgbClr val="21295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955247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s 1">
  <p:cSld name="Numbers and texts 1">
    <p:bg>
      <p:bgPr>
        <a:solidFill>
          <a:schemeClr val="lt2"/>
        </a:solidFill>
        <a:effectLst/>
      </p:bgPr>
    </p:bg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0"/>
          <p:cNvSpPr/>
          <p:nvPr/>
        </p:nvSpPr>
        <p:spPr>
          <a:xfrm>
            <a:off x="600801" y="240300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0" name="Google Shape;350;p20"/>
          <p:cNvSpPr/>
          <p:nvPr/>
        </p:nvSpPr>
        <p:spPr>
          <a:xfrm>
            <a:off x="6147576" y="1973500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1" name="Google Shape;351;p20"/>
          <p:cNvSpPr/>
          <p:nvPr/>
        </p:nvSpPr>
        <p:spPr>
          <a:xfrm>
            <a:off x="510388" y="3364687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2" name="Google Shape;352;p20"/>
          <p:cNvSpPr/>
          <p:nvPr/>
        </p:nvSpPr>
        <p:spPr>
          <a:xfrm>
            <a:off x="2375497" y="1908825"/>
            <a:ext cx="4392900" cy="7875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3" name="Google Shape;353;p20"/>
          <p:cNvSpPr/>
          <p:nvPr/>
        </p:nvSpPr>
        <p:spPr>
          <a:xfrm>
            <a:off x="2375497" y="3239000"/>
            <a:ext cx="4392900" cy="7875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4" name="Google Shape;354;p20"/>
          <p:cNvSpPr/>
          <p:nvPr/>
        </p:nvSpPr>
        <p:spPr>
          <a:xfrm>
            <a:off x="2375497" y="539500"/>
            <a:ext cx="4392900" cy="7875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5" name="Google Shape;355;p20"/>
          <p:cNvSpPr txBox="1">
            <a:spLocks noGrp="1"/>
          </p:cNvSpPr>
          <p:nvPr>
            <p:ph type="title" hasCustomPrompt="1"/>
          </p:nvPr>
        </p:nvSpPr>
        <p:spPr>
          <a:xfrm>
            <a:off x="1281097" y="539500"/>
            <a:ext cx="6581700" cy="864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56" name="Google Shape;356;p20"/>
          <p:cNvSpPr txBox="1">
            <a:spLocks noGrp="1"/>
          </p:cNvSpPr>
          <p:nvPr>
            <p:ph type="title" idx="2" hasCustomPrompt="1"/>
          </p:nvPr>
        </p:nvSpPr>
        <p:spPr>
          <a:xfrm>
            <a:off x="1281097" y="1870575"/>
            <a:ext cx="6581700" cy="86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57" name="Google Shape;357;p20"/>
          <p:cNvSpPr txBox="1">
            <a:spLocks noGrp="1"/>
          </p:cNvSpPr>
          <p:nvPr>
            <p:ph type="title" idx="3" hasCustomPrompt="1"/>
          </p:nvPr>
        </p:nvSpPr>
        <p:spPr>
          <a:xfrm>
            <a:off x="1280197" y="3200750"/>
            <a:ext cx="6583500" cy="86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58" name="Google Shape;358;p20"/>
          <p:cNvSpPr txBox="1">
            <a:spLocks noGrp="1"/>
          </p:cNvSpPr>
          <p:nvPr>
            <p:ph type="subTitle" idx="1"/>
          </p:nvPr>
        </p:nvSpPr>
        <p:spPr>
          <a:xfrm>
            <a:off x="713197" y="1403175"/>
            <a:ext cx="77175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9" name="Google Shape;359;p20"/>
          <p:cNvSpPr txBox="1">
            <a:spLocks noGrp="1"/>
          </p:cNvSpPr>
          <p:nvPr>
            <p:ph type="subTitle" idx="4"/>
          </p:nvPr>
        </p:nvSpPr>
        <p:spPr>
          <a:xfrm>
            <a:off x="713197" y="4064425"/>
            <a:ext cx="77175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60" name="Google Shape;360;p20"/>
          <p:cNvSpPr txBox="1">
            <a:spLocks noGrp="1"/>
          </p:cNvSpPr>
          <p:nvPr>
            <p:ph type="subTitle" idx="5"/>
          </p:nvPr>
        </p:nvSpPr>
        <p:spPr>
          <a:xfrm>
            <a:off x="713197" y="2734250"/>
            <a:ext cx="77175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61" name="Google Shape;361;p20"/>
          <p:cNvSpPr/>
          <p:nvPr/>
        </p:nvSpPr>
        <p:spPr>
          <a:xfrm>
            <a:off x="1975299" y="844251"/>
            <a:ext cx="342996" cy="363122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0"/>
                </a:moveTo>
                <a:lnTo>
                  <a:pt x="1901" y="1535"/>
                </a:lnTo>
                <a:lnTo>
                  <a:pt x="536" y="1030"/>
                </a:lnTo>
                <a:lnTo>
                  <a:pt x="1615" y="1974"/>
                </a:lnTo>
                <a:lnTo>
                  <a:pt x="0" y="2394"/>
                </a:lnTo>
                <a:lnTo>
                  <a:pt x="1541" y="2784"/>
                </a:lnTo>
                <a:lnTo>
                  <a:pt x="646" y="4185"/>
                </a:lnTo>
                <a:lnTo>
                  <a:pt x="646" y="4185"/>
                </a:lnTo>
                <a:lnTo>
                  <a:pt x="1937" y="3326"/>
                </a:lnTo>
                <a:lnTo>
                  <a:pt x="2437" y="5159"/>
                </a:lnTo>
                <a:lnTo>
                  <a:pt x="2936" y="3326"/>
                </a:lnTo>
                <a:lnTo>
                  <a:pt x="4228" y="4185"/>
                </a:lnTo>
                <a:lnTo>
                  <a:pt x="3332" y="2784"/>
                </a:lnTo>
                <a:lnTo>
                  <a:pt x="4873" y="2394"/>
                </a:lnTo>
                <a:lnTo>
                  <a:pt x="3259" y="1974"/>
                </a:lnTo>
                <a:lnTo>
                  <a:pt x="4337" y="1030"/>
                </a:lnTo>
                <a:lnTo>
                  <a:pt x="2973" y="1535"/>
                </a:lnTo>
                <a:lnTo>
                  <a:pt x="24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2" name="Google Shape;362;p20"/>
          <p:cNvSpPr/>
          <p:nvPr/>
        </p:nvSpPr>
        <p:spPr>
          <a:xfrm>
            <a:off x="7905410" y="219509"/>
            <a:ext cx="604473" cy="639982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3" name="Google Shape;363;p20"/>
          <p:cNvSpPr/>
          <p:nvPr/>
        </p:nvSpPr>
        <p:spPr>
          <a:xfrm>
            <a:off x="7562589" y="3360468"/>
            <a:ext cx="205840" cy="218225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4" name="Google Shape;364;p20"/>
          <p:cNvSpPr/>
          <p:nvPr/>
        </p:nvSpPr>
        <p:spPr>
          <a:xfrm>
            <a:off x="8509879" y="833869"/>
            <a:ext cx="362759" cy="383865"/>
          </a:xfrm>
          <a:custGeom>
            <a:avLst/>
            <a:gdLst/>
            <a:ahLst/>
            <a:cxnLst/>
            <a:rect l="l" t="t" r="r" b="b"/>
            <a:pathLst>
              <a:path w="2925" h="3095" extrusionOk="0">
                <a:moveTo>
                  <a:pt x="2534" y="2510"/>
                </a:moveTo>
                <a:lnTo>
                  <a:pt x="2534" y="2510"/>
                </a:lnTo>
                <a:lnTo>
                  <a:pt x="2534" y="2510"/>
                </a:lnTo>
                <a:close/>
                <a:moveTo>
                  <a:pt x="1462" y="1"/>
                </a:moveTo>
                <a:lnTo>
                  <a:pt x="1140" y="920"/>
                </a:lnTo>
                <a:lnTo>
                  <a:pt x="323" y="616"/>
                </a:lnTo>
                <a:lnTo>
                  <a:pt x="323" y="616"/>
                </a:lnTo>
                <a:lnTo>
                  <a:pt x="969" y="1182"/>
                </a:lnTo>
                <a:lnTo>
                  <a:pt x="1" y="1432"/>
                </a:lnTo>
                <a:lnTo>
                  <a:pt x="926" y="1669"/>
                </a:lnTo>
                <a:lnTo>
                  <a:pt x="384" y="2510"/>
                </a:lnTo>
                <a:lnTo>
                  <a:pt x="1158" y="1992"/>
                </a:lnTo>
                <a:lnTo>
                  <a:pt x="1462" y="3095"/>
                </a:lnTo>
                <a:lnTo>
                  <a:pt x="1761" y="1992"/>
                </a:lnTo>
                <a:lnTo>
                  <a:pt x="2534" y="2510"/>
                </a:lnTo>
                <a:lnTo>
                  <a:pt x="1998" y="1669"/>
                </a:lnTo>
                <a:lnTo>
                  <a:pt x="2924" y="1432"/>
                </a:lnTo>
                <a:lnTo>
                  <a:pt x="1956" y="1182"/>
                </a:lnTo>
                <a:lnTo>
                  <a:pt x="2601" y="616"/>
                </a:lnTo>
                <a:lnTo>
                  <a:pt x="2601" y="616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5" name="Google Shape;365;p20"/>
          <p:cNvSpPr/>
          <p:nvPr/>
        </p:nvSpPr>
        <p:spPr>
          <a:xfrm>
            <a:off x="7170991" y="399731"/>
            <a:ext cx="428365" cy="418221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6" name="Google Shape;366;p20"/>
          <p:cNvSpPr/>
          <p:nvPr/>
        </p:nvSpPr>
        <p:spPr>
          <a:xfrm>
            <a:off x="323496" y="1201374"/>
            <a:ext cx="277298" cy="269765"/>
          </a:xfrm>
          <a:custGeom>
            <a:avLst/>
            <a:gdLst/>
            <a:ahLst/>
            <a:cxnLst/>
            <a:rect l="l" t="t" r="r" b="b"/>
            <a:pathLst>
              <a:path w="2236" h="2175" extrusionOk="0">
                <a:moveTo>
                  <a:pt x="1044" y="0"/>
                </a:moveTo>
                <a:cubicBezTo>
                  <a:pt x="1001" y="0"/>
                  <a:pt x="960" y="27"/>
                  <a:pt x="963" y="82"/>
                </a:cubicBezTo>
                <a:cubicBezTo>
                  <a:pt x="987" y="362"/>
                  <a:pt x="1005" y="637"/>
                  <a:pt x="1024" y="917"/>
                </a:cubicBezTo>
                <a:lnTo>
                  <a:pt x="676" y="624"/>
                </a:lnTo>
                <a:cubicBezTo>
                  <a:pt x="658" y="609"/>
                  <a:pt x="638" y="602"/>
                  <a:pt x="618" y="602"/>
                </a:cubicBezTo>
                <a:cubicBezTo>
                  <a:pt x="548" y="602"/>
                  <a:pt x="488" y="689"/>
                  <a:pt x="554" y="746"/>
                </a:cubicBezTo>
                <a:cubicBezTo>
                  <a:pt x="664" y="838"/>
                  <a:pt x="774" y="929"/>
                  <a:pt x="877" y="1020"/>
                </a:cubicBezTo>
                <a:cubicBezTo>
                  <a:pt x="621" y="1039"/>
                  <a:pt x="366" y="1051"/>
                  <a:pt x="110" y="1069"/>
                </a:cubicBezTo>
                <a:cubicBezTo>
                  <a:pt x="2" y="1075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1"/>
                  <a:pt x="695" y="1203"/>
                  <a:pt x="981" y="1185"/>
                </a:cubicBezTo>
                <a:lnTo>
                  <a:pt x="981" y="1185"/>
                </a:lnTo>
                <a:cubicBezTo>
                  <a:pt x="877" y="1294"/>
                  <a:pt x="768" y="1404"/>
                  <a:pt x="658" y="1514"/>
                </a:cubicBezTo>
                <a:cubicBezTo>
                  <a:pt x="596" y="1571"/>
                  <a:pt x="657" y="1658"/>
                  <a:pt x="725" y="1658"/>
                </a:cubicBezTo>
                <a:cubicBezTo>
                  <a:pt x="744" y="1658"/>
                  <a:pt x="763" y="1651"/>
                  <a:pt x="780" y="1635"/>
                </a:cubicBezTo>
                <a:cubicBezTo>
                  <a:pt x="871" y="1544"/>
                  <a:pt x="963" y="1453"/>
                  <a:pt x="1054" y="1361"/>
                </a:cubicBezTo>
                <a:cubicBezTo>
                  <a:pt x="1066" y="1605"/>
                  <a:pt x="1084" y="1849"/>
                  <a:pt x="1097" y="2092"/>
                </a:cubicBezTo>
                <a:cubicBezTo>
                  <a:pt x="1100" y="2147"/>
                  <a:pt x="1144" y="2175"/>
                  <a:pt x="1186" y="2175"/>
                </a:cubicBezTo>
                <a:cubicBezTo>
                  <a:pt x="1229" y="2175"/>
                  <a:pt x="1270" y="2147"/>
                  <a:pt x="1267" y="2092"/>
                </a:cubicBezTo>
                <a:cubicBezTo>
                  <a:pt x="1255" y="1830"/>
                  <a:pt x="1237" y="1568"/>
                  <a:pt x="1218" y="1307"/>
                </a:cubicBezTo>
                <a:lnTo>
                  <a:pt x="1218" y="1307"/>
                </a:lnTo>
                <a:cubicBezTo>
                  <a:pt x="1334" y="1404"/>
                  <a:pt x="1444" y="1495"/>
                  <a:pt x="1553" y="1593"/>
                </a:cubicBezTo>
                <a:cubicBezTo>
                  <a:pt x="1571" y="1607"/>
                  <a:pt x="1590" y="1612"/>
                  <a:pt x="1608" y="1612"/>
                </a:cubicBezTo>
                <a:cubicBezTo>
                  <a:pt x="1680" y="1612"/>
                  <a:pt x="1743" y="1524"/>
                  <a:pt x="1675" y="1471"/>
                </a:cubicBezTo>
                <a:lnTo>
                  <a:pt x="1316" y="1166"/>
                </a:lnTo>
                <a:cubicBezTo>
                  <a:pt x="1584" y="1148"/>
                  <a:pt x="1852" y="1130"/>
                  <a:pt x="2120" y="1106"/>
                </a:cubicBezTo>
                <a:cubicBezTo>
                  <a:pt x="2228" y="1100"/>
                  <a:pt x="2235" y="935"/>
                  <a:pt x="2126" y="935"/>
                </a:cubicBezTo>
                <a:cubicBezTo>
                  <a:pt x="2124" y="935"/>
                  <a:pt x="2122" y="935"/>
                  <a:pt x="2120" y="935"/>
                </a:cubicBezTo>
                <a:cubicBezTo>
                  <a:pt x="1888" y="953"/>
                  <a:pt x="1657" y="972"/>
                  <a:pt x="1432" y="984"/>
                </a:cubicBezTo>
                <a:lnTo>
                  <a:pt x="1651" y="764"/>
                </a:lnTo>
                <a:cubicBezTo>
                  <a:pt x="1708" y="703"/>
                  <a:pt x="1647" y="619"/>
                  <a:pt x="1583" y="619"/>
                </a:cubicBezTo>
                <a:cubicBezTo>
                  <a:pt x="1564" y="619"/>
                  <a:pt x="1545" y="626"/>
                  <a:pt x="1529" y="643"/>
                </a:cubicBezTo>
                <a:cubicBezTo>
                  <a:pt x="1419" y="752"/>
                  <a:pt x="1310" y="862"/>
                  <a:pt x="1200" y="972"/>
                </a:cubicBezTo>
                <a:cubicBezTo>
                  <a:pt x="1182" y="673"/>
                  <a:pt x="1158" y="381"/>
                  <a:pt x="1139" y="82"/>
                </a:cubicBezTo>
                <a:cubicBezTo>
                  <a:pt x="1133" y="27"/>
                  <a:pt x="1087" y="0"/>
                  <a:pt x="10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7" name="Google Shape;367;p20"/>
          <p:cNvSpPr/>
          <p:nvPr/>
        </p:nvSpPr>
        <p:spPr>
          <a:xfrm>
            <a:off x="1545297" y="268874"/>
            <a:ext cx="277309" cy="270628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20"/>
          <p:cNvSpPr/>
          <p:nvPr/>
        </p:nvSpPr>
        <p:spPr>
          <a:xfrm>
            <a:off x="7780718" y="1114936"/>
            <a:ext cx="277309" cy="270504"/>
          </a:xfrm>
          <a:custGeom>
            <a:avLst/>
            <a:gdLst/>
            <a:ahLst/>
            <a:cxnLst/>
            <a:rect l="l" t="t" r="r" b="b"/>
            <a:pathLst>
              <a:path w="2236" h="2181" extrusionOk="0">
                <a:moveTo>
                  <a:pt x="1045" y="0"/>
                </a:moveTo>
                <a:cubicBezTo>
                  <a:pt x="1003" y="0"/>
                  <a:pt x="963" y="28"/>
                  <a:pt x="969" y="82"/>
                </a:cubicBezTo>
                <a:cubicBezTo>
                  <a:pt x="987" y="363"/>
                  <a:pt x="1006" y="643"/>
                  <a:pt x="1024" y="923"/>
                </a:cubicBezTo>
                <a:lnTo>
                  <a:pt x="677" y="631"/>
                </a:lnTo>
                <a:cubicBezTo>
                  <a:pt x="658" y="615"/>
                  <a:pt x="638" y="608"/>
                  <a:pt x="618" y="608"/>
                </a:cubicBezTo>
                <a:cubicBezTo>
                  <a:pt x="548" y="608"/>
                  <a:pt x="488" y="694"/>
                  <a:pt x="555" y="746"/>
                </a:cubicBezTo>
                <a:cubicBezTo>
                  <a:pt x="665" y="844"/>
                  <a:pt x="774" y="935"/>
                  <a:pt x="884" y="1026"/>
                </a:cubicBezTo>
                <a:cubicBezTo>
                  <a:pt x="622" y="1039"/>
                  <a:pt x="366" y="1057"/>
                  <a:pt x="110" y="1069"/>
                </a:cubicBezTo>
                <a:cubicBezTo>
                  <a:pt x="3" y="1075"/>
                  <a:pt x="1" y="1240"/>
                  <a:pt x="105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3" y="1227"/>
                  <a:pt x="695" y="1209"/>
                  <a:pt x="987" y="1191"/>
                </a:cubicBezTo>
                <a:lnTo>
                  <a:pt x="987" y="1191"/>
                </a:lnTo>
                <a:cubicBezTo>
                  <a:pt x="878" y="1301"/>
                  <a:pt x="768" y="1404"/>
                  <a:pt x="658" y="1514"/>
                </a:cubicBezTo>
                <a:cubicBezTo>
                  <a:pt x="597" y="1575"/>
                  <a:pt x="656" y="1661"/>
                  <a:pt x="722" y="1661"/>
                </a:cubicBezTo>
                <a:cubicBezTo>
                  <a:pt x="742" y="1661"/>
                  <a:pt x="762" y="1654"/>
                  <a:pt x="780" y="1636"/>
                </a:cubicBezTo>
                <a:cubicBezTo>
                  <a:pt x="872" y="1544"/>
                  <a:pt x="963" y="1453"/>
                  <a:pt x="1054" y="1368"/>
                </a:cubicBezTo>
                <a:cubicBezTo>
                  <a:pt x="1067" y="1611"/>
                  <a:pt x="1085" y="1855"/>
                  <a:pt x="1097" y="2098"/>
                </a:cubicBezTo>
                <a:cubicBezTo>
                  <a:pt x="1100" y="2153"/>
                  <a:pt x="1144" y="2181"/>
                  <a:pt x="1187" y="2181"/>
                </a:cubicBezTo>
                <a:cubicBezTo>
                  <a:pt x="1230" y="2181"/>
                  <a:pt x="1271" y="2153"/>
                  <a:pt x="1268" y="2098"/>
                </a:cubicBezTo>
                <a:cubicBezTo>
                  <a:pt x="1255" y="1837"/>
                  <a:pt x="1237" y="1575"/>
                  <a:pt x="1219" y="1313"/>
                </a:cubicBezTo>
                <a:lnTo>
                  <a:pt x="1219" y="1313"/>
                </a:lnTo>
                <a:lnTo>
                  <a:pt x="1554" y="1593"/>
                </a:lnTo>
                <a:cubicBezTo>
                  <a:pt x="1572" y="1609"/>
                  <a:pt x="1593" y="1615"/>
                  <a:pt x="1612" y="1615"/>
                </a:cubicBezTo>
                <a:cubicBezTo>
                  <a:pt x="1682" y="1615"/>
                  <a:pt x="1742" y="1528"/>
                  <a:pt x="1676" y="1471"/>
                </a:cubicBezTo>
                <a:cubicBezTo>
                  <a:pt x="1560" y="1374"/>
                  <a:pt x="1438" y="1270"/>
                  <a:pt x="1316" y="1167"/>
                </a:cubicBezTo>
                <a:cubicBezTo>
                  <a:pt x="1584" y="1148"/>
                  <a:pt x="1852" y="1130"/>
                  <a:pt x="2126" y="1112"/>
                </a:cubicBezTo>
                <a:cubicBezTo>
                  <a:pt x="2234" y="1106"/>
                  <a:pt x="2236" y="941"/>
                  <a:pt x="2132" y="941"/>
                </a:cubicBezTo>
                <a:cubicBezTo>
                  <a:pt x="2130" y="941"/>
                  <a:pt x="2128" y="941"/>
                  <a:pt x="2126" y="941"/>
                </a:cubicBezTo>
                <a:cubicBezTo>
                  <a:pt x="1895" y="959"/>
                  <a:pt x="1663" y="972"/>
                  <a:pt x="1432" y="990"/>
                </a:cubicBezTo>
                <a:lnTo>
                  <a:pt x="1651" y="771"/>
                </a:lnTo>
                <a:cubicBezTo>
                  <a:pt x="1712" y="710"/>
                  <a:pt x="1654" y="623"/>
                  <a:pt x="1588" y="623"/>
                </a:cubicBezTo>
                <a:cubicBezTo>
                  <a:pt x="1568" y="623"/>
                  <a:pt x="1548" y="631"/>
                  <a:pt x="1529" y="649"/>
                </a:cubicBezTo>
                <a:cubicBezTo>
                  <a:pt x="1420" y="758"/>
                  <a:pt x="1310" y="868"/>
                  <a:pt x="1201" y="978"/>
                </a:cubicBezTo>
                <a:cubicBezTo>
                  <a:pt x="1182" y="679"/>
                  <a:pt x="1158" y="381"/>
                  <a:pt x="1140" y="82"/>
                </a:cubicBezTo>
                <a:cubicBezTo>
                  <a:pt x="1134" y="28"/>
                  <a:pt x="1088" y="0"/>
                  <a:pt x="1045" y="0"/>
                </a:cubicBezTo>
                <a:close/>
              </a:path>
            </a:pathLst>
          </a:custGeom>
          <a:solidFill>
            <a:srgbClr val="F5C0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9" name="Google Shape;369;p20"/>
          <p:cNvSpPr/>
          <p:nvPr/>
        </p:nvSpPr>
        <p:spPr>
          <a:xfrm>
            <a:off x="927983" y="667743"/>
            <a:ext cx="428347" cy="371974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0" name="Google Shape;370;p20"/>
          <p:cNvSpPr/>
          <p:nvPr/>
        </p:nvSpPr>
        <p:spPr>
          <a:xfrm>
            <a:off x="8467578" y="1963844"/>
            <a:ext cx="447340" cy="463243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1" name="Google Shape;371;p20"/>
          <p:cNvSpPr/>
          <p:nvPr/>
        </p:nvSpPr>
        <p:spPr>
          <a:xfrm>
            <a:off x="323510" y="219509"/>
            <a:ext cx="604473" cy="639982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2" name="Google Shape;372;p20"/>
          <p:cNvSpPr/>
          <p:nvPr/>
        </p:nvSpPr>
        <p:spPr>
          <a:xfrm>
            <a:off x="1421241" y="1837707"/>
            <a:ext cx="447340" cy="463243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3" name="Google Shape;373;p20"/>
          <p:cNvSpPr/>
          <p:nvPr/>
        </p:nvSpPr>
        <p:spPr>
          <a:xfrm>
            <a:off x="8637622" y="1638449"/>
            <a:ext cx="277309" cy="270628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4" name="Google Shape;374;p20"/>
          <p:cNvSpPr/>
          <p:nvPr/>
        </p:nvSpPr>
        <p:spPr>
          <a:xfrm>
            <a:off x="8562628" y="4326477"/>
            <a:ext cx="532874" cy="564194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5" name="Google Shape;375;p20"/>
          <p:cNvSpPr/>
          <p:nvPr/>
        </p:nvSpPr>
        <p:spPr>
          <a:xfrm>
            <a:off x="8562622" y="3397686"/>
            <a:ext cx="277309" cy="270628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6" name="Google Shape;376;p20"/>
          <p:cNvSpPr/>
          <p:nvPr/>
        </p:nvSpPr>
        <p:spPr>
          <a:xfrm>
            <a:off x="7629670" y="2107119"/>
            <a:ext cx="428347" cy="371974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7" name="Google Shape;377;p20"/>
          <p:cNvSpPr/>
          <p:nvPr/>
        </p:nvSpPr>
        <p:spPr>
          <a:xfrm>
            <a:off x="807138" y="4407488"/>
            <a:ext cx="447328" cy="473373"/>
          </a:xfrm>
          <a:custGeom>
            <a:avLst/>
            <a:gdLst/>
            <a:ahLst/>
            <a:cxnLst/>
            <a:rect l="l" t="t" r="r" b="b"/>
            <a:pathLst>
              <a:path w="2925" h="3095" extrusionOk="0">
                <a:moveTo>
                  <a:pt x="2534" y="2510"/>
                </a:moveTo>
                <a:lnTo>
                  <a:pt x="2534" y="2510"/>
                </a:lnTo>
                <a:lnTo>
                  <a:pt x="2534" y="2510"/>
                </a:lnTo>
                <a:close/>
                <a:moveTo>
                  <a:pt x="1462" y="1"/>
                </a:moveTo>
                <a:lnTo>
                  <a:pt x="1140" y="920"/>
                </a:lnTo>
                <a:lnTo>
                  <a:pt x="323" y="616"/>
                </a:lnTo>
                <a:lnTo>
                  <a:pt x="323" y="616"/>
                </a:lnTo>
                <a:lnTo>
                  <a:pt x="969" y="1182"/>
                </a:lnTo>
                <a:lnTo>
                  <a:pt x="1" y="1432"/>
                </a:lnTo>
                <a:lnTo>
                  <a:pt x="926" y="1669"/>
                </a:lnTo>
                <a:lnTo>
                  <a:pt x="384" y="2510"/>
                </a:lnTo>
                <a:lnTo>
                  <a:pt x="1158" y="1992"/>
                </a:lnTo>
                <a:lnTo>
                  <a:pt x="1462" y="3095"/>
                </a:lnTo>
                <a:lnTo>
                  <a:pt x="1761" y="1992"/>
                </a:lnTo>
                <a:lnTo>
                  <a:pt x="2534" y="2510"/>
                </a:lnTo>
                <a:lnTo>
                  <a:pt x="1998" y="1669"/>
                </a:lnTo>
                <a:lnTo>
                  <a:pt x="2924" y="1432"/>
                </a:lnTo>
                <a:lnTo>
                  <a:pt x="1956" y="1182"/>
                </a:lnTo>
                <a:lnTo>
                  <a:pt x="2601" y="616"/>
                </a:lnTo>
                <a:lnTo>
                  <a:pt x="2601" y="616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8" name="Google Shape;378;p20"/>
          <p:cNvSpPr/>
          <p:nvPr/>
        </p:nvSpPr>
        <p:spPr>
          <a:xfrm>
            <a:off x="454237" y="3451188"/>
            <a:ext cx="342996" cy="363122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0"/>
                </a:moveTo>
                <a:lnTo>
                  <a:pt x="1901" y="1535"/>
                </a:lnTo>
                <a:lnTo>
                  <a:pt x="536" y="1030"/>
                </a:lnTo>
                <a:lnTo>
                  <a:pt x="1615" y="1974"/>
                </a:lnTo>
                <a:lnTo>
                  <a:pt x="0" y="2394"/>
                </a:lnTo>
                <a:lnTo>
                  <a:pt x="1541" y="2784"/>
                </a:lnTo>
                <a:lnTo>
                  <a:pt x="646" y="4185"/>
                </a:lnTo>
                <a:lnTo>
                  <a:pt x="646" y="4185"/>
                </a:lnTo>
                <a:lnTo>
                  <a:pt x="1937" y="3326"/>
                </a:lnTo>
                <a:lnTo>
                  <a:pt x="2437" y="5159"/>
                </a:lnTo>
                <a:lnTo>
                  <a:pt x="2936" y="3326"/>
                </a:lnTo>
                <a:lnTo>
                  <a:pt x="4228" y="4185"/>
                </a:lnTo>
                <a:lnTo>
                  <a:pt x="3332" y="2784"/>
                </a:lnTo>
                <a:lnTo>
                  <a:pt x="4873" y="2394"/>
                </a:lnTo>
                <a:lnTo>
                  <a:pt x="3259" y="1974"/>
                </a:lnTo>
                <a:lnTo>
                  <a:pt x="4337" y="1030"/>
                </a:lnTo>
                <a:lnTo>
                  <a:pt x="2973" y="1535"/>
                </a:lnTo>
                <a:lnTo>
                  <a:pt x="24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9" name="Google Shape;379;p20"/>
          <p:cNvSpPr/>
          <p:nvPr/>
        </p:nvSpPr>
        <p:spPr>
          <a:xfrm>
            <a:off x="487085" y="2325849"/>
            <a:ext cx="277309" cy="270628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0" name="Google Shape;380;p20"/>
          <p:cNvSpPr/>
          <p:nvPr/>
        </p:nvSpPr>
        <p:spPr>
          <a:xfrm>
            <a:off x="1254466" y="3636719"/>
            <a:ext cx="428365" cy="418221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1" name="Google Shape;381;p20"/>
          <p:cNvSpPr/>
          <p:nvPr/>
        </p:nvSpPr>
        <p:spPr>
          <a:xfrm>
            <a:off x="7993470" y="3983868"/>
            <a:ext cx="428347" cy="371974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2" name="Google Shape;382;p20"/>
          <p:cNvSpPr/>
          <p:nvPr/>
        </p:nvSpPr>
        <p:spPr>
          <a:xfrm>
            <a:off x="1058492" y="2775731"/>
            <a:ext cx="362758" cy="383865"/>
          </a:xfrm>
          <a:custGeom>
            <a:avLst/>
            <a:gdLst/>
            <a:ahLst/>
            <a:cxnLst/>
            <a:rect l="l" t="t" r="r" b="b"/>
            <a:pathLst>
              <a:path w="2925" h="3095" extrusionOk="0">
                <a:moveTo>
                  <a:pt x="2534" y="2510"/>
                </a:moveTo>
                <a:lnTo>
                  <a:pt x="2534" y="2510"/>
                </a:lnTo>
                <a:lnTo>
                  <a:pt x="2534" y="2510"/>
                </a:lnTo>
                <a:close/>
                <a:moveTo>
                  <a:pt x="1462" y="1"/>
                </a:moveTo>
                <a:lnTo>
                  <a:pt x="1140" y="920"/>
                </a:lnTo>
                <a:lnTo>
                  <a:pt x="323" y="616"/>
                </a:lnTo>
                <a:lnTo>
                  <a:pt x="323" y="616"/>
                </a:lnTo>
                <a:lnTo>
                  <a:pt x="969" y="1182"/>
                </a:lnTo>
                <a:lnTo>
                  <a:pt x="1" y="1432"/>
                </a:lnTo>
                <a:lnTo>
                  <a:pt x="926" y="1669"/>
                </a:lnTo>
                <a:lnTo>
                  <a:pt x="384" y="2510"/>
                </a:lnTo>
                <a:lnTo>
                  <a:pt x="1158" y="1992"/>
                </a:lnTo>
                <a:lnTo>
                  <a:pt x="1462" y="3095"/>
                </a:lnTo>
                <a:lnTo>
                  <a:pt x="1761" y="1992"/>
                </a:lnTo>
                <a:lnTo>
                  <a:pt x="2534" y="2510"/>
                </a:lnTo>
                <a:lnTo>
                  <a:pt x="1998" y="1669"/>
                </a:lnTo>
                <a:lnTo>
                  <a:pt x="2924" y="1432"/>
                </a:lnTo>
                <a:lnTo>
                  <a:pt x="1956" y="1182"/>
                </a:lnTo>
                <a:lnTo>
                  <a:pt x="2601" y="616"/>
                </a:lnTo>
                <a:lnTo>
                  <a:pt x="2601" y="616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3" name="Google Shape;383;p20"/>
          <p:cNvSpPr/>
          <p:nvPr/>
        </p:nvSpPr>
        <p:spPr>
          <a:xfrm>
            <a:off x="6292063" y="4460062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4" name="Google Shape;384;p20"/>
          <p:cNvSpPr/>
          <p:nvPr/>
        </p:nvSpPr>
        <p:spPr>
          <a:xfrm>
            <a:off x="1822608" y="4224318"/>
            <a:ext cx="428347" cy="371974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329408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lt2"/>
        </a:solidFill>
        <a:effectLst/>
      </p:bgPr>
    </p:bg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1"/>
          <p:cNvSpPr txBox="1">
            <a:spLocks noGrp="1"/>
          </p:cNvSpPr>
          <p:nvPr>
            <p:ph type="title"/>
          </p:nvPr>
        </p:nvSpPr>
        <p:spPr>
          <a:xfrm>
            <a:off x="3953875" y="1154096"/>
            <a:ext cx="4476900" cy="1016400"/>
          </a:xfrm>
          <a:prstGeom prst="rect">
            <a:avLst/>
          </a:prstGeom>
        </p:spPr>
        <p:txBody>
          <a:bodyPr spcFirstLastPara="1" wrap="square" lIns="0" tIns="0" rIns="3600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87" name="Google Shape;387;p21"/>
          <p:cNvSpPr txBox="1">
            <a:spLocks noGrp="1"/>
          </p:cNvSpPr>
          <p:nvPr>
            <p:ph type="subTitle" idx="1"/>
          </p:nvPr>
        </p:nvSpPr>
        <p:spPr>
          <a:xfrm>
            <a:off x="5295175" y="2353900"/>
            <a:ext cx="3135600" cy="21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8" name="Google Shape;388;p21"/>
          <p:cNvSpPr/>
          <p:nvPr/>
        </p:nvSpPr>
        <p:spPr>
          <a:xfrm>
            <a:off x="216702" y="274789"/>
            <a:ext cx="515657" cy="533984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9" name="Google Shape;389;p21"/>
          <p:cNvSpPr/>
          <p:nvPr/>
        </p:nvSpPr>
        <p:spPr>
          <a:xfrm>
            <a:off x="1041233" y="413724"/>
            <a:ext cx="237269" cy="251545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0" name="Google Shape;390;p21"/>
          <p:cNvSpPr/>
          <p:nvPr/>
        </p:nvSpPr>
        <p:spPr>
          <a:xfrm>
            <a:off x="1041233" y="1439096"/>
            <a:ext cx="319659" cy="311955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1" name="Google Shape;391;p21"/>
          <p:cNvSpPr/>
          <p:nvPr/>
        </p:nvSpPr>
        <p:spPr>
          <a:xfrm>
            <a:off x="284670" y="1447916"/>
            <a:ext cx="493763" cy="428767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2" name="Google Shape;392;p21"/>
          <p:cNvSpPr/>
          <p:nvPr/>
        </p:nvSpPr>
        <p:spPr>
          <a:xfrm>
            <a:off x="140500" y="3240207"/>
            <a:ext cx="3339167" cy="8352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3" name="Google Shape;393;p21"/>
          <p:cNvSpPr/>
          <p:nvPr/>
        </p:nvSpPr>
        <p:spPr>
          <a:xfrm>
            <a:off x="2255050" y="775576"/>
            <a:ext cx="2640810" cy="660605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4" name="Google Shape;394;p21"/>
          <p:cNvSpPr/>
          <p:nvPr/>
        </p:nvSpPr>
        <p:spPr>
          <a:xfrm rot="10800000" flipH="1">
            <a:off x="1465928" y="3852915"/>
            <a:ext cx="560519" cy="580438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5" name="Google Shape;395;p21"/>
          <p:cNvSpPr/>
          <p:nvPr/>
        </p:nvSpPr>
        <p:spPr>
          <a:xfrm rot="10800000" flipH="1">
            <a:off x="913663" y="4532490"/>
            <a:ext cx="257912" cy="273438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6" name="Google Shape;396;p21"/>
          <p:cNvSpPr/>
          <p:nvPr/>
        </p:nvSpPr>
        <p:spPr>
          <a:xfrm rot="10800000" flipH="1">
            <a:off x="430945" y="3802133"/>
            <a:ext cx="347469" cy="339094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7" name="Google Shape;397;p21"/>
          <p:cNvSpPr/>
          <p:nvPr/>
        </p:nvSpPr>
        <p:spPr>
          <a:xfrm rot="10800000" flipH="1">
            <a:off x="774259" y="3003338"/>
            <a:ext cx="536720" cy="466081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8" name="Google Shape;398;p21"/>
          <p:cNvSpPr/>
          <p:nvPr/>
        </p:nvSpPr>
        <p:spPr>
          <a:xfrm>
            <a:off x="553397" y="2358671"/>
            <a:ext cx="319659" cy="311955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9" name="Google Shape;399;p21"/>
          <p:cNvSpPr/>
          <p:nvPr/>
        </p:nvSpPr>
        <p:spPr>
          <a:xfrm rot="10800000" flipH="1">
            <a:off x="3609353" y="1304852"/>
            <a:ext cx="560519" cy="580438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1"/>
          <p:cNvSpPr/>
          <p:nvPr/>
        </p:nvSpPr>
        <p:spPr>
          <a:xfrm>
            <a:off x="3866233" y="2102349"/>
            <a:ext cx="237269" cy="251545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1"/>
          <p:cNvSpPr/>
          <p:nvPr/>
        </p:nvSpPr>
        <p:spPr>
          <a:xfrm rot="10800000" flipH="1">
            <a:off x="4212370" y="2402208"/>
            <a:ext cx="347469" cy="339094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610415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 ">
  <p:cSld name="Title and text 2 ">
    <p:bg>
      <p:bgPr>
        <a:solidFill>
          <a:schemeClr val="lt2"/>
        </a:solidFill>
        <a:effectLst/>
      </p:bgPr>
    </p:bg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2"/>
          <p:cNvSpPr txBox="1">
            <a:spLocks noGrp="1"/>
          </p:cNvSpPr>
          <p:nvPr>
            <p:ph type="title"/>
          </p:nvPr>
        </p:nvSpPr>
        <p:spPr>
          <a:xfrm flipH="1">
            <a:off x="713375" y="1154100"/>
            <a:ext cx="3383700" cy="1016400"/>
          </a:xfrm>
          <a:prstGeom prst="rect">
            <a:avLst/>
          </a:prstGeom>
        </p:spPr>
        <p:txBody>
          <a:bodyPr spcFirstLastPara="1" wrap="square" lIns="36000" tIns="0" rIns="3600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04" name="Google Shape;404;p22"/>
          <p:cNvSpPr txBox="1">
            <a:spLocks noGrp="1"/>
          </p:cNvSpPr>
          <p:nvPr>
            <p:ph type="subTitle" idx="1"/>
          </p:nvPr>
        </p:nvSpPr>
        <p:spPr>
          <a:xfrm flipH="1">
            <a:off x="713225" y="2353900"/>
            <a:ext cx="3136200" cy="2178600"/>
          </a:xfrm>
          <a:prstGeom prst="rect">
            <a:avLst/>
          </a:prstGeom>
        </p:spPr>
        <p:txBody>
          <a:bodyPr spcFirstLastPara="1" wrap="square" lIns="36000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5" name="Google Shape;405;p22"/>
          <p:cNvSpPr/>
          <p:nvPr/>
        </p:nvSpPr>
        <p:spPr>
          <a:xfrm flipH="1">
            <a:off x="8372317" y="274789"/>
            <a:ext cx="515657" cy="533984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6" name="Google Shape;406;p22"/>
          <p:cNvSpPr/>
          <p:nvPr/>
        </p:nvSpPr>
        <p:spPr>
          <a:xfrm flipH="1">
            <a:off x="7826174" y="413724"/>
            <a:ext cx="237269" cy="251545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2"/>
          <p:cNvSpPr/>
          <p:nvPr/>
        </p:nvSpPr>
        <p:spPr>
          <a:xfrm flipH="1">
            <a:off x="7743782" y="1439096"/>
            <a:ext cx="319659" cy="311955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2"/>
          <p:cNvSpPr/>
          <p:nvPr/>
        </p:nvSpPr>
        <p:spPr>
          <a:xfrm flipH="1">
            <a:off x="8326243" y="1447916"/>
            <a:ext cx="493763" cy="428767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2"/>
          <p:cNvSpPr/>
          <p:nvPr/>
        </p:nvSpPr>
        <p:spPr>
          <a:xfrm flipH="1">
            <a:off x="5625009" y="3240207"/>
            <a:ext cx="3339167" cy="8352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2"/>
          <p:cNvSpPr/>
          <p:nvPr/>
        </p:nvSpPr>
        <p:spPr>
          <a:xfrm flipH="1">
            <a:off x="4208814" y="775576"/>
            <a:ext cx="2640810" cy="660605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2"/>
          <p:cNvSpPr/>
          <p:nvPr/>
        </p:nvSpPr>
        <p:spPr>
          <a:xfrm rot="10800000">
            <a:off x="7078229" y="3852915"/>
            <a:ext cx="560519" cy="580438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2" name="Google Shape;412;p22"/>
          <p:cNvSpPr/>
          <p:nvPr/>
        </p:nvSpPr>
        <p:spPr>
          <a:xfrm rot="10800000">
            <a:off x="7933099" y="4532490"/>
            <a:ext cx="257912" cy="273438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3" name="Google Shape;413;p22"/>
          <p:cNvSpPr/>
          <p:nvPr/>
        </p:nvSpPr>
        <p:spPr>
          <a:xfrm rot="10800000">
            <a:off x="8326262" y="3802133"/>
            <a:ext cx="347469" cy="339094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4" name="Google Shape;414;p22"/>
          <p:cNvSpPr/>
          <p:nvPr/>
        </p:nvSpPr>
        <p:spPr>
          <a:xfrm rot="10800000">
            <a:off x="7793695" y="3003338"/>
            <a:ext cx="536720" cy="466081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5" name="Google Shape;415;p22"/>
          <p:cNvSpPr/>
          <p:nvPr/>
        </p:nvSpPr>
        <p:spPr>
          <a:xfrm flipH="1">
            <a:off x="8231621" y="2358671"/>
            <a:ext cx="319659" cy="311955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6" name="Google Shape;416;p22"/>
          <p:cNvSpPr/>
          <p:nvPr/>
        </p:nvSpPr>
        <p:spPr>
          <a:xfrm rot="10800000">
            <a:off x="4934804" y="1304852"/>
            <a:ext cx="560519" cy="580438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7" name="Google Shape;417;p22"/>
          <p:cNvSpPr/>
          <p:nvPr/>
        </p:nvSpPr>
        <p:spPr>
          <a:xfrm flipH="1">
            <a:off x="5001174" y="2102349"/>
            <a:ext cx="237269" cy="251545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8" name="Google Shape;418;p22"/>
          <p:cNvSpPr/>
          <p:nvPr/>
        </p:nvSpPr>
        <p:spPr>
          <a:xfrm rot="10800000">
            <a:off x="4544837" y="2402208"/>
            <a:ext cx="347469" cy="339094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281044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lt2"/>
        </a:solidFill>
        <a:effectLst/>
      </p:bgPr>
    </p:bg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3"/>
          <p:cNvSpPr/>
          <p:nvPr/>
        </p:nvSpPr>
        <p:spPr>
          <a:xfrm>
            <a:off x="713226" y="825150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1" name="Google Shape;421;p23"/>
          <p:cNvSpPr/>
          <p:nvPr/>
        </p:nvSpPr>
        <p:spPr>
          <a:xfrm>
            <a:off x="4027926" y="160262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2" name="Google Shape;422;p23"/>
          <p:cNvSpPr/>
          <p:nvPr/>
        </p:nvSpPr>
        <p:spPr>
          <a:xfrm>
            <a:off x="7042788" y="2528550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3" name="Google Shape;423;p23"/>
          <p:cNvSpPr/>
          <p:nvPr/>
        </p:nvSpPr>
        <p:spPr>
          <a:xfrm>
            <a:off x="-297987" y="3147750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23"/>
          <p:cNvSpPr/>
          <p:nvPr/>
        </p:nvSpPr>
        <p:spPr>
          <a:xfrm>
            <a:off x="2177238" y="4667250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5" name="Google Shape;425;p23"/>
          <p:cNvSpPr/>
          <p:nvPr/>
        </p:nvSpPr>
        <p:spPr>
          <a:xfrm>
            <a:off x="957300" y="1114350"/>
            <a:ext cx="7229400" cy="25623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6" name="Google Shape;426;p23"/>
          <p:cNvSpPr txBox="1">
            <a:spLocks noGrp="1"/>
          </p:cNvSpPr>
          <p:nvPr>
            <p:ph type="title"/>
          </p:nvPr>
        </p:nvSpPr>
        <p:spPr>
          <a:xfrm>
            <a:off x="1578750" y="1114350"/>
            <a:ext cx="6030600" cy="25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None/>
              <a:defRPr sz="29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None/>
              <a:defRPr sz="4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None/>
              <a:defRPr sz="4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None/>
              <a:defRPr sz="4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None/>
              <a:defRPr sz="4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None/>
              <a:defRPr sz="4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None/>
              <a:defRPr sz="4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None/>
              <a:defRPr sz="4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None/>
              <a:defRPr sz="4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7" name="Google Shape;427;p23"/>
          <p:cNvSpPr txBox="1">
            <a:spLocks noGrp="1"/>
          </p:cNvSpPr>
          <p:nvPr>
            <p:ph type="title" idx="2"/>
          </p:nvPr>
        </p:nvSpPr>
        <p:spPr>
          <a:xfrm>
            <a:off x="1578750" y="3638550"/>
            <a:ext cx="5986500" cy="10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aleway Thin"/>
              <a:buNone/>
              <a:defRPr sz="48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aleway Thin"/>
              <a:buNone/>
              <a:defRPr sz="48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aleway Thin"/>
              <a:buNone/>
              <a:defRPr sz="48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aleway Thin"/>
              <a:buNone/>
              <a:defRPr sz="48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aleway Thin"/>
              <a:buNone/>
              <a:defRPr sz="48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aleway Thin"/>
              <a:buNone/>
              <a:defRPr sz="48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aleway Thin"/>
              <a:buNone/>
              <a:defRPr sz="48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aleway Thin"/>
              <a:buNone/>
              <a:defRPr sz="48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428" name="Google Shape;428;p23"/>
          <p:cNvSpPr/>
          <p:nvPr/>
        </p:nvSpPr>
        <p:spPr>
          <a:xfrm>
            <a:off x="8543433" y="179326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9" name="Google Shape;429;p23"/>
          <p:cNvSpPr/>
          <p:nvPr/>
        </p:nvSpPr>
        <p:spPr>
          <a:xfrm>
            <a:off x="8085952" y="690586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0" name="Google Shape;430;p23"/>
          <p:cNvSpPr/>
          <p:nvPr/>
        </p:nvSpPr>
        <p:spPr>
          <a:xfrm>
            <a:off x="7521124" y="136603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1" name="Google Shape;431;p23"/>
          <p:cNvSpPr/>
          <p:nvPr/>
        </p:nvSpPr>
        <p:spPr>
          <a:xfrm>
            <a:off x="8795196" y="760367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2" name="Google Shape;432;p23"/>
          <p:cNvSpPr/>
          <p:nvPr/>
        </p:nvSpPr>
        <p:spPr>
          <a:xfrm>
            <a:off x="8538801" y="1153326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3" name="Google Shape;433;p23"/>
          <p:cNvSpPr/>
          <p:nvPr/>
        </p:nvSpPr>
        <p:spPr>
          <a:xfrm>
            <a:off x="131871" y="259570"/>
            <a:ext cx="406139" cy="42057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4" name="Google Shape;434;p23"/>
          <p:cNvSpPr/>
          <p:nvPr/>
        </p:nvSpPr>
        <p:spPr>
          <a:xfrm>
            <a:off x="846184" y="203107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5" name="Google Shape;435;p23"/>
          <p:cNvSpPr/>
          <p:nvPr/>
        </p:nvSpPr>
        <p:spPr>
          <a:xfrm>
            <a:off x="529386" y="825160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6" name="Google Shape;436;p23"/>
          <p:cNvSpPr/>
          <p:nvPr/>
        </p:nvSpPr>
        <p:spPr>
          <a:xfrm>
            <a:off x="140489" y="1153323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7" name="Google Shape;437;p23"/>
          <p:cNvSpPr/>
          <p:nvPr/>
        </p:nvSpPr>
        <p:spPr>
          <a:xfrm>
            <a:off x="1033049" y="452252"/>
            <a:ext cx="406126" cy="429996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8" name="Google Shape;438;p23"/>
          <p:cNvSpPr/>
          <p:nvPr/>
        </p:nvSpPr>
        <p:spPr>
          <a:xfrm rot="10800000" flipH="1">
            <a:off x="8558458" y="4746550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9" name="Google Shape;439;p23"/>
          <p:cNvSpPr/>
          <p:nvPr/>
        </p:nvSpPr>
        <p:spPr>
          <a:xfrm rot="10800000" flipH="1">
            <a:off x="8100977" y="4143284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0" name="Google Shape;440;p23"/>
          <p:cNvSpPr/>
          <p:nvPr/>
        </p:nvSpPr>
        <p:spPr>
          <a:xfrm rot="10800000" flipH="1">
            <a:off x="7536149" y="4550770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1" name="Google Shape;441;p23"/>
          <p:cNvSpPr/>
          <p:nvPr/>
        </p:nvSpPr>
        <p:spPr>
          <a:xfrm rot="10800000" flipH="1">
            <a:off x="8810221" y="4213085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2" name="Google Shape;442;p23"/>
          <p:cNvSpPr/>
          <p:nvPr/>
        </p:nvSpPr>
        <p:spPr>
          <a:xfrm rot="10800000" flipH="1">
            <a:off x="8553827" y="3638553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3" name="Google Shape;443;p23"/>
          <p:cNvSpPr/>
          <p:nvPr/>
        </p:nvSpPr>
        <p:spPr>
          <a:xfrm rot="10800000" flipH="1">
            <a:off x="146896" y="4491433"/>
            <a:ext cx="406139" cy="42057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4" name="Google Shape;444;p23"/>
          <p:cNvSpPr/>
          <p:nvPr/>
        </p:nvSpPr>
        <p:spPr>
          <a:xfrm rot="10800000" flipH="1">
            <a:off x="861208" y="4770344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5" name="Google Shape;445;p23"/>
          <p:cNvSpPr/>
          <p:nvPr/>
        </p:nvSpPr>
        <p:spPr>
          <a:xfrm rot="10800000" flipH="1">
            <a:off x="544411" y="4100716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6" name="Google Shape;446;p23"/>
          <p:cNvSpPr/>
          <p:nvPr/>
        </p:nvSpPr>
        <p:spPr>
          <a:xfrm rot="10800000" flipH="1">
            <a:off x="155514" y="3680546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7" name="Google Shape;447;p23"/>
          <p:cNvSpPr/>
          <p:nvPr/>
        </p:nvSpPr>
        <p:spPr>
          <a:xfrm rot="10800000" flipH="1">
            <a:off x="1048074" y="4289325"/>
            <a:ext cx="406126" cy="429996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463557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lt2"/>
        </a:solidFill>
        <a:effectLst/>
      </p:bgPr>
    </p:bg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24"/>
          <p:cNvSpPr txBox="1">
            <a:spLocks noGrp="1"/>
          </p:cNvSpPr>
          <p:nvPr>
            <p:ph type="title"/>
          </p:nvPr>
        </p:nvSpPr>
        <p:spPr>
          <a:xfrm>
            <a:off x="720000" y="381000"/>
            <a:ext cx="7711200" cy="4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EB0A1"/>
              </a:buClr>
              <a:buSzPts val="3200"/>
              <a:buNone/>
              <a:defRPr>
                <a:solidFill>
                  <a:srgbClr val="6EB0A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24"/>
          <p:cNvSpPr/>
          <p:nvPr/>
        </p:nvSpPr>
        <p:spPr>
          <a:xfrm>
            <a:off x="8543433" y="179326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1" name="Google Shape;451;p24"/>
          <p:cNvSpPr/>
          <p:nvPr/>
        </p:nvSpPr>
        <p:spPr>
          <a:xfrm>
            <a:off x="8085952" y="690586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2" name="Google Shape;452;p24"/>
          <p:cNvSpPr/>
          <p:nvPr/>
        </p:nvSpPr>
        <p:spPr>
          <a:xfrm>
            <a:off x="7521124" y="136603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3" name="Google Shape;453;p24"/>
          <p:cNvSpPr/>
          <p:nvPr/>
        </p:nvSpPr>
        <p:spPr>
          <a:xfrm>
            <a:off x="8795196" y="760367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4" name="Google Shape;454;p24"/>
          <p:cNvSpPr/>
          <p:nvPr/>
        </p:nvSpPr>
        <p:spPr>
          <a:xfrm>
            <a:off x="8538801" y="1153326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5" name="Google Shape;455;p24"/>
          <p:cNvSpPr/>
          <p:nvPr/>
        </p:nvSpPr>
        <p:spPr>
          <a:xfrm>
            <a:off x="131871" y="259570"/>
            <a:ext cx="406139" cy="42057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6" name="Google Shape;456;p24"/>
          <p:cNvSpPr/>
          <p:nvPr/>
        </p:nvSpPr>
        <p:spPr>
          <a:xfrm>
            <a:off x="846184" y="203107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7" name="Google Shape;457;p24"/>
          <p:cNvSpPr/>
          <p:nvPr/>
        </p:nvSpPr>
        <p:spPr>
          <a:xfrm>
            <a:off x="529386" y="825160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8" name="Google Shape;458;p24"/>
          <p:cNvSpPr/>
          <p:nvPr/>
        </p:nvSpPr>
        <p:spPr>
          <a:xfrm>
            <a:off x="140489" y="1153323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9" name="Google Shape;459;p24"/>
          <p:cNvSpPr/>
          <p:nvPr/>
        </p:nvSpPr>
        <p:spPr>
          <a:xfrm>
            <a:off x="1033049" y="452252"/>
            <a:ext cx="406126" cy="429996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295047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2"/>
        </a:solidFill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5"/>
          <p:cNvSpPr txBox="1">
            <a:spLocks noGrp="1"/>
          </p:cNvSpPr>
          <p:nvPr>
            <p:ph type="title"/>
          </p:nvPr>
        </p:nvSpPr>
        <p:spPr>
          <a:xfrm>
            <a:off x="720000" y="381000"/>
            <a:ext cx="7711200" cy="4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25"/>
          <p:cNvSpPr/>
          <p:nvPr/>
        </p:nvSpPr>
        <p:spPr>
          <a:xfrm>
            <a:off x="8543433" y="179326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3" name="Google Shape;463;p25"/>
          <p:cNvSpPr/>
          <p:nvPr/>
        </p:nvSpPr>
        <p:spPr>
          <a:xfrm>
            <a:off x="8085952" y="690586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4" name="Google Shape;464;p25"/>
          <p:cNvSpPr/>
          <p:nvPr/>
        </p:nvSpPr>
        <p:spPr>
          <a:xfrm>
            <a:off x="7521124" y="136603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5" name="Google Shape;465;p25"/>
          <p:cNvSpPr/>
          <p:nvPr/>
        </p:nvSpPr>
        <p:spPr>
          <a:xfrm>
            <a:off x="8795196" y="760367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6" name="Google Shape;466;p25"/>
          <p:cNvSpPr/>
          <p:nvPr/>
        </p:nvSpPr>
        <p:spPr>
          <a:xfrm>
            <a:off x="8538801" y="1153326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7" name="Google Shape;467;p25"/>
          <p:cNvSpPr/>
          <p:nvPr/>
        </p:nvSpPr>
        <p:spPr>
          <a:xfrm>
            <a:off x="131871" y="259570"/>
            <a:ext cx="406139" cy="42057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8" name="Google Shape;468;p25"/>
          <p:cNvSpPr/>
          <p:nvPr/>
        </p:nvSpPr>
        <p:spPr>
          <a:xfrm>
            <a:off x="846184" y="203107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9" name="Google Shape;469;p25"/>
          <p:cNvSpPr/>
          <p:nvPr/>
        </p:nvSpPr>
        <p:spPr>
          <a:xfrm>
            <a:off x="529386" y="825160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0" name="Google Shape;470;p25"/>
          <p:cNvSpPr/>
          <p:nvPr/>
        </p:nvSpPr>
        <p:spPr>
          <a:xfrm>
            <a:off x="140489" y="1153323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1" name="Google Shape;471;p25"/>
          <p:cNvSpPr/>
          <p:nvPr/>
        </p:nvSpPr>
        <p:spPr>
          <a:xfrm>
            <a:off x="1033049" y="452252"/>
            <a:ext cx="406126" cy="429996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2" name="Google Shape;472;p25"/>
          <p:cNvSpPr/>
          <p:nvPr/>
        </p:nvSpPr>
        <p:spPr>
          <a:xfrm rot="10800000">
            <a:off x="337369" y="4702175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3" name="Google Shape;473;p25"/>
          <p:cNvSpPr/>
          <p:nvPr/>
        </p:nvSpPr>
        <p:spPr>
          <a:xfrm rot="10800000">
            <a:off x="657724" y="4098909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4" name="Google Shape;474;p25"/>
          <p:cNvSpPr/>
          <p:nvPr/>
        </p:nvSpPr>
        <p:spPr>
          <a:xfrm rot="10800000">
            <a:off x="1154119" y="4506395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5" name="Google Shape;475;p25"/>
          <p:cNvSpPr/>
          <p:nvPr/>
        </p:nvSpPr>
        <p:spPr>
          <a:xfrm rot="10800000">
            <a:off x="150496" y="4168709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6" name="Google Shape;476;p25"/>
          <p:cNvSpPr/>
          <p:nvPr/>
        </p:nvSpPr>
        <p:spPr>
          <a:xfrm rot="10800000">
            <a:off x="204857" y="3594177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7" name="Google Shape;477;p25"/>
          <p:cNvSpPr/>
          <p:nvPr/>
        </p:nvSpPr>
        <p:spPr>
          <a:xfrm rot="10800000">
            <a:off x="8594560" y="4447058"/>
            <a:ext cx="406139" cy="42057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8" name="Google Shape;478;p25"/>
          <p:cNvSpPr/>
          <p:nvPr/>
        </p:nvSpPr>
        <p:spPr>
          <a:xfrm rot="10800000">
            <a:off x="8099508" y="4725968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9" name="Google Shape;479;p25"/>
          <p:cNvSpPr/>
          <p:nvPr/>
        </p:nvSpPr>
        <p:spPr>
          <a:xfrm rot="10800000">
            <a:off x="8351416" y="4056341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0" name="Google Shape;480;p25"/>
          <p:cNvSpPr/>
          <p:nvPr/>
        </p:nvSpPr>
        <p:spPr>
          <a:xfrm rot="10800000">
            <a:off x="8603186" y="3636171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1" name="Google Shape;481;p25"/>
          <p:cNvSpPr/>
          <p:nvPr/>
        </p:nvSpPr>
        <p:spPr>
          <a:xfrm rot="10800000">
            <a:off x="7693395" y="4244950"/>
            <a:ext cx="406126" cy="429996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87974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lt2"/>
        </a:solidFill>
        <a:effectLst/>
      </p:bgPr>
    </p:bg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26"/>
          <p:cNvSpPr/>
          <p:nvPr/>
        </p:nvSpPr>
        <p:spPr>
          <a:xfrm>
            <a:off x="713226" y="825150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4" name="Google Shape;484;p26"/>
          <p:cNvSpPr/>
          <p:nvPr/>
        </p:nvSpPr>
        <p:spPr>
          <a:xfrm>
            <a:off x="4027926" y="160262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5" name="Google Shape;485;p26"/>
          <p:cNvSpPr/>
          <p:nvPr/>
        </p:nvSpPr>
        <p:spPr>
          <a:xfrm>
            <a:off x="7042788" y="2528550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6" name="Google Shape;486;p26"/>
          <p:cNvSpPr/>
          <p:nvPr/>
        </p:nvSpPr>
        <p:spPr>
          <a:xfrm>
            <a:off x="-297987" y="3147750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7" name="Google Shape;487;p26"/>
          <p:cNvSpPr/>
          <p:nvPr/>
        </p:nvSpPr>
        <p:spPr>
          <a:xfrm>
            <a:off x="2177238" y="4667250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8" name="Google Shape;488;p26"/>
          <p:cNvSpPr/>
          <p:nvPr/>
        </p:nvSpPr>
        <p:spPr>
          <a:xfrm>
            <a:off x="1557600" y="997875"/>
            <a:ext cx="6348300" cy="25623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9" name="Google Shape;489;p26"/>
          <p:cNvSpPr txBox="1">
            <a:spLocks noGrp="1"/>
          </p:cNvSpPr>
          <p:nvPr>
            <p:ph type="title"/>
          </p:nvPr>
        </p:nvSpPr>
        <p:spPr>
          <a:xfrm>
            <a:off x="1716450" y="997875"/>
            <a:ext cx="6030600" cy="25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None/>
              <a:defRPr sz="4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None/>
              <a:defRPr sz="4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None/>
              <a:defRPr sz="4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None/>
              <a:defRPr sz="4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None/>
              <a:defRPr sz="4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None/>
              <a:defRPr sz="4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None/>
              <a:defRPr sz="4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None/>
              <a:defRPr sz="4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0" name="Google Shape;490;p26"/>
          <p:cNvSpPr txBox="1">
            <a:spLocks noGrp="1"/>
          </p:cNvSpPr>
          <p:nvPr>
            <p:ph type="title" idx="2"/>
          </p:nvPr>
        </p:nvSpPr>
        <p:spPr>
          <a:xfrm>
            <a:off x="1738500" y="3522075"/>
            <a:ext cx="5986500" cy="10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 Thin"/>
              <a:buNone/>
              <a:defRPr sz="18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aleway Thin"/>
              <a:buNone/>
              <a:defRPr sz="48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aleway Thin"/>
              <a:buNone/>
              <a:defRPr sz="48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aleway Thin"/>
              <a:buNone/>
              <a:defRPr sz="48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aleway Thin"/>
              <a:buNone/>
              <a:defRPr sz="48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aleway Thin"/>
              <a:buNone/>
              <a:defRPr sz="48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aleway Thin"/>
              <a:buNone/>
              <a:defRPr sz="48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aleway Thin"/>
              <a:buNone/>
              <a:defRPr sz="48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aleway Thin"/>
              <a:buNone/>
              <a:defRPr sz="48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491" name="Google Shape;491;p26"/>
          <p:cNvSpPr/>
          <p:nvPr/>
        </p:nvSpPr>
        <p:spPr>
          <a:xfrm>
            <a:off x="8543433" y="179326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2" name="Google Shape;492;p26"/>
          <p:cNvSpPr/>
          <p:nvPr/>
        </p:nvSpPr>
        <p:spPr>
          <a:xfrm>
            <a:off x="8085952" y="690586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3" name="Google Shape;493;p26"/>
          <p:cNvSpPr/>
          <p:nvPr/>
        </p:nvSpPr>
        <p:spPr>
          <a:xfrm>
            <a:off x="7521124" y="136603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4" name="Google Shape;494;p26"/>
          <p:cNvSpPr/>
          <p:nvPr/>
        </p:nvSpPr>
        <p:spPr>
          <a:xfrm>
            <a:off x="8795196" y="760367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5" name="Google Shape;495;p26"/>
          <p:cNvSpPr/>
          <p:nvPr/>
        </p:nvSpPr>
        <p:spPr>
          <a:xfrm>
            <a:off x="8538801" y="1153326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6" name="Google Shape;496;p26"/>
          <p:cNvSpPr/>
          <p:nvPr/>
        </p:nvSpPr>
        <p:spPr>
          <a:xfrm>
            <a:off x="131871" y="259570"/>
            <a:ext cx="406139" cy="42057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7" name="Google Shape;497;p26"/>
          <p:cNvSpPr/>
          <p:nvPr/>
        </p:nvSpPr>
        <p:spPr>
          <a:xfrm>
            <a:off x="846184" y="203107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8" name="Google Shape;498;p26"/>
          <p:cNvSpPr/>
          <p:nvPr/>
        </p:nvSpPr>
        <p:spPr>
          <a:xfrm>
            <a:off x="529386" y="825160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9" name="Google Shape;499;p26"/>
          <p:cNvSpPr/>
          <p:nvPr/>
        </p:nvSpPr>
        <p:spPr>
          <a:xfrm>
            <a:off x="140489" y="1153323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0" name="Google Shape;500;p26"/>
          <p:cNvSpPr/>
          <p:nvPr/>
        </p:nvSpPr>
        <p:spPr>
          <a:xfrm>
            <a:off x="1033049" y="452252"/>
            <a:ext cx="406126" cy="429996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1" name="Google Shape;501;p26"/>
          <p:cNvSpPr/>
          <p:nvPr/>
        </p:nvSpPr>
        <p:spPr>
          <a:xfrm rot="10800000" flipH="1">
            <a:off x="8558458" y="4746550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2" name="Google Shape;502;p26"/>
          <p:cNvSpPr/>
          <p:nvPr/>
        </p:nvSpPr>
        <p:spPr>
          <a:xfrm rot="10800000" flipH="1">
            <a:off x="8100977" y="4143284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3" name="Google Shape;503;p26"/>
          <p:cNvSpPr/>
          <p:nvPr/>
        </p:nvSpPr>
        <p:spPr>
          <a:xfrm rot="10800000" flipH="1">
            <a:off x="7536149" y="4550770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4" name="Google Shape;504;p26"/>
          <p:cNvSpPr/>
          <p:nvPr/>
        </p:nvSpPr>
        <p:spPr>
          <a:xfrm rot="10800000" flipH="1">
            <a:off x="8810221" y="4213085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5" name="Google Shape;505;p26"/>
          <p:cNvSpPr/>
          <p:nvPr/>
        </p:nvSpPr>
        <p:spPr>
          <a:xfrm rot="10800000" flipH="1">
            <a:off x="8553827" y="3638553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6" name="Google Shape;506;p26"/>
          <p:cNvSpPr/>
          <p:nvPr/>
        </p:nvSpPr>
        <p:spPr>
          <a:xfrm rot="10800000" flipH="1">
            <a:off x="146896" y="4491433"/>
            <a:ext cx="406139" cy="42057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7" name="Google Shape;507;p26"/>
          <p:cNvSpPr/>
          <p:nvPr/>
        </p:nvSpPr>
        <p:spPr>
          <a:xfrm rot="10800000" flipH="1">
            <a:off x="861208" y="4770344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8" name="Google Shape;508;p26"/>
          <p:cNvSpPr/>
          <p:nvPr/>
        </p:nvSpPr>
        <p:spPr>
          <a:xfrm rot="10800000" flipH="1">
            <a:off x="544411" y="4100716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9" name="Google Shape;509;p26"/>
          <p:cNvSpPr/>
          <p:nvPr/>
        </p:nvSpPr>
        <p:spPr>
          <a:xfrm rot="10800000" flipH="1">
            <a:off x="155514" y="3680546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0" name="Google Shape;510;p26"/>
          <p:cNvSpPr/>
          <p:nvPr/>
        </p:nvSpPr>
        <p:spPr>
          <a:xfrm rot="10800000" flipH="1">
            <a:off x="1048074" y="4289325"/>
            <a:ext cx="406126" cy="429996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908642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lt2"/>
        </a:solidFill>
        <a:effectLst/>
      </p:bgPr>
    </p:bg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27"/>
          <p:cNvSpPr/>
          <p:nvPr/>
        </p:nvSpPr>
        <p:spPr>
          <a:xfrm rot="5400000" flipH="1">
            <a:off x="5047948" y="33450"/>
            <a:ext cx="3991800" cy="5076600"/>
          </a:xfrm>
          <a:prstGeom prst="roundRect">
            <a:avLst>
              <a:gd name="adj" fmla="val 1301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3" name="Google Shape;513;p27"/>
          <p:cNvSpPr txBox="1">
            <a:spLocks noGrp="1"/>
          </p:cNvSpPr>
          <p:nvPr>
            <p:ph type="title"/>
          </p:nvPr>
        </p:nvSpPr>
        <p:spPr>
          <a:xfrm flipH="1">
            <a:off x="5534123" y="2164750"/>
            <a:ext cx="2899500" cy="151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None/>
              <a:defRPr sz="39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4" name="Google Shape;514;p27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4981523" y="1137350"/>
            <a:ext cx="3452100" cy="10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5" name="Google Shape;515;p27"/>
          <p:cNvSpPr txBox="1">
            <a:spLocks noGrp="1"/>
          </p:cNvSpPr>
          <p:nvPr>
            <p:ph type="subTitle" idx="1"/>
          </p:nvPr>
        </p:nvSpPr>
        <p:spPr>
          <a:xfrm flipH="1">
            <a:off x="5534123" y="3445825"/>
            <a:ext cx="2899500" cy="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6" name="Google Shape;516;p27"/>
          <p:cNvSpPr/>
          <p:nvPr/>
        </p:nvSpPr>
        <p:spPr>
          <a:xfrm flipH="1">
            <a:off x="305528" y="2262150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7" name="Google Shape;517;p27"/>
          <p:cNvSpPr/>
          <p:nvPr/>
        </p:nvSpPr>
        <p:spPr>
          <a:xfrm flipH="1">
            <a:off x="398895" y="226950"/>
            <a:ext cx="293458" cy="286382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8" name="Google Shape;518;p27"/>
          <p:cNvSpPr/>
          <p:nvPr/>
        </p:nvSpPr>
        <p:spPr>
          <a:xfrm flipH="1">
            <a:off x="934256" y="701954"/>
            <a:ext cx="453292" cy="393629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9" name="Google Shape;519;p27"/>
          <p:cNvSpPr/>
          <p:nvPr/>
        </p:nvSpPr>
        <p:spPr>
          <a:xfrm flipH="1">
            <a:off x="1584048" y="226961"/>
            <a:ext cx="639676" cy="677237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0" name="Google Shape;520;p27"/>
          <p:cNvSpPr/>
          <p:nvPr/>
        </p:nvSpPr>
        <p:spPr>
          <a:xfrm flipH="1">
            <a:off x="181076" y="904205"/>
            <a:ext cx="217825" cy="230931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1" name="Google Shape;521;p27"/>
          <p:cNvSpPr/>
          <p:nvPr/>
        </p:nvSpPr>
        <p:spPr>
          <a:xfrm flipH="1">
            <a:off x="239048" y="1689037"/>
            <a:ext cx="453312" cy="442567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2" name="Google Shape;522;p27"/>
          <p:cNvSpPr/>
          <p:nvPr/>
        </p:nvSpPr>
        <p:spPr>
          <a:xfrm flipH="1">
            <a:off x="308930" y="3095387"/>
            <a:ext cx="473392" cy="490209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3" name="Google Shape;523;p27"/>
          <p:cNvSpPr/>
          <p:nvPr/>
        </p:nvSpPr>
        <p:spPr>
          <a:xfrm flipH="1">
            <a:off x="181076" y="2538350"/>
            <a:ext cx="217825" cy="230931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4" name="Google Shape;524;p27"/>
          <p:cNvSpPr/>
          <p:nvPr/>
        </p:nvSpPr>
        <p:spPr>
          <a:xfrm flipH="1">
            <a:off x="1014177" y="1547545"/>
            <a:ext cx="293458" cy="286382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39170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3CCC-7556-43B9-A4E8-CCA8CA544EA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2BC58-0909-40D8-ACF0-015A0DD55A6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19746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lt2"/>
        </a:solidFill>
        <a:effectLst/>
      </p:bgPr>
    </p:bg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28"/>
          <p:cNvSpPr/>
          <p:nvPr/>
        </p:nvSpPr>
        <p:spPr>
          <a:xfrm flipH="1">
            <a:off x="-252097" y="2076112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7" name="Google Shape;527;p28"/>
          <p:cNvSpPr/>
          <p:nvPr/>
        </p:nvSpPr>
        <p:spPr>
          <a:xfrm rot="5400000" flipH="1">
            <a:off x="4494825" y="673764"/>
            <a:ext cx="4027500" cy="3842100"/>
          </a:xfrm>
          <a:prstGeom prst="roundRect">
            <a:avLst>
              <a:gd name="adj" fmla="val 1301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8" name="Google Shape;528;p28"/>
          <p:cNvSpPr/>
          <p:nvPr/>
        </p:nvSpPr>
        <p:spPr>
          <a:xfrm flipH="1">
            <a:off x="398895" y="226950"/>
            <a:ext cx="293458" cy="286382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9" name="Google Shape;529;p28"/>
          <p:cNvSpPr/>
          <p:nvPr/>
        </p:nvSpPr>
        <p:spPr>
          <a:xfrm flipH="1">
            <a:off x="934256" y="701954"/>
            <a:ext cx="453292" cy="393629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0" name="Google Shape;530;p28"/>
          <p:cNvSpPr/>
          <p:nvPr/>
        </p:nvSpPr>
        <p:spPr>
          <a:xfrm flipH="1">
            <a:off x="8314323" y="200886"/>
            <a:ext cx="639676" cy="677237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1" name="Google Shape;531;p28"/>
          <p:cNvSpPr/>
          <p:nvPr/>
        </p:nvSpPr>
        <p:spPr>
          <a:xfrm flipH="1">
            <a:off x="398901" y="693355"/>
            <a:ext cx="217825" cy="230931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2" name="Google Shape;532;p28"/>
          <p:cNvSpPr/>
          <p:nvPr/>
        </p:nvSpPr>
        <p:spPr>
          <a:xfrm flipH="1">
            <a:off x="7167198" y="496699"/>
            <a:ext cx="453312" cy="442567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3" name="Google Shape;533;p28"/>
          <p:cNvSpPr/>
          <p:nvPr/>
        </p:nvSpPr>
        <p:spPr>
          <a:xfrm flipH="1">
            <a:off x="4335305" y="226961"/>
            <a:ext cx="473392" cy="490209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4" name="Google Shape;534;p28"/>
          <p:cNvSpPr/>
          <p:nvPr/>
        </p:nvSpPr>
        <p:spPr>
          <a:xfrm flipH="1">
            <a:off x="8563076" y="4493113"/>
            <a:ext cx="217825" cy="230931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5" name="Google Shape;535;p28"/>
          <p:cNvSpPr/>
          <p:nvPr/>
        </p:nvSpPr>
        <p:spPr>
          <a:xfrm flipH="1">
            <a:off x="1014177" y="1547545"/>
            <a:ext cx="293458" cy="286382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6" name="Google Shape;536;p28"/>
          <p:cNvSpPr/>
          <p:nvPr/>
        </p:nvSpPr>
        <p:spPr>
          <a:xfrm rot="5400000" flipH="1">
            <a:off x="626177" y="673763"/>
            <a:ext cx="4027500" cy="3842100"/>
          </a:xfrm>
          <a:prstGeom prst="roundRect">
            <a:avLst>
              <a:gd name="adj" fmla="val 13015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7" name="Google Shape;537;p28"/>
          <p:cNvSpPr txBox="1">
            <a:spLocks noGrp="1"/>
          </p:cNvSpPr>
          <p:nvPr>
            <p:ph type="title"/>
          </p:nvPr>
        </p:nvSpPr>
        <p:spPr>
          <a:xfrm>
            <a:off x="1039727" y="1910388"/>
            <a:ext cx="32004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38" name="Google Shape;538;p28"/>
          <p:cNvSpPr txBox="1">
            <a:spLocks noGrp="1"/>
          </p:cNvSpPr>
          <p:nvPr>
            <p:ph type="subTitle" idx="1"/>
          </p:nvPr>
        </p:nvSpPr>
        <p:spPr>
          <a:xfrm>
            <a:off x="1039727" y="2498988"/>
            <a:ext cx="3200400" cy="9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39" name="Google Shape;539;p28"/>
          <p:cNvSpPr txBox="1">
            <a:spLocks noGrp="1"/>
          </p:cNvSpPr>
          <p:nvPr>
            <p:ph type="title" idx="2"/>
          </p:nvPr>
        </p:nvSpPr>
        <p:spPr>
          <a:xfrm>
            <a:off x="4908375" y="1910400"/>
            <a:ext cx="32004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0" name="Google Shape;540;p28"/>
          <p:cNvSpPr txBox="1">
            <a:spLocks noGrp="1"/>
          </p:cNvSpPr>
          <p:nvPr>
            <p:ph type="subTitle" idx="3"/>
          </p:nvPr>
        </p:nvSpPr>
        <p:spPr>
          <a:xfrm>
            <a:off x="4908375" y="2499000"/>
            <a:ext cx="3200400" cy="9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1" name="Google Shape;541;p28"/>
          <p:cNvSpPr/>
          <p:nvPr/>
        </p:nvSpPr>
        <p:spPr>
          <a:xfrm flipH="1">
            <a:off x="8660544" y="4103625"/>
            <a:ext cx="293458" cy="286382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2" name="Google Shape;542;p28"/>
          <p:cNvSpPr/>
          <p:nvPr/>
        </p:nvSpPr>
        <p:spPr>
          <a:xfrm flipH="1">
            <a:off x="225786" y="4390011"/>
            <a:ext cx="639676" cy="677237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3" name="Google Shape;543;p28"/>
          <p:cNvSpPr/>
          <p:nvPr/>
        </p:nvSpPr>
        <p:spPr>
          <a:xfrm flipH="1">
            <a:off x="8456180" y="2970161"/>
            <a:ext cx="473392" cy="490209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4" name="Google Shape;544;p28"/>
          <p:cNvSpPr/>
          <p:nvPr/>
        </p:nvSpPr>
        <p:spPr>
          <a:xfrm flipH="1">
            <a:off x="398904" y="3562637"/>
            <a:ext cx="473392" cy="490209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5" name="Google Shape;545;p28"/>
          <p:cNvSpPr/>
          <p:nvPr/>
        </p:nvSpPr>
        <p:spPr>
          <a:xfrm flipH="1">
            <a:off x="1509353" y="97987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6" name="Google Shape;546;p28"/>
          <p:cNvSpPr/>
          <p:nvPr/>
        </p:nvSpPr>
        <p:spPr>
          <a:xfrm flipH="1">
            <a:off x="6812528" y="878137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4066584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lt2"/>
        </a:solidFill>
        <a:effectLst/>
      </p:bgPr>
    </p:bg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29"/>
          <p:cNvSpPr/>
          <p:nvPr/>
        </p:nvSpPr>
        <p:spPr>
          <a:xfrm>
            <a:off x="-514249" y="1065175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9" name="Google Shape;549;p29"/>
          <p:cNvSpPr/>
          <p:nvPr/>
        </p:nvSpPr>
        <p:spPr>
          <a:xfrm>
            <a:off x="401051" y="3865825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0" name="Google Shape;550;p29"/>
          <p:cNvSpPr/>
          <p:nvPr/>
        </p:nvSpPr>
        <p:spPr>
          <a:xfrm>
            <a:off x="6063588" y="1533025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1" name="Google Shape;551;p29"/>
          <p:cNvSpPr txBox="1">
            <a:spLocks noGrp="1"/>
          </p:cNvSpPr>
          <p:nvPr>
            <p:ph type="title"/>
          </p:nvPr>
        </p:nvSpPr>
        <p:spPr>
          <a:xfrm>
            <a:off x="3396313" y="1567225"/>
            <a:ext cx="23514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52" name="Google Shape;552;p29"/>
          <p:cNvSpPr txBox="1">
            <a:spLocks noGrp="1"/>
          </p:cNvSpPr>
          <p:nvPr>
            <p:ph type="subTitle" idx="1"/>
          </p:nvPr>
        </p:nvSpPr>
        <p:spPr>
          <a:xfrm>
            <a:off x="3396313" y="1927225"/>
            <a:ext cx="2351400" cy="9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29"/>
          <p:cNvSpPr txBox="1">
            <a:spLocks noGrp="1"/>
          </p:cNvSpPr>
          <p:nvPr>
            <p:ph type="title" idx="2"/>
          </p:nvPr>
        </p:nvSpPr>
        <p:spPr>
          <a:xfrm>
            <a:off x="3396293" y="3109825"/>
            <a:ext cx="23514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54" name="Google Shape;554;p29"/>
          <p:cNvSpPr txBox="1">
            <a:spLocks noGrp="1"/>
          </p:cNvSpPr>
          <p:nvPr>
            <p:ph type="subTitle" idx="3"/>
          </p:nvPr>
        </p:nvSpPr>
        <p:spPr>
          <a:xfrm>
            <a:off x="3396293" y="3469825"/>
            <a:ext cx="2351400" cy="9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5" name="Google Shape;555;p29"/>
          <p:cNvSpPr txBox="1">
            <a:spLocks noGrp="1"/>
          </p:cNvSpPr>
          <p:nvPr>
            <p:ph type="title" idx="4"/>
          </p:nvPr>
        </p:nvSpPr>
        <p:spPr>
          <a:xfrm>
            <a:off x="720000" y="381000"/>
            <a:ext cx="7711200" cy="4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56" name="Google Shape;556;p29"/>
          <p:cNvSpPr/>
          <p:nvPr/>
        </p:nvSpPr>
        <p:spPr>
          <a:xfrm>
            <a:off x="8305394" y="202508"/>
            <a:ext cx="388399" cy="379035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7" name="Google Shape;557;p29"/>
          <p:cNvSpPr/>
          <p:nvPr/>
        </p:nvSpPr>
        <p:spPr>
          <a:xfrm>
            <a:off x="7599649" y="991217"/>
            <a:ext cx="599942" cy="520968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8" name="Google Shape;558;p29"/>
          <p:cNvSpPr/>
          <p:nvPr/>
        </p:nvSpPr>
        <p:spPr>
          <a:xfrm>
            <a:off x="6399964" y="1001150"/>
            <a:ext cx="705511" cy="746962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9" name="Google Shape;559;p29"/>
          <p:cNvSpPr/>
          <p:nvPr/>
        </p:nvSpPr>
        <p:spPr>
          <a:xfrm>
            <a:off x="8693784" y="1098867"/>
            <a:ext cx="288295" cy="305642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0" name="Google Shape;560;p29"/>
          <p:cNvSpPr/>
          <p:nvPr/>
        </p:nvSpPr>
        <p:spPr>
          <a:xfrm>
            <a:off x="8298249" y="1705076"/>
            <a:ext cx="599968" cy="585750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1" name="Google Shape;561;p29"/>
          <p:cNvSpPr/>
          <p:nvPr/>
        </p:nvSpPr>
        <p:spPr>
          <a:xfrm>
            <a:off x="131879" y="291898"/>
            <a:ext cx="638746" cy="66144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2" name="Google Shape;562;p29"/>
          <p:cNvSpPr/>
          <p:nvPr/>
        </p:nvSpPr>
        <p:spPr>
          <a:xfrm>
            <a:off x="1255293" y="203097"/>
            <a:ext cx="293904" cy="311596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3" name="Google Shape;563;p29"/>
          <p:cNvSpPr/>
          <p:nvPr/>
        </p:nvSpPr>
        <p:spPr>
          <a:xfrm>
            <a:off x="757059" y="1181418"/>
            <a:ext cx="395962" cy="386416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4" name="Google Shape;564;p29"/>
          <p:cNvSpPr/>
          <p:nvPr/>
        </p:nvSpPr>
        <p:spPr>
          <a:xfrm>
            <a:off x="145433" y="1697530"/>
            <a:ext cx="611623" cy="531121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5" name="Google Shape;565;p29"/>
          <p:cNvSpPr/>
          <p:nvPr/>
        </p:nvSpPr>
        <p:spPr>
          <a:xfrm rot="10800000">
            <a:off x="424436" y="4682377"/>
            <a:ext cx="373915" cy="364901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6" name="Google Shape;566;p29"/>
          <p:cNvSpPr/>
          <p:nvPr/>
        </p:nvSpPr>
        <p:spPr>
          <a:xfrm rot="10800000">
            <a:off x="900207" y="3786429"/>
            <a:ext cx="577570" cy="501548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7" name="Google Shape;567;p29"/>
          <p:cNvSpPr/>
          <p:nvPr/>
        </p:nvSpPr>
        <p:spPr>
          <a:xfrm rot="10800000">
            <a:off x="2143550" y="3500157"/>
            <a:ext cx="679204" cy="71911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8" name="Google Shape;568;p29"/>
          <p:cNvSpPr/>
          <p:nvPr/>
        </p:nvSpPr>
        <p:spPr>
          <a:xfrm rot="10800000">
            <a:off x="146906" y="3890095"/>
            <a:ext cx="277539" cy="294246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9" name="Google Shape;569;p29"/>
          <p:cNvSpPr/>
          <p:nvPr/>
        </p:nvSpPr>
        <p:spPr>
          <a:xfrm rot="10800000">
            <a:off x="227634" y="3036828"/>
            <a:ext cx="577595" cy="563908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0" name="Google Shape;570;p29"/>
          <p:cNvSpPr/>
          <p:nvPr/>
        </p:nvSpPr>
        <p:spPr>
          <a:xfrm rot="10800000">
            <a:off x="8422912" y="4349086"/>
            <a:ext cx="574189" cy="594593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1" name="Google Shape;571;p29"/>
          <p:cNvSpPr/>
          <p:nvPr/>
        </p:nvSpPr>
        <p:spPr>
          <a:xfrm rot="10800000">
            <a:off x="7723028" y="4743406"/>
            <a:ext cx="264201" cy="280098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2" name="Google Shape;572;p29"/>
          <p:cNvSpPr/>
          <p:nvPr/>
        </p:nvSpPr>
        <p:spPr>
          <a:xfrm rot="10800000">
            <a:off x="8079164" y="3796702"/>
            <a:ext cx="355943" cy="347363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3" name="Google Shape;573;p29"/>
          <p:cNvSpPr/>
          <p:nvPr/>
        </p:nvSpPr>
        <p:spPr>
          <a:xfrm rot="10800000">
            <a:off x="8435108" y="3202678"/>
            <a:ext cx="549809" cy="477440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095148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">
  <p:cSld name="Thanks!">
    <p:bg>
      <p:bgPr>
        <a:solidFill>
          <a:schemeClr val="lt2"/>
        </a:solidFill>
        <a:effectLst/>
      </p:bgPr>
    </p:bg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30"/>
          <p:cNvSpPr/>
          <p:nvPr/>
        </p:nvSpPr>
        <p:spPr>
          <a:xfrm flipH="1">
            <a:off x="-34724" y="-24162"/>
            <a:ext cx="2468926" cy="1492534"/>
          </a:xfrm>
          <a:custGeom>
            <a:avLst/>
            <a:gdLst/>
            <a:ahLst/>
            <a:cxnLst/>
            <a:rect l="l" t="t" r="r" b="b"/>
            <a:pathLst>
              <a:path w="47619" h="28787" extrusionOk="0">
                <a:moveTo>
                  <a:pt x="1" y="0"/>
                </a:moveTo>
                <a:cubicBezTo>
                  <a:pt x="1609" y="3064"/>
                  <a:pt x="5648" y="5236"/>
                  <a:pt x="10381" y="5236"/>
                </a:cubicBezTo>
                <a:cubicBezTo>
                  <a:pt x="14115" y="5236"/>
                  <a:pt x="17415" y="3887"/>
                  <a:pt x="19427" y="1822"/>
                </a:cubicBezTo>
                <a:cubicBezTo>
                  <a:pt x="20022" y="5869"/>
                  <a:pt x="23497" y="8978"/>
                  <a:pt x="27712" y="8978"/>
                </a:cubicBezTo>
                <a:cubicBezTo>
                  <a:pt x="28017" y="8978"/>
                  <a:pt x="28314" y="8963"/>
                  <a:pt x="28611" y="8925"/>
                </a:cubicBezTo>
                <a:cubicBezTo>
                  <a:pt x="29030" y="19427"/>
                  <a:pt x="37239" y="27925"/>
                  <a:pt x="47619" y="28786"/>
                </a:cubicBezTo>
                <a:lnTo>
                  <a:pt x="4761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6" name="Google Shape;576;p30"/>
          <p:cNvSpPr/>
          <p:nvPr/>
        </p:nvSpPr>
        <p:spPr>
          <a:xfrm>
            <a:off x="681838" y="2882200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7" name="Google Shape;577;p30"/>
          <p:cNvSpPr/>
          <p:nvPr/>
        </p:nvSpPr>
        <p:spPr>
          <a:xfrm>
            <a:off x="6211138" y="1346962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8" name="Google Shape;578;p30"/>
          <p:cNvSpPr/>
          <p:nvPr/>
        </p:nvSpPr>
        <p:spPr>
          <a:xfrm>
            <a:off x="1888500" y="-555925"/>
            <a:ext cx="5367000" cy="49359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579" name="Google Shape;579;p30"/>
          <p:cNvSpPr txBox="1">
            <a:spLocks noGrp="1"/>
          </p:cNvSpPr>
          <p:nvPr>
            <p:ph type="subTitle" idx="1"/>
          </p:nvPr>
        </p:nvSpPr>
        <p:spPr>
          <a:xfrm>
            <a:off x="3157050" y="1168832"/>
            <a:ext cx="2829900" cy="104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0" name="Google Shape;580;p30"/>
          <p:cNvSpPr txBox="1">
            <a:spLocks noGrp="1"/>
          </p:cNvSpPr>
          <p:nvPr>
            <p:ph type="title"/>
          </p:nvPr>
        </p:nvSpPr>
        <p:spPr>
          <a:xfrm>
            <a:off x="2599800" y="426598"/>
            <a:ext cx="3944400" cy="59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30"/>
          <p:cNvSpPr txBox="1"/>
          <p:nvPr/>
        </p:nvSpPr>
        <p:spPr>
          <a:xfrm>
            <a:off x="2779200" y="3230975"/>
            <a:ext cx="3585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 defTabSz="914378">
              <a:spcBef>
                <a:spcPts val="300"/>
              </a:spcBef>
              <a:buClr>
                <a:srgbClr val="000000"/>
              </a:buClr>
              <a:buFont typeface="Arial"/>
              <a:buNone/>
              <a:defRPr/>
            </a:pPr>
            <a:r>
              <a:rPr lang="es" sz="1100" b="1" kern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CRÉDITOS:</a:t>
            </a:r>
            <a:r>
              <a:rPr lang="es" sz="1100" kern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Esta plantilla de presentación fue creada por </a:t>
            </a:r>
            <a:r>
              <a:rPr lang="es" sz="1100" b="1" kern="0">
                <a:solidFill>
                  <a:srgbClr val="FFFFFF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2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s" sz="1100" b="1" kern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,</a:t>
            </a:r>
            <a:r>
              <a:rPr lang="es" sz="1100" kern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que incluye iconos de </a:t>
            </a:r>
            <a:r>
              <a:rPr lang="es" sz="1100" b="1" kern="0">
                <a:solidFill>
                  <a:srgbClr val="FFFFFF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s" sz="1100" kern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, infografía e imágenes de</a:t>
            </a:r>
            <a:r>
              <a:rPr lang="es" sz="1100" b="1" kern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s" sz="1100" b="1" kern="0">
                <a:solidFill>
                  <a:srgbClr val="FFFFFF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s" sz="1100" kern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endParaRPr sz="1100" kern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82" name="Google Shape;582;p30"/>
          <p:cNvSpPr/>
          <p:nvPr/>
        </p:nvSpPr>
        <p:spPr>
          <a:xfrm>
            <a:off x="8435553" y="3987733"/>
            <a:ext cx="136156" cy="156795"/>
          </a:xfrm>
          <a:custGeom>
            <a:avLst/>
            <a:gdLst/>
            <a:ahLst/>
            <a:cxnLst/>
            <a:rect l="l" t="t" r="r" b="b"/>
            <a:pathLst>
              <a:path w="686" h="790" extrusionOk="0">
                <a:moveTo>
                  <a:pt x="155" y="1"/>
                </a:moveTo>
                <a:cubicBezTo>
                  <a:pt x="76" y="1"/>
                  <a:pt x="7" y="67"/>
                  <a:pt x="0" y="146"/>
                </a:cubicBezTo>
                <a:cubicBezTo>
                  <a:pt x="0" y="154"/>
                  <a:pt x="0" y="162"/>
                  <a:pt x="0" y="177"/>
                </a:cubicBezTo>
                <a:cubicBezTo>
                  <a:pt x="0" y="223"/>
                  <a:pt x="0" y="329"/>
                  <a:pt x="69" y="451"/>
                </a:cubicBezTo>
                <a:cubicBezTo>
                  <a:pt x="130" y="573"/>
                  <a:pt x="252" y="710"/>
                  <a:pt x="457" y="779"/>
                </a:cubicBezTo>
                <a:cubicBezTo>
                  <a:pt x="477" y="786"/>
                  <a:pt x="496" y="789"/>
                  <a:pt x="515" y="789"/>
                </a:cubicBezTo>
                <a:cubicBezTo>
                  <a:pt x="577" y="789"/>
                  <a:pt x="632" y="752"/>
                  <a:pt x="655" y="687"/>
                </a:cubicBezTo>
                <a:cubicBezTo>
                  <a:pt x="686" y="604"/>
                  <a:pt x="648" y="512"/>
                  <a:pt x="564" y="482"/>
                </a:cubicBezTo>
                <a:cubicBezTo>
                  <a:pt x="434" y="436"/>
                  <a:pt x="381" y="367"/>
                  <a:pt x="351" y="306"/>
                </a:cubicBezTo>
                <a:cubicBezTo>
                  <a:pt x="320" y="245"/>
                  <a:pt x="313" y="184"/>
                  <a:pt x="313" y="177"/>
                </a:cubicBezTo>
                <a:cubicBezTo>
                  <a:pt x="320" y="85"/>
                  <a:pt x="252" y="9"/>
                  <a:pt x="168" y="2"/>
                </a:cubicBezTo>
                <a:cubicBezTo>
                  <a:pt x="163" y="1"/>
                  <a:pt x="159" y="1"/>
                  <a:pt x="1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3" name="Google Shape;583;p30"/>
          <p:cNvSpPr/>
          <p:nvPr/>
        </p:nvSpPr>
        <p:spPr>
          <a:xfrm>
            <a:off x="8497477" y="3914100"/>
            <a:ext cx="187760" cy="83161"/>
          </a:xfrm>
          <a:custGeom>
            <a:avLst/>
            <a:gdLst/>
            <a:ahLst/>
            <a:cxnLst/>
            <a:rect l="l" t="t" r="r" b="b"/>
            <a:pathLst>
              <a:path w="946" h="419" extrusionOk="0">
                <a:moveTo>
                  <a:pt x="764" y="1"/>
                </a:moveTo>
                <a:cubicBezTo>
                  <a:pt x="734" y="1"/>
                  <a:pt x="704" y="10"/>
                  <a:pt x="679" y="30"/>
                </a:cubicBezTo>
                <a:cubicBezTo>
                  <a:pt x="587" y="83"/>
                  <a:pt x="519" y="98"/>
                  <a:pt x="465" y="98"/>
                </a:cubicBezTo>
                <a:cubicBezTo>
                  <a:pt x="404" y="98"/>
                  <a:pt x="359" y="83"/>
                  <a:pt x="321" y="68"/>
                </a:cubicBezTo>
                <a:cubicBezTo>
                  <a:pt x="305" y="60"/>
                  <a:pt x="290" y="52"/>
                  <a:pt x="283" y="45"/>
                </a:cubicBezTo>
                <a:lnTo>
                  <a:pt x="279" y="41"/>
                </a:lnTo>
                <a:lnTo>
                  <a:pt x="279" y="41"/>
                </a:lnTo>
                <a:lnTo>
                  <a:pt x="283" y="37"/>
                </a:lnTo>
                <a:cubicBezTo>
                  <a:pt x="252" y="13"/>
                  <a:pt x="215" y="2"/>
                  <a:pt x="178" y="2"/>
                </a:cubicBezTo>
                <a:cubicBezTo>
                  <a:pt x="132" y="2"/>
                  <a:pt x="87" y="19"/>
                  <a:pt x="54" y="52"/>
                </a:cubicBezTo>
                <a:cubicBezTo>
                  <a:pt x="1" y="121"/>
                  <a:pt x="8" y="220"/>
                  <a:pt x="69" y="281"/>
                </a:cubicBezTo>
                <a:cubicBezTo>
                  <a:pt x="77" y="289"/>
                  <a:pt x="115" y="319"/>
                  <a:pt x="183" y="350"/>
                </a:cubicBezTo>
                <a:cubicBezTo>
                  <a:pt x="252" y="380"/>
                  <a:pt x="343" y="418"/>
                  <a:pt x="465" y="418"/>
                </a:cubicBezTo>
                <a:cubicBezTo>
                  <a:pt x="580" y="418"/>
                  <a:pt x="717" y="380"/>
                  <a:pt x="846" y="296"/>
                </a:cubicBezTo>
                <a:cubicBezTo>
                  <a:pt x="923" y="243"/>
                  <a:pt x="946" y="152"/>
                  <a:pt x="900" y="75"/>
                </a:cubicBezTo>
                <a:cubicBezTo>
                  <a:pt x="866" y="27"/>
                  <a:pt x="815" y="1"/>
                  <a:pt x="7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4" name="Google Shape;584;p30"/>
          <p:cNvSpPr/>
          <p:nvPr/>
        </p:nvSpPr>
        <p:spPr>
          <a:xfrm>
            <a:off x="8539754" y="3768618"/>
            <a:ext cx="186370" cy="95665"/>
          </a:xfrm>
          <a:custGeom>
            <a:avLst/>
            <a:gdLst/>
            <a:ahLst/>
            <a:cxnLst/>
            <a:rect l="l" t="t" r="r" b="b"/>
            <a:pathLst>
              <a:path w="939" h="482" extrusionOk="0">
                <a:moveTo>
                  <a:pt x="760" y="0"/>
                </a:moveTo>
                <a:cubicBezTo>
                  <a:pt x="719" y="0"/>
                  <a:pt x="679" y="16"/>
                  <a:pt x="649" y="46"/>
                </a:cubicBezTo>
                <a:cubicBezTo>
                  <a:pt x="542" y="153"/>
                  <a:pt x="458" y="168"/>
                  <a:pt x="390" y="168"/>
                </a:cubicBezTo>
                <a:cubicBezTo>
                  <a:pt x="352" y="168"/>
                  <a:pt x="313" y="161"/>
                  <a:pt x="291" y="153"/>
                </a:cubicBezTo>
                <a:cubicBezTo>
                  <a:pt x="283" y="145"/>
                  <a:pt x="268" y="145"/>
                  <a:pt x="268" y="145"/>
                </a:cubicBezTo>
                <a:lnTo>
                  <a:pt x="260" y="138"/>
                </a:lnTo>
                <a:cubicBezTo>
                  <a:pt x="236" y="125"/>
                  <a:pt x="210" y="120"/>
                  <a:pt x="184" y="120"/>
                </a:cubicBezTo>
                <a:cubicBezTo>
                  <a:pt x="130" y="120"/>
                  <a:pt x="78" y="147"/>
                  <a:pt x="47" y="199"/>
                </a:cubicBezTo>
                <a:cubicBezTo>
                  <a:pt x="1" y="275"/>
                  <a:pt x="31" y="374"/>
                  <a:pt x="108" y="420"/>
                </a:cubicBezTo>
                <a:cubicBezTo>
                  <a:pt x="123" y="427"/>
                  <a:pt x="230" y="481"/>
                  <a:pt x="390" y="481"/>
                </a:cubicBezTo>
                <a:cubicBezTo>
                  <a:pt x="398" y="481"/>
                  <a:pt x="407" y="481"/>
                  <a:pt x="415" y="481"/>
                </a:cubicBezTo>
                <a:cubicBezTo>
                  <a:pt x="549" y="481"/>
                  <a:pt x="719" y="425"/>
                  <a:pt x="870" y="275"/>
                </a:cubicBezTo>
                <a:cubicBezTo>
                  <a:pt x="931" y="214"/>
                  <a:pt x="938" y="115"/>
                  <a:pt x="877" y="46"/>
                </a:cubicBezTo>
                <a:cubicBezTo>
                  <a:pt x="843" y="16"/>
                  <a:pt x="801" y="0"/>
                  <a:pt x="76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5" name="Google Shape;585;p30"/>
          <p:cNvSpPr/>
          <p:nvPr/>
        </p:nvSpPr>
        <p:spPr>
          <a:xfrm>
            <a:off x="7723020" y="3839075"/>
            <a:ext cx="187760" cy="90306"/>
          </a:xfrm>
          <a:custGeom>
            <a:avLst/>
            <a:gdLst/>
            <a:ahLst/>
            <a:cxnLst/>
            <a:rect l="l" t="t" r="r" b="b"/>
            <a:pathLst>
              <a:path w="946" h="455" extrusionOk="0">
                <a:moveTo>
                  <a:pt x="764" y="0"/>
                </a:moveTo>
                <a:cubicBezTo>
                  <a:pt x="721" y="0"/>
                  <a:pt x="680" y="18"/>
                  <a:pt x="652" y="53"/>
                </a:cubicBezTo>
                <a:lnTo>
                  <a:pt x="652" y="53"/>
                </a:lnTo>
                <a:lnTo>
                  <a:pt x="648" y="49"/>
                </a:lnTo>
                <a:lnTo>
                  <a:pt x="641" y="57"/>
                </a:lnTo>
                <a:cubicBezTo>
                  <a:pt x="633" y="65"/>
                  <a:pt x="610" y="88"/>
                  <a:pt x="572" y="103"/>
                </a:cubicBezTo>
                <a:cubicBezTo>
                  <a:pt x="534" y="126"/>
                  <a:pt x="488" y="141"/>
                  <a:pt x="427" y="141"/>
                </a:cubicBezTo>
                <a:cubicBezTo>
                  <a:pt x="381" y="141"/>
                  <a:pt x="320" y="133"/>
                  <a:pt x="252" y="95"/>
                </a:cubicBezTo>
                <a:cubicBezTo>
                  <a:pt x="229" y="85"/>
                  <a:pt x="206" y="80"/>
                  <a:pt x="184" y="80"/>
                </a:cubicBezTo>
                <a:cubicBezTo>
                  <a:pt x="123" y="80"/>
                  <a:pt x="66" y="116"/>
                  <a:pt x="38" y="171"/>
                </a:cubicBezTo>
                <a:cubicBezTo>
                  <a:pt x="0" y="255"/>
                  <a:pt x="38" y="347"/>
                  <a:pt x="115" y="385"/>
                </a:cubicBezTo>
                <a:cubicBezTo>
                  <a:pt x="215" y="431"/>
                  <a:pt x="309" y="455"/>
                  <a:pt x="392" y="455"/>
                </a:cubicBezTo>
                <a:cubicBezTo>
                  <a:pt x="404" y="455"/>
                  <a:pt x="416" y="454"/>
                  <a:pt x="427" y="453"/>
                </a:cubicBezTo>
                <a:cubicBezTo>
                  <a:pt x="572" y="453"/>
                  <a:pt x="686" y="408"/>
                  <a:pt x="763" y="362"/>
                </a:cubicBezTo>
                <a:cubicBezTo>
                  <a:pt x="839" y="316"/>
                  <a:pt x="877" y="270"/>
                  <a:pt x="884" y="263"/>
                </a:cubicBezTo>
                <a:cubicBezTo>
                  <a:pt x="945" y="194"/>
                  <a:pt x="938" y="95"/>
                  <a:pt x="869" y="42"/>
                </a:cubicBezTo>
                <a:cubicBezTo>
                  <a:pt x="838" y="14"/>
                  <a:pt x="800" y="0"/>
                  <a:pt x="76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6" name="Google Shape;586;p30"/>
          <p:cNvSpPr/>
          <p:nvPr/>
        </p:nvSpPr>
        <p:spPr>
          <a:xfrm>
            <a:off x="7763907" y="3657671"/>
            <a:ext cx="149851" cy="145879"/>
          </a:xfrm>
          <a:custGeom>
            <a:avLst/>
            <a:gdLst/>
            <a:ahLst/>
            <a:cxnLst/>
            <a:rect l="l" t="t" r="r" b="b"/>
            <a:pathLst>
              <a:path w="755" h="735" extrusionOk="0">
                <a:moveTo>
                  <a:pt x="168" y="1"/>
                </a:moveTo>
                <a:cubicBezTo>
                  <a:pt x="158" y="1"/>
                  <a:pt x="148" y="1"/>
                  <a:pt x="137" y="3"/>
                </a:cubicBezTo>
                <a:cubicBezTo>
                  <a:pt x="54" y="18"/>
                  <a:pt x="0" y="110"/>
                  <a:pt x="15" y="194"/>
                </a:cubicBezTo>
                <a:cubicBezTo>
                  <a:pt x="46" y="308"/>
                  <a:pt x="92" y="407"/>
                  <a:pt x="145" y="483"/>
                </a:cubicBezTo>
                <a:cubicBezTo>
                  <a:pt x="236" y="598"/>
                  <a:pt x="343" y="659"/>
                  <a:pt x="419" y="697"/>
                </a:cubicBezTo>
                <a:cubicBezTo>
                  <a:pt x="503" y="727"/>
                  <a:pt x="564" y="735"/>
                  <a:pt x="579" y="735"/>
                </a:cubicBezTo>
                <a:cubicBezTo>
                  <a:pt x="663" y="735"/>
                  <a:pt x="739" y="674"/>
                  <a:pt x="747" y="582"/>
                </a:cubicBezTo>
                <a:cubicBezTo>
                  <a:pt x="755" y="498"/>
                  <a:pt x="686" y="422"/>
                  <a:pt x="602" y="415"/>
                </a:cubicBezTo>
                <a:cubicBezTo>
                  <a:pt x="602" y="415"/>
                  <a:pt x="541" y="407"/>
                  <a:pt x="480" y="369"/>
                </a:cubicBezTo>
                <a:cubicBezTo>
                  <a:pt x="450" y="354"/>
                  <a:pt x="419" y="323"/>
                  <a:pt x="396" y="285"/>
                </a:cubicBezTo>
                <a:cubicBezTo>
                  <a:pt x="366" y="247"/>
                  <a:pt x="343" y="201"/>
                  <a:pt x="328" y="125"/>
                </a:cubicBezTo>
                <a:cubicBezTo>
                  <a:pt x="314" y="51"/>
                  <a:pt x="247" y="1"/>
                  <a:pt x="16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7" name="Google Shape;587;p30"/>
          <p:cNvSpPr/>
          <p:nvPr/>
        </p:nvSpPr>
        <p:spPr>
          <a:xfrm>
            <a:off x="7839526" y="3525090"/>
            <a:ext cx="131591" cy="160169"/>
          </a:xfrm>
          <a:custGeom>
            <a:avLst/>
            <a:gdLst/>
            <a:ahLst/>
            <a:cxnLst/>
            <a:rect l="l" t="t" r="r" b="b"/>
            <a:pathLst>
              <a:path w="663" h="807" extrusionOk="0">
                <a:moveTo>
                  <a:pt x="160" y="0"/>
                </a:moveTo>
                <a:cubicBezTo>
                  <a:pt x="76" y="0"/>
                  <a:pt x="0" y="77"/>
                  <a:pt x="8" y="160"/>
                </a:cubicBezTo>
                <a:cubicBezTo>
                  <a:pt x="8" y="282"/>
                  <a:pt x="31" y="389"/>
                  <a:pt x="69" y="473"/>
                </a:cubicBezTo>
                <a:cubicBezTo>
                  <a:pt x="130" y="603"/>
                  <a:pt x="221" y="686"/>
                  <a:pt x="297" y="732"/>
                </a:cubicBezTo>
                <a:cubicBezTo>
                  <a:pt x="374" y="785"/>
                  <a:pt x="435" y="801"/>
                  <a:pt x="442" y="801"/>
                </a:cubicBezTo>
                <a:cubicBezTo>
                  <a:pt x="457" y="805"/>
                  <a:pt x="472" y="807"/>
                  <a:pt x="486" y="807"/>
                </a:cubicBezTo>
                <a:cubicBezTo>
                  <a:pt x="556" y="807"/>
                  <a:pt x="622" y="763"/>
                  <a:pt x="640" y="694"/>
                </a:cubicBezTo>
                <a:cubicBezTo>
                  <a:pt x="663" y="612"/>
                  <a:pt x="613" y="524"/>
                  <a:pt x="533" y="498"/>
                </a:cubicBezTo>
                <a:lnTo>
                  <a:pt x="533" y="498"/>
                </a:lnTo>
                <a:lnTo>
                  <a:pt x="534" y="496"/>
                </a:lnTo>
                <a:cubicBezTo>
                  <a:pt x="526" y="496"/>
                  <a:pt x="473" y="481"/>
                  <a:pt x="419" y="427"/>
                </a:cubicBezTo>
                <a:cubicBezTo>
                  <a:pt x="397" y="404"/>
                  <a:pt x="374" y="374"/>
                  <a:pt x="351" y="328"/>
                </a:cubicBezTo>
                <a:cubicBezTo>
                  <a:pt x="336" y="290"/>
                  <a:pt x="320" y="237"/>
                  <a:pt x="320" y="160"/>
                </a:cubicBezTo>
                <a:cubicBezTo>
                  <a:pt x="320" y="69"/>
                  <a:pt x="252" y="0"/>
                  <a:pt x="16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30"/>
          <p:cNvSpPr/>
          <p:nvPr/>
        </p:nvSpPr>
        <p:spPr>
          <a:xfrm>
            <a:off x="7819876" y="3346859"/>
            <a:ext cx="838170" cy="776037"/>
          </a:xfrm>
          <a:custGeom>
            <a:avLst/>
            <a:gdLst/>
            <a:ahLst/>
            <a:cxnLst/>
            <a:rect l="l" t="t" r="r" b="b"/>
            <a:pathLst>
              <a:path w="4223" h="3910" extrusionOk="0">
                <a:moveTo>
                  <a:pt x="2112" y="1"/>
                </a:moveTo>
                <a:cubicBezTo>
                  <a:pt x="1182" y="1"/>
                  <a:pt x="353" y="668"/>
                  <a:pt x="183" y="1615"/>
                </a:cubicBezTo>
                <a:cubicBezTo>
                  <a:pt x="0" y="2682"/>
                  <a:pt x="709" y="3695"/>
                  <a:pt x="1768" y="3878"/>
                </a:cubicBezTo>
                <a:cubicBezTo>
                  <a:pt x="1885" y="3899"/>
                  <a:pt x="2001" y="3909"/>
                  <a:pt x="2116" y="3909"/>
                </a:cubicBezTo>
                <a:cubicBezTo>
                  <a:pt x="3046" y="3909"/>
                  <a:pt x="3862" y="3243"/>
                  <a:pt x="4032" y="2293"/>
                </a:cubicBezTo>
                <a:cubicBezTo>
                  <a:pt x="4222" y="1234"/>
                  <a:pt x="3514" y="220"/>
                  <a:pt x="2447" y="30"/>
                </a:cubicBezTo>
                <a:cubicBezTo>
                  <a:pt x="2334" y="10"/>
                  <a:pt x="2223" y="1"/>
                  <a:pt x="211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9" name="Google Shape;589;p30"/>
          <p:cNvSpPr/>
          <p:nvPr/>
        </p:nvSpPr>
        <p:spPr>
          <a:xfrm>
            <a:off x="7819876" y="3346859"/>
            <a:ext cx="838170" cy="776037"/>
          </a:xfrm>
          <a:custGeom>
            <a:avLst/>
            <a:gdLst/>
            <a:ahLst/>
            <a:cxnLst/>
            <a:rect l="l" t="t" r="r" b="b"/>
            <a:pathLst>
              <a:path w="4223" h="3910" extrusionOk="0">
                <a:moveTo>
                  <a:pt x="2112" y="1"/>
                </a:moveTo>
                <a:cubicBezTo>
                  <a:pt x="1182" y="1"/>
                  <a:pt x="353" y="668"/>
                  <a:pt x="183" y="1615"/>
                </a:cubicBezTo>
                <a:cubicBezTo>
                  <a:pt x="0" y="2682"/>
                  <a:pt x="709" y="3695"/>
                  <a:pt x="1768" y="3878"/>
                </a:cubicBezTo>
                <a:cubicBezTo>
                  <a:pt x="1885" y="3899"/>
                  <a:pt x="2001" y="3909"/>
                  <a:pt x="2116" y="3909"/>
                </a:cubicBezTo>
                <a:cubicBezTo>
                  <a:pt x="3046" y="3909"/>
                  <a:pt x="3862" y="3243"/>
                  <a:pt x="4032" y="2293"/>
                </a:cubicBezTo>
                <a:cubicBezTo>
                  <a:pt x="4222" y="1234"/>
                  <a:pt x="3514" y="220"/>
                  <a:pt x="2447" y="30"/>
                </a:cubicBezTo>
                <a:cubicBezTo>
                  <a:pt x="2334" y="10"/>
                  <a:pt x="2223" y="1"/>
                  <a:pt x="211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0" name="Google Shape;590;p30"/>
          <p:cNvSpPr/>
          <p:nvPr/>
        </p:nvSpPr>
        <p:spPr>
          <a:xfrm>
            <a:off x="7860565" y="3407791"/>
            <a:ext cx="738535" cy="682159"/>
          </a:xfrm>
          <a:custGeom>
            <a:avLst/>
            <a:gdLst/>
            <a:ahLst/>
            <a:cxnLst/>
            <a:rect l="l" t="t" r="r" b="b"/>
            <a:pathLst>
              <a:path w="3721" h="3437" extrusionOk="0">
                <a:moveTo>
                  <a:pt x="1853" y="0"/>
                </a:moveTo>
                <a:cubicBezTo>
                  <a:pt x="1034" y="0"/>
                  <a:pt x="311" y="587"/>
                  <a:pt x="169" y="1422"/>
                </a:cubicBezTo>
                <a:cubicBezTo>
                  <a:pt x="1" y="2352"/>
                  <a:pt x="626" y="3244"/>
                  <a:pt x="1563" y="3411"/>
                </a:cubicBezTo>
                <a:cubicBezTo>
                  <a:pt x="1662" y="3428"/>
                  <a:pt x="1760" y="3437"/>
                  <a:pt x="1858" y="3437"/>
                </a:cubicBezTo>
                <a:cubicBezTo>
                  <a:pt x="2674" y="3437"/>
                  <a:pt x="3403" y="2854"/>
                  <a:pt x="3552" y="2017"/>
                </a:cubicBezTo>
                <a:cubicBezTo>
                  <a:pt x="3720" y="1079"/>
                  <a:pt x="3095" y="187"/>
                  <a:pt x="2158" y="27"/>
                </a:cubicBezTo>
                <a:cubicBezTo>
                  <a:pt x="2055" y="9"/>
                  <a:pt x="1953" y="0"/>
                  <a:pt x="18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1" name="Google Shape;591;p30"/>
          <p:cNvSpPr/>
          <p:nvPr/>
        </p:nvSpPr>
        <p:spPr>
          <a:xfrm>
            <a:off x="8275382" y="3482219"/>
            <a:ext cx="109361" cy="100825"/>
          </a:xfrm>
          <a:custGeom>
            <a:avLst/>
            <a:gdLst/>
            <a:ahLst/>
            <a:cxnLst/>
            <a:rect l="l" t="t" r="r" b="b"/>
            <a:pathLst>
              <a:path w="551" h="508" extrusionOk="0">
                <a:moveTo>
                  <a:pt x="308" y="0"/>
                </a:moveTo>
                <a:cubicBezTo>
                  <a:pt x="135" y="0"/>
                  <a:pt x="1" y="492"/>
                  <a:pt x="159" y="506"/>
                </a:cubicBezTo>
                <a:cubicBezTo>
                  <a:pt x="165" y="507"/>
                  <a:pt x="170" y="507"/>
                  <a:pt x="175" y="507"/>
                </a:cubicBezTo>
                <a:cubicBezTo>
                  <a:pt x="354" y="507"/>
                  <a:pt x="550" y="144"/>
                  <a:pt x="365" y="18"/>
                </a:cubicBezTo>
                <a:cubicBezTo>
                  <a:pt x="346" y="6"/>
                  <a:pt x="327" y="0"/>
                  <a:pt x="3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2" name="Google Shape;592;p30"/>
          <p:cNvSpPr/>
          <p:nvPr/>
        </p:nvSpPr>
        <p:spPr>
          <a:xfrm>
            <a:off x="8160067" y="3366310"/>
            <a:ext cx="215150" cy="475149"/>
          </a:xfrm>
          <a:custGeom>
            <a:avLst/>
            <a:gdLst/>
            <a:ahLst/>
            <a:cxnLst/>
            <a:rect l="l" t="t" r="r" b="b"/>
            <a:pathLst>
              <a:path w="1084" h="2394" extrusionOk="0">
                <a:moveTo>
                  <a:pt x="984" y="0"/>
                </a:moveTo>
                <a:cubicBezTo>
                  <a:pt x="695" y="267"/>
                  <a:pt x="443" y="701"/>
                  <a:pt x="252" y="1296"/>
                </a:cubicBezTo>
                <a:cubicBezTo>
                  <a:pt x="70" y="1867"/>
                  <a:pt x="1" y="2378"/>
                  <a:pt x="1" y="2378"/>
                </a:cubicBezTo>
                <a:lnTo>
                  <a:pt x="92" y="2393"/>
                </a:lnTo>
                <a:cubicBezTo>
                  <a:pt x="100" y="2370"/>
                  <a:pt x="313" y="694"/>
                  <a:pt x="1083" y="31"/>
                </a:cubicBezTo>
                <a:cubicBezTo>
                  <a:pt x="1053" y="23"/>
                  <a:pt x="1022" y="8"/>
                  <a:pt x="98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3" name="Google Shape;593;p30"/>
          <p:cNvSpPr/>
          <p:nvPr/>
        </p:nvSpPr>
        <p:spPr>
          <a:xfrm>
            <a:off x="7875848" y="3752541"/>
            <a:ext cx="568837" cy="370354"/>
          </a:xfrm>
          <a:custGeom>
            <a:avLst/>
            <a:gdLst/>
            <a:ahLst/>
            <a:cxnLst/>
            <a:rect l="l" t="t" r="r" b="b"/>
            <a:pathLst>
              <a:path w="2866" h="1866" extrusionOk="0">
                <a:moveTo>
                  <a:pt x="1210" y="1"/>
                </a:moveTo>
                <a:cubicBezTo>
                  <a:pt x="680" y="1"/>
                  <a:pt x="217" y="237"/>
                  <a:pt x="0" y="607"/>
                </a:cubicBezTo>
                <a:cubicBezTo>
                  <a:pt x="236" y="1225"/>
                  <a:pt x="785" y="1712"/>
                  <a:pt x="1486" y="1834"/>
                </a:cubicBezTo>
                <a:cubicBezTo>
                  <a:pt x="1602" y="1855"/>
                  <a:pt x="1716" y="1865"/>
                  <a:pt x="1830" y="1865"/>
                </a:cubicBezTo>
                <a:cubicBezTo>
                  <a:pt x="2128" y="1865"/>
                  <a:pt x="2416" y="1796"/>
                  <a:pt x="2675" y="1674"/>
                </a:cubicBezTo>
                <a:cubicBezTo>
                  <a:pt x="2713" y="1590"/>
                  <a:pt x="2744" y="1507"/>
                  <a:pt x="2759" y="1423"/>
                </a:cubicBezTo>
                <a:cubicBezTo>
                  <a:pt x="2866" y="790"/>
                  <a:pt x="2317" y="165"/>
                  <a:pt x="1524" y="28"/>
                </a:cubicBezTo>
                <a:cubicBezTo>
                  <a:pt x="1418" y="10"/>
                  <a:pt x="1312" y="1"/>
                  <a:pt x="12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4" name="Google Shape;594;p30"/>
          <p:cNvSpPr/>
          <p:nvPr/>
        </p:nvSpPr>
        <p:spPr>
          <a:xfrm>
            <a:off x="8129898" y="3817641"/>
            <a:ext cx="351107" cy="317560"/>
          </a:xfrm>
          <a:custGeom>
            <a:avLst/>
            <a:gdLst/>
            <a:ahLst/>
            <a:cxnLst/>
            <a:rect l="l" t="t" r="r" b="b"/>
            <a:pathLst>
              <a:path w="1769" h="1600" extrusionOk="0">
                <a:moveTo>
                  <a:pt x="879" y="1"/>
                </a:moveTo>
                <a:cubicBezTo>
                  <a:pt x="525" y="1"/>
                  <a:pt x="204" y="241"/>
                  <a:pt x="115" y="599"/>
                </a:cubicBezTo>
                <a:cubicBezTo>
                  <a:pt x="1" y="1026"/>
                  <a:pt x="260" y="1461"/>
                  <a:pt x="686" y="1575"/>
                </a:cubicBezTo>
                <a:cubicBezTo>
                  <a:pt x="753" y="1591"/>
                  <a:pt x="819" y="1599"/>
                  <a:pt x="884" y="1599"/>
                </a:cubicBezTo>
                <a:cubicBezTo>
                  <a:pt x="1240" y="1599"/>
                  <a:pt x="1565" y="1363"/>
                  <a:pt x="1662" y="996"/>
                </a:cubicBezTo>
                <a:cubicBezTo>
                  <a:pt x="1769" y="569"/>
                  <a:pt x="1517" y="135"/>
                  <a:pt x="1083" y="28"/>
                </a:cubicBezTo>
                <a:cubicBezTo>
                  <a:pt x="1014" y="10"/>
                  <a:pt x="946" y="1"/>
                  <a:pt x="87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5" name="Google Shape;595;p30"/>
          <p:cNvSpPr/>
          <p:nvPr/>
        </p:nvSpPr>
        <p:spPr>
          <a:xfrm>
            <a:off x="7824442" y="3738052"/>
            <a:ext cx="351107" cy="318354"/>
          </a:xfrm>
          <a:custGeom>
            <a:avLst/>
            <a:gdLst/>
            <a:ahLst/>
            <a:cxnLst/>
            <a:rect l="l" t="t" r="r" b="b"/>
            <a:pathLst>
              <a:path w="1769" h="1604" extrusionOk="0">
                <a:moveTo>
                  <a:pt x="888" y="1"/>
                </a:moveTo>
                <a:cubicBezTo>
                  <a:pt x="531" y="1"/>
                  <a:pt x="204" y="242"/>
                  <a:pt x="107" y="604"/>
                </a:cubicBezTo>
                <a:cubicBezTo>
                  <a:pt x="0" y="1031"/>
                  <a:pt x="259" y="1465"/>
                  <a:pt x="686" y="1580"/>
                </a:cubicBezTo>
                <a:cubicBezTo>
                  <a:pt x="751" y="1596"/>
                  <a:pt x="816" y="1604"/>
                  <a:pt x="880" y="1604"/>
                </a:cubicBezTo>
                <a:cubicBezTo>
                  <a:pt x="1237" y="1604"/>
                  <a:pt x="1565" y="1362"/>
                  <a:pt x="1661" y="1000"/>
                </a:cubicBezTo>
                <a:cubicBezTo>
                  <a:pt x="1768" y="574"/>
                  <a:pt x="1509" y="139"/>
                  <a:pt x="1082" y="25"/>
                </a:cubicBezTo>
                <a:cubicBezTo>
                  <a:pt x="1017" y="9"/>
                  <a:pt x="952" y="1"/>
                  <a:pt x="8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6" name="Google Shape;596;p30"/>
          <p:cNvSpPr/>
          <p:nvPr/>
        </p:nvSpPr>
        <p:spPr>
          <a:xfrm>
            <a:off x="8161655" y="3874404"/>
            <a:ext cx="231623" cy="209590"/>
          </a:xfrm>
          <a:custGeom>
            <a:avLst/>
            <a:gdLst/>
            <a:ahLst/>
            <a:cxnLst/>
            <a:rect l="l" t="t" r="r" b="b"/>
            <a:pathLst>
              <a:path w="1167" h="1056" extrusionOk="0">
                <a:moveTo>
                  <a:pt x="582" y="1"/>
                </a:moveTo>
                <a:cubicBezTo>
                  <a:pt x="347" y="1"/>
                  <a:pt x="134" y="158"/>
                  <a:pt x="69" y="397"/>
                </a:cubicBezTo>
                <a:cubicBezTo>
                  <a:pt x="1" y="679"/>
                  <a:pt x="168" y="969"/>
                  <a:pt x="450" y="1037"/>
                </a:cubicBezTo>
                <a:cubicBezTo>
                  <a:pt x="495" y="1050"/>
                  <a:pt x="540" y="1055"/>
                  <a:pt x="584" y="1055"/>
                </a:cubicBezTo>
                <a:cubicBezTo>
                  <a:pt x="819" y="1055"/>
                  <a:pt x="1033" y="894"/>
                  <a:pt x="1090" y="656"/>
                </a:cubicBezTo>
                <a:cubicBezTo>
                  <a:pt x="1167" y="374"/>
                  <a:pt x="999" y="92"/>
                  <a:pt x="709" y="16"/>
                </a:cubicBezTo>
                <a:cubicBezTo>
                  <a:pt x="667" y="6"/>
                  <a:pt x="624" y="1"/>
                  <a:pt x="58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7" name="Google Shape;597;p30"/>
          <p:cNvSpPr/>
          <p:nvPr/>
        </p:nvSpPr>
        <p:spPr>
          <a:xfrm>
            <a:off x="7898474" y="3806327"/>
            <a:ext cx="231623" cy="209590"/>
          </a:xfrm>
          <a:custGeom>
            <a:avLst/>
            <a:gdLst/>
            <a:ahLst/>
            <a:cxnLst/>
            <a:rect l="l" t="t" r="r" b="b"/>
            <a:pathLst>
              <a:path w="1167" h="1056" extrusionOk="0">
                <a:moveTo>
                  <a:pt x="589" y="1"/>
                </a:moveTo>
                <a:cubicBezTo>
                  <a:pt x="352" y="1"/>
                  <a:pt x="135" y="158"/>
                  <a:pt x="77" y="397"/>
                </a:cubicBezTo>
                <a:cubicBezTo>
                  <a:pt x="0" y="679"/>
                  <a:pt x="168" y="969"/>
                  <a:pt x="450" y="1038"/>
                </a:cubicBezTo>
                <a:cubicBezTo>
                  <a:pt x="496" y="1050"/>
                  <a:pt x="542" y="1056"/>
                  <a:pt x="588" y="1056"/>
                </a:cubicBezTo>
                <a:cubicBezTo>
                  <a:pt x="821" y="1056"/>
                  <a:pt x="1034" y="900"/>
                  <a:pt x="1098" y="664"/>
                </a:cubicBezTo>
                <a:cubicBezTo>
                  <a:pt x="1167" y="382"/>
                  <a:pt x="999" y="92"/>
                  <a:pt x="717" y="16"/>
                </a:cubicBezTo>
                <a:cubicBezTo>
                  <a:pt x="674" y="6"/>
                  <a:pt x="632" y="1"/>
                  <a:pt x="5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8" name="Google Shape;598;p30"/>
          <p:cNvSpPr/>
          <p:nvPr/>
        </p:nvSpPr>
        <p:spPr>
          <a:xfrm>
            <a:off x="7924276" y="3347455"/>
            <a:ext cx="344954" cy="235193"/>
          </a:xfrm>
          <a:custGeom>
            <a:avLst/>
            <a:gdLst/>
            <a:ahLst/>
            <a:cxnLst/>
            <a:rect l="l" t="t" r="r" b="b"/>
            <a:pathLst>
              <a:path w="1738" h="1185" extrusionOk="0">
                <a:moveTo>
                  <a:pt x="1588" y="1"/>
                </a:moveTo>
                <a:cubicBezTo>
                  <a:pt x="952" y="1"/>
                  <a:pt x="360" y="307"/>
                  <a:pt x="0" y="804"/>
                </a:cubicBezTo>
                <a:cubicBezTo>
                  <a:pt x="145" y="994"/>
                  <a:pt x="351" y="1124"/>
                  <a:pt x="594" y="1170"/>
                </a:cubicBezTo>
                <a:cubicBezTo>
                  <a:pt x="651" y="1180"/>
                  <a:pt x="707" y="1184"/>
                  <a:pt x="762" y="1184"/>
                </a:cubicBezTo>
                <a:cubicBezTo>
                  <a:pt x="1222" y="1184"/>
                  <a:pt x="1626" y="855"/>
                  <a:pt x="1715" y="392"/>
                </a:cubicBezTo>
                <a:cubicBezTo>
                  <a:pt x="1738" y="255"/>
                  <a:pt x="1730" y="126"/>
                  <a:pt x="1700" y="4"/>
                </a:cubicBezTo>
                <a:cubicBezTo>
                  <a:pt x="1662" y="2"/>
                  <a:pt x="1625" y="1"/>
                  <a:pt x="15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9" name="Google Shape;599;p30"/>
          <p:cNvSpPr/>
          <p:nvPr/>
        </p:nvSpPr>
        <p:spPr>
          <a:xfrm>
            <a:off x="8455202" y="3602692"/>
            <a:ext cx="136354" cy="127818"/>
          </a:xfrm>
          <a:custGeom>
            <a:avLst/>
            <a:gdLst/>
            <a:ahLst/>
            <a:cxnLst/>
            <a:rect l="l" t="t" r="r" b="b"/>
            <a:pathLst>
              <a:path w="687" h="644" extrusionOk="0">
                <a:moveTo>
                  <a:pt x="340" y="1"/>
                </a:moveTo>
                <a:cubicBezTo>
                  <a:pt x="188" y="1"/>
                  <a:pt x="58" y="109"/>
                  <a:pt x="31" y="265"/>
                </a:cubicBezTo>
                <a:cubicBezTo>
                  <a:pt x="0" y="440"/>
                  <a:pt x="114" y="608"/>
                  <a:pt x="290" y="638"/>
                </a:cubicBezTo>
                <a:cubicBezTo>
                  <a:pt x="309" y="642"/>
                  <a:pt x="328" y="643"/>
                  <a:pt x="346" y="643"/>
                </a:cubicBezTo>
                <a:cubicBezTo>
                  <a:pt x="498" y="643"/>
                  <a:pt x="628" y="535"/>
                  <a:pt x="656" y="379"/>
                </a:cubicBezTo>
                <a:cubicBezTo>
                  <a:pt x="686" y="204"/>
                  <a:pt x="572" y="36"/>
                  <a:pt x="396" y="6"/>
                </a:cubicBezTo>
                <a:cubicBezTo>
                  <a:pt x="377" y="2"/>
                  <a:pt x="359" y="1"/>
                  <a:pt x="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0" name="Google Shape;600;p30"/>
          <p:cNvSpPr/>
          <p:nvPr/>
        </p:nvSpPr>
        <p:spPr>
          <a:xfrm>
            <a:off x="8244817" y="3686847"/>
            <a:ext cx="53192" cy="50413"/>
          </a:xfrm>
          <a:custGeom>
            <a:avLst/>
            <a:gdLst/>
            <a:ahLst/>
            <a:cxnLst/>
            <a:rect l="l" t="t" r="r" b="b"/>
            <a:pathLst>
              <a:path w="268" h="254" extrusionOk="0">
                <a:moveTo>
                  <a:pt x="140" y="0"/>
                </a:moveTo>
                <a:cubicBezTo>
                  <a:pt x="83" y="0"/>
                  <a:pt x="23" y="44"/>
                  <a:pt x="16" y="108"/>
                </a:cubicBezTo>
                <a:cubicBezTo>
                  <a:pt x="1" y="176"/>
                  <a:pt x="46" y="237"/>
                  <a:pt x="115" y="252"/>
                </a:cubicBezTo>
                <a:cubicBezTo>
                  <a:pt x="120" y="253"/>
                  <a:pt x="125" y="253"/>
                  <a:pt x="130" y="253"/>
                </a:cubicBezTo>
                <a:cubicBezTo>
                  <a:pt x="192" y="253"/>
                  <a:pt x="246" y="209"/>
                  <a:pt x="260" y="146"/>
                </a:cubicBezTo>
                <a:cubicBezTo>
                  <a:pt x="268" y="77"/>
                  <a:pt x="222" y="16"/>
                  <a:pt x="153" y="1"/>
                </a:cubicBezTo>
                <a:cubicBezTo>
                  <a:pt x="149" y="0"/>
                  <a:pt x="144" y="0"/>
                  <a:pt x="14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1" name="Google Shape;601;p30"/>
          <p:cNvSpPr/>
          <p:nvPr/>
        </p:nvSpPr>
        <p:spPr>
          <a:xfrm>
            <a:off x="7848458" y="3584037"/>
            <a:ext cx="63910" cy="184780"/>
          </a:xfrm>
          <a:custGeom>
            <a:avLst/>
            <a:gdLst/>
            <a:ahLst/>
            <a:cxnLst/>
            <a:rect l="l" t="t" r="r" b="b"/>
            <a:pathLst>
              <a:path w="322" h="931" extrusionOk="0">
                <a:moveTo>
                  <a:pt x="169" y="1"/>
                </a:moveTo>
                <a:cubicBezTo>
                  <a:pt x="108" y="130"/>
                  <a:pt x="70" y="275"/>
                  <a:pt x="39" y="420"/>
                </a:cubicBezTo>
                <a:cubicBezTo>
                  <a:pt x="9" y="595"/>
                  <a:pt x="1" y="763"/>
                  <a:pt x="16" y="930"/>
                </a:cubicBezTo>
                <a:cubicBezTo>
                  <a:pt x="153" y="839"/>
                  <a:pt x="260" y="687"/>
                  <a:pt x="291" y="511"/>
                </a:cubicBezTo>
                <a:cubicBezTo>
                  <a:pt x="321" y="321"/>
                  <a:pt x="275" y="138"/>
                  <a:pt x="1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2" name="Google Shape;602;p30"/>
          <p:cNvSpPr/>
          <p:nvPr/>
        </p:nvSpPr>
        <p:spPr>
          <a:xfrm>
            <a:off x="4797666" y="4190383"/>
            <a:ext cx="1413472" cy="1005816"/>
          </a:xfrm>
          <a:custGeom>
            <a:avLst/>
            <a:gdLst/>
            <a:ahLst/>
            <a:cxnLst/>
            <a:rect l="l" t="t" r="r" b="b"/>
            <a:pathLst>
              <a:path w="13155" h="9361" extrusionOk="0">
                <a:moveTo>
                  <a:pt x="4204" y="1"/>
                </a:moveTo>
                <a:cubicBezTo>
                  <a:pt x="3995" y="1"/>
                  <a:pt x="3788" y="23"/>
                  <a:pt x="3582" y="70"/>
                </a:cubicBezTo>
                <a:cubicBezTo>
                  <a:pt x="0" y="885"/>
                  <a:pt x="1829" y="6601"/>
                  <a:pt x="2935" y="9360"/>
                </a:cubicBezTo>
                <a:lnTo>
                  <a:pt x="13155" y="9360"/>
                </a:lnTo>
                <a:cubicBezTo>
                  <a:pt x="11565" y="6396"/>
                  <a:pt x="7726" y="1"/>
                  <a:pt x="420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3" name="Google Shape;603;p30"/>
          <p:cNvSpPr/>
          <p:nvPr/>
        </p:nvSpPr>
        <p:spPr>
          <a:xfrm>
            <a:off x="3918954" y="4589984"/>
            <a:ext cx="1146572" cy="606219"/>
          </a:xfrm>
          <a:custGeom>
            <a:avLst/>
            <a:gdLst/>
            <a:ahLst/>
            <a:cxnLst/>
            <a:rect l="l" t="t" r="r" b="b"/>
            <a:pathLst>
              <a:path w="10671" h="5642" extrusionOk="0">
                <a:moveTo>
                  <a:pt x="3479" y="1"/>
                </a:moveTo>
                <a:cubicBezTo>
                  <a:pt x="3059" y="1"/>
                  <a:pt x="2658" y="105"/>
                  <a:pt x="2287" y="337"/>
                </a:cubicBezTo>
                <a:cubicBezTo>
                  <a:pt x="321" y="1564"/>
                  <a:pt x="1" y="3881"/>
                  <a:pt x="92" y="5641"/>
                </a:cubicBezTo>
                <a:lnTo>
                  <a:pt x="10671" y="5641"/>
                </a:lnTo>
                <a:cubicBezTo>
                  <a:pt x="9056" y="3558"/>
                  <a:pt x="5940" y="1"/>
                  <a:pt x="347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4" name="Google Shape;604;p30"/>
          <p:cNvSpPr/>
          <p:nvPr/>
        </p:nvSpPr>
        <p:spPr>
          <a:xfrm>
            <a:off x="2570261" y="4418927"/>
            <a:ext cx="1219422" cy="777275"/>
          </a:xfrm>
          <a:custGeom>
            <a:avLst/>
            <a:gdLst/>
            <a:ahLst/>
            <a:cxnLst/>
            <a:rect l="l" t="t" r="r" b="b"/>
            <a:pathLst>
              <a:path w="11349" h="7234" extrusionOk="0">
                <a:moveTo>
                  <a:pt x="2825" y="0"/>
                </a:moveTo>
                <a:cubicBezTo>
                  <a:pt x="2619" y="0"/>
                  <a:pt x="2423" y="32"/>
                  <a:pt x="2241" y="100"/>
                </a:cubicBezTo>
                <a:cubicBezTo>
                  <a:pt x="0" y="930"/>
                  <a:pt x="1220" y="5290"/>
                  <a:pt x="1898" y="7233"/>
                </a:cubicBezTo>
                <a:lnTo>
                  <a:pt x="11348" y="7233"/>
                </a:lnTo>
                <a:cubicBezTo>
                  <a:pt x="9007" y="4184"/>
                  <a:pt x="5190" y="0"/>
                  <a:pt x="282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5" name="Google Shape;605;p30"/>
          <p:cNvSpPr/>
          <p:nvPr/>
        </p:nvSpPr>
        <p:spPr>
          <a:xfrm>
            <a:off x="-34717" y="3243868"/>
            <a:ext cx="1725499" cy="1952321"/>
          </a:xfrm>
          <a:custGeom>
            <a:avLst/>
            <a:gdLst/>
            <a:ahLst/>
            <a:cxnLst/>
            <a:rect l="l" t="t" r="r" b="b"/>
            <a:pathLst>
              <a:path w="16059" h="18170" extrusionOk="0">
                <a:moveTo>
                  <a:pt x="7695" y="1"/>
                </a:moveTo>
                <a:cubicBezTo>
                  <a:pt x="4629" y="1"/>
                  <a:pt x="2010" y="3197"/>
                  <a:pt x="1" y="6890"/>
                </a:cubicBezTo>
                <a:lnTo>
                  <a:pt x="1" y="18169"/>
                </a:lnTo>
                <a:lnTo>
                  <a:pt x="13612" y="18169"/>
                </a:lnTo>
                <a:cubicBezTo>
                  <a:pt x="14550" y="15875"/>
                  <a:pt x="16059" y="11356"/>
                  <a:pt x="14077" y="9847"/>
                </a:cubicBezTo>
                <a:cubicBezTo>
                  <a:pt x="13822" y="9652"/>
                  <a:pt x="13538" y="9564"/>
                  <a:pt x="13235" y="9564"/>
                </a:cubicBezTo>
                <a:cubicBezTo>
                  <a:pt x="10865" y="9564"/>
                  <a:pt x="7279" y="14943"/>
                  <a:pt x="6082" y="16835"/>
                </a:cubicBezTo>
                <a:cubicBezTo>
                  <a:pt x="7912" y="13795"/>
                  <a:pt x="15099" y="1097"/>
                  <a:pt x="8377" y="53"/>
                </a:cubicBezTo>
                <a:cubicBezTo>
                  <a:pt x="8147" y="18"/>
                  <a:pt x="7920" y="1"/>
                  <a:pt x="769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6" name="Google Shape;606;p30"/>
          <p:cNvSpPr/>
          <p:nvPr/>
        </p:nvSpPr>
        <p:spPr>
          <a:xfrm>
            <a:off x="-132924" y="3554932"/>
            <a:ext cx="1047398" cy="2067182"/>
          </a:xfrm>
          <a:custGeom>
            <a:avLst/>
            <a:gdLst/>
            <a:ahLst/>
            <a:cxnLst/>
            <a:rect l="l" t="t" r="r" b="b"/>
            <a:pathLst>
              <a:path w="9748" h="19239" extrusionOk="0">
                <a:moveTo>
                  <a:pt x="9271" y="0"/>
                </a:moveTo>
                <a:cubicBezTo>
                  <a:pt x="9134" y="0"/>
                  <a:pt x="9010" y="75"/>
                  <a:pt x="8917" y="199"/>
                </a:cubicBezTo>
                <a:cubicBezTo>
                  <a:pt x="8102" y="1297"/>
                  <a:pt x="7317" y="2417"/>
                  <a:pt x="6570" y="3560"/>
                </a:cubicBezTo>
                <a:cubicBezTo>
                  <a:pt x="5815" y="4711"/>
                  <a:pt x="5099" y="5885"/>
                  <a:pt x="4413" y="7074"/>
                </a:cubicBezTo>
                <a:cubicBezTo>
                  <a:pt x="3742" y="8247"/>
                  <a:pt x="3102" y="9436"/>
                  <a:pt x="2507" y="10656"/>
                </a:cubicBezTo>
                <a:cubicBezTo>
                  <a:pt x="1913" y="11875"/>
                  <a:pt x="1372" y="13125"/>
                  <a:pt x="945" y="14413"/>
                </a:cubicBezTo>
                <a:cubicBezTo>
                  <a:pt x="518" y="15693"/>
                  <a:pt x="213" y="17004"/>
                  <a:pt x="61" y="18346"/>
                </a:cubicBezTo>
                <a:cubicBezTo>
                  <a:pt x="46" y="18506"/>
                  <a:pt x="31" y="18673"/>
                  <a:pt x="15" y="18833"/>
                </a:cubicBezTo>
                <a:cubicBezTo>
                  <a:pt x="1" y="19039"/>
                  <a:pt x="199" y="19238"/>
                  <a:pt x="398" y="19238"/>
                </a:cubicBezTo>
                <a:cubicBezTo>
                  <a:pt x="405" y="19238"/>
                  <a:pt x="412" y="19238"/>
                  <a:pt x="419" y="19237"/>
                </a:cubicBezTo>
                <a:cubicBezTo>
                  <a:pt x="655" y="19230"/>
                  <a:pt x="808" y="19062"/>
                  <a:pt x="823" y="18833"/>
                </a:cubicBezTo>
                <a:cubicBezTo>
                  <a:pt x="838" y="18673"/>
                  <a:pt x="854" y="18506"/>
                  <a:pt x="869" y="18346"/>
                </a:cubicBezTo>
                <a:cubicBezTo>
                  <a:pt x="884" y="18262"/>
                  <a:pt x="892" y="18186"/>
                  <a:pt x="899" y="18109"/>
                </a:cubicBezTo>
                <a:cubicBezTo>
                  <a:pt x="899" y="18091"/>
                  <a:pt x="905" y="18053"/>
                  <a:pt x="908" y="18043"/>
                </a:cubicBezTo>
                <a:lnTo>
                  <a:pt x="908" y="18043"/>
                </a:lnTo>
                <a:cubicBezTo>
                  <a:pt x="907" y="18052"/>
                  <a:pt x="907" y="18061"/>
                  <a:pt x="907" y="18071"/>
                </a:cubicBezTo>
                <a:cubicBezTo>
                  <a:pt x="909" y="18049"/>
                  <a:pt x="910" y="18040"/>
                  <a:pt x="909" y="18040"/>
                </a:cubicBezTo>
                <a:cubicBezTo>
                  <a:pt x="908" y="18040"/>
                  <a:pt x="908" y="18041"/>
                  <a:pt x="908" y="18043"/>
                </a:cubicBezTo>
                <a:lnTo>
                  <a:pt x="908" y="18043"/>
                </a:lnTo>
                <a:cubicBezTo>
                  <a:pt x="910" y="18001"/>
                  <a:pt x="916" y="17964"/>
                  <a:pt x="922" y="17926"/>
                </a:cubicBezTo>
                <a:cubicBezTo>
                  <a:pt x="968" y="17599"/>
                  <a:pt x="1029" y="17279"/>
                  <a:pt x="1098" y="16951"/>
                </a:cubicBezTo>
                <a:cubicBezTo>
                  <a:pt x="1227" y="16311"/>
                  <a:pt x="1395" y="15678"/>
                  <a:pt x="1593" y="15046"/>
                </a:cubicBezTo>
                <a:cubicBezTo>
                  <a:pt x="1783" y="14421"/>
                  <a:pt x="2012" y="13796"/>
                  <a:pt x="2256" y="13186"/>
                </a:cubicBezTo>
                <a:cubicBezTo>
                  <a:pt x="2286" y="13110"/>
                  <a:pt x="2317" y="13034"/>
                  <a:pt x="2347" y="12965"/>
                </a:cubicBezTo>
                <a:cubicBezTo>
                  <a:pt x="2363" y="12927"/>
                  <a:pt x="2378" y="12896"/>
                  <a:pt x="2393" y="12858"/>
                </a:cubicBezTo>
                <a:cubicBezTo>
                  <a:pt x="2401" y="12843"/>
                  <a:pt x="2401" y="12828"/>
                  <a:pt x="2408" y="12813"/>
                </a:cubicBezTo>
                <a:cubicBezTo>
                  <a:pt x="2408" y="12813"/>
                  <a:pt x="2421" y="12784"/>
                  <a:pt x="2430" y="12765"/>
                </a:cubicBezTo>
                <a:lnTo>
                  <a:pt x="2430" y="12765"/>
                </a:lnTo>
                <a:cubicBezTo>
                  <a:pt x="2430" y="12766"/>
                  <a:pt x="2430" y="12766"/>
                  <a:pt x="2430" y="12766"/>
                </a:cubicBezTo>
                <a:cubicBezTo>
                  <a:pt x="2432" y="12766"/>
                  <a:pt x="2455" y="12702"/>
                  <a:pt x="2462" y="12683"/>
                </a:cubicBezTo>
                <a:cubicBezTo>
                  <a:pt x="2477" y="12645"/>
                  <a:pt x="2500" y="12607"/>
                  <a:pt x="2515" y="12569"/>
                </a:cubicBezTo>
                <a:cubicBezTo>
                  <a:pt x="2546" y="12492"/>
                  <a:pt x="2584" y="12409"/>
                  <a:pt x="2614" y="12332"/>
                </a:cubicBezTo>
                <a:cubicBezTo>
                  <a:pt x="2751" y="12028"/>
                  <a:pt x="2889" y="11730"/>
                  <a:pt x="3033" y="11425"/>
                </a:cubicBezTo>
                <a:cubicBezTo>
                  <a:pt x="3605" y="10214"/>
                  <a:pt x="4238" y="9032"/>
                  <a:pt x="4901" y="7866"/>
                </a:cubicBezTo>
                <a:cubicBezTo>
                  <a:pt x="5564" y="6685"/>
                  <a:pt x="6265" y="5519"/>
                  <a:pt x="6996" y="4383"/>
                </a:cubicBezTo>
                <a:cubicBezTo>
                  <a:pt x="7736" y="3240"/>
                  <a:pt x="8513" y="2120"/>
                  <a:pt x="9313" y="1022"/>
                </a:cubicBezTo>
                <a:cubicBezTo>
                  <a:pt x="9412" y="885"/>
                  <a:pt x="9519" y="748"/>
                  <a:pt x="9618" y="611"/>
                </a:cubicBezTo>
                <a:cubicBezTo>
                  <a:pt x="9748" y="435"/>
                  <a:pt x="9649" y="146"/>
                  <a:pt x="9473" y="54"/>
                </a:cubicBezTo>
                <a:cubicBezTo>
                  <a:pt x="9404" y="17"/>
                  <a:pt x="9336" y="0"/>
                  <a:pt x="92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7" name="Google Shape;607;p30"/>
          <p:cNvSpPr/>
          <p:nvPr/>
        </p:nvSpPr>
        <p:spPr>
          <a:xfrm>
            <a:off x="405822" y="3609837"/>
            <a:ext cx="76288" cy="580324"/>
          </a:xfrm>
          <a:custGeom>
            <a:avLst/>
            <a:gdLst/>
            <a:ahLst/>
            <a:cxnLst/>
            <a:rect l="l" t="t" r="r" b="b"/>
            <a:pathLst>
              <a:path w="710" h="5401" extrusionOk="0">
                <a:moveTo>
                  <a:pt x="214" y="1"/>
                </a:moveTo>
                <a:cubicBezTo>
                  <a:pt x="115" y="1"/>
                  <a:pt x="1" y="92"/>
                  <a:pt x="16" y="206"/>
                </a:cubicBezTo>
                <a:cubicBezTo>
                  <a:pt x="230" y="1860"/>
                  <a:pt x="306" y="3537"/>
                  <a:pt x="245" y="5206"/>
                </a:cubicBezTo>
                <a:cubicBezTo>
                  <a:pt x="241" y="5336"/>
                  <a:pt x="340" y="5400"/>
                  <a:pt x="441" y="5400"/>
                </a:cubicBezTo>
                <a:cubicBezTo>
                  <a:pt x="542" y="5400"/>
                  <a:pt x="645" y="5336"/>
                  <a:pt x="649" y="5206"/>
                </a:cubicBezTo>
                <a:cubicBezTo>
                  <a:pt x="710" y="3537"/>
                  <a:pt x="633" y="1860"/>
                  <a:pt x="420" y="206"/>
                </a:cubicBezTo>
                <a:cubicBezTo>
                  <a:pt x="405" y="100"/>
                  <a:pt x="336" y="1"/>
                  <a:pt x="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8" name="Google Shape;608;p30"/>
          <p:cNvSpPr/>
          <p:nvPr/>
        </p:nvSpPr>
        <p:spPr>
          <a:xfrm>
            <a:off x="332113" y="4159976"/>
            <a:ext cx="690673" cy="258411"/>
          </a:xfrm>
          <a:custGeom>
            <a:avLst/>
            <a:gdLst/>
            <a:ahLst/>
            <a:cxnLst/>
            <a:rect l="l" t="t" r="r" b="b"/>
            <a:pathLst>
              <a:path w="6428" h="2405" extrusionOk="0">
                <a:moveTo>
                  <a:pt x="6158" y="0"/>
                </a:moveTo>
                <a:cubicBezTo>
                  <a:pt x="6139" y="0"/>
                  <a:pt x="6119" y="3"/>
                  <a:pt x="6098" y="10"/>
                </a:cubicBezTo>
                <a:cubicBezTo>
                  <a:pt x="4551" y="490"/>
                  <a:pt x="3011" y="1001"/>
                  <a:pt x="1487" y="1534"/>
                </a:cubicBezTo>
                <a:cubicBezTo>
                  <a:pt x="1053" y="1687"/>
                  <a:pt x="611" y="1847"/>
                  <a:pt x="176" y="2007"/>
                </a:cubicBezTo>
                <a:cubicBezTo>
                  <a:pt x="70" y="2037"/>
                  <a:pt x="1" y="2144"/>
                  <a:pt x="31" y="2250"/>
                </a:cubicBezTo>
                <a:cubicBezTo>
                  <a:pt x="57" y="2333"/>
                  <a:pt x="145" y="2405"/>
                  <a:pt x="231" y="2405"/>
                </a:cubicBezTo>
                <a:cubicBezTo>
                  <a:pt x="249" y="2405"/>
                  <a:pt x="266" y="2402"/>
                  <a:pt x="283" y="2395"/>
                </a:cubicBezTo>
                <a:cubicBezTo>
                  <a:pt x="1807" y="1839"/>
                  <a:pt x="3339" y="1321"/>
                  <a:pt x="4879" y="825"/>
                </a:cubicBezTo>
                <a:cubicBezTo>
                  <a:pt x="5321" y="680"/>
                  <a:pt x="5763" y="543"/>
                  <a:pt x="6205" y="406"/>
                </a:cubicBezTo>
                <a:cubicBezTo>
                  <a:pt x="6427" y="337"/>
                  <a:pt x="6358" y="0"/>
                  <a:pt x="615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9" name="Google Shape;609;p30"/>
          <p:cNvSpPr/>
          <p:nvPr/>
        </p:nvSpPr>
        <p:spPr>
          <a:xfrm>
            <a:off x="79161" y="4176624"/>
            <a:ext cx="152790" cy="528749"/>
          </a:xfrm>
          <a:custGeom>
            <a:avLst/>
            <a:gdLst/>
            <a:ahLst/>
            <a:cxnLst/>
            <a:rect l="l" t="t" r="r" b="b"/>
            <a:pathLst>
              <a:path w="1422" h="4921" extrusionOk="0">
                <a:moveTo>
                  <a:pt x="254" y="1"/>
                </a:moveTo>
                <a:cubicBezTo>
                  <a:pt x="133" y="1"/>
                  <a:pt x="1" y="102"/>
                  <a:pt x="33" y="258"/>
                </a:cubicBezTo>
                <a:cubicBezTo>
                  <a:pt x="361" y="1759"/>
                  <a:pt x="681" y="3268"/>
                  <a:pt x="1001" y="4777"/>
                </a:cubicBezTo>
                <a:cubicBezTo>
                  <a:pt x="1022" y="4878"/>
                  <a:pt x="1097" y="4921"/>
                  <a:pt x="1175" y="4921"/>
                </a:cubicBezTo>
                <a:cubicBezTo>
                  <a:pt x="1294" y="4921"/>
                  <a:pt x="1422" y="4822"/>
                  <a:pt x="1390" y="4671"/>
                </a:cubicBezTo>
                <a:cubicBezTo>
                  <a:pt x="1069" y="3162"/>
                  <a:pt x="749" y="1653"/>
                  <a:pt x="429" y="144"/>
                </a:cubicBezTo>
                <a:cubicBezTo>
                  <a:pt x="408" y="44"/>
                  <a:pt x="333" y="1"/>
                  <a:pt x="25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0" name="Google Shape;610;p30"/>
          <p:cNvSpPr/>
          <p:nvPr/>
        </p:nvSpPr>
        <p:spPr>
          <a:xfrm>
            <a:off x="7897230" y="2295526"/>
            <a:ext cx="1221893" cy="2900653"/>
          </a:xfrm>
          <a:custGeom>
            <a:avLst/>
            <a:gdLst/>
            <a:ahLst/>
            <a:cxnLst/>
            <a:rect l="l" t="t" r="r" b="b"/>
            <a:pathLst>
              <a:path w="11372" h="26996" extrusionOk="0">
                <a:moveTo>
                  <a:pt x="11371" y="0"/>
                </a:moveTo>
                <a:cubicBezTo>
                  <a:pt x="2203" y="6730"/>
                  <a:pt x="358" y="22163"/>
                  <a:pt x="0" y="26995"/>
                </a:cubicBezTo>
                <a:lnTo>
                  <a:pt x="11371" y="26995"/>
                </a:lnTo>
                <a:lnTo>
                  <a:pt x="1137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1" name="Google Shape;611;p30"/>
          <p:cNvSpPr/>
          <p:nvPr/>
        </p:nvSpPr>
        <p:spPr>
          <a:xfrm>
            <a:off x="8413088" y="3075926"/>
            <a:ext cx="706038" cy="1599463"/>
          </a:xfrm>
          <a:custGeom>
            <a:avLst/>
            <a:gdLst/>
            <a:ahLst/>
            <a:cxnLst/>
            <a:rect l="l" t="t" r="r" b="b"/>
            <a:pathLst>
              <a:path w="6571" h="14886" extrusionOk="0">
                <a:moveTo>
                  <a:pt x="466" y="0"/>
                </a:moveTo>
                <a:cubicBezTo>
                  <a:pt x="306" y="298"/>
                  <a:pt x="153" y="595"/>
                  <a:pt x="1" y="900"/>
                </a:cubicBezTo>
                <a:cubicBezTo>
                  <a:pt x="2607" y="4619"/>
                  <a:pt x="4878" y="10076"/>
                  <a:pt x="6570" y="14885"/>
                </a:cubicBezTo>
                <a:lnTo>
                  <a:pt x="6570" y="11821"/>
                </a:lnTo>
                <a:cubicBezTo>
                  <a:pt x="4886" y="7462"/>
                  <a:pt x="2798" y="2996"/>
                  <a:pt x="46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2" name="Google Shape;612;p30"/>
          <p:cNvSpPr/>
          <p:nvPr/>
        </p:nvSpPr>
        <p:spPr>
          <a:xfrm>
            <a:off x="6615431" y="3219154"/>
            <a:ext cx="1289907" cy="2001747"/>
          </a:xfrm>
          <a:custGeom>
            <a:avLst/>
            <a:gdLst/>
            <a:ahLst/>
            <a:cxnLst/>
            <a:rect l="l" t="t" r="r" b="b"/>
            <a:pathLst>
              <a:path w="12005" h="18630" extrusionOk="0">
                <a:moveTo>
                  <a:pt x="6438" y="0"/>
                </a:moveTo>
                <a:cubicBezTo>
                  <a:pt x="6226" y="0"/>
                  <a:pt x="6006" y="28"/>
                  <a:pt x="5777" y="86"/>
                </a:cubicBezTo>
                <a:cubicBezTo>
                  <a:pt x="0" y="1550"/>
                  <a:pt x="2508" y="16030"/>
                  <a:pt x="3011" y="18629"/>
                </a:cubicBezTo>
                <a:lnTo>
                  <a:pt x="12004" y="18629"/>
                </a:lnTo>
                <a:cubicBezTo>
                  <a:pt x="11895" y="13990"/>
                  <a:pt x="11178" y="0"/>
                  <a:pt x="64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3" name="Google Shape;613;p30"/>
          <p:cNvSpPr/>
          <p:nvPr/>
        </p:nvSpPr>
        <p:spPr>
          <a:xfrm>
            <a:off x="6269601" y="4590522"/>
            <a:ext cx="644148" cy="605682"/>
          </a:xfrm>
          <a:custGeom>
            <a:avLst/>
            <a:gdLst/>
            <a:ahLst/>
            <a:cxnLst/>
            <a:rect l="l" t="t" r="r" b="b"/>
            <a:pathLst>
              <a:path w="5995" h="5637" extrusionOk="0">
                <a:moveTo>
                  <a:pt x="1669" y="1"/>
                </a:moveTo>
                <a:cubicBezTo>
                  <a:pt x="61" y="1"/>
                  <a:pt x="0" y="3553"/>
                  <a:pt x="104" y="5636"/>
                </a:cubicBezTo>
                <a:lnTo>
                  <a:pt x="5995" y="5636"/>
                </a:lnTo>
                <a:cubicBezTo>
                  <a:pt x="5522" y="4333"/>
                  <a:pt x="3907" y="278"/>
                  <a:pt x="1826" y="12"/>
                </a:cubicBezTo>
                <a:cubicBezTo>
                  <a:pt x="1772" y="4"/>
                  <a:pt x="1720" y="1"/>
                  <a:pt x="16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4" name="Google Shape;614;p30"/>
          <p:cNvSpPr/>
          <p:nvPr/>
        </p:nvSpPr>
        <p:spPr>
          <a:xfrm>
            <a:off x="7025715" y="2692763"/>
            <a:ext cx="2093400" cy="2503419"/>
          </a:xfrm>
          <a:custGeom>
            <a:avLst/>
            <a:gdLst/>
            <a:ahLst/>
            <a:cxnLst/>
            <a:rect l="l" t="t" r="r" b="b"/>
            <a:pathLst>
              <a:path w="19483" h="23299" extrusionOk="0">
                <a:moveTo>
                  <a:pt x="6829" y="1"/>
                </a:moveTo>
                <a:cubicBezTo>
                  <a:pt x="1" y="1"/>
                  <a:pt x="3495" y="18198"/>
                  <a:pt x="4605" y="23298"/>
                </a:cubicBezTo>
                <a:lnTo>
                  <a:pt x="19482" y="23298"/>
                </a:lnTo>
                <a:lnTo>
                  <a:pt x="19482" y="18451"/>
                </a:lnTo>
                <a:cubicBezTo>
                  <a:pt x="16632" y="10357"/>
                  <a:pt x="12143" y="426"/>
                  <a:pt x="7166" y="15"/>
                </a:cubicBezTo>
                <a:cubicBezTo>
                  <a:pt x="7051" y="5"/>
                  <a:pt x="6939" y="1"/>
                  <a:pt x="682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5" name="Google Shape;615;p30"/>
          <p:cNvSpPr/>
          <p:nvPr/>
        </p:nvSpPr>
        <p:spPr>
          <a:xfrm>
            <a:off x="8247520" y="3514903"/>
            <a:ext cx="220267" cy="921255"/>
          </a:xfrm>
          <a:custGeom>
            <a:avLst/>
            <a:gdLst/>
            <a:ahLst/>
            <a:cxnLst/>
            <a:rect l="l" t="t" r="r" b="b"/>
            <a:pathLst>
              <a:path w="2050" h="8574" extrusionOk="0">
                <a:moveTo>
                  <a:pt x="1804" y="1"/>
                </a:moveTo>
                <a:cubicBezTo>
                  <a:pt x="1725" y="1"/>
                  <a:pt x="1648" y="44"/>
                  <a:pt x="1624" y="144"/>
                </a:cubicBezTo>
                <a:cubicBezTo>
                  <a:pt x="1159" y="2255"/>
                  <a:pt x="732" y="4374"/>
                  <a:pt x="344" y="6508"/>
                </a:cubicBezTo>
                <a:cubicBezTo>
                  <a:pt x="229" y="7110"/>
                  <a:pt x="123" y="7712"/>
                  <a:pt x="16" y="8322"/>
                </a:cubicBezTo>
                <a:cubicBezTo>
                  <a:pt x="1" y="8429"/>
                  <a:pt x="46" y="8535"/>
                  <a:pt x="161" y="8566"/>
                </a:cubicBezTo>
                <a:cubicBezTo>
                  <a:pt x="178" y="8571"/>
                  <a:pt x="196" y="8574"/>
                  <a:pt x="215" y="8574"/>
                </a:cubicBezTo>
                <a:cubicBezTo>
                  <a:pt x="301" y="8574"/>
                  <a:pt x="392" y="8517"/>
                  <a:pt x="405" y="8429"/>
                </a:cubicBezTo>
                <a:cubicBezTo>
                  <a:pt x="778" y="6295"/>
                  <a:pt x="1182" y="4168"/>
                  <a:pt x="1624" y="2057"/>
                </a:cubicBezTo>
                <a:cubicBezTo>
                  <a:pt x="1754" y="1455"/>
                  <a:pt x="1883" y="853"/>
                  <a:pt x="2013" y="251"/>
                </a:cubicBezTo>
                <a:cubicBezTo>
                  <a:pt x="2049" y="100"/>
                  <a:pt x="1923" y="1"/>
                  <a:pt x="180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6" name="Google Shape;616;p30"/>
          <p:cNvSpPr/>
          <p:nvPr/>
        </p:nvSpPr>
        <p:spPr>
          <a:xfrm>
            <a:off x="7485809" y="4453739"/>
            <a:ext cx="971970" cy="679605"/>
          </a:xfrm>
          <a:custGeom>
            <a:avLst/>
            <a:gdLst/>
            <a:ahLst/>
            <a:cxnLst/>
            <a:rect l="l" t="t" r="r" b="b"/>
            <a:pathLst>
              <a:path w="9046" h="6325" extrusionOk="0">
                <a:moveTo>
                  <a:pt x="281" y="0"/>
                </a:moveTo>
                <a:cubicBezTo>
                  <a:pt x="114" y="0"/>
                  <a:pt x="0" y="264"/>
                  <a:pt x="179" y="385"/>
                </a:cubicBezTo>
                <a:cubicBezTo>
                  <a:pt x="1307" y="1155"/>
                  <a:pt x="2434" y="1925"/>
                  <a:pt x="3570" y="2695"/>
                </a:cubicBezTo>
                <a:cubicBezTo>
                  <a:pt x="4683" y="3457"/>
                  <a:pt x="5803" y="4219"/>
                  <a:pt x="6916" y="4981"/>
                </a:cubicBezTo>
                <a:cubicBezTo>
                  <a:pt x="7503" y="5377"/>
                  <a:pt x="8082" y="5789"/>
                  <a:pt x="8608" y="6269"/>
                </a:cubicBezTo>
                <a:cubicBezTo>
                  <a:pt x="8652" y="6308"/>
                  <a:pt x="8700" y="6324"/>
                  <a:pt x="8746" y="6324"/>
                </a:cubicBezTo>
                <a:cubicBezTo>
                  <a:pt x="8908" y="6324"/>
                  <a:pt x="9046" y="6122"/>
                  <a:pt x="8897" y="5979"/>
                </a:cubicBezTo>
                <a:cubicBezTo>
                  <a:pt x="8425" y="5553"/>
                  <a:pt x="7907" y="5172"/>
                  <a:pt x="7381" y="4813"/>
                </a:cubicBezTo>
                <a:cubicBezTo>
                  <a:pt x="6832" y="4425"/>
                  <a:pt x="6276" y="4051"/>
                  <a:pt x="5719" y="3670"/>
                </a:cubicBezTo>
                <a:cubicBezTo>
                  <a:pt x="4584" y="2900"/>
                  <a:pt x="3441" y="2123"/>
                  <a:pt x="2305" y="1346"/>
                </a:cubicBezTo>
                <a:cubicBezTo>
                  <a:pt x="1665" y="911"/>
                  <a:pt x="1025" y="469"/>
                  <a:pt x="384" y="35"/>
                </a:cubicBezTo>
                <a:cubicBezTo>
                  <a:pt x="349" y="11"/>
                  <a:pt x="314" y="0"/>
                  <a:pt x="2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7" name="Google Shape;617;p30"/>
          <p:cNvSpPr/>
          <p:nvPr/>
        </p:nvSpPr>
        <p:spPr>
          <a:xfrm>
            <a:off x="7710484" y="2882196"/>
            <a:ext cx="900947" cy="3047641"/>
          </a:xfrm>
          <a:custGeom>
            <a:avLst/>
            <a:gdLst/>
            <a:ahLst/>
            <a:cxnLst/>
            <a:rect l="l" t="t" r="r" b="b"/>
            <a:pathLst>
              <a:path w="8385" h="28364" extrusionOk="0">
                <a:moveTo>
                  <a:pt x="439" y="0"/>
                </a:moveTo>
                <a:cubicBezTo>
                  <a:pt x="365" y="0"/>
                  <a:pt x="294" y="17"/>
                  <a:pt x="237" y="51"/>
                </a:cubicBezTo>
                <a:cubicBezTo>
                  <a:pt x="31" y="172"/>
                  <a:pt x="1" y="409"/>
                  <a:pt x="92" y="607"/>
                </a:cubicBezTo>
                <a:cubicBezTo>
                  <a:pt x="839" y="2284"/>
                  <a:pt x="1532" y="3983"/>
                  <a:pt x="2180" y="5706"/>
                </a:cubicBezTo>
                <a:cubicBezTo>
                  <a:pt x="2836" y="7451"/>
                  <a:pt x="3445" y="9211"/>
                  <a:pt x="3994" y="10995"/>
                </a:cubicBezTo>
                <a:cubicBezTo>
                  <a:pt x="4543" y="12771"/>
                  <a:pt x="5038" y="14554"/>
                  <a:pt x="5473" y="16360"/>
                </a:cubicBezTo>
                <a:cubicBezTo>
                  <a:pt x="5922" y="18167"/>
                  <a:pt x="6311" y="19996"/>
                  <a:pt x="6646" y="21825"/>
                </a:cubicBezTo>
                <a:cubicBezTo>
                  <a:pt x="6974" y="23639"/>
                  <a:pt x="7248" y="25460"/>
                  <a:pt x="7469" y="27274"/>
                </a:cubicBezTo>
                <a:cubicBezTo>
                  <a:pt x="7500" y="27503"/>
                  <a:pt x="7523" y="27731"/>
                  <a:pt x="7546" y="27960"/>
                </a:cubicBezTo>
                <a:cubicBezTo>
                  <a:pt x="7576" y="28181"/>
                  <a:pt x="7721" y="28364"/>
                  <a:pt x="7957" y="28364"/>
                </a:cubicBezTo>
                <a:cubicBezTo>
                  <a:pt x="8155" y="28364"/>
                  <a:pt x="8384" y="28181"/>
                  <a:pt x="8361" y="27960"/>
                </a:cubicBezTo>
                <a:cubicBezTo>
                  <a:pt x="8148" y="26085"/>
                  <a:pt x="7881" y="24210"/>
                  <a:pt x="7553" y="22343"/>
                </a:cubicBezTo>
                <a:cubicBezTo>
                  <a:pt x="7233" y="20499"/>
                  <a:pt x="6860" y="18662"/>
                  <a:pt x="6425" y="16840"/>
                </a:cubicBezTo>
                <a:cubicBezTo>
                  <a:pt x="5991" y="15019"/>
                  <a:pt x="5511" y="13213"/>
                  <a:pt x="4970" y="11422"/>
                </a:cubicBezTo>
                <a:cubicBezTo>
                  <a:pt x="4429" y="9623"/>
                  <a:pt x="3834" y="7847"/>
                  <a:pt x="3186" y="6094"/>
                </a:cubicBezTo>
                <a:cubicBezTo>
                  <a:pt x="2531" y="4319"/>
                  <a:pt x="1830" y="2566"/>
                  <a:pt x="1068" y="828"/>
                </a:cubicBezTo>
                <a:cubicBezTo>
                  <a:pt x="976" y="622"/>
                  <a:pt x="885" y="409"/>
                  <a:pt x="786" y="195"/>
                </a:cubicBezTo>
                <a:cubicBezTo>
                  <a:pt x="730" y="64"/>
                  <a:pt x="581" y="0"/>
                  <a:pt x="43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8" name="Google Shape;618;p30"/>
          <p:cNvSpPr/>
          <p:nvPr/>
        </p:nvSpPr>
        <p:spPr>
          <a:xfrm>
            <a:off x="5243900" y="4467601"/>
            <a:ext cx="616749" cy="975086"/>
          </a:xfrm>
          <a:custGeom>
            <a:avLst/>
            <a:gdLst/>
            <a:ahLst/>
            <a:cxnLst/>
            <a:rect l="l" t="t" r="r" b="b"/>
            <a:pathLst>
              <a:path w="5740" h="9075" extrusionOk="0">
                <a:moveTo>
                  <a:pt x="472" y="1"/>
                </a:moveTo>
                <a:cubicBezTo>
                  <a:pt x="409" y="1"/>
                  <a:pt x="344" y="18"/>
                  <a:pt x="283" y="58"/>
                </a:cubicBezTo>
                <a:cubicBezTo>
                  <a:pt x="115" y="165"/>
                  <a:pt x="1" y="432"/>
                  <a:pt x="138" y="615"/>
                </a:cubicBezTo>
                <a:cubicBezTo>
                  <a:pt x="893" y="1613"/>
                  <a:pt x="1594" y="2642"/>
                  <a:pt x="2249" y="3709"/>
                </a:cubicBezTo>
                <a:cubicBezTo>
                  <a:pt x="2905" y="4761"/>
                  <a:pt x="3507" y="5850"/>
                  <a:pt x="4056" y="6963"/>
                </a:cubicBezTo>
                <a:cubicBezTo>
                  <a:pt x="4368" y="7596"/>
                  <a:pt x="4665" y="8228"/>
                  <a:pt x="4947" y="8876"/>
                </a:cubicBezTo>
                <a:cubicBezTo>
                  <a:pt x="5003" y="9007"/>
                  <a:pt x="5155" y="9075"/>
                  <a:pt x="5300" y="9075"/>
                </a:cubicBezTo>
                <a:cubicBezTo>
                  <a:pt x="5374" y="9075"/>
                  <a:pt x="5447" y="9057"/>
                  <a:pt x="5504" y="9021"/>
                </a:cubicBezTo>
                <a:cubicBezTo>
                  <a:pt x="5702" y="8891"/>
                  <a:pt x="5740" y="8678"/>
                  <a:pt x="5648" y="8472"/>
                </a:cubicBezTo>
                <a:cubicBezTo>
                  <a:pt x="5153" y="7321"/>
                  <a:pt x="4604" y="6201"/>
                  <a:pt x="4002" y="5104"/>
                </a:cubicBezTo>
                <a:cubicBezTo>
                  <a:pt x="3408" y="4014"/>
                  <a:pt x="2760" y="2954"/>
                  <a:pt x="2066" y="1925"/>
                </a:cubicBezTo>
                <a:cubicBezTo>
                  <a:pt x="1670" y="1339"/>
                  <a:pt x="1258" y="767"/>
                  <a:pt x="839" y="203"/>
                </a:cubicBezTo>
                <a:cubicBezTo>
                  <a:pt x="750" y="87"/>
                  <a:pt x="613" y="1"/>
                  <a:pt x="47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9" name="Google Shape;619;p30"/>
          <p:cNvSpPr/>
          <p:nvPr/>
        </p:nvSpPr>
        <p:spPr>
          <a:xfrm>
            <a:off x="5073594" y="4789732"/>
            <a:ext cx="565174" cy="245303"/>
          </a:xfrm>
          <a:custGeom>
            <a:avLst/>
            <a:gdLst/>
            <a:ahLst/>
            <a:cxnLst/>
            <a:rect l="l" t="t" r="r" b="b"/>
            <a:pathLst>
              <a:path w="5260" h="2283" extrusionOk="0">
                <a:moveTo>
                  <a:pt x="231" y="0"/>
                </a:moveTo>
                <a:cubicBezTo>
                  <a:pt x="145" y="0"/>
                  <a:pt x="57" y="72"/>
                  <a:pt x="31" y="154"/>
                </a:cubicBezTo>
                <a:cubicBezTo>
                  <a:pt x="1" y="261"/>
                  <a:pt x="69" y="360"/>
                  <a:pt x="176" y="398"/>
                </a:cubicBezTo>
                <a:cubicBezTo>
                  <a:pt x="1776" y="1016"/>
                  <a:pt x="3377" y="1641"/>
                  <a:pt x="4977" y="2273"/>
                </a:cubicBezTo>
                <a:cubicBezTo>
                  <a:pt x="4994" y="2280"/>
                  <a:pt x="5012" y="2283"/>
                  <a:pt x="5029" y="2283"/>
                </a:cubicBezTo>
                <a:cubicBezTo>
                  <a:pt x="5115" y="2283"/>
                  <a:pt x="5202" y="2212"/>
                  <a:pt x="5221" y="2136"/>
                </a:cubicBezTo>
                <a:cubicBezTo>
                  <a:pt x="5259" y="2014"/>
                  <a:pt x="5183" y="1923"/>
                  <a:pt x="5084" y="1885"/>
                </a:cubicBezTo>
                <a:cubicBezTo>
                  <a:pt x="3484" y="1252"/>
                  <a:pt x="1891" y="627"/>
                  <a:pt x="283" y="10"/>
                </a:cubicBezTo>
                <a:cubicBezTo>
                  <a:pt x="266" y="3"/>
                  <a:pt x="249" y="0"/>
                  <a:pt x="23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0" name="Google Shape;620;p30"/>
          <p:cNvSpPr/>
          <p:nvPr/>
        </p:nvSpPr>
        <p:spPr>
          <a:xfrm>
            <a:off x="5517463" y="4400983"/>
            <a:ext cx="61567" cy="475455"/>
          </a:xfrm>
          <a:custGeom>
            <a:avLst/>
            <a:gdLst/>
            <a:ahLst/>
            <a:cxnLst/>
            <a:rect l="l" t="t" r="r" b="b"/>
            <a:pathLst>
              <a:path w="573" h="4425" extrusionOk="0">
                <a:moveTo>
                  <a:pt x="196" y="1"/>
                </a:moveTo>
                <a:cubicBezTo>
                  <a:pt x="96" y="1"/>
                  <a:pt x="1" y="66"/>
                  <a:pt x="8" y="198"/>
                </a:cubicBezTo>
                <a:cubicBezTo>
                  <a:pt x="61" y="1539"/>
                  <a:pt x="107" y="2888"/>
                  <a:pt x="161" y="4230"/>
                </a:cubicBezTo>
                <a:cubicBezTo>
                  <a:pt x="168" y="4359"/>
                  <a:pt x="273" y="4424"/>
                  <a:pt x="374" y="4424"/>
                </a:cubicBezTo>
                <a:cubicBezTo>
                  <a:pt x="475" y="4424"/>
                  <a:pt x="572" y="4359"/>
                  <a:pt x="564" y="4230"/>
                </a:cubicBezTo>
                <a:cubicBezTo>
                  <a:pt x="519" y="2888"/>
                  <a:pt x="465" y="1539"/>
                  <a:pt x="412" y="198"/>
                </a:cubicBezTo>
                <a:cubicBezTo>
                  <a:pt x="404" y="68"/>
                  <a:pt x="298" y="1"/>
                  <a:pt x="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1" name="Google Shape;621;p30"/>
          <p:cNvSpPr/>
          <p:nvPr/>
        </p:nvSpPr>
        <p:spPr>
          <a:xfrm>
            <a:off x="8543433" y="179326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2" name="Google Shape;622;p30"/>
          <p:cNvSpPr/>
          <p:nvPr/>
        </p:nvSpPr>
        <p:spPr>
          <a:xfrm>
            <a:off x="8085952" y="690586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3" name="Google Shape;623;p30"/>
          <p:cNvSpPr/>
          <p:nvPr/>
        </p:nvSpPr>
        <p:spPr>
          <a:xfrm>
            <a:off x="7521124" y="136603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4" name="Google Shape;624;p30"/>
          <p:cNvSpPr/>
          <p:nvPr/>
        </p:nvSpPr>
        <p:spPr>
          <a:xfrm>
            <a:off x="8795196" y="760367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5" name="Google Shape;625;p30"/>
          <p:cNvSpPr/>
          <p:nvPr/>
        </p:nvSpPr>
        <p:spPr>
          <a:xfrm>
            <a:off x="8538801" y="1153326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6" name="Google Shape;626;p30"/>
          <p:cNvSpPr/>
          <p:nvPr/>
        </p:nvSpPr>
        <p:spPr>
          <a:xfrm>
            <a:off x="633563" y="2295525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7" name="Google Shape;627;p30"/>
          <p:cNvSpPr/>
          <p:nvPr/>
        </p:nvSpPr>
        <p:spPr>
          <a:xfrm>
            <a:off x="1301871" y="2212529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8" name="Google Shape;628;p30"/>
          <p:cNvSpPr/>
          <p:nvPr/>
        </p:nvSpPr>
        <p:spPr>
          <a:xfrm>
            <a:off x="599361" y="1604340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9" name="Google Shape;629;p30"/>
          <p:cNvSpPr/>
          <p:nvPr/>
        </p:nvSpPr>
        <p:spPr>
          <a:xfrm>
            <a:off x="1278152" y="1487698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535357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2"/>
        </a:solidFill>
        <a:effectLst/>
      </p:bgPr>
    </p:bg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31"/>
          <p:cNvSpPr/>
          <p:nvPr/>
        </p:nvSpPr>
        <p:spPr>
          <a:xfrm>
            <a:off x="8543433" y="179326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2" name="Google Shape;632;p31"/>
          <p:cNvSpPr/>
          <p:nvPr/>
        </p:nvSpPr>
        <p:spPr>
          <a:xfrm>
            <a:off x="8085952" y="690586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3" name="Google Shape;633;p31"/>
          <p:cNvSpPr/>
          <p:nvPr/>
        </p:nvSpPr>
        <p:spPr>
          <a:xfrm>
            <a:off x="7521124" y="136603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4" name="Google Shape;634;p31"/>
          <p:cNvSpPr/>
          <p:nvPr/>
        </p:nvSpPr>
        <p:spPr>
          <a:xfrm>
            <a:off x="8795196" y="760367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5" name="Google Shape;635;p31"/>
          <p:cNvSpPr/>
          <p:nvPr/>
        </p:nvSpPr>
        <p:spPr>
          <a:xfrm>
            <a:off x="8538801" y="1153326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6" name="Google Shape;636;p31"/>
          <p:cNvSpPr/>
          <p:nvPr/>
        </p:nvSpPr>
        <p:spPr>
          <a:xfrm>
            <a:off x="131871" y="259570"/>
            <a:ext cx="406139" cy="42057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7" name="Google Shape;637;p31"/>
          <p:cNvSpPr/>
          <p:nvPr/>
        </p:nvSpPr>
        <p:spPr>
          <a:xfrm>
            <a:off x="846184" y="203107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31"/>
          <p:cNvSpPr/>
          <p:nvPr/>
        </p:nvSpPr>
        <p:spPr>
          <a:xfrm>
            <a:off x="529386" y="825160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9" name="Google Shape;639;p31"/>
          <p:cNvSpPr/>
          <p:nvPr/>
        </p:nvSpPr>
        <p:spPr>
          <a:xfrm>
            <a:off x="140489" y="1153323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0" name="Google Shape;640;p31"/>
          <p:cNvSpPr/>
          <p:nvPr/>
        </p:nvSpPr>
        <p:spPr>
          <a:xfrm>
            <a:off x="1033049" y="452252"/>
            <a:ext cx="406126" cy="429996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1" name="Google Shape;641;p31"/>
          <p:cNvSpPr/>
          <p:nvPr/>
        </p:nvSpPr>
        <p:spPr>
          <a:xfrm rot="10800000">
            <a:off x="337369" y="4702175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2" name="Google Shape;642;p31"/>
          <p:cNvSpPr/>
          <p:nvPr/>
        </p:nvSpPr>
        <p:spPr>
          <a:xfrm rot="10800000">
            <a:off x="657724" y="4098909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3" name="Google Shape;643;p31"/>
          <p:cNvSpPr/>
          <p:nvPr/>
        </p:nvSpPr>
        <p:spPr>
          <a:xfrm rot="10800000">
            <a:off x="1154119" y="4506395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4" name="Google Shape;644;p31"/>
          <p:cNvSpPr/>
          <p:nvPr/>
        </p:nvSpPr>
        <p:spPr>
          <a:xfrm rot="10800000">
            <a:off x="150496" y="4168709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5" name="Google Shape;645;p31"/>
          <p:cNvSpPr/>
          <p:nvPr/>
        </p:nvSpPr>
        <p:spPr>
          <a:xfrm rot="10800000">
            <a:off x="204857" y="3594177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6" name="Google Shape;646;p31"/>
          <p:cNvSpPr/>
          <p:nvPr/>
        </p:nvSpPr>
        <p:spPr>
          <a:xfrm rot="10800000">
            <a:off x="8594560" y="4447058"/>
            <a:ext cx="406139" cy="42057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7" name="Google Shape;647;p31"/>
          <p:cNvSpPr/>
          <p:nvPr/>
        </p:nvSpPr>
        <p:spPr>
          <a:xfrm rot="10800000">
            <a:off x="8099508" y="4725968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8" name="Google Shape;648;p31"/>
          <p:cNvSpPr/>
          <p:nvPr/>
        </p:nvSpPr>
        <p:spPr>
          <a:xfrm rot="10800000">
            <a:off x="8351416" y="4056341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9" name="Google Shape;649;p31"/>
          <p:cNvSpPr/>
          <p:nvPr/>
        </p:nvSpPr>
        <p:spPr>
          <a:xfrm rot="10800000">
            <a:off x="8603186" y="3636171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0" name="Google Shape;650;p31"/>
          <p:cNvSpPr/>
          <p:nvPr/>
        </p:nvSpPr>
        <p:spPr>
          <a:xfrm rot="10800000">
            <a:off x="7693395" y="4244950"/>
            <a:ext cx="406126" cy="429996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103714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2"/>
        </a:solidFill>
        <a:effectLst/>
      </p:bgPr>
    </p:bg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2"/>
          <p:cNvSpPr/>
          <p:nvPr/>
        </p:nvSpPr>
        <p:spPr>
          <a:xfrm flipH="1">
            <a:off x="-34724" y="-24162"/>
            <a:ext cx="2468926" cy="1492534"/>
          </a:xfrm>
          <a:custGeom>
            <a:avLst/>
            <a:gdLst/>
            <a:ahLst/>
            <a:cxnLst/>
            <a:rect l="l" t="t" r="r" b="b"/>
            <a:pathLst>
              <a:path w="47619" h="28787" extrusionOk="0">
                <a:moveTo>
                  <a:pt x="1" y="0"/>
                </a:moveTo>
                <a:cubicBezTo>
                  <a:pt x="1609" y="3064"/>
                  <a:pt x="5648" y="5236"/>
                  <a:pt x="10381" y="5236"/>
                </a:cubicBezTo>
                <a:cubicBezTo>
                  <a:pt x="14115" y="5236"/>
                  <a:pt x="17415" y="3887"/>
                  <a:pt x="19427" y="1822"/>
                </a:cubicBezTo>
                <a:cubicBezTo>
                  <a:pt x="20022" y="5869"/>
                  <a:pt x="23497" y="8978"/>
                  <a:pt x="27712" y="8978"/>
                </a:cubicBezTo>
                <a:cubicBezTo>
                  <a:pt x="28017" y="8978"/>
                  <a:pt x="28314" y="8963"/>
                  <a:pt x="28611" y="8925"/>
                </a:cubicBezTo>
                <a:cubicBezTo>
                  <a:pt x="29030" y="19427"/>
                  <a:pt x="37239" y="27925"/>
                  <a:pt x="47619" y="28786"/>
                </a:cubicBezTo>
                <a:lnTo>
                  <a:pt x="4761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3" name="Google Shape;653;p32"/>
          <p:cNvSpPr/>
          <p:nvPr/>
        </p:nvSpPr>
        <p:spPr>
          <a:xfrm>
            <a:off x="6675077" y="-24162"/>
            <a:ext cx="2468926" cy="1492534"/>
          </a:xfrm>
          <a:custGeom>
            <a:avLst/>
            <a:gdLst/>
            <a:ahLst/>
            <a:cxnLst/>
            <a:rect l="l" t="t" r="r" b="b"/>
            <a:pathLst>
              <a:path w="47619" h="28787" extrusionOk="0">
                <a:moveTo>
                  <a:pt x="1" y="0"/>
                </a:moveTo>
                <a:cubicBezTo>
                  <a:pt x="1609" y="3064"/>
                  <a:pt x="5648" y="5236"/>
                  <a:pt x="10381" y="5236"/>
                </a:cubicBezTo>
                <a:cubicBezTo>
                  <a:pt x="14115" y="5236"/>
                  <a:pt x="17415" y="3887"/>
                  <a:pt x="19427" y="1822"/>
                </a:cubicBezTo>
                <a:cubicBezTo>
                  <a:pt x="20022" y="5869"/>
                  <a:pt x="23497" y="8978"/>
                  <a:pt x="27712" y="8978"/>
                </a:cubicBezTo>
                <a:cubicBezTo>
                  <a:pt x="28017" y="8978"/>
                  <a:pt x="28314" y="8963"/>
                  <a:pt x="28611" y="8925"/>
                </a:cubicBezTo>
                <a:cubicBezTo>
                  <a:pt x="29030" y="19427"/>
                  <a:pt x="37239" y="27925"/>
                  <a:pt x="47619" y="28786"/>
                </a:cubicBezTo>
                <a:lnTo>
                  <a:pt x="4761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4" name="Google Shape;654;p32"/>
          <p:cNvSpPr/>
          <p:nvPr/>
        </p:nvSpPr>
        <p:spPr>
          <a:xfrm rot="10800000" flipH="1">
            <a:off x="1928087" y="3972873"/>
            <a:ext cx="342996" cy="363122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0"/>
                </a:moveTo>
                <a:lnTo>
                  <a:pt x="1901" y="1535"/>
                </a:lnTo>
                <a:lnTo>
                  <a:pt x="536" y="1030"/>
                </a:lnTo>
                <a:lnTo>
                  <a:pt x="1615" y="1974"/>
                </a:lnTo>
                <a:lnTo>
                  <a:pt x="0" y="2394"/>
                </a:lnTo>
                <a:lnTo>
                  <a:pt x="1541" y="2784"/>
                </a:lnTo>
                <a:lnTo>
                  <a:pt x="646" y="4185"/>
                </a:lnTo>
                <a:lnTo>
                  <a:pt x="646" y="4185"/>
                </a:lnTo>
                <a:lnTo>
                  <a:pt x="1937" y="3326"/>
                </a:lnTo>
                <a:lnTo>
                  <a:pt x="2437" y="5159"/>
                </a:lnTo>
                <a:lnTo>
                  <a:pt x="2936" y="3326"/>
                </a:lnTo>
                <a:lnTo>
                  <a:pt x="4228" y="4185"/>
                </a:lnTo>
                <a:lnTo>
                  <a:pt x="3332" y="2784"/>
                </a:lnTo>
                <a:lnTo>
                  <a:pt x="4873" y="2394"/>
                </a:lnTo>
                <a:lnTo>
                  <a:pt x="3259" y="1974"/>
                </a:lnTo>
                <a:lnTo>
                  <a:pt x="4337" y="1030"/>
                </a:lnTo>
                <a:lnTo>
                  <a:pt x="2973" y="1535"/>
                </a:lnTo>
                <a:lnTo>
                  <a:pt x="24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5" name="Google Shape;655;p32"/>
          <p:cNvSpPr/>
          <p:nvPr/>
        </p:nvSpPr>
        <p:spPr>
          <a:xfrm rot="10800000" flipH="1">
            <a:off x="7858199" y="4320755"/>
            <a:ext cx="604473" cy="639982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6" name="Google Shape;656;p32"/>
          <p:cNvSpPr/>
          <p:nvPr/>
        </p:nvSpPr>
        <p:spPr>
          <a:xfrm rot="10800000" flipH="1">
            <a:off x="6901115" y="3814816"/>
            <a:ext cx="205840" cy="218225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7" name="Google Shape;657;p32"/>
          <p:cNvSpPr/>
          <p:nvPr/>
        </p:nvSpPr>
        <p:spPr>
          <a:xfrm rot="10800000" flipH="1">
            <a:off x="8462667" y="3962512"/>
            <a:ext cx="362759" cy="383865"/>
          </a:xfrm>
          <a:custGeom>
            <a:avLst/>
            <a:gdLst/>
            <a:ahLst/>
            <a:cxnLst/>
            <a:rect l="l" t="t" r="r" b="b"/>
            <a:pathLst>
              <a:path w="2925" h="3095" extrusionOk="0">
                <a:moveTo>
                  <a:pt x="2534" y="2510"/>
                </a:moveTo>
                <a:lnTo>
                  <a:pt x="2534" y="2510"/>
                </a:lnTo>
                <a:lnTo>
                  <a:pt x="2534" y="2510"/>
                </a:lnTo>
                <a:close/>
                <a:moveTo>
                  <a:pt x="1462" y="1"/>
                </a:moveTo>
                <a:lnTo>
                  <a:pt x="1140" y="920"/>
                </a:lnTo>
                <a:lnTo>
                  <a:pt x="323" y="616"/>
                </a:lnTo>
                <a:lnTo>
                  <a:pt x="323" y="616"/>
                </a:lnTo>
                <a:lnTo>
                  <a:pt x="969" y="1182"/>
                </a:lnTo>
                <a:lnTo>
                  <a:pt x="1" y="1432"/>
                </a:lnTo>
                <a:lnTo>
                  <a:pt x="926" y="1669"/>
                </a:lnTo>
                <a:lnTo>
                  <a:pt x="384" y="2510"/>
                </a:lnTo>
                <a:lnTo>
                  <a:pt x="1158" y="1992"/>
                </a:lnTo>
                <a:lnTo>
                  <a:pt x="1462" y="3095"/>
                </a:lnTo>
                <a:lnTo>
                  <a:pt x="1761" y="1992"/>
                </a:lnTo>
                <a:lnTo>
                  <a:pt x="2534" y="2510"/>
                </a:lnTo>
                <a:lnTo>
                  <a:pt x="1998" y="1669"/>
                </a:lnTo>
                <a:lnTo>
                  <a:pt x="2924" y="1432"/>
                </a:lnTo>
                <a:lnTo>
                  <a:pt x="1956" y="1182"/>
                </a:lnTo>
                <a:lnTo>
                  <a:pt x="2601" y="616"/>
                </a:lnTo>
                <a:lnTo>
                  <a:pt x="2601" y="616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8" name="Google Shape;658;p32"/>
          <p:cNvSpPr/>
          <p:nvPr/>
        </p:nvSpPr>
        <p:spPr>
          <a:xfrm rot="10800000" flipH="1">
            <a:off x="7123778" y="4362293"/>
            <a:ext cx="428365" cy="418221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9" name="Google Shape;659;p32"/>
          <p:cNvSpPr/>
          <p:nvPr/>
        </p:nvSpPr>
        <p:spPr>
          <a:xfrm rot="10800000" flipH="1">
            <a:off x="276283" y="3709107"/>
            <a:ext cx="277298" cy="269765"/>
          </a:xfrm>
          <a:custGeom>
            <a:avLst/>
            <a:gdLst/>
            <a:ahLst/>
            <a:cxnLst/>
            <a:rect l="l" t="t" r="r" b="b"/>
            <a:pathLst>
              <a:path w="2236" h="2175" extrusionOk="0">
                <a:moveTo>
                  <a:pt x="1044" y="0"/>
                </a:moveTo>
                <a:cubicBezTo>
                  <a:pt x="1001" y="0"/>
                  <a:pt x="960" y="27"/>
                  <a:pt x="963" y="82"/>
                </a:cubicBezTo>
                <a:cubicBezTo>
                  <a:pt x="987" y="362"/>
                  <a:pt x="1005" y="637"/>
                  <a:pt x="1024" y="917"/>
                </a:cubicBezTo>
                <a:lnTo>
                  <a:pt x="676" y="624"/>
                </a:lnTo>
                <a:cubicBezTo>
                  <a:pt x="658" y="609"/>
                  <a:pt x="638" y="602"/>
                  <a:pt x="618" y="602"/>
                </a:cubicBezTo>
                <a:cubicBezTo>
                  <a:pt x="548" y="602"/>
                  <a:pt x="488" y="689"/>
                  <a:pt x="554" y="746"/>
                </a:cubicBezTo>
                <a:cubicBezTo>
                  <a:pt x="664" y="838"/>
                  <a:pt x="774" y="929"/>
                  <a:pt x="877" y="1020"/>
                </a:cubicBezTo>
                <a:cubicBezTo>
                  <a:pt x="621" y="1039"/>
                  <a:pt x="366" y="1051"/>
                  <a:pt x="110" y="1069"/>
                </a:cubicBezTo>
                <a:cubicBezTo>
                  <a:pt x="2" y="1075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1"/>
                  <a:pt x="695" y="1203"/>
                  <a:pt x="981" y="1185"/>
                </a:cubicBezTo>
                <a:lnTo>
                  <a:pt x="981" y="1185"/>
                </a:lnTo>
                <a:cubicBezTo>
                  <a:pt x="877" y="1294"/>
                  <a:pt x="768" y="1404"/>
                  <a:pt x="658" y="1514"/>
                </a:cubicBezTo>
                <a:cubicBezTo>
                  <a:pt x="596" y="1571"/>
                  <a:pt x="657" y="1658"/>
                  <a:pt x="725" y="1658"/>
                </a:cubicBezTo>
                <a:cubicBezTo>
                  <a:pt x="744" y="1658"/>
                  <a:pt x="763" y="1651"/>
                  <a:pt x="780" y="1635"/>
                </a:cubicBezTo>
                <a:cubicBezTo>
                  <a:pt x="871" y="1544"/>
                  <a:pt x="963" y="1453"/>
                  <a:pt x="1054" y="1361"/>
                </a:cubicBezTo>
                <a:cubicBezTo>
                  <a:pt x="1066" y="1605"/>
                  <a:pt x="1084" y="1849"/>
                  <a:pt x="1097" y="2092"/>
                </a:cubicBezTo>
                <a:cubicBezTo>
                  <a:pt x="1100" y="2147"/>
                  <a:pt x="1144" y="2175"/>
                  <a:pt x="1186" y="2175"/>
                </a:cubicBezTo>
                <a:cubicBezTo>
                  <a:pt x="1229" y="2175"/>
                  <a:pt x="1270" y="2147"/>
                  <a:pt x="1267" y="2092"/>
                </a:cubicBezTo>
                <a:cubicBezTo>
                  <a:pt x="1255" y="1830"/>
                  <a:pt x="1237" y="1568"/>
                  <a:pt x="1218" y="1307"/>
                </a:cubicBezTo>
                <a:lnTo>
                  <a:pt x="1218" y="1307"/>
                </a:lnTo>
                <a:cubicBezTo>
                  <a:pt x="1334" y="1404"/>
                  <a:pt x="1444" y="1495"/>
                  <a:pt x="1553" y="1593"/>
                </a:cubicBezTo>
                <a:cubicBezTo>
                  <a:pt x="1571" y="1607"/>
                  <a:pt x="1590" y="1612"/>
                  <a:pt x="1608" y="1612"/>
                </a:cubicBezTo>
                <a:cubicBezTo>
                  <a:pt x="1680" y="1612"/>
                  <a:pt x="1743" y="1524"/>
                  <a:pt x="1675" y="1471"/>
                </a:cubicBezTo>
                <a:lnTo>
                  <a:pt x="1316" y="1166"/>
                </a:lnTo>
                <a:cubicBezTo>
                  <a:pt x="1584" y="1148"/>
                  <a:pt x="1852" y="1130"/>
                  <a:pt x="2120" y="1106"/>
                </a:cubicBezTo>
                <a:cubicBezTo>
                  <a:pt x="2228" y="1100"/>
                  <a:pt x="2235" y="935"/>
                  <a:pt x="2126" y="935"/>
                </a:cubicBezTo>
                <a:cubicBezTo>
                  <a:pt x="2124" y="935"/>
                  <a:pt x="2122" y="935"/>
                  <a:pt x="2120" y="935"/>
                </a:cubicBezTo>
                <a:cubicBezTo>
                  <a:pt x="1888" y="953"/>
                  <a:pt x="1657" y="972"/>
                  <a:pt x="1432" y="984"/>
                </a:cubicBezTo>
                <a:lnTo>
                  <a:pt x="1651" y="764"/>
                </a:lnTo>
                <a:cubicBezTo>
                  <a:pt x="1708" y="703"/>
                  <a:pt x="1647" y="619"/>
                  <a:pt x="1583" y="619"/>
                </a:cubicBezTo>
                <a:cubicBezTo>
                  <a:pt x="1564" y="619"/>
                  <a:pt x="1545" y="626"/>
                  <a:pt x="1529" y="643"/>
                </a:cubicBezTo>
                <a:cubicBezTo>
                  <a:pt x="1419" y="752"/>
                  <a:pt x="1310" y="862"/>
                  <a:pt x="1200" y="972"/>
                </a:cubicBezTo>
                <a:cubicBezTo>
                  <a:pt x="1182" y="673"/>
                  <a:pt x="1158" y="381"/>
                  <a:pt x="1139" y="82"/>
                </a:cubicBezTo>
                <a:cubicBezTo>
                  <a:pt x="1133" y="27"/>
                  <a:pt x="1087" y="0"/>
                  <a:pt x="10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0" name="Google Shape;660;p32"/>
          <p:cNvSpPr/>
          <p:nvPr/>
        </p:nvSpPr>
        <p:spPr>
          <a:xfrm rot="10800000" flipH="1">
            <a:off x="1498085" y="4640744"/>
            <a:ext cx="277309" cy="270628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1" name="Google Shape;661;p32"/>
          <p:cNvSpPr/>
          <p:nvPr/>
        </p:nvSpPr>
        <p:spPr>
          <a:xfrm rot="10800000" flipH="1">
            <a:off x="7733505" y="3794804"/>
            <a:ext cx="277309" cy="270504"/>
          </a:xfrm>
          <a:custGeom>
            <a:avLst/>
            <a:gdLst/>
            <a:ahLst/>
            <a:cxnLst/>
            <a:rect l="l" t="t" r="r" b="b"/>
            <a:pathLst>
              <a:path w="2236" h="2181" extrusionOk="0">
                <a:moveTo>
                  <a:pt x="1045" y="0"/>
                </a:moveTo>
                <a:cubicBezTo>
                  <a:pt x="1003" y="0"/>
                  <a:pt x="963" y="28"/>
                  <a:pt x="969" y="82"/>
                </a:cubicBezTo>
                <a:cubicBezTo>
                  <a:pt x="987" y="363"/>
                  <a:pt x="1006" y="643"/>
                  <a:pt x="1024" y="923"/>
                </a:cubicBezTo>
                <a:lnTo>
                  <a:pt x="677" y="631"/>
                </a:lnTo>
                <a:cubicBezTo>
                  <a:pt x="658" y="615"/>
                  <a:pt x="638" y="608"/>
                  <a:pt x="618" y="608"/>
                </a:cubicBezTo>
                <a:cubicBezTo>
                  <a:pt x="548" y="608"/>
                  <a:pt x="488" y="694"/>
                  <a:pt x="555" y="746"/>
                </a:cubicBezTo>
                <a:cubicBezTo>
                  <a:pt x="665" y="844"/>
                  <a:pt x="774" y="935"/>
                  <a:pt x="884" y="1026"/>
                </a:cubicBezTo>
                <a:cubicBezTo>
                  <a:pt x="622" y="1039"/>
                  <a:pt x="366" y="1057"/>
                  <a:pt x="110" y="1069"/>
                </a:cubicBezTo>
                <a:cubicBezTo>
                  <a:pt x="3" y="1075"/>
                  <a:pt x="1" y="1240"/>
                  <a:pt x="105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3" y="1227"/>
                  <a:pt x="695" y="1209"/>
                  <a:pt x="987" y="1191"/>
                </a:cubicBezTo>
                <a:lnTo>
                  <a:pt x="987" y="1191"/>
                </a:lnTo>
                <a:cubicBezTo>
                  <a:pt x="878" y="1301"/>
                  <a:pt x="768" y="1404"/>
                  <a:pt x="658" y="1514"/>
                </a:cubicBezTo>
                <a:cubicBezTo>
                  <a:pt x="597" y="1575"/>
                  <a:pt x="656" y="1661"/>
                  <a:pt x="722" y="1661"/>
                </a:cubicBezTo>
                <a:cubicBezTo>
                  <a:pt x="742" y="1661"/>
                  <a:pt x="762" y="1654"/>
                  <a:pt x="780" y="1636"/>
                </a:cubicBezTo>
                <a:cubicBezTo>
                  <a:pt x="872" y="1544"/>
                  <a:pt x="963" y="1453"/>
                  <a:pt x="1054" y="1368"/>
                </a:cubicBezTo>
                <a:cubicBezTo>
                  <a:pt x="1067" y="1611"/>
                  <a:pt x="1085" y="1855"/>
                  <a:pt x="1097" y="2098"/>
                </a:cubicBezTo>
                <a:cubicBezTo>
                  <a:pt x="1100" y="2153"/>
                  <a:pt x="1144" y="2181"/>
                  <a:pt x="1187" y="2181"/>
                </a:cubicBezTo>
                <a:cubicBezTo>
                  <a:pt x="1230" y="2181"/>
                  <a:pt x="1271" y="2153"/>
                  <a:pt x="1268" y="2098"/>
                </a:cubicBezTo>
                <a:cubicBezTo>
                  <a:pt x="1255" y="1837"/>
                  <a:pt x="1237" y="1575"/>
                  <a:pt x="1219" y="1313"/>
                </a:cubicBezTo>
                <a:lnTo>
                  <a:pt x="1219" y="1313"/>
                </a:lnTo>
                <a:lnTo>
                  <a:pt x="1554" y="1593"/>
                </a:lnTo>
                <a:cubicBezTo>
                  <a:pt x="1572" y="1609"/>
                  <a:pt x="1593" y="1615"/>
                  <a:pt x="1612" y="1615"/>
                </a:cubicBezTo>
                <a:cubicBezTo>
                  <a:pt x="1682" y="1615"/>
                  <a:pt x="1742" y="1528"/>
                  <a:pt x="1676" y="1471"/>
                </a:cubicBezTo>
                <a:cubicBezTo>
                  <a:pt x="1560" y="1374"/>
                  <a:pt x="1438" y="1270"/>
                  <a:pt x="1316" y="1167"/>
                </a:cubicBezTo>
                <a:cubicBezTo>
                  <a:pt x="1584" y="1148"/>
                  <a:pt x="1852" y="1130"/>
                  <a:pt x="2126" y="1112"/>
                </a:cubicBezTo>
                <a:cubicBezTo>
                  <a:pt x="2234" y="1106"/>
                  <a:pt x="2236" y="941"/>
                  <a:pt x="2132" y="941"/>
                </a:cubicBezTo>
                <a:cubicBezTo>
                  <a:pt x="2130" y="941"/>
                  <a:pt x="2128" y="941"/>
                  <a:pt x="2126" y="941"/>
                </a:cubicBezTo>
                <a:cubicBezTo>
                  <a:pt x="1895" y="959"/>
                  <a:pt x="1663" y="972"/>
                  <a:pt x="1432" y="990"/>
                </a:cubicBezTo>
                <a:lnTo>
                  <a:pt x="1651" y="771"/>
                </a:lnTo>
                <a:cubicBezTo>
                  <a:pt x="1712" y="710"/>
                  <a:pt x="1654" y="623"/>
                  <a:pt x="1588" y="623"/>
                </a:cubicBezTo>
                <a:cubicBezTo>
                  <a:pt x="1568" y="623"/>
                  <a:pt x="1548" y="631"/>
                  <a:pt x="1529" y="649"/>
                </a:cubicBezTo>
                <a:cubicBezTo>
                  <a:pt x="1420" y="758"/>
                  <a:pt x="1310" y="868"/>
                  <a:pt x="1201" y="978"/>
                </a:cubicBezTo>
                <a:cubicBezTo>
                  <a:pt x="1182" y="679"/>
                  <a:pt x="1158" y="381"/>
                  <a:pt x="1140" y="82"/>
                </a:cubicBezTo>
                <a:cubicBezTo>
                  <a:pt x="1134" y="28"/>
                  <a:pt x="1088" y="0"/>
                  <a:pt x="1045" y="0"/>
                </a:cubicBezTo>
                <a:close/>
              </a:path>
            </a:pathLst>
          </a:custGeom>
          <a:solidFill>
            <a:srgbClr val="F5C0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2" name="Google Shape;662;p32"/>
          <p:cNvSpPr/>
          <p:nvPr/>
        </p:nvSpPr>
        <p:spPr>
          <a:xfrm rot="10800000" flipH="1">
            <a:off x="880770" y="4140528"/>
            <a:ext cx="428347" cy="371974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3" name="Google Shape;663;p32"/>
          <p:cNvSpPr/>
          <p:nvPr/>
        </p:nvSpPr>
        <p:spPr>
          <a:xfrm rot="10800000" flipH="1">
            <a:off x="8420367" y="2753159"/>
            <a:ext cx="447340" cy="463243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4" name="Google Shape;664;p32"/>
          <p:cNvSpPr/>
          <p:nvPr/>
        </p:nvSpPr>
        <p:spPr>
          <a:xfrm rot="10800000" flipH="1">
            <a:off x="276299" y="4320755"/>
            <a:ext cx="604473" cy="639982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5" name="Google Shape;665;p32"/>
          <p:cNvSpPr/>
          <p:nvPr/>
        </p:nvSpPr>
        <p:spPr>
          <a:xfrm rot="10800000" flipH="1">
            <a:off x="354854" y="2903984"/>
            <a:ext cx="447340" cy="463243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6" name="Google Shape;666;p32"/>
          <p:cNvSpPr/>
          <p:nvPr/>
        </p:nvSpPr>
        <p:spPr>
          <a:xfrm rot="10800000" flipH="1">
            <a:off x="8590410" y="3271169"/>
            <a:ext cx="277309" cy="270628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508770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87ABDC-9FDE-4BE5-8C05-98A8A74A35D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26651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1E909C-52C7-4DDF-99EE-D9294093AB9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78305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4A54B8-0AFF-4A48-B787-4A3805FC85D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303652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F8F6C7-19B8-49F6-BD84-89E343CBE13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51255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FD82E7-1BEE-4355-A91E-639BFFBDD3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9744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3CCC-7556-43B9-A4E8-CCA8CA544EA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2BC58-0909-40D8-ACF0-015A0DD55A6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285527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7DA93-6BA0-43EB-9C84-1DC53C6AB1A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34183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51255-C3A9-4028-9BCB-881B5E84D0A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325647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DC0679-5498-4FD3-B8F7-9B990B3D7D3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70582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49121E-C241-4E22-8E5E-25A0E057171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91001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CDB14D-942B-4CC9-BBCB-4350F44269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193536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62271F-440A-438D-A261-1BEF0A6551D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4437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924475" y="443575"/>
            <a:ext cx="5305500" cy="5305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9425" y="3892925"/>
            <a:ext cx="2085300" cy="48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3059600" y="847922"/>
            <a:ext cx="3035700" cy="184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45046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-1200" y="2571750"/>
            <a:ext cx="9159900" cy="1851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" name="Google Shape;14;p3"/>
          <p:cNvGrpSpPr/>
          <p:nvPr/>
        </p:nvGrpSpPr>
        <p:grpSpPr>
          <a:xfrm>
            <a:off x="-1533" y="4422633"/>
            <a:ext cx="9150702" cy="720905"/>
            <a:chOff x="6554556" y="4623505"/>
            <a:chExt cx="7127825" cy="720905"/>
          </a:xfrm>
        </p:grpSpPr>
        <p:sp>
          <p:nvSpPr>
            <p:cNvPr id="15" name="Google Shape;15;p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720900" y="1295431"/>
            <a:ext cx="38511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20900" y="554926"/>
            <a:ext cx="3851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00922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4"/>
          <p:cNvGrpSpPr/>
          <p:nvPr/>
        </p:nvGrpSpPr>
        <p:grpSpPr>
          <a:xfrm>
            <a:off x="-242443" y="313351"/>
            <a:ext cx="9544819" cy="874613"/>
            <a:chOff x="-242443" y="237150"/>
            <a:chExt cx="9544819" cy="874613"/>
          </a:xfrm>
        </p:grpSpPr>
        <p:sp>
          <p:nvSpPr>
            <p:cNvPr id="21" name="Google Shape;21;p4"/>
            <p:cNvSpPr/>
            <p:nvPr/>
          </p:nvSpPr>
          <p:spPr>
            <a:xfrm>
              <a:off x="7625675" y="408622"/>
              <a:ext cx="808827" cy="645494"/>
            </a:xfrm>
            <a:custGeom>
              <a:avLst/>
              <a:gdLst/>
              <a:ahLst/>
              <a:cxnLst/>
              <a:rect l="l" t="t" r="r" b="b"/>
              <a:pathLst>
                <a:path w="61461" h="49059" extrusionOk="0">
                  <a:moveTo>
                    <a:pt x="23010" y="0"/>
                  </a:moveTo>
                  <a:cubicBezTo>
                    <a:pt x="16201" y="0"/>
                    <a:pt x="10669" y="5502"/>
                    <a:pt x="10669" y="12311"/>
                  </a:cubicBezTo>
                  <a:cubicBezTo>
                    <a:pt x="10669" y="13374"/>
                    <a:pt x="10821" y="14408"/>
                    <a:pt x="11065" y="15381"/>
                  </a:cubicBezTo>
                  <a:lnTo>
                    <a:pt x="10669" y="15381"/>
                  </a:lnTo>
                  <a:cubicBezTo>
                    <a:pt x="4773" y="15381"/>
                    <a:pt x="1" y="20153"/>
                    <a:pt x="1" y="26049"/>
                  </a:cubicBezTo>
                  <a:cubicBezTo>
                    <a:pt x="1" y="31399"/>
                    <a:pt x="3922" y="35837"/>
                    <a:pt x="9058" y="36627"/>
                  </a:cubicBezTo>
                  <a:cubicBezTo>
                    <a:pt x="9058" y="36657"/>
                    <a:pt x="9058" y="36718"/>
                    <a:pt x="9058" y="36749"/>
                  </a:cubicBezTo>
                  <a:cubicBezTo>
                    <a:pt x="9058" y="43557"/>
                    <a:pt x="14560" y="49059"/>
                    <a:pt x="21369" y="49059"/>
                  </a:cubicBezTo>
                  <a:cubicBezTo>
                    <a:pt x="25503" y="49059"/>
                    <a:pt x="29150" y="47022"/>
                    <a:pt x="31399" y="43892"/>
                  </a:cubicBezTo>
                  <a:cubicBezTo>
                    <a:pt x="33101" y="46080"/>
                    <a:pt x="35776" y="47478"/>
                    <a:pt x="38755" y="47478"/>
                  </a:cubicBezTo>
                  <a:cubicBezTo>
                    <a:pt x="43740" y="47478"/>
                    <a:pt x="47813" y="43588"/>
                    <a:pt x="48117" y="38694"/>
                  </a:cubicBezTo>
                  <a:cubicBezTo>
                    <a:pt x="49302" y="39271"/>
                    <a:pt x="50670" y="39575"/>
                    <a:pt x="52099" y="39575"/>
                  </a:cubicBezTo>
                  <a:cubicBezTo>
                    <a:pt x="57266" y="39575"/>
                    <a:pt x="61461" y="35381"/>
                    <a:pt x="61461" y="30214"/>
                  </a:cubicBezTo>
                  <a:cubicBezTo>
                    <a:pt x="61461" y="25593"/>
                    <a:pt x="58087" y="21733"/>
                    <a:pt x="53649" y="21004"/>
                  </a:cubicBezTo>
                  <a:cubicBezTo>
                    <a:pt x="53892" y="20031"/>
                    <a:pt x="54044" y="18967"/>
                    <a:pt x="54044" y="17903"/>
                  </a:cubicBezTo>
                  <a:cubicBezTo>
                    <a:pt x="54044" y="11125"/>
                    <a:pt x="48542" y="5593"/>
                    <a:pt x="41734" y="5593"/>
                  </a:cubicBezTo>
                  <a:cubicBezTo>
                    <a:pt x="39029" y="5593"/>
                    <a:pt x="36536" y="6475"/>
                    <a:pt x="34500" y="7934"/>
                  </a:cubicBezTo>
                  <a:cubicBezTo>
                    <a:pt x="32737" y="3283"/>
                    <a:pt x="28269" y="0"/>
                    <a:pt x="230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855672" y="238550"/>
              <a:ext cx="599324" cy="348163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4"/>
            <p:cNvSpPr/>
            <p:nvPr/>
          </p:nvSpPr>
          <p:spPr>
            <a:xfrm>
              <a:off x="8585054" y="237150"/>
              <a:ext cx="717322" cy="416604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-242443" y="427082"/>
              <a:ext cx="1178906" cy="684681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613050" y="1323875"/>
            <a:ext cx="7929300" cy="28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marL="914378" lvl="1" indent="-304793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2pPr>
            <a:lvl3pPr marL="1371566" lvl="2" indent="-304793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3pPr>
            <a:lvl4pPr marL="1828754" lvl="3" indent="-304793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4pPr>
            <a:lvl5pPr marL="2285943" lvl="4" indent="-304793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5pPr>
            <a:lvl6pPr marL="2743132" lvl="5" indent="-304793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6pPr>
            <a:lvl7pPr marL="3200320" lvl="6" indent="-304793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7pPr>
            <a:lvl8pPr marL="3657509" lvl="7" indent="-304793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8pPr>
            <a:lvl9pPr marL="4114697" lvl="8" indent="-304793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-1533" y="4560882"/>
            <a:ext cx="9150702" cy="582654"/>
          </a:xfrm>
          <a:custGeom>
            <a:avLst/>
            <a:gdLst/>
            <a:ahLst/>
            <a:cxnLst/>
            <a:rect l="l" t="t" r="r" b="b"/>
            <a:pathLst>
              <a:path w="285113" h="18633" extrusionOk="0">
                <a:moveTo>
                  <a:pt x="1" y="0"/>
                </a:moveTo>
                <a:lnTo>
                  <a:pt x="1" y="18633"/>
                </a:lnTo>
                <a:lnTo>
                  <a:pt x="285112" y="18633"/>
                </a:lnTo>
                <a:lnTo>
                  <a:pt x="285112" y="14104"/>
                </a:lnTo>
                <a:cubicBezTo>
                  <a:pt x="274261" y="13192"/>
                  <a:pt x="263380" y="12341"/>
                  <a:pt x="252467" y="11642"/>
                </a:cubicBezTo>
                <a:cubicBezTo>
                  <a:pt x="167876" y="5806"/>
                  <a:pt x="83923" y="5532"/>
                  <a:pt x="1" y="0"/>
                </a:cubicBezTo>
                <a:close/>
              </a:path>
            </a:pathLst>
          </a:custGeom>
          <a:solidFill>
            <a:srgbClr val="C2B9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" name="Google Shape;27;p4"/>
          <p:cNvGrpSpPr/>
          <p:nvPr/>
        </p:nvGrpSpPr>
        <p:grpSpPr>
          <a:xfrm>
            <a:off x="-1533" y="4422633"/>
            <a:ext cx="9150702" cy="720905"/>
            <a:chOff x="6554556" y="4623505"/>
            <a:chExt cx="7127825" cy="720905"/>
          </a:xfrm>
        </p:grpSpPr>
        <p:sp>
          <p:nvSpPr>
            <p:cNvPr id="28" name="Google Shape;28;p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743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3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1732388" y="2578150"/>
            <a:ext cx="3570300" cy="176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marR="50799" lvl="0" indent="-317492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5302688" y="2578150"/>
            <a:ext cx="3242100" cy="176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marR="50799" lvl="0" indent="-317492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5" name="Google Shape;35;p5"/>
          <p:cNvSpPr/>
          <p:nvPr/>
        </p:nvSpPr>
        <p:spPr>
          <a:xfrm>
            <a:off x="7344071" y="813874"/>
            <a:ext cx="507975" cy="405350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5"/>
          <p:cNvSpPr/>
          <p:nvPr/>
        </p:nvSpPr>
        <p:spPr>
          <a:xfrm>
            <a:off x="7917911" y="363002"/>
            <a:ext cx="1551417" cy="901027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5"/>
          <p:cNvSpPr/>
          <p:nvPr/>
        </p:nvSpPr>
        <p:spPr>
          <a:xfrm>
            <a:off x="404951" y="663200"/>
            <a:ext cx="1111413" cy="645483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5"/>
          <p:cNvSpPr/>
          <p:nvPr/>
        </p:nvSpPr>
        <p:spPr>
          <a:xfrm>
            <a:off x="1376677" y="362998"/>
            <a:ext cx="478781" cy="38204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5"/>
          <p:cNvSpPr/>
          <p:nvPr/>
        </p:nvSpPr>
        <p:spPr>
          <a:xfrm rot="10800000">
            <a:off x="7700526" y="1451961"/>
            <a:ext cx="1027850" cy="597041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07752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8984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46" name="Google Shape;46;p7"/>
          <p:cNvGrpSpPr/>
          <p:nvPr/>
        </p:nvGrpSpPr>
        <p:grpSpPr>
          <a:xfrm>
            <a:off x="-1200" y="4422606"/>
            <a:ext cx="9144287" cy="720905"/>
            <a:chOff x="6554556" y="4623505"/>
            <a:chExt cx="7127825" cy="720905"/>
          </a:xfrm>
        </p:grpSpPr>
        <p:sp>
          <p:nvSpPr>
            <p:cNvPr id="47" name="Google Shape;47;p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" name="Google Shape;49;p7"/>
          <p:cNvSpPr txBox="1">
            <a:spLocks noGrp="1"/>
          </p:cNvSpPr>
          <p:nvPr>
            <p:ph type="title" idx="2"/>
          </p:nvPr>
        </p:nvSpPr>
        <p:spPr>
          <a:xfrm>
            <a:off x="1448975" y="1873750"/>
            <a:ext cx="6246300" cy="21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60658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1388100" y="1183850"/>
            <a:ext cx="6367800" cy="262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4560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0EA7C-835E-40B7-9F86-72784637E627}" type="datetimeFigureOut">
              <a:rPr lang="vi-VN" smtClean="0"/>
              <a:t>01/11/2021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9AB94-7851-47D1-83AE-3F2785799CC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77100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591925" y="1233175"/>
            <a:ext cx="32778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591925" y="2803075"/>
            <a:ext cx="32778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355591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378" lvl="1" indent="-355591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2pPr>
            <a:lvl3pPr marL="1371566" lvl="2" indent="-355591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3pPr>
            <a:lvl4pPr marL="1828754" lvl="3" indent="-355591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4pPr>
            <a:lvl5pPr marL="2285943" lvl="4" indent="-355591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5pPr>
            <a:lvl6pPr marL="2743132" lvl="5" indent="-355591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6pPr>
            <a:lvl7pPr marL="3200320" lvl="6" indent="-355591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7pPr>
            <a:lvl8pPr marL="3657509" lvl="7" indent="-355591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8pPr>
            <a:lvl9pPr marL="4114697" lvl="8" indent="-355591">
              <a:spcBef>
                <a:spcPts val="1600"/>
              </a:spcBef>
              <a:spcAft>
                <a:spcPts val="16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59023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559095" y="4029539"/>
            <a:ext cx="65352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22859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24422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title" hasCustomPrompt="1"/>
          </p:nvPr>
        </p:nvSpPr>
        <p:spPr>
          <a:xfrm>
            <a:off x="2428775" y="1958850"/>
            <a:ext cx="42864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1" name="Google Shape;61;p11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11"/>
          <p:cNvSpPr txBox="1">
            <a:spLocks noGrp="1"/>
          </p:cNvSpPr>
          <p:nvPr>
            <p:ph type="title" idx="2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63" name="Google Shape;63;p11"/>
          <p:cNvGrpSpPr/>
          <p:nvPr/>
        </p:nvGrpSpPr>
        <p:grpSpPr>
          <a:xfrm>
            <a:off x="-1200" y="4422606"/>
            <a:ext cx="9144287" cy="720905"/>
            <a:chOff x="6554556" y="4623505"/>
            <a:chExt cx="7127825" cy="720905"/>
          </a:xfrm>
        </p:grpSpPr>
        <p:sp>
          <p:nvSpPr>
            <p:cNvPr id="64" name="Google Shape;64;p1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1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06439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02829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51285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12320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93920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84810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3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30030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3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4" name="Google Shape;74;p18">
            <a:hlinkClick r:id=""/>
          </p:cNvPr>
          <p:cNvSpPr txBox="1">
            <a:spLocks noGrp="1"/>
          </p:cNvSpPr>
          <p:nvPr>
            <p:ph type="title" idx="2"/>
          </p:nvPr>
        </p:nvSpPr>
        <p:spPr>
          <a:xfrm>
            <a:off x="720900" y="1668925"/>
            <a:ext cx="1728300" cy="43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8">
            <a:hlinkClick r:id=""/>
          </p:cNvPr>
          <p:cNvSpPr txBox="1">
            <a:spLocks noGrp="1"/>
          </p:cNvSpPr>
          <p:nvPr>
            <p:ph type="title" idx="3"/>
          </p:nvPr>
        </p:nvSpPr>
        <p:spPr>
          <a:xfrm>
            <a:off x="2715175" y="1668925"/>
            <a:ext cx="1728300" cy="43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18">
            <a:hlinkClick r:id=""/>
          </p:cNvPr>
          <p:cNvSpPr txBox="1">
            <a:spLocks noGrp="1"/>
          </p:cNvSpPr>
          <p:nvPr>
            <p:ph type="title" idx="4"/>
          </p:nvPr>
        </p:nvSpPr>
        <p:spPr>
          <a:xfrm>
            <a:off x="4709450" y="1668925"/>
            <a:ext cx="1728300" cy="43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7" name="Google Shape;77;p18">
            <a:hlinkClick r:id=""/>
          </p:cNvPr>
          <p:cNvSpPr txBox="1">
            <a:spLocks noGrp="1"/>
          </p:cNvSpPr>
          <p:nvPr>
            <p:ph type="title" idx="5"/>
          </p:nvPr>
        </p:nvSpPr>
        <p:spPr>
          <a:xfrm>
            <a:off x="6703726" y="1668925"/>
            <a:ext cx="1728300" cy="43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8" name="Google Shape;78;p18">
            <a:hlinkClick r:id=""/>
          </p:cNvPr>
          <p:cNvSpPr txBox="1">
            <a:spLocks noGrp="1"/>
          </p:cNvSpPr>
          <p:nvPr>
            <p:ph type="subTitle" idx="1"/>
          </p:nvPr>
        </p:nvSpPr>
        <p:spPr>
          <a:xfrm>
            <a:off x="1599200" y="4008300"/>
            <a:ext cx="5956800" cy="5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1258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0EA7C-835E-40B7-9F86-72784637E627}" type="datetimeFigureOut">
              <a:rPr lang="vi-VN" smtClean="0"/>
              <a:t>01/11/2021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9AB94-7851-47D1-83AE-3F2785799CC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84038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1">
  <p:cSld name="Title and Body1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" name="Google Shape;81;p19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82" name="Google Shape;82;p19"/>
          <p:cNvGrpSpPr/>
          <p:nvPr/>
        </p:nvGrpSpPr>
        <p:grpSpPr>
          <a:xfrm>
            <a:off x="-1200" y="4422606"/>
            <a:ext cx="9144287" cy="720905"/>
            <a:chOff x="6554556" y="4623505"/>
            <a:chExt cx="7127825" cy="720905"/>
          </a:xfrm>
        </p:grpSpPr>
        <p:sp>
          <p:nvSpPr>
            <p:cNvPr id="83" name="Google Shape;83;p1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1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5" name="Google Shape;85;p19"/>
          <p:cNvSpPr txBox="1">
            <a:spLocks noGrp="1"/>
          </p:cNvSpPr>
          <p:nvPr>
            <p:ph type="title" idx="2"/>
          </p:nvPr>
        </p:nvSpPr>
        <p:spPr>
          <a:xfrm>
            <a:off x="611025" y="2335750"/>
            <a:ext cx="2609400" cy="12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>
            <a:hlinkClick r:id=""/>
          </p:cNvPr>
          <p:cNvSpPr txBox="1">
            <a:spLocks noGrp="1"/>
          </p:cNvSpPr>
          <p:nvPr>
            <p:ph type="title" idx="3"/>
          </p:nvPr>
        </p:nvSpPr>
        <p:spPr>
          <a:xfrm>
            <a:off x="4739550" y="1893275"/>
            <a:ext cx="1418400" cy="6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>
            <a:hlinkClick r:id=""/>
          </p:cNvPr>
          <p:cNvSpPr txBox="1">
            <a:spLocks noGrp="1"/>
          </p:cNvSpPr>
          <p:nvPr>
            <p:ph type="title" idx="4"/>
          </p:nvPr>
        </p:nvSpPr>
        <p:spPr>
          <a:xfrm>
            <a:off x="4739550" y="2632450"/>
            <a:ext cx="1418400" cy="6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>
            <a:hlinkClick r:id=""/>
          </p:cNvPr>
          <p:cNvSpPr txBox="1">
            <a:spLocks noGrp="1"/>
          </p:cNvSpPr>
          <p:nvPr>
            <p:ph type="title" idx="5"/>
          </p:nvPr>
        </p:nvSpPr>
        <p:spPr>
          <a:xfrm>
            <a:off x="4739550" y="3371625"/>
            <a:ext cx="1418400" cy="6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50677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2">
  <p:cSld name="Title and Body2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body" idx="1"/>
          </p:nvPr>
        </p:nvSpPr>
        <p:spPr>
          <a:xfrm>
            <a:off x="535198" y="2101300"/>
            <a:ext cx="45981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5559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378" lvl="1" indent="-342892" algn="ctr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566" lvl="2" indent="-342892" algn="ctr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754" lvl="3" indent="-342892" algn="ctr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5943" lvl="4" indent="-342892" algn="ctr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132" lvl="5" indent="-342892" algn="ctr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320" lvl="6" indent="-342892" algn="ctr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509" lvl="7" indent="-342892" algn="ctr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697" lvl="8" indent="-342892" algn="ctr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93" name="Google Shape;93;p20"/>
          <p:cNvGrpSpPr/>
          <p:nvPr/>
        </p:nvGrpSpPr>
        <p:grpSpPr>
          <a:xfrm>
            <a:off x="-1200" y="4422606"/>
            <a:ext cx="9144287" cy="720905"/>
            <a:chOff x="6554556" y="4623505"/>
            <a:chExt cx="7127825" cy="720905"/>
          </a:xfrm>
        </p:grpSpPr>
        <p:sp>
          <p:nvSpPr>
            <p:cNvPr id="94" name="Google Shape;94;p2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2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23002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3">
  <p:cSld name="Title and Body3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1"/>
          <p:cNvSpPr/>
          <p:nvPr/>
        </p:nvSpPr>
        <p:spPr>
          <a:xfrm>
            <a:off x="-7225" y="638275"/>
            <a:ext cx="9158400" cy="5502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8" name="Google Shape;98;p21"/>
          <p:cNvGrpSpPr/>
          <p:nvPr/>
        </p:nvGrpSpPr>
        <p:grpSpPr>
          <a:xfrm>
            <a:off x="-1200" y="4422606"/>
            <a:ext cx="9144287" cy="720905"/>
            <a:chOff x="6554556" y="4623505"/>
            <a:chExt cx="7127825" cy="720905"/>
          </a:xfrm>
        </p:grpSpPr>
        <p:sp>
          <p:nvSpPr>
            <p:cNvPr id="99" name="Google Shape;99;p2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00;p2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1" name="Google Shape;101;p21">
            <a:hlinkClick r:id=""/>
          </p:cNvPr>
          <p:cNvSpPr txBox="1">
            <a:spLocks noGrp="1"/>
          </p:cNvSpPr>
          <p:nvPr>
            <p:ph type="title"/>
          </p:nvPr>
        </p:nvSpPr>
        <p:spPr>
          <a:xfrm>
            <a:off x="5104875" y="2218200"/>
            <a:ext cx="2164800" cy="11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1"/>
          </p:nvPr>
        </p:nvSpPr>
        <p:spPr>
          <a:xfrm>
            <a:off x="1586850" y="640375"/>
            <a:ext cx="59703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45432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1">
  <p:cSld name="Section Header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/>
          <p:nvPr/>
        </p:nvSpPr>
        <p:spPr>
          <a:xfrm>
            <a:off x="-1200" y="2571750"/>
            <a:ext cx="9159900" cy="185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5" name="Google Shape;105;p22"/>
          <p:cNvGrpSpPr/>
          <p:nvPr/>
        </p:nvGrpSpPr>
        <p:grpSpPr>
          <a:xfrm>
            <a:off x="-1533" y="4422633"/>
            <a:ext cx="9150702" cy="720905"/>
            <a:chOff x="6554556" y="4623505"/>
            <a:chExt cx="7127825" cy="720905"/>
          </a:xfrm>
        </p:grpSpPr>
        <p:sp>
          <p:nvSpPr>
            <p:cNvPr id="106" name="Google Shape;106;p2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2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8" name="Google Shape;108;p22"/>
          <p:cNvSpPr txBox="1">
            <a:spLocks noGrp="1"/>
          </p:cNvSpPr>
          <p:nvPr>
            <p:ph type="title"/>
          </p:nvPr>
        </p:nvSpPr>
        <p:spPr>
          <a:xfrm>
            <a:off x="720900" y="554926"/>
            <a:ext cx="3851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subTitle" idx="1"/>
          </p:nvPr>
        </p:nvSpPr>
        <p:spPr>
          <a:xfrm>
            <a:off x="720900" y="1295331"/>
            <a:ext cx="38511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12487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3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" name="Google Shape;112;p23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113" name="Google Shape;113;p23"/>
          <p:cNvGrpSpPr/>
          <p:nvPr/>
        </p:nvGrpSpPr>
        <p:grpSpPr>
          <a:xfrm>
            <a:off x="-1200" y="4422606"/>
            <a:ext cx="9144287" cy="720905"/>
            <a:chOff x="6554556" y="4623505"/>
            <a:chExt cx="7127825" cy="720905"/>
          </a:xfrm>
        </p:grpSpPr>
        <p:sp>
          <p:nvSpPr>
            <p:cNvPr id="114" name="Google Shape;114;p2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8545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4">
  <p:cSld name="Title and Body4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24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119" name="Google Shape;119;p24"/>
          <p:cNvGrpSpPr/>
          <p:nvPr/>
        </p:nvGrpSpPr>
        <p:grpSpPr>
          <a:xfrm>
            <a:off x="-1200" y="4422606"/>
            <a:ext cx="9144287" cy="720905"/>
            <a:chOff x="6554556" y="4623505"/>
            <a:chExt cx="7127825" cy="720905"/>
          </a:xfrm>
        </p:grpSpPr>
        <p:sp>
          <p:nvSpPr>
            <p:cNvPr id="120" name="Google Shape;120;p2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2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2" name="Google Shape;122;p24"/>
          <p:cNvSpPr txBox="1">
            <a:spLocks noGrp="1"/>
          </p:cNvSpPr>
          <p:nvPr>
            <p:ph type="title" idx="2"/>
          </p:nvPr>
        </p:nvSpPr>
        <p:spPr>
          <a:xfrm>
            <a:off x="1590350" y="2222711"/>
            <a:ext cx="59634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64394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5">
  <p:cSld name="Title and Body5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/>
          <p:nvPr/>
        </p:nvSpPr>
        <p:spPr>
          <a:xfrm>
            <a:off x="-7225" y="638275"/>
            <a:ext cx="9158400" cy="5502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5" name="Google Shape;125;p25"/>
          <p:cNvGrpSpPr/>
          <p:nvPr/>
        </p:nvGrpSpPr>
        <p:grpSpPr>
          <a:xfrm>
            <a:off x="-1200" y="4422606"/>
            <a:ext cx="9144287" cy="720905"/>
            <a:chOff x="6554556" y="4623505"/>
            <a:chExt cx="7127825" cy="720905"/>
          </a:xfrm>
        </p:grpSpPr>
        <p:sp>
          <p:nvSpPr>
            <p:cNvPr id="126" name="Google Shape;126;p2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2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8" name="Google Shape;128;p25">
            <a:hlinkClick r:id=""/>
          </p:cNvPr>
          <p:cNvSpPr txBox="1">
            <a:spLocks noGrp="1"/>
          </p:cNvSpPr>
          <p:nvPr>
            <p:ph type="title"/>
          </p:nvPr>
        </p:nvSpPr>
        <p:spPr>
          <a:xfrm>
            <a:off x="5104875" y="2218200"/>
            <a:ext cx="2164800" cy="11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subTitle" idx="1"/>
          </p:nvPr>
        </p:nvSpPr>
        <p:spPr>
          <a:xfrm>
            <a:off x="1586850" y="640375"/>
            <a:ext cx="59703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16151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2">
  <p:cSld name="Section Header2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/>
          <p:nvPr/>
        </p:nvSpPr>
        <p:spPr>
          <a:xfrm>
            <a:off x="-1200" y="2571750"/>
            <a:ext cx="9159900" cy="1851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2" name="Google Shape;132;p26"/>
          <p:cNvGrpSpPr/>
          <p:nvPr/>
        </p:nvGrpSpPr>
        <p:grpSpPr>
          <a:xfrm>
            <a:off x="-1533" y="4422633"/>
            <a:ext cx="9150702" cy="720905"/>
            <a:chOff x="6554556" y="4623505"/>
            <a:chExt cx="7127825" cy="720905"/>
          </a:xfrm>
        </p:grpSpPr>
        <p:sp>
          <p:nvSpPr>
            <p:cNvPr id="133" name="Google Shape;133;p2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2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5" name="Google Shape;135;p26"/>
          <p:cNvSpPr txBox="1">
            <a:spLocks noGrp="1"/>
          </p:cNvSpPr>
          <p:nvPr>
            <p:ph type="title"/>
          </p:nvPr>
        </p:nvSpPr>
        <p:spPr>
          <a:xfrm>
            <a:off x="720900" y="554926"/>
            <a:ext cx="3851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6" name="Google Shape;136;p26"/>
          <p:cNvSpPr txBox="1">
            <a:spLocks noGrp="1"/>
          </p:cNvSpPr>
          <p:nvPr>
            <p:ph type="subTitle" idx="1"/>
          </p:nvPr>
        </p:nvSpPr>
        <p:spPr>
          <a:xfrm>
            <a:off x="720900" y="1300343"/>
            <a:ext cx="38511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60281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6">
  <p:cSld name="Title and Body6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/>
          <p:nvPr/>
        </p:nvSpPr>
        <p:spPr>
          <a:xfrm>
            <a:off x="-7225" y="638275"/>
            <a:ext cx="9158400" cy="5502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9" name="Google Shape;139;p27"/>
          <p:cNvGrpSpPr/>
          <p:nvPr/>
        </p:nvGrpSpPr>
        <p:grpSpPr>
          <a:xfrm>
            <a:off x="-1200" y="4422606"/>
            <a:ext cx="9144287" cy="720905"/>
            <a:chOff x="6554556" y="4623505"/>
            <a:chExt cx="7127825" cy="720905"/>
          </a:xfrm>
        </p:grpSpPr>
        <p:sp>
          <p:nvSpPr>
            <p:cNvPr id="140" name="Google Shape;140;p2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2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2" name="Google Shape;142;p27">
            <a:hlinkClick r:id=""/>
          </p:cNvPr>
          <p:cNvSpPr txBox="1">
            <a:spLocks noGrp="1"/>
          </p:cNvSpPr>
          <p:nvPr>
            <p:ph type="title"/>
          </p:nvPr>
        </p:nvSpPr>
        <p:spPr>
          <a:xfrm>
            <a:off x="5104875" y="2218200"/>
            <a:ext cx="2164800" cy="11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7"/>
          <p:cNvSpPr txBox="1">
            <a:spLocks noGrp="1"/>
          </p:cNvSpPr>
          <p:nvPr>
            <p:ph type="subTitle" idx="1"/>
          </p:nvPr>
        </p:nvSpPr>
        <p:spPr>
          <a:xfrm>
            <a:off x="1586850" y="640375"/>
            <a:ext cx="59703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40879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Only Title 2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8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6" name="Google Shape;146;p28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147" name="Google Shape;147;p28"/>
          <p:cNvGrpSpPr/>
          <p:nvPr/>
        </p:nvGrpSpPr>
        <p:grpSpPr>
          <a:xfrm>
            <a:off x="-1200" y="4422606"/>
            <a:ext cx="9144287" cy="720905"/>
            <a:chOff x="6554556" y="4623505"/>
            <a:chExt cx="7127825" cy="720905"/>
          </a:xfrm>
        </p:grpSpPr>
        <p:sp>
          <p:nvSpPr>
            <p:cNvPr id="148" name="Google Shape;148;p28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28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7978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0EA7C-835E-40B7-9F86-72784637E627}" type="datetimeFigureOut">
              <a:rPr lang="vi-VN" smtClean="0"/>
              <a:t>01/11/2021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9AB94-7851-47D1-83AE-3F2785799CC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75701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7">
  <p:cSld name="Title and Body7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9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" name="Google Shape;152;p29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sp>
        <p:nvSpPr>
          <p:cNvPr id="153" name="Google Shape;153;p29"/>
          <p:cNvSpPr txBox="1">
            <a:spLocks noGrp="1"/>
          </p:cNvSpPr>
          <p:nvPr>
            <p:ph type="title" idx="2"/>
          </p:nvPr>
        </p:nvSpPr>
        <p:spPr>
          <a:xfrm>
            <a:off x="1590350" y="1873750"/>
            <a:ext cx="5963400" cy="21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4" name="Google Shape;154;p29"/>
          <p:cNvGrpSpPr/>
          <p:nvPr/>
        </p:nvGrpSpPr>
        <p:grpSpPr>
          <a:xfrm>
            <a:off x="-1200" y="4422606"/>
            <a:ext cx="9144287" cy="720905"/>
            <a:chOff x="6554556" y="4623505"/>
            <a:chExt cx="7127825" cy="720905"/>
          </a:xfrm>
        </p:grpSpPr>
        <p:sp>
          <p:nvSpPr>
            <p:cNvPr id="155" name="Google Shape;155;p2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95115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8">
  <p:cSld name="Title and Body8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0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30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sp>
        <p:nvSpPr>
          <p:cNvPr id="160" name="Google Shape;160;p30"/>
          <p:cNvSpPr txBox="1">
            <a:spLocks noGrp="1"/>
          </p:cNvSpPr>
          <p:nvPr>
            <p:ph type="title" idx="2"/>
          </p:nvPr>
        </p:nvSpPr>
        <p:spPr>
          <a:xfrm>
            <a:off x="1590350" y="1873750"/>
            <a:ext cx="5963400" cy="53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61" name="Google Shape;161;p30"/>
          <p:cNvGrpSpPr/>
          <p:nvPr/>
        </p:nvGrpSpPr>
        <p:grpSpPr>
          <a:xfrm>
            <a:off x="-1200" y="4422606"/>
            <a:ext cx="9144287" cy="720905"/>
            <a:chOff x="6554556" y="4623505"/>
            <a:chExt cx="7127825" cy="720905"/>
          </a:xfrm>
        </p:grpSpPr>
        <p:sp>
          <p:nvSpPr>
            <p:cNvPr id="162" name="Google Shape;162;p3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63;p3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43383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3">
  <p:cSld name="Section Header3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1"/>
          <p:cNvSpPr/>
          <p:nvPr/>
        </p:nvSpPr>
        <p:spPr>
          <a:xfrm>
            <a:off x="-1200" y="2571750"/>
            <a:ext cx="9159900" cy="185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6" name="Google Shape;166;p31"/>
          <p:cNvGrpSpPr/>
          <p:nvPr/>
        </p:nvGrpSpPr>
        <p:grpSpPr>
          <a:xfrm>
            <a:off x="-1533" y="4422633"/>
            <a:ext cx="9150702" cy="720905"/>
            <a:chOff x="6554556" y="4623505"/>
            <a:chExt cx="7127825" cy="720905"/>
          </a:xfrm>
        </p:grpSpPr>
        <p:sp>
          <p:nvSpPr>
            <p:cNvPr id="167" name="Google Shape;167;p3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3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9" name="Google Shape;169;p31"/>
          <p:cNvSpPr txBox="1">
            <a:spLocks noGrp="1"/>
          </p:cNvSpPr>
          <p:nvPr>
            <p:ph type="title"/>
          </p:nvPr>
        </p:nvSpPr>
        <p:spPr>
          <a:xfrm>
            <a:off x="720900" y="554926"/>
            <a:ext cx="3851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0" name="Google Shape;170;p31"/>
          <p:cNvSpPr txBox="1">
            <a:spLocks noGrp="1"/>
          </p:cNvSpPr>
          <p:nvPr>
            <p:ph type="subTitle" idx="1"/>
          </p:nvPr>
        </p:nvSpPr>
        <p:spPr>
          <a:xfrm>
            <a:off x="720900" y="1310531"/>
            <a:ext cx="38511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59148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9">
  <p:cSld name="Title and Body9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2"/>
          <p:cNvSpPr/>
          <p:nvPr/>
        </p:nvSpPr>
        <p:spPr>
          <a:xfrm>
            <a:off x="-7225" y="638275"/>
            <a:ext cx="9158400" cy="5502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3" name="Google Shape;173;p32"/>
          <p:cNvGrpSpPr/>
          <p:nvPr/>
        </p:nvGrpSpPr>
        <p:grpSpPr>
          <a:xfrm>
            <a:off x="-1200" y="4422606"/>
            <a:ext cx="9144287" cy="720905"/>
            <a:chOff x="6554556" y="4623505"/>
            <a:chExt cx="7127825" cy="720905"/>
          </a:xfrm>
        </p:grpSpPr>
        <p:sp>
          <p:nvSpPr>
            <p:cNvPr id="174" name="Google Shape;174;p3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75;p3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6" name="Google Shape;176;p32">
            <a:hlinkClick r:id=""/>
          </p:cNvPr>
          <p:cNvSpPr txBox="1">
            <a:spLocks noGrp="1"/>
          </p:cNvSpPr>
          <p:nvPr>
            <p:ph type="title"/>
          </p:nvPr>
        </p:nvSpPr>
        <p:spPr>
          <a:xfrm>
            <a:off x="5104875" y="2218200"/>
            <a:ext cx="2164800" cy="11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32"/>
          <p:cNvSpPr txBox="1">
            <a:spLocks noGrp="1"/>
          </p:cNvSpPr>
          <p:nvPr>
            <p:ph type="subTitle" idx="1"/>
          </p:nvPr>
        </p:nvSpPr>
        <p:spPr>
          <a:xfrm>
            <a:off x="1586850" y="640375"/>
            <a:ext cx="59703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66320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0">
  <p:cSld name="Title and Body 10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oogle Shape;179;p33"/>
          <p:cNvGrpSpPr/>
          <p:nvPr/>
        </p:nvGrpSpPr>
        <p:grpSpPr>
          <a:xfrm>
            <a:off x="-1200" y="4422606"/>
            <a:ext cx="9144287" cy="720905"/>
            <a:chOff x="6554556" y="4623505"/>
            <a:chExt cx="7127825" cy="720905"/>
          </a:xfrm>
        </p:grpSpPr>
        <p:sp>
          <p:nvSpPr>
            <p:cNvPr id="180" name="Google Shape;180;p3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82" name="Google Shape;182;p33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3" name="Google Shape;183;p33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sp>
        <p:nvSpPr>
          <p:cNvPr id="184" name="Google Shape;184;p33"/>
          <p:cNvSpPr txBox="1">
            <a:spLocks noGrp="1"/>
          </p:cNvSpPr>
          <p:nvPr>
            <p:ph type="title" idx="2"/>
          </p:nvPr>
        </p:nvSpPr>
        <p:spPr>
          <a:xfrm>
            <a:off x="1590350" y="1873750"/>
            <a:ext cx="5963400" cy="21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19475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3">
  <p:cSld name="Only Title 3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oogle Shape;186;p34"/>
          <p:cNvGrpSpPr/>
          <p:nvPr/>
        </p:nvGrpSpPr>
        <p:grpSpPr>
          <a:xfrm>
            <a:off x="-1200" y="4422606"/>
            <a:ext cx="9144287" cy="720905"/>
            <a:chOff x="6554556" y="4623505"/>
            <a:chExt cx="7127825" cy="720905"/>
          </a:xfrm>
        </p:grpSpPr>
        <p:sp>
          <p:nvSpPr>
            <p:cNvPr id="187" name="Google Shape;187;p3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88;p3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89" name="Google Shape;189;p34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0" name="Google Shape;190;p34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31323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1">
  <p:cSld name="Title and Body 11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35"/>
          <p:cNvGrpSpPr/>
          <p:nvPr/>
        </p:nvGrpSpPr>
        <p:grpSpPr>
          <a:xfrm>
            <a:off x="-1200" y="4422606"/>
            <a:ext cx="9144287" cy="720905"/>
            <a:chOff x="6554556" y="4623505"/>
            <a:chExt cx="7127825" cy="720905"/>
          </a:xfrm>
        </p:grpSpPr>
        <p:sp>
          <p:nvSpPr>
            <p:cNvPr id="193" name="Google Shape;193;p3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94;p3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5" name="Google Shape;195;p35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6" name="Google Shape;196;p35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sp>
        <p:nvSpPr>
          <p:cNvPr id="197" name="Google Shape;197;p35">
            <a:hlinkClick r:id=""/>
          </p:cNvPr>
          <p:cNvSpPr txBox="1">
            <a:spLocks noGrp="1"/>
          </p:cNvSpPr>
          <p:nvPr>
            <p:ph type="title" idx="2"/>
          </p:nvPr>
        </p:nvSpPr>
        <p:spPr>
          <a:xfrm>
            <a:off x="4739550" y="1893275"/>
            <a:ext cx="1418400" cy="6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35">
            <a:hlinkClick r:id=""/>
          </p:cNvPr>
          <p:cNvSpPr txBox="1">
            <a:spLocks noGrp="1"/>
          </p:cNvSpPr>
          <p:nvPr>
            <p:ph type="title" idx="3"/>
          </p:nvPr>
        </p:nvSpPr>
        <p:spPr>
          <a:xfrm>
            <a:off x="4739550" y="2632450"/>
            <a:ext cx="1418400" cy="6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35">
            <a:hlinkClick r:id=""/>
          </p:cNvPr>
          <p:cNvSpPr txBox="1">
            <a:spLocks noGrp="1"/>
          </p:cNvSpPr>
          <p:nvPr>
            <p:ph type="title" idx="4"/>
          </p:nvPr>
        </p:nvSpPr>
        <p:spPr>
          <a:xfrm>
            <a:off x="4739550" y="3371625"/>
            <a:ext cx="1418400" cy="6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48094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2">
  <p:cSld name="Title and Body 12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36"/>
          <p:cNvGrpSpPr/>
          <p:nvPr/>
        </p:nvGrpSpPr>
        <p:grpSpPr>
          <a:xfrm>
            <a:off x="-1200" y="4422606"/>
            <a:ext cx="9144287" cy="720905"/>
            <a:chOff x="6554556" y="4623505"/>
            <a:chExt cx="7127825" cy="720905"/>
          </a:xfrm>
        </p:grpSpPr>
        <p:sp>
          <p:nvSpPr>
            <p:cNvPr id="202" name="Google Shape;202;p3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3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4" name="Google Shape;204;p36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5" name="Google Shape;205;p36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sp>
        <p:nvSpPr>
          <p:cNvPr id="206" name="Google Shape;206;p36"/>
          <p:cNvSpPr txBox="1">
            <a:spLocks noGrp="1"/>
          </p:cNvSpPr>
          <p:nvPr>
            <p:ph type="title" idx="2"/>
          </p:nvPr>
        </p:nvSpPr>
        <p:spPr>
          <a:xfrm>
            <a:off x="1590350" y="1873750"/>
            <a:ext cx="5963400" cy="53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2646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bg>
      <p:bgPr>
        <a:solidFill>
          <a:schemeClr val="lt2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7"/>
          <p:cNvSpPr/>
          <p:nvPr/>
        </p:nvSpPr>
        <p:spPr>
          <a:xfrm>
            <a:off x="321499" y="1619875"/>
            <a:ext cx="4980000" cy="498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9" name="Google Shape;209;p37"/>
          <p:cNvGrpSpPr/>
          <p:nvPr/>
        </p:nvGrpSpPr>
        <p:grpSpPr>
          <a:xfrm>
            <a:off x="-1533" y="4422633"/>
            <a:ext cx="9150702" cy="720905"/>
            <a:chOff x="6554556" y="4623505"/>
            <a:chExt cx="7127825" cy="720905"/>
          </a:xfrm>
        </p:grpSpPr>
        <p:sp>
          <p:nvSpPr>
            <p:cNvPr id="210" name="Google Shape;210;p3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3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2" name="Google Shape;212;p37"/>
          <p:cNvSpPr txBox="1"/>
          <p:nvPr/>
        </p:nvSpPr>
        <p:spPr>
          <a:xfrm>
            <a:off x="5014600" y="3469125"/>
            <a:ext cx="2988600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378">
              <a:buClr>
                <a:srgbClr val="000000"/>
              </a:buClr>
              <a:buFont typeface="Arial"/>
              <a:buNone/>
              <a:defRPr/>
            </a:pPr>
            <a:r>
              <a:rPr lang="en" sz="1000" kern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 Slidesgo, including icons by Flaticon, and infographics &amp; images by Freepik</a:t>
            </a:r>
            <a:endParaRPr sz="1000" kern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3" name="Google Shape;213;p37"/>
          <p:cNvSpPr txBox="1">
            <a:spLocks noGrp="1"/>
          </p:cNvSpPr>
          <p:nvPr>
            <p:ph type="title"/>
          </p:nvPr>
        </p:nvSpPr>
        <p:spPr>
          <a:xfrm>
            <a:off x="2520338" y="698750"/>
            <a:ext cx="4099200" cy="56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14" name="Google Shape;214;p37"/>
          <p:cNvSpPr txBox="1">
            <a:spLocks noGrp="1"/>
          </p:cNvSpPr>
          <p:nvPr>
            <p:ph type="subTitle" idx="1"/>
          </p:nvPr>
        </p:nvSpPr>
        <p:spPr>
          <a:xfrm>
            <a:off x="5198860" y="3925150"/>
            <a:ext cx="26052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 b="0"/>
            </a:lvl1pPr>
            <a:lvl2pPr lvl="1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215" name="Google Shape;215;p37"/>
          <p:cNvSpPr txBox="1">
            <a:spLocks noGrp="1"/>
          </p:cNvSpPr>
          <p:nvPr>
            <p:ph type="subTitle" idx="2"/>
          </p:nvPr>
        </p:nvSpPr>
        <p:spPr>
          <a:xfrm>
            <a:off x="2549600" y="1798522"/>
            <a:ext cx="4069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16" name="Google Shape;216;p37"/>
          <p:cNvSpPr/>
          <p:nvPr/>
        </p:nvSpPr>
        <p:spPr>
          <a:xfrm>
            <a:off x="2806802" y="917526"/>
            <a:ext cx="565288" cy="451220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37"/>
          <p:cNvSpPr/>
          <p:nvPr/>
        </p:nvSpPr>
        <p:spPr>
          <a:xfrm>
            <a:off x="472550" y="539501"/>
            <a:ext cx="1316952" cy="764855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69886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924475" y="443575"/>
            <a:ext cx="5305500" cy="5305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9425" y="3892925"/>
            <a:ext cx="2085300" cy="48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3059600" y="847922"/>
            <a:ext cx="3035700" cy="184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8059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0EA7C-835E-40B7-9F86-72784637E627}" type="datetimeFigureOut">
              <a:rPr lang="vi-VN" smtClean="0"/>
              <a:t>01/11/2021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9AB94-7851-47D1-83AE-3F2785799CC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27839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-1200" y="2571750"/>
            <a:ext cx="9159900" cy="1851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" name="Google Shape;14;p3"/>
          <p:cNvGrpSpPr/>
          <p:nvPr/>
        </p:nvGrpSpPr>
        <p:grpSpPr>
          <a:xfrm>
            <a:off x="-1533" y="4422633"/>
            <a:ext cx="9150702" cy="720905"/>
            <a:chOff x="6554556" y="4623505"/>
            <a:chExt cx="7127825" cy="720905"/>
          </a:xfrm>
        </p:grpSpPr>
        <p:sp>
          <p:nvSpPr>
            <p:cNvPr id="15" name="Google Shape;15;p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720900" y="1295431"/>
            <a:ext cx="38511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20900" y="554926"/>
            <a:ext cx="3851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96671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4"/>
          <p:cNvGrpSpPr/>
          <p:nvPr/>
        </p:nvGrpSpPr>
        <p:grpSpPr>
          <a:xfrm>
            <a:off x="-242443" y="313351"/>
            <a:ext cx="9544819" cy="874613"/>
            <a:chOff x="-242443" y="237150"/>
            <a:chExt cx="9544819" cy="874613"/>
          </a:xfrm>
        </p:grpSpPr>
        <p:sp>
          <p:nvSpPr>
            <p:cNvPr id="21" name="Google Shape;21;p4"/>
            <p:cNvSpPr/>
            <p:nvPr/>
          </p:nvSpPr>
          <p:spPr>
            <a:xfrm>
              <a:off x="7625675" y="408622"/>
              <a:ext cx="808827" cy="645494"/>
            </a:xfrm>
            <a:custGeom>
              <a:avLst/>
              <a:gdLst/>
              <a:ahLst/>
              <a:cxnLst/>
              <a:rect l="l" t="t" r="r" b="b"/>
              <a:pathLst>
                <a:path w="61461" h="49059" extrusionOk="0">
                  <a:moveTo>
                    <a:pt x="23010" y="0"/>
                  </a:moveTo>
                  <a:cubicBezTo>
                    <a:pt x="16201" y="0"/>
                    <a:pt x="10669" y="5502"/>
                    <a:pt x="10669" y="12311"/>
                  </a:cubicBezTo>
                  <a:cubicBezTo>
                    <a:pt x="10669" y="13374"/>
                    <a:pt x="10821" y="14408"/>
                    <a:pt x="11065" y="15381"/>
                  </a:cubicBezTo>
                  <a:lnTo>
                    <a:pt x="10669" y="15381"/>
                  </a:lnTo>
                  <a:cubicBezTo>
                    <a:pt x="4773" y="15381"/>
                    <a:pt x="1" y="20153"/>
                    <a:pt x="1" y="26049"/>
                  </a:cubicBezTo>
                  <a:cubicBezTo>
                    <a:pt x="1" y="31399"/>
                    <a:pt x="3922" y="35837"/>
                    <a:pt x="9058" y="36627"/>
                  </a:cubicBezTo>
                  <a:cubicBezTo>
                    <a:pt x="9058" y="36657"/>
                    <a:pt x="9058" y="36718"/>
                    <a:pt x="9058" y="36749"/>
                  </a:cubicBezTo>
                  <a:cubicBezTo>
                    <a:pt x="9058" y="43557"/>
                    <a:pt x="14560" y="49059"/>
                    <a:pt x="21369" y="49059"/>
                  </a:cubicBezTo>
                  <a:cubicBezTo>
                    <a:pt x="25503" y="49059"/>
                    <a:pt x="29150" y="47022"/>
                    <a:pt x="31399" y="43892"/>
                  </a:cubicBezTo>
                  <a:cubicBezTo>
                    <a:pt x="33101" y="46080"/>
                    <a:pt x="35776" y="47478"/>
                    <a:pt x="38755" y="47478"/>
                  </a:cubicBezTo>
                  <a:cubicBezTo>
                    <a:pt x="43740" y="47478"/>
                    <a:pt x="47813" y="43588"/>
                    <a:pt x="48117" y="38694"/>
                  </a:cubicBezTo>
                  <a:cubicBezTo>
                    <a:pt x="49302" y="39271"/>
                    <a:pt x="50670" y="39575"/>
                    <a:pt x="52099" y="39575"/>
                  </a:cubicBezTo>
                  <a:cubicBezTo>
                    <a:pt x="57266" y="39575"/>
                    <a:pt x="61461" y="35381"/>
                    <a:pt x="61461" y="30214"/>
                  </a:cubicBezTo>
                  <a:cubicBezTo>
                    <a:pt x="61461" y="25593"/>
                    <a:pt x="58087" y="21733"/>
                    <a:pt x="53649" y="21004"/>
                  </a:cubicBezTo>
                  <a:cubicBezTo>
                    <a:pt x="53892" y="20031"/>
                    <a:pt x="54044" y="18967"/>
                    <a:pt x="54044" y="17903"/>
                  </a:cubicBezTo>
                  <a:cubicBezTo>
                    <a:pt x="54044" y="11125"/>
                    <a:pt x="48542" y="5593"/>
                    <a:pt x="41734" y="5593"/>
                  </a:cubicBezTo>
                  <a:cubicBezTo>
                    <a:pt x="39029" y="5593"/>
                    <a:pt x="36536" y="6475"/>
                    <a:pt x="34500" y="7934"/>
                  </a:cubicBezTo>
                  <a:cubicBezTo>
                    <a:pt x="32737" y="3283"/>
                    <a:pt x="28269" y="0"/>
                    <a:pt x="230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855672" y="238550"/>
              <a:ext cx="599324" cy="348163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4"/>
            <p:cNvSpPr/>
            <p:nvPr/>
          </p:nvSpPr>
          <p:spPr>
            <a:xfrm>
              <a:off x="8585054" y="237150"/>
              <a:ext cx="717322" cy="416604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-242443" y="427082"/>
              <a:ext cx="1178906" cy="684681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613050" y="1323875"/>
            <a:ext cx="7929300" cy="28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marL="914378" lvl="1" indent="-304793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2pPr>
            <a:lvl3pPr marL="1371566" lvl="2" indent="-304793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3pPr>
            <a:lvl4pPr marL="1828754" lvl="3" indent="-304793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4pPr>
            <a:lvl5pPr marL="2285943" lvl="4" indent="-304793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5pPr>
            <a:lvl6pPr marL="2743132" lvl="5" indent="-304793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6pPr>
            <a:lvl7pPr marL="3200320" lvl="6" indent="-304793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7pPr>
            <a:lvl8pPr marL="3657509" lvl="7" indent="-304793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8pPr>
            <a:lvl9pPr marL="4114697" lvl="8" indent="-304793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-1533" y="4560882"/>
            <a:ext cx="9150702" cy="582654"/>
          </a:xfrm>
          <a:custGeom>
            <a:avLst/>
            <a:gdLst/>
            <a:ahLst/>
            <a:cxnLst/>
            <a:rect l="l" t="t" r="r" b="b"/>
            <a:pathLst>
              <a:path w="285113" h="18633" extrusionOk="0">
                <a:moveTo>
                  <a:pt x="1" y="0"/>
                </a:moveTo>
                <a:lnTo>
                  <a:pt x="1" y="18633"/>
                </a:lnTo>
                <a:lnTo>
                  <a:pt x="285112" y="18633"/>
                </a:lnTo>
                <a:lnTo>
                  <a:pt x="285112" y="14104"/>
                </a:lnTo>
                <a:cubicBezTo>
                  <a:pt x="274261" y="13192"/>
                  <a:pt x="263380" y="12341"/>
                  <a:pt x="252467" y="11642"/>
                </a:cubicBezTo>
                <a:cubicBezTo>
                  <a:pt x="167876" y="5806"/>
                  <a:pt x="83923" y="5532"/>
                  <a:pt x="1" y="0"/>
                </a:cubicBezTo>
                <a:close/>
              </a:path>
            </a:pathLst>
          </a:custGeom>
          <a:solidFill>
            <a:srgbClr val="C2B9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" name="Google Shape;27;p4"/>
          <p:cNvGrpSpPr/>
          <p:nvPr/>
        </p:nvGrpSpPr>
        <p:grpSpPr>
          <a:xfrm>
            <a:off x="-1533" y="4422633"/>
            <a:ext cx="9150702" cy="720905"/>
            <a:chOff x="6554556" y="4623505"/>
            <a:chExt cx="7127825" cy="720905"/>
          </a:xfrm>
        </p:grpSpPr>
        <p:sp>
          <p:nvSpPr>
            <p:cNvPr id="28" name="Google Shape;28;p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09828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3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1732388" y="2578150"/>
            <a:ext cx="3570300" cy="176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marR="50799" lvl="0" indent="-317492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5302688" y="2578150"/>
            <a:ext cx="3242100" cy="176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marR="50799" lvl="0" indent="-317492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5" name="Google Shape;35;p5"/>
          <p:cNvSpPr/>
          <p:nvPr/>
        </p:nvSpPr>
        <p:spPr>
          <a:xfrm>
            <a:off x="7344071" y="813874"/>
            <a:ext cx="507975" cy="405350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5"/>
          <p:cNvSpPr/>
          <p:nvPr/>
        </p:nvSpPr>
        <p:spPr>
          <a:xfrm>
            <a:off x="7917911" y="363002"/>
            <a:ext cx="1551417" cy="901027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5"/>
          <p:cNvSpPr/>
          <p:nvPr/>
        </p:nvSpPr>
        <p:spPr>
          <a:xfrm>
            <a:off x="404951" y="663200"/>
            <a:ext cx="1111413" cy="645483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5"/>
          <p:cNvSpPr/>
          <p:nvPr/>
        </p:nvSpPr>
        <p:spPr>
          <a:xfrm>
            <a:off x="1376677" y="362998"/>
            <a:ext cx="478781" cy="38204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5"/>
          <p:cNvSpPr/>
          <p:nvPr/>
        </p:nvSpPr>
        <p:spPr>
          <a:xfrm rot="10800000">
            <a:off x="7700526" y="1451961"/>
            <a:ext cx="1027850" cy="597041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52732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06275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46" name="Google Shape;46;p7"/>
          <p:cNvGrpSpPr/>
          <p:nvPr/>
        </p:nvGrpSpPr>
        <p:grpSpPr>
          <a:xfrm>
            <a:off x="-1200" y="4422606"/>
            <a:ext cx="9144287" cy="720905"/>
            <a:chOff x="6554556" y="4623505"/>
            <a:chExt cx="7127825" cy="720905"/>
          </a:xfrm>
        </p:grpSpPr>
        <p:sp>
          <p:nvSpPr>
            <p:cNvPr id="47" name="Google Shape;47;p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" name="Google Shape;49;p7"/>
          <p:cNvSpPr txBox="1">
            <a:spLocks noGrp="1"/>
          </p:cNvSpPr>
          <p:nvPr>
            <p:ph type="title" idx="2"/>
          </p:nvPr>
        </p:nvSpPr>
        <p:spPr>
          <a:xfrm>
            <a:off x="1448975" y="1873750"/>
            <a:ext cx="6246300" cy="21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49692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1388100" y="1183850"/>
            <a:ext cx="6367800" cy="262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6615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591925" y="1233175"/>
            <a:ext cx="32778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591925" y="2803075"/>
            <a:ext cx="32778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355591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378" lvl="1" indent="-355591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2pPr>
            <a:lvl3pPr marL="1371566" lvl="2" indent="-355591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3pPr>
            <a:lvl4pPr marL="1828754" lvl="3" indent="-355591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4pPr>
            <a:lvl5pPr marL="2285943" lvl="4" indent="-355591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5pPr>
            <a:lvl6pPr marL="2743132" lvl="5" indent="-355591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6pPr>
            <a:lvl7pPr marL="3200320" lvl="6" indent="-355591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7pPr>
            <a:lvl8pPr marL="3657509" lvl="7" indent="-355591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8pPr>
            <a:lvl9pPr marL="4114697" lvl="8" indent="-355591">
              <a:spcBef>
                <a:spcPts val="1600"/>
              </a:spcBef>
              <a:spcAft>
                <a:spcPts val="16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55507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559095" y="4029539"/>
            <a:ext cx="65352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22859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9004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title" hasCustomPrompt="1"/>
          </p:nvPr>
        </p:nvSpPr>
        <p:spPr>
          <a:xfrm>
            <a:off x="2428775" y="1958850"/>
            <a:ext cx="42864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1" name="Google Shape;61;p11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11"/>
          <p:cNvSpPr txBox="1">
            <a:spLocks noGrp="1"/>
          </p:cNvSpPr>
          <p:nvPr>
            <p:ph type="title" idx="2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63" name="Google Shape;63;p11"/>
          <p:cNvGrpSpPr/>
          <p:nvPr/>
        </p:nvGrpSpPr>
        <p:grpSpPr>
          <a:xfrm>
            <a:off x="-1200" y="4422606"/>
            <a:ext cx="9144287" cy="720905"/>
            <a:chOff x="6554556" y="4623505"/>
            <a:chExt cx="7127825" cy="720905"/>
          </a:xfrm>
        </p:grpSpPr>
        <p:sp>
          <p:nvSpPr>
            <p:cNvPr id="64" name="Google Shape;64;p1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1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39010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3948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0EA7C-835E-40B7-9F86-72784637E627}" type="datetimeFigureOut">
              <a:rPr lang="vi-VN" smtClean="0"/>
              <a:t>01/11/2021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9AB94-7851-47D1-83AE-3F2785799CC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397173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76370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60484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25791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09848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3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9719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3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4" name="Google Shape;74;p18">
            <a:hlinkClick r:id=""/>
          </p:cNvPr>
          <p:cNvSpPr txBox="1">
            <a:spLocks noGrp="1"/>
          </p:cNvSpPr>
          <p:nvPr>
            <p:ph type="title" idx="2"/>
          </p:nvPr>
        </p:nvSpPr>
        <p:spPr>
          <a:xfrm>
            <a:off x="720900" y="1668925"/>
            <a:ext cx="1728300" cy="43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8">
            <a:hlinkClick r:id=""/>
          </p:cNvPr>
          <p:cNvSpPr txBox="1">
            <a:spLocks noGrp="1"/>
          </p:cNvSpPr>
          <p:nvPr>
            <p:ph type="title" idx="3"/>
          </p:nvPr>
        </p:nvSpPr>
        <p:spPr>
          <a:xfrm>
            <a:off x="2715175" y="1668925"/>
            <a:ext cx="1728300" cy="43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18">
            <a:hlinkClick r:id=""/>
          </p:cNvPr>
          <p:cNvSpPr txBox="1">
            <a:spLocks noGrp="1"/>
          </p:cNvSpPr>
          <p:nvPr>
            <p:ph type="title" idx="4"/>
          </p:nvPr>
        </p:nvSpPr>
        <p:spPr>
          <a:xfrm>
            <a:off x="4709450" y="1668925"/>
            <a:ext cx="1728300" cy="43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7" name="Google Shape;77;p18">
            <a:hlinkClick r:id=""/>
          </p:cNvPr>
          <p:cNvSpPr txBox="1">
            <a:spLocks noGrp="1"/>
          </p:cNvSpPr>
          <p:nvPr>
            <p:ph type="title" idx="5"/>
          </p:nvPr>
        </p:nvSpPr>
        <p:spPr>
          <a:xfrm>
            <a:off x="6703726" y="1668925"/>
            <a:ext cx="1728300" cy="43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8" name="Google Shape;78;p18">
            <a:hlinkClick r:id=""/>
          </p:cNvPr>
          <p:cNvSpPr txBox="1">
            <a:spLocks noGrp="1"/>
          </p:cNvSpPr>
          <p:nvPr>
            <p:ph type="subTitle" idx="1"/>
          </p:nvPr>
        </p:nvSpPr>
        <p:spPr>
          <a:xfrm>
            <a:off x="1599200" y="4008300"/>
            <a:ext cx="5956800" cy="5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23585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1">
  <p:cSld name="Title and Body1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" name="Google Shape;81;p19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82" name="Google Shape;82;p19"/>
          <p:cNvGrpSpPr/>
          <p:nvPr/>
        </p:nvGrpSpPr>
        <p:grpSpPr>
          <a:xfrm>
            <a:off x="-1200" y="4422606"/>
            <a:ext cx="9144287" cy="720905"/>
            <a:chOff x="6554556" y="4623505"/>
            <a:chExt cx="7127825" cy="720905"/>
          </a:xfrm>
        </p:grpSpPr>
        <p:sp>
          <p:nvSpPr>
            <p:cNvPr id="83" name="Google Shape;83;p1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1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5" name="Google Shape;85;p19"/>
          <p:cNvSpPr txBox="1">
            <a:spLocks noGrp="1"/>
          </p:cNvSpPr>
          <p:nvPr>
            <p:ph type="title" idx="2"/>
          </p:nvPr>
        </p:nvSpPr>
        <p:spPr>
          <a:xfrm>
            <a:off x="611025" y="2335750"/>
            <a:ext cx="2609400" cy="12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>
            <a:hlinkClick r:id=""/>
          </p:cNvPr>
          <p:cNvSpPr txBox="1">
            <a:spLocks noGrp="1"/>
          </p:cNvSpPr>
          <p:nvPr>
            <p:ph type="title" idx="3"/>
          </p:nvPr>
        </p:nvSpPr>
        <p:spPr>
          <a:xfrm>
            <a:off x="4739550" y="1893275"/>
            <a:ext cx="1418400" cy="6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>
            <a:hlinkClick r:id=""/>
          </p:cNvPr>
          <p:cNvSpPr txBox="1">
            <a:spLocks noGrp="1"/>
          </p:cNvSpPr>
          <p:nvPr>
            <p:ph type="title" idx="4"/>
          </p:nvPr>
        </p:nvSpPr>
        <p:spPr>
          <a:xfrm>
            <a:off x="4739550" y="2632450"/>
            <a:ext cx="1418400" cy="6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>
            <a:hlinkClick r:id=""/>
          </p:cNvPr>
          <p:cNvSpPr txBox="1">
            <a:spLocks noGrp="1"/>
          </p:cNvSpPr>
          <p:nvPr>
            <p:ph type="title" idx="5"/>
          </p:nvPr>
        </p:nvSpPr>
        <p:spPr>
          <a:xfrm>
            <a:off x="4739550" y="3371625"/>
            <a:ext cx="1418400" cy="6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502454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2">
  <p:cSld name="Title and Body2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body" idx="1"/>
          </p:nvPr>
        </p:nvSpPr>
        <p:spPr>
          <a:xfrm>
            <a:off x="535198" y="2101300"/>
            <a:ext cx="45981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5559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378" lvl="1" indent="-342892" algn="ctr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566" lvl="2" indent="-342892" algn="ctr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754" lvl="3" indent="-342892" algn="ctr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5943" lvl="4" indent="-342892" algn="ctr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132" lvl="5" indent="-342892" algn="ctr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320" lvl="6" indent="-342892" algn="ctr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509" lvl="7" indent="-342892" algn="ctr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697" lvl="8" indent="-342892" algn="ctr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93" name="Google Shape;93;p20"/>
          <p:cNvGrpSpPr/>
          <p:nvPr/>
        </p:nvGrpSpPr>
        <p:grpSpPr>
          <a:xfrm>
            <a:off x="-1200" y="4422606"/>
            <a:ext cx="9144287" cy="720905"/>
            <a:chOff x="6554556" y="4623505"/>
            <a:chExt cx="7127825" cy="720905"/>
          </a:xfrm>
        </p:grpSpPr>
        <p:sp>
          <p:nvSpPr>
            <p:cNvPr id="94" name="Google Shape;94;p2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2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625152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3">
  <p:cSld name="Title and Body3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1"/>
          <p:cNvSpPr/>
          <p:nvPr/>
        </p:nvSpPr>
        <p:spPr>
          <a:xfrm>
            <a:off x="-7225" y="638275"/>
            <a:ext cx="9158400" cy="5502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8" name="Google Shape;98;p21"/>
          <p:cNvGrpSpPr/>
          <p:nvPr/>
        </p:nvGrpSpPr>
        <p:grpSpPr>
          <a:xfrm>
            <a:off x="-1200" y="4422606"/>
            <a:ext cx="9144287" cy="720905"/>
            <a:chOff x="6554556" y="4623505"/>
            <a:chExt cx="7127825" cy="720905"/>
          </a:xfrm>
        </p:grpSpPr>
        <p:sp>
          <p:nvSpPr>
            <p:cNvPr id="99" name="Google Shape;99;p2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00;p2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1" name="Google Shape;101;p21">
            <a:hlinkClick r:id=""/>
          </p:cNvPr>
          <p:cNvSpPr txBox="1">
            <a:spLocks noGrp="1"/>
          </p:cNvSpPr>
          <p:nvPr>
            <p:ph type="title"/>
          </p:nvPr>
        </p:nvSpPr>
        <p:spPr>
          <a:xfrm>
            <a:off x="5104875" y="2218200"/>
            <a:ext cx="2164800" cy="11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1"/>
          </p:nvPr>
        </p:nvSpPr>
        <p:spPr>
          <a:xfrm>
            <a:off x="1586850" y="640375"/>
            <a:ext cx="59703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87250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1">
  <p:cSld name="Section Header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/>
          <p:nvPr/>
        </p:nvSpPr>
        <p:spPr>
          <a:xfrm>
            <a:off x="-1200" y="2571750"/>
            <a:ext cx="9159900" cy="185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5" name="Google Shape;105;p22"/>
          <p:cNvGrpSpPr/>
          <p:nvPr/>
        </p:nvGrpSpPr>
        <p:grpSpPr>
          <a:xfrm>
            <a:off x="-1533" y="4422633"/>
            <a:ext cx="9150702" cy="720905"/>
            <a:chOff x="6554556" y="4623505"/>
            <a:chExt cx="7127825" cy="720905"/>
          </a:xfrm>
        </p:grpSpPr>
        <p:sp>
          <p:nvSpPr>
            <p:cNvPr id="106" name="Google Shape;106;p2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2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8" name="Google Shape;108;p22"/>
          <p:cNvSpPr txBox="1">
            <a:spLocks noGrp="1"/>
          </p:cNvSpPr>
          <p:nvPr>
            <p:ph type="title"/>
          </p:nvPr>
        </p:nvSpPr>
        <p:spPr>
          <a:xfrm>
            <a:off x="720900" y="554926"/>
            <a:ext cx="3851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subTitle" idx="1"/>
          </p:nvPr>
        </p:nvSpPr>
        <p:spPr>
          <a:xfrm>
            <a:off x="720900" y="1295331"/>
            <a:ext cx="38511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0892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4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0EA7C-835E-40B7-9F86-72784637E627}" type="datetimeFigureOut">
              <a:rPr lang="vi-VN" smtClean="0"/>
              <a:t>01/11/2021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9AB94-7851-47D1-83AE-3F2785799CC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469924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3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" name="Google Shape;112;p23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113" name="Google Shape;113;p23"/>
          <p:cNvGrpSpPr/>
          <p:nvPr/>
        </p:nvGrpSpPr>
        <p:grpSpPr>
          <a:xfrm>
            <a:off x="-1200" y="4422606"/>
            <a:ext cx="9144287" cy="720905"/>
            <a:chOff x="6554556" y="4623505"/>
            <a:chExt cx="7127825" cy="720905"/>
          </a:xfrm>
        </p:grpSpPr>
        <p:sp>
          <p:nvSpPr>
            <p:cNvPr id="114" name="Google Shape;114;p2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195216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4">
  <p:cSld name="Title and Body4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24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119" name="Google Shape;119;p24"/>
          <p:cNvGrpSpPr/>
          <p:nvPr/>
        </p:nvGrpSpPr>
        <p:grpSpPr>
          <a:xfrm>
            <a:off x="-1200" y="4422606"/>
            <a:ext cx="9144287" cy="720905"/>
            <a:chOff x="6554556" y="4623505"/>
            <a:chExt cx="7127825" cy="720905"/>
          </a:xfrm>
        </p:grpSpPr>
        <p:sp>
          <p:nvSpPr>
            <p:cNvPr id="120" name="Google Shape;120;p2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2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2" name="Google Shape;122;p24"/>
          <p:cNvSpPr txBox="1">
            <a:spLocks noGrp="1"/>
          </p:cNvSpPr>
          <p:nvPr>
            <p:ph type="title" idx="2"/>
          </p:nvPr>
        </p:nvSpPr>
        <p:spPr>
          <a:xfrm>
            <a:off x="1590350" y="2222711"/>
            <a:ext cx="59634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743027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5">
  <p:cSld name="Title and Body5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/>
          <p:nvPr/>
        </p:nvSpPr>
        <p:spPr>
          <a:xfrm>
            <a:off x="-7225" y="638275"/>
            <a:ext cx="9158400" cy="5502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5" name="Google Shape;125;p25"/>
          <p:cNvGrpSpPr/>
          <p:nvPr/>
        </p:nvGrpSpPr>
        <p:grpSpPr>
          <a:xfrm>
            <a:off x="-1200" y="4422606"/>
            <a:ext cx="9144287" cy="720905"/>
            <a:chOff x="6554556" y="4623505"/>
            <a:chExt cx="7127825" cy="720905"/>
          </a:xfrm>
        </p:grpSpPr>
        <p:sp>
          <p:nvSpPr>
            <p:cNvPr id="126" name="Google Shape;126;p2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2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8" name="Google Shape;128;p25">
            <a:hlinkClick r:id=""/>
          </p:cNvPr>
          <p:cNvSpPr txBox="1">
            <a:spLocks noGrp="1"/>
          </p:cNvSpPr>
          <p:nvPr>
            <p:ph type="title"/>
          </p:nvPr>
        </p:nvSpPr>
        <p:spPr>
          <a:xfrm>
            <a:off x="5104875" y="2218200"/>
            <a:ext cx="2164800" cy="11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subTitle" idx="1"/>
          </p:nvPr>
        </p:nvSpPr>
        <p:spPr>
          <a:xfrm>
            <a:off x="1586850" y="640375"/>
            <a:ext cx="59703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55273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2">
  <p:cSld name="Section Header2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/>
          <p:nvPr/>
        </p:nvSpPr>
        <p:spPr>
          <a:xfrm>
            <a:off x="-1200" y="2571750"/>
            <a:ext cx="9159900" cy="1851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2" name="Google Shape;132;p26"/>
          <p:cNvGrpSpPr/>
          <p:nvPr/>
        </p:nvGrpSpPr>
        <p:grpSpPr>
          <a:xfrm>
            <a:off x="-1533" y="4422633"/>
            <a:ext cx="9150702" cy="720905"/>
            <a:chOff x="6554556" y="4623505"/>
            <a:chExt cx="7127825" cy="720905"/>
          </a:xfrm>
        </p:grpSpPr>
        <p:sp>
          <p:nvSpPr>
            <p:cNvPr id="133" name="Google Shape;133;p2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2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5" name="Google Shape;135;p26"/>
          <p:cNvSpPr txBox="1">
            <a:spLocks noGrp="1"/>
          </p:cNvSpPr>
          <p:nvPr>
            <p:ph type="title"/>
          </p:nvPr>
        </p:nvSpPr>
        <p:spPr>
          <a:xfrm>
            <a:off x="720900" y="554926"/>
            <a:ext cx="3851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6" name="Google Shape;136;p26"/>
          <p:cNvSpPr txBox="1">
            <a:spLocks noGrp="1"/>
          </p:cNvSpPr>
          <p:nvPr>
            <p:ph type="subTitle" idx="1"/>
          </p:nvPr>
        </p:nvSpPr>
        <p:spPr>
          <a:xfrm>
            <a:off x="720900" y="1300343"/>
            <a:ext cx="38511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315346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6">
  <p:cSld name="Title and Body6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/>
          <p:nvPr/>
        </p:nvSpPr>
        <p:spPr>
          <a:xfrm>
            <a:off x="-7225" y="638275"/>
            <a:ext cx="9158400" cy="5502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9" name="Google Shape;139;p27"/>
          <p:cNvGrpSpPr/>
          <p:nvPr/>
        </p:nvGrpSpPr>
        <p:grpSpPr>
          <a:xfrm>
            <a:off x="-1200" y="4422606"/>
            <a:ext cx="9144287" cy="720905"/>
            <a:chOff x="6554556" y="4623505"/>
            <a:chExt cx="7127825" cy="720905"/>
          </a:xfrm>
        </p:grpSpPr>
        <p:sp>
          <p:nvSpPr>
            <p:cNvPr id="140" name="Google Shape;140;p2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2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2" name="Google Shape;142;p27">
            <a:hlinkClick r:id=""/>
          </p:cNvPr>
          <p:cNvSpPr txBox="1">
            <a:spLocks noGrp="1"/>
          </p:cNvSpPr>
          <p:nvPr>
            <p:ph type="title"/>
          </p:nvPr>
        </p:nvSpPr>
        <p:spPr>
          <a:xfrm>
            <a:off x="5104875" y="2218200"/>
            <a:ext cx="2164800" cy="11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7"/>
          <p:cNvSpPr txBox="1">
            <a:spLocks noGrp="1"/>
          </p:cNvSpPr>
          <p:nvPr>
            <p:ph type="subTitle" idx="1"/>
          </p:nvPr>
        </p:nvSpPr>
        <p:spPr>
          <a:xfrm>
            <a:off x="1586850" y="640375"/>
            <a:ext cx="59703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071138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Only Title 2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8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6" name="Google Shape;146;p28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147" name="Google Shape;147;p28"/>
          <p:cNvGrpSpPr/>
          <p:nvPr/>
        </p:nvGrpSpPr>
        <p:grpSpPr>
          <a:xfrm>
            <a:off x="-1200" y="4422606"/>
            <a:ext cx="9144287" cy="720905"/>
            <a:chOff x="6554556" y="4623505"/>
            <a:chExt cx="7127825" cy="720905"/>
          </a:xfrm>
        </p:grpSpPr>
        <p:sp>
          <p:nvSpPr>
            <p:cNvPr id="148" name="Google Shape;148;p28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28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38337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7">
  <p:cSld name="Title and Body7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9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" name="Google Shape;152;p29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sp>
        <p:nvSpPr>
          <p:cNvPr id="153" name="Google Shape;153;p29"/>
          <p:cNvSpPr txBox="1">
            <a:spLocks noGrp="1"/>
          </p:cNvSpPr>
          <p:nvPr>
            <p:ph type="title" idx="2"/>
          </p:nvPr>
        </p:nvSpPr>
        <p:spPr>
          <a:xfrm>
            <a:off x="1590350" y="1873750"/>
            <a:ext cx="5963400" cy="21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4" name="Google Shape;154;p29"/>
          <p:cNvGrpSpPr/>
          <p:nvPr/>
        </p:nvGrpSpPr>
        <p:grpSpPr>
          <a:xfrm>
            <a:off x="-1200" y="4422606"/>
            <a:ext cx="9144287" cy="720905"/>
            <a:chOff x="6554556" y="4623505"/>
            <a:chExt cx="7127825" cy="720905"/>
          </a:xfrm>
        </p:grpSpPr>
        <p:sp>
          <p:nvSpPr>
            <p:cNvPr id="155" name="Google Shape;155;p2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193291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8">
  <p:cSld name="Title and Body8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0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30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sp>
        <p:nvSpPr>
          <p:cNvPr id="160" name="Google Shape;160;p30"/>
          <p:cNvSpPr txBox="1">
            <a:spLocks noGrp="1"/>
          </p:cNvSpPr>
          <p:nvPr>
            <p:ph type="title" idx="2"/>
          </p:nvPr>
        </p:nvSpPr>
        <p:spPr>
          <a:xfrm>
            <a:off x="1590350" y="1873750"/>
            <a:ext cx="5963400" cy="53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61" name="Google Shape;161;p30"/>
          <p:cNvGrpSpPr/>
          <p:nvPr/>
        </p:nvGrpSpPr>
        <p:grpSpPr>
          <a:xfrm>
            <a:off x="-1200" y="4422606"/>
            <a:ext cx="9144287" cy="720905"/>
            <a:chOff x="6554556" y="4623505"/>
            <a:chExt cx="7127825" cy="720905"/>
          </a:xfrm>
        </p:grpSpPr>
        <p:sp>
          <p:nvSpPr>
            <p:cNvPr id="162" name="Google Shape;162;p3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63;p3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032503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3">
  <p:cSld name="Section Header3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1"/>
          <p:cNvSpPr/>
          <p:nvPr/>
        </p:nvSpPr>
        <p:spPr>
          <a:xfrm>
            <a:off x="-1200" y="2571750"/>
            <a:ext cx="9159900" cy="185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6" name="Google Shape;166;p31"/>
          <p:cNvGrpSpPr/>
          <p:nvPr/>
        </p:nvGrpSpPr>
        <p:grpSpPr>
          <a:xfrm>
            <a:off x="-1533" y="4422633"/>
            <a:ext cx="9150702" cy="720905"/>
            <a:chOff x="6554556" y="4623505"/>
            <a:chExt cx="7127825" cy="720905"/>
          </a:xfrm>
        </p:grpSpPr>
        <p:sp>
          <p:nvSpPr>
            <p:cNvPr id="167" name="Google Shape;167;p3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3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9" name="Google Shape;169;p31"/>
          <p:cNvSpPr txBox="1">
            <a:spLocks noGrp="1"/>
          </p:cNvSpPr>
          <p:nvPr>
            <p:ph type="title"/>
          </p:nvPr>
        </p:nvSpPr>
        <p:spPr>
          <a:xfrm>
            <a:off x="720900" y="554926"/>
            <a:ext cx="3851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0" name="Google Shape;170;p31"/>
          <p:cNvSpPr txBox="1">
            <a:spLocks noGrp="1"/>
          </p:cNvSpPr>
          <p:nvPr>
            <p:ph type="subTitle" idx="1"/>
          </p:nvPr>
        </p:nvSpPr>
        <p:spPr>
          <a:xfrm>
            <a:off x="720900" y="1310531"/>
            <a:ext cx="38511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244873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9">
  <p:cSld name="Title and Body9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2"/>
          <p:cNvSpPr/>
          <p:nvPr/>
        </p:nvSpPr>
        <p:spPr>
          <a:xfrm>
            <a:off x="-7225" y="638275"/>
            <a:ext cx="9158400" cy="5502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3" name="Google Shape;173;p32"/>
          <p:cNvGrpSpPr/>
          <p:nvPr/>
        </p:nvGrpSpPr>
        <p:grpSpPr>
          <a:xfrm>
            <a:off x="-1200" y="4422606"/>
            <a:ext cx="9144287" cy="720905"/>
            <a:chOff x="6554556" y="4623505"/>
            <a:chExt cx="7127825" cy="720905"/>
          </a:xfrm>
        </p:grpSpPr>
        <p:sp>
          <p:nvSpPr>
            <p:cNvPr id="174" name="Google Shape;174;p3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75;p3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6" name="Google Shape;176;p32">
            <a:hlinkClick r:id=""/>
          </p:cNvPr>
          <p:cNvSpPr txBox="1">
            <a:spLocks noGrp="1"/>
          </p:cNvSpPr>
          <p:nvPr>
            <p:ph type="title"/>
          </p:nvPr>
        </p:nvSpPr>
        <p:spPr>
          <a:xfrm>
            <a:off x="5104875" y="2218200"/>
            <a:ext cx="2164800" cy="11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32"/>
          <p:cNvSpPr txBox="1">
            <a:spLocks noGrp="1"/>
          </p:cNvSpPr>
          <p:nvPr>
            <p:ph type="subTitle" idx="1"/>
          </p:nvPr>
        </p:nvSpPr>
        <p:spPr>
          <a:xfrm>
            <a:off x="1586850" y="640375"/>
            <a:ext cx="59703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28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4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4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0EA7C-835E-40B7-9F86-72784637E627}" type="datetimeFigureOut">
              <a:rPr lang="vi-VN" smtClean="0"/>
              <a:t>01/11/2021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9AB94-7851-47D1-83AE-3F2785799CC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442041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0">
  <p:cSld name="Title and Body 10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oogle Shape;179;p33"/>
          <p:cNvGrpSpPr/>
          <p:nvPr/>
        </p:nvGrpSpPr>
        <p:grpSpPr>
          <a:xfrm>
            <a:off x="-1200" y="4422606"/>
            <a:ext cx="9144287" cy="720905"/>
            <a:chOff x="6554556" y="4623505"/>
            <a:chExt cx="7127825" cy="720905"/>
          </a:xfrm>
        </p:grpSpPr>
        <p:sp>
          <p:nvSpPr>
            <p:cNvPr id="180" name="Google Shape;180;p3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82" name="Google Shape;182;p33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3" name="Google Shape;183;p33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sp>
        <p:nvSpPr>
          <p:cNvPr id="184" name="Google Shape;184;p33"/>
          <p:cNvSpPr txBox="1">
            <a:spLocks noGrp="1"/>
          </p:cNvSpPr>
          <p:nvPr>
            <p:ph type="title" idx="2"/>
          </p:nvPr>
        </p:nvSpPr>
        <p:spPr>
          <a:xfrm>
            <a:off x="1590350" y="1873750"/>
            <a:ext cx="5963400" cy="21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94651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3">
  <p:cSld name="Only Title 3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oogle Shape;186;p34"/>
          <p:cNvGrpSpPr/>
          <p:nvPr/>
        </p:nvGrpSpPr>
        <p:grpSpPr>
          <a:xfrm>
            <a:off x="-1200" y="4422606"/>
            <a:ext cx="9144287" cy="720905"/>
            <a:chOff x="6554556" y="4623505"/>
            <a:chExt cx="7127825" cy="720905"/>
          </a:xfrm>
        </p:grpSpPr>
        <p:sp>
          <p:nvSpPr>
            <p:cNvPr id="187" name="Google Shape;187;p3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88;p3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89" name="Google Shape;189;p34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0" name="Google Shape;190;p34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670409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1">
  <p:cSld name="Title and Body 11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35"/>
          <p:cNvGrpSpPr/>
          <p:nvPr/>
        </p:nvGrpSpPr>
        <p:grpSpPr>
          <a:xfrm>
            <a:off x="-1200" y="4422606"/>
            <a:ext cx="9144287" cy="720905"/>
            <a:chOff x="6554556" y="4623505"/>
            <a:chExt cx="7127825" cy="720905"/>
          </a:xfrm>
        </p:grpSpPr>
        <p:sp>
          <p:nvSpPr>
            <p:cNvPr id="193" name="Google Shape;193;p3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94;p3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5" name="Google Shape;195;p35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6" name="Google Shape;196;p35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sp>
        <p:nvSpPr>
          <p:cNvPr id="197" name="Google Shape;197;p35">
            <a:hlinkClick r:id=""/>
          </p:cNvPr>
          <p:cNvSpPr txBox="1">
            <a:spLocks noGrp="1"/>
          </p:cNvSpPr>
          <p:nvPr>
            <p:ph type="title" idx="2"/>
          </p:nvPr>
        </p:nvSpPr>
        <p:spPr>
          <a:xfrm>
            <a:off x="4739550" y="1893275"/>
            <a:ext cx="1418400" cy="6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35">
            <a:hlinkClick r:id=""/>
          </p:cNvPr>
          <p:cNvSpPr txBox="1">
            <a:spLocks noGrp="1"/>
          </p:cNvSpPr>
          <p:nvPr>
            <p:ph type="title" idx="3"/>
          </p:nvPr>
        </p:nvSpPr>
        <p:spPr>
          <a:xfrm>
            <a:off x="4739550" y="2632450"/>
            <a:ext cx="1418400" cy="6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35">
            <a:hlinkClick r:id=""/>
          </p:cNvPr>
          <p:cNvSpPr txBox="1">
            <a:spLocks noGrp="1"/>
          </p:cNvSpPr>
          <p:nvPr>
            <p:ph type="title" idx="4"/>
          </p:nvPr>
        </p:nvSpPr>
        <p:spPr>
          <a:xfrm>
            <a:off x="4739550" y="3371625"/>
            <a:ext cx="1418400" cy="6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084217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2">
  <p:cSld name="Title and Body 12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36"/>
          <p:cNvGrpSpPr/>
          <p:nvPr/>
        </p:nvGrpSpPr>
        <p:grpSpPr>
          <a:xfrm>
            <a:off x="-1200" y="4422606"/>
            <a:ext cx="9144287" cy="720905"/>
            <a:chOff x="6554556" y="4623505"/>
            <a:chExt cx="7127825" cy="720905"/>
          </a:xfrm>
        </p:grpSpPr>
        <p:sp>
          <p:nvSpPr>
            <p:cNvPr id="202" name="Google Shape;202;p3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3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4" name="Google Shape;204;p36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5" name="Google Shape;205;p36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sp>
        <p:nvSpPr>
          <p:cNvPr id="206" name="Google Shape;206;p36"/>
          <p:cNvSpPr txBox="1">
            <a:spLocks noGrp="1"/>
          </p:cNvSpPr>
          <p:nvPr>
            <p:ph type="title" idx="2"/>
          </p:nvPr>
        </p:nvSpPr>
        <p:spPr>
          <a:xfrm>
            <a:off x="1590350" y="1873750"/>
            <a:ext cx="5963400" cy="53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278186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bg>
      <p:bgPr>
        <a:solidFill>
          <a:schemeClr val="lt2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7"/>
          <p:cNvSpPr/>
          <p:nvPr/>
        </p:nvSpPr>
        <p:spPr>
          <a:xfrm>
            <a:off x="321499" y="1619875"/>
            <a:ext cx="4980000" cy="498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9" name="Google Shape;209;p37"/>
          <p:cNvGrpSpPr/>
          <p:nvPr/>
        </p:nvGrpSpPr>
        <p:grpSpPr>
          <a:xfrm>
            <a:off x="-1533" y="4422633"/>
            <a:ext cx="9150702" cy="720905"/>
            <a:chOff x="6554556" y="4623505"/>
            <a:chExt cx="7127825" cy="720905"/>
          </a:xfrm>
        </p:grpSpPr>
        <p:sp>
          <p:nvSpPr>
            <p:cNvPr id="210" name="Google Shape;210;p3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3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2" name="Google Shape;212;p37"/>
          <p:cNvSpPr txBox="1"/>
          <p:nvPr/>
        </p:nvSpPr>
        <p:spPr>
          <a:xfrm>
            <a:off x="5014600" y="3469125"/>
            <a:ext cx="2988600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378">
              <a:buClr>
                <a:srgbClr val="000000"/>
              </a:buClr>
              <a:buFont typeface="Arial"/>
              <a:buNone/>
              <a:defRPr/>
            </a:pPr>
            <a:r>
              <a:rPr lang="en" sz="1000" kern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 Slidesgo, including icons by Flaticon, and infographics &amp; images by Freepik</a:t>
            </a:r>
            <a:endParaRPr sz="1000" kern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3" name="Google Shape;213;p37"/>
          <p:cNvSpPr txBox="1">
            <a:spLocks noGrp="1"/>
          </p:cNvSpPr>
          <p:nvPr>
            <p:ph type="title"/>
          </p:nvPr>
        </p:nvSpPr>
        <p:spPr>
          <a:xfrm>
            <a:off x="2520338" y="698750"/>
            <a:ext cx="4099200" cy="56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14" name="Google Shape;214;p37"/>
          <p:cNvSpPr txBox="1">
            <a:spLocks noGrp="1"/>
          </p:cNvSpPr>
          <p:nvPr>
            <p:ph type="subTitle" idx="1"/>
          </p:nvPr>
        </p:nvSpPr>
        <p:spPr>
          <a:xfrm>
            <a:off x="5198860" y="3925150"/>
            <a:ext cx="26052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 b="0"/>
            </a:lvl1pPr>
            <a:lvl2pPr lvl="1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215" name="Google Shape;215;p37"/>
          <p:cNvSpPr txBox="1">
            <a:spLocks noGrp="1"/>
          </p:cNvSpPr>
          <p:nvPr>
            <p:ph type="subTitle" idx="2"/>
          </p:nvPr>
        </p:nvSpPr>
        <p:spPr>
          <a:xfrm>
            <a:off x="2549600" y="1798522"/>
            <a:ext cx="4069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16" name="Google Shape;216;p37"/>
          <p:cNvSpPr/>
          <p:nvPr/>
        </p:nvSpPr>
        <p:spPr>
          <a:xfrm>
            <a:off x="2806802" y="917526"/>
            <a:ext cx="565288" cy="451220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37"/>
          <p:cNvSpPr/>
          <p:nvPr/>
        </p:nvSpPr>
        <p:spPr>
          <a:xfrm>
            <a:off x="472550" y="539501"/>
            <a:ext cx="1316952" cy="764855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246357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E72D86-F252-46E4-9DD3-EE030D6ED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14F4A6-DAE6-4156-8A42-E420629227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85344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E72D86-F252-46E4-9DD3-EE030D6ED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14F4A6-DAE6-4156-8A42-E420629227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961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E72D86-F252-46E4-9DD3-EE030D6ED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14F4A6-DAE6-4156-8A42-E420629227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49592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E72D86-F252-46E4-9DD3-EE030D6ED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14F4A6-DAE6-4156-8A42-E420629227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67534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E72D86-F252-46E4-9DD3-EE030D6ED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14F4A6-DAE6-4156-8A42-E420629227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633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2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20.xml"/><Relationship Id="rId11" Type="http://schemas.openxmlformats.org/officeDocument/2006/relationships/slideLayout" Target="../slideLayouts/slideLayout225.xml"/><Relationship Id="rId5" Type="http://schemas.openxmlformats.org/officeDocument/2006/relationships/slideLayout" Target="../slideLayouts/slideLayout219.xml"/><Relationship Id="rId10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18.xml"/><Relationship Id="rId9" Type="http://schemas.openxmlformats.org/officeDocument/2006/relationships/slideLayout" Target="../slideLayouts/slideLayout22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37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34" Type="http://schemas.openxmlformats.org/officeDocument/2006/relationships/slideLayout" Target="../slideLayouts/slideLayout92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33" Type="http://schemas.openxmlformats.org/officeDocument/2006/relationships/slideLayout" Target="../slideLayouts/slideLayout91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87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32" Type="http://schemas.openxmlformats.org/officeDocument/2006/relationships/slideLayout" Target="../slideLayouts/slideLayout90.xml"/><Relationship Id="rId37" Type="http://schemas.openxmlformats.org/officeDocument/2006/relationships/theme" Target="../theme/theme4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36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31" Type="http://schemas.openxmlformats.org/officeDocument/2006/relationships/slideLayout" Target="../slideLayouts/slideLayout89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Relationship Id="rId30" Type="http://schemas.openxmlformats.org/officeDocument/2006/relationships/slideLayout" Target="../slideLayouts/slideLayout88.xml"/><Relationship Id="rId35" Type="http://schemas.openxmlformats.org/officeDocument/2006/relationships/slideLayout" Target="../slideLayouts/slideLayout9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18" Type="http://schemas.openxmlformats.org/officeDocument/2006/relationships/slideLayout" Target="../slideLayouts/slideLayout123.xml"/><Relationship Id="rId26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08.xml"/><Relationship Id="rId21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17" Type="http://schemas.openxmlformats.org/officeDocument/2006/relationships/slideLayout" Target="../slideLayouts/slideLayout122.xml"/><Relationship Id="rId25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07.xml"/><Relationship Id="rId16" Type="http://schemas.openxmlformats.org/officeDocument/2006/relationships/slideLayout" Target="../slideLayouts/slideLayout121.xml"/><Relationship Id="rId20" Type="http://schemas.openxmlformats.org/officeDocument/2006/relationships/slideLayout" Target="../slideLayouts/slideLayout125.xml"/><Relationship Id="rId29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24" Type="http://schemas.openxmlformats.org/officeDocument/2006/relationships/slideLayout" Target="../slideLayouts/slideLayout129.xml"/><Relationship Id="rId32" Type="http://schemas.openxmlformats.org/officeDocument/2006/relationships/theme" Target="../theme/theme6.xml"/><Relationship Id="rId5" Type="http://schemas.openxmlformats.org/officeDocument/2006/relationships/slideLayout" Target="../slideLayouts/slideLayout110.xml"/><Relationship Id="rId15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8.xml"/><Relationship Id="rId28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15.xml"/><Relationship Id="rId19" Type="http://schemas.openxmlformats.org/officeDocument/2006/relationships/slideLayout" Target="../slideLayouts/slideLayout124.xml"/><Relationship Id="rId31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7.xml"/><Relationship Id="rId27" Type="http://schemas.openxmlformats.org/officeDocument/2006/relationships/slideLayout" Target="../slideLayouts/slideLayout132.xml"/><Relationship Id="rId30" Type="http://schemas.openxmlformats.org/officeDocument/2006/relationships/slideLayout" Target="../slideLayouts/slideLayout13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slideLayout" Target="../slideLayouts/slideLayout149.xml"/><Relationship Id="rId18" Type="http://schemas.openxmlformats.org/officeDocument/2006/relationships/slideLayout" Target="../slideLayouts/slideLayout154.xml"/><Relationship Id="rId26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39.xml"/><Relationship Id="rId21" Type="http://schemas.openxmlformats.org/officeDocument/2006/relationships/slideLayout" Target="../slideLayouts/slideLayout157.xml"/><Relationship Id="rId34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17" Type="http://schemas.openxmlformats.org/officeDocument/2006/relationships/slideLayout" Target="../slideLayouts/slideLayout153.xml"/><Relationship Id="rId25" Type="http://schemas.openxmlformats.org/officeDocument/2006/relationships/slideLayout" Target="../slideLayouts/slideLayout161.xml"/><Relationship Id="rId33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38.xml"/><Relationship Id="rId16" Type="http://schemas.openxmlformats.org/officeDocument/2006/relationships/slideLayout" Target="../slideLayouts/slideLayout152.xml"/><Relationship Id="rId20" Type="http://schemas.openxmlformats.org/officeDocument/2006/relationships/slideLayout" Target="../slideLayouts/slideLayout156.xml"/><Relationship Id="rId29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24" Type="http://schemas.openxmlformats.org/officeDocument/2006/relationships/slideLayout" Target="../slideLayouts/slideLayout160.xml"/><Relationship Id="rId32" Type="http://schemas.openxmlformats.org/officeDocument/2006/relationships/slideLayout" Target="../slideLayouts/slideLayout168.xml"/><Relationship Id="rId37" Type="http://schemas.openxmlformats.org/officeDocument/2006/relationships/theme" Target="../theme/theme7.xml"/><Relationship Id="rId5" Type="http://schemas.openxmlformats.org/officeDocument/2006/relationships/slideLayout" Target="../slideLayouts/slideLayout141.xml"/><Relationship Id="rId15" Type="http://schemas.openxmlformats.org/officeDocument/2006/relationships/slideLayout" Target="../slideLayouts/slideLayout151.xml"/><Relationship Id="rId23" Type="http://schemas.openxmlformats.org/officeDocument/2006/relationships/slideLayout" Target="../slideLayouts/slideLayout159.xml"/><Relationship Id="rId28" Type="http://schemas.openxmlformats.org/officeDocument/2006/relationships/slideLayout" Target="../slideLayouts/slideLayout164.xml"/><Relationship Id="rId36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46.xml"/><Relationship Id="rId19" Type="http://schemas.openxmlformats.org/officeDocument/2006/relationships/slideLayout" Target="../slideLayouts/slideLayout155.xml"/><Relationship Id="rId31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slideLayout" Target="../slideLayouts/slideLayout150.xml"/><Relationship Id="rId22" Type="http://schemas.openxmlformats.org/officeDocument/2006/relationships/slideLayout" Target="../slideLayouts/slideLayout158.xml"/><Relationship Id="rId27" Type="http://schemas.openxmlformats.org/officeDocument/2006/relationships/slideLayout" Target="../slideLayouts/slideLayout163.xml"/><Relationship Id="rId30" Type="http://schemas.openxmlformats.org/officeDocument/2006/relationships/slideLayout" Target="../slideLayouts/slideLayout166.xml"/><Relationship Id="rId35" Type="http://schemas.openxmlformats.org/officeDocument/2006/relationships/slideLayout" Target="../slideLayouts/slideLayout17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13" Type="http://schemas.openxmlformats.org/officeDocument/2006/relationships/slideLayout" Target="../slideLayouts/slideLayout196.xml"/><Relationship Id="rId18" Type="http://schemas.openxmlformats.org/officeDocument/2006/relationships/slideLayout" Target="../slideLayouts/slideLayout201.xml"/><Relationship Id="rId26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186.xml"/><Relationship Id="rId21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190.xml"/><Relationship Id="rId12" Type="http://schemas.openxmlformats.org/officeDocument/2006/relationships/slideLayout" Target="../slideLayouts/slideLayout195.xml"/><Relationship Id="rId17" Type="http://schemas.openxmlformats.org/officeDocument/2006/relationships/slideLayout" Target="../slideLayouts/slideLayout200.xml"/><Relationship Id="rId25" Type="http://schemas.openxmlformats.org/officeDocument/2006/relationships/slideLayout" Target="../slideLayouts/slideLayout208.xml"/><Relationship Id="rId2" Type="http://schemas.openxmlformats.org/officeDocument/2006/relationships/slideLayout" Target="../slideLayouts/slideLayout185.xml"/><Relationship Id="rId16" Type="http://schemas.openxmlformats.org/officeDocument/2006/relationships/slideLayout" Target="../slideLayouts/slideLayout199.xml"/><Relationship Id="rId20" Type="http://schemas.openxmlformats.org/officeDocument/2006/relationships/slideLayout" Target="../slideLayouts/slideLayout203.xml"/><Relationship Id="rId29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24" Type="http://schemas.openxmlformats.org/officeDocument/2006/relationships/slideLayout" Target="../slideLayouts/slideLayout207.xml"/><Relationship Id="rId32" Type="http://schemas.openxmlformats.org/officeDocument/2006/relationships/theme" Target="../theme/theme9.xml"/><Relationship Id="rId5" Type="http://schemas.openxmlformats.org/officeDocument/2006/relationships/slideLayout" Target="../slideLayouts/slideLayout188.xml"/><Relationship Id="rId15" Type="http://schemas.openxmlformats.org/officeDocument/2006/relationships/slideLayout" Target="../slideLayouts/slideLayout198.xml"/><Relationship Id="rId23" Type="http://schemas.openxmlformats.org/officeDocument/2006/relationships/slideLayout" Target="../slideLayouts/slideLayout206.xml"/><Relationship Id="rId28" Type="http://schemas.openxmlformats.org/officeDocument/2006/relationships/slideLayout" Target="../slideLayouts/slideLayout211.xml"/><Relationship Id="rId10" Type="http://schemas.openxmlformats.org/officeDocument/2006/relationships/slideLayout" Target="../slideLayouts/slideLayout193.xml"/><Relationship Id="rId19" Type="http://schemas.openxmlformats.org/officeDocument/2006/relationships/slideLayout" Target="../slideLayouts/slideLayout202.xml"/><Relationship Id="rId31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Relationship Id="rId14" Type="http://schemas.openxmlformats.org/officeDocument/2006/relationships/slideLayout" Target="../slideLayouts/slideLayout197.xml"/><Relationship Id="rId22" Type="http://schemas.openxmlformats.org/officeDocument/2006/relationships/slideLayout" Target="../slideLayouts/slideLayout205.xml"/><Relationship Id="rId27" Type="http://schemas.openxmlformats.org/officeDocument/2006/relationships/slideLayout" Target="../slideLayouts/slideLayout210.xml"/><Relationship Id="rId30" Type="http://schemas.openxmlformats.org/officeDocument/2006/relationships/slideLayout" Target="../slideLayouts/slideLayout2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0EA7C-835E-40B7-9F86-72784637E627}" type="datetimeFigureOut">
              <a:rPr lang="vi-VN" smtClean="0"/>
              <a:t>01/11/2021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99AB94-7851-47D1-83AE-3F2785799CC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2945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55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4" indent="-342884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6" algn="l" defTabSz="91435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4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CE174F03-6F38-45B6-BC09-F3DC013CD7B4}" type="slidenum">
              <a:rPr 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058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3" r:id="rId1"/>
    <p:sldLayoutId id="2147484534" r:id="rId2"/>
    <p:sldLayoutId id="2147484535" r:id="rId3"/>
    <p:sldLayoutId id="2147484536" r:id="rId4"/>
    <p:sldLayoutId id="2147484537" r:id="rId5"/>
    <p:sldLayoutId id="2147484538" r:id="rId6"/>
    <p:sldLayoutId id="2147484539" r:id="rId7"/>
    <p:sldLayoutId id="2147484540" r:id="rId8"/>
    <p:sldLayoutId id="2147484541" r:id="rId9"/>
    <p:sldLayoutId id="2147484542" r:id="rId10"/>
    <p:sldLayoutId id="214748454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F3CCC-7556-43B9-A4E8-CCA8CA544EA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2BC58-0909-40D8-ACF0-015A0DD55A6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569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355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4" indent="-342884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6" algn="l" defTabSz="91435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4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556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3587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297" r:id="rId1"/>
    <p:sldLayoutId id="2147484298" r:id="rId2"/>
    <p:sldLayoutId id="2147484299" r:id="rId3"/>
    <p:sldLayoutId id="2147484300" r:id="rId4"/>
    <p:sldLayoutId id="2147484301" r:id="rId5"/>
    <p:sldLayoutId id="2147484302" r:id="rId6"/>
    <p:sldLayoutId id="2147484303" r:id="rId7"/>
    <p:sldLayoutId id="2147484304" r:id="rId8"/>
    <p:sldLayoutId id="2147484305" r:id="rId9"/>
    <p:sldLayoutId id="2147484306" r:id="rId10"/>
    <p:sldLayoutId id="2147484307" r:id="rId11"/>
    <p:sldLayoutId id="2147484308" r:id="rId12"/>
    <p:sldLayoutId id="2147484309" r:id="rId13"/>
    <p:sldLayoutId id="2147484310" r:id="rId14"/>
    <p:sldLayoutId id="2147484311" r:id="rId15"/>
    <p:sldLayoutId id="2147484312" r:id="rId16"/>
    <p:sldLayoutId id="2147484313" r:id="rId17"/>
    <p:sldLayoutId id="2147484314" r:id="rId18"/>
    <p:sldLayoutId id="2147484315" r:id="rId19"/>
    <p:sldLayoutId id="2147484316" r:id="rId20"/>
    <p:sldLayoutId id="2147484317" r:id="rId21"/>
    <p:sldLayoutId id="2147484318" r:id="rId22"/>
    <p:sldLayoutId id="2147484319" r:id="rId23"/>
    <p:sldLayoutId id="2147484320" r:id="rId24"/>
    <p:sldLayoutId id="2147484321" r:id="rId25"/>
    <p:sldLayoutId id="2147484322" r:id="rId26"/>
    <p:sldLayoutId id="2147484323" r:id="rId27"/>
    <p:sldLayoutId id="2147484324" r:id="rId28"/>
    <p:sldLayoutId id="2147484325" r:id="rId29"/>
    <p:sldLayoutId id="2147484326" r:id="rId30"/>
    <p:sldLayoutId id="2147484327" r:id="rId31"/>
    <p:sldLayoutId id="2147484328" r:id="rId32"/>
    <p:sldLayoutId id="2147484329" r:id="rId33"/>
    <p:sldLayoutId id="2147484330" r:id="rId34"/>
    <p:sldLayoutId id="2147484331" r:id="rId35"/>
    <p:sldLayoutId id="2147484332" r:id="rId3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897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556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30719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371" r:id="rId1"/>
    <p:sldLayoutId id="2147484372" r:id="rId2"/>
    <p:sldLayoutId id="2147484373" r:id="rId3"/>
    <p:sldLayoutId id="2147484374" r:id="rId4"/>
    <p:sldLayoutId id="2147484375" r:id="rId5"/>
    <p:sldLayoutId id="2147484376" r:id="rId6"/>
    <p:sldLayoutId id="2147484377" r:id="rId7"/>
    <p:sldLayoutId id="2147484378" r:id="rId8"/>
    <p:sldLayoutId id="2147484379" r:id="rId9"/>
    <p:sldLayoutId id="2147484380" r:id="rId10"/>
    <p:sldLayoutId id="2147484381" r:id="rId11"/>
    <p:sldLayoutId id="2147484382" r:id="rId12"/>
    <p:sldLayoutId id="2147484383" r:id="rId13"/>
    <p:sldLayoutId id="2147484384" r:id="rId14"/>
    <p:sldLayoutId id="2147484385" r:id="rId15"/>
    <p:sldLayoutId id="2147484386" r:id="rId16"/>
    <p:sldLayoutId id="2147484387" r:id="rId17"/>
    <p:sldLayoutId id="2147484388" r:id="rId18"/>
    <p:sldLayoutId id="2147484389" r:id="rId19"/>
    <p:sldLayoutId id="2147484390" r:id="rId20"/>
    <p:sldLayoutId id="2147484391" r:id="rId21"/>
    <p:sldLayoutId id="2147484392" r:id="rId22"/>
    <p:sldLayoutId id="2147484393" r:id="rId23"/>
    <p:sldLayoutId id="2147484394" r:id="rId24"/>
    <p:sldLayoutId id="2147484395" r:id="rId25"/>
    <p:sldLayoutId id="2147484396" r:id="rId26"/>
    <p:sldLayoutId id="2147484397" r:id="rId27"/>
    <p:sldLayoutId id="2147484398" r:id="rId28"/>
    <p:sldLayoutId id="2147484399" r:id="rId29"/>
    <p:sldLayoutId id="2147484400" r:id="rId30"/>
    <p:sldLayoutId id="2147484401" r:id="rId31"/>
    <p:sldLayoutId id="2147484402" r:id="rId32"/>
    <p:sldLayoutId id="2147484403" r:id="rId33"/>
    <p:sldLayoutId id="2147484404" r:id="rId34"/>
    <p:sldLayoutId id="2147484405" r:id="rId35"/>
    <p:sldLayoutId id="2147484406" r:id="rId3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897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AEE72D86-F252-46E4-9DD3-EE030D6ED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D914F4A6-DAE6-4156-8A42-E420629227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639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8" r:id="rId1"/>
    <p:sldLayoutId id="2147484409" r:id="rId2"/>
    <p:sldLayoutId id="2147484410" r:id="rId3"/>
    <p:sldLayoutId id="2147484411" r:id="rId4"/>
    <p:sldLayoutId id="2147484412" r:id="rId5"/>
    <p:sldLayoutId id="2147484413" r:id="rId6"/>
    <p:sldLayoutId id="2147484414" r:id="rId7"/>
    <p:sldLayoutId id="2147484415" r:id="rId8"/>
    <p:sldLayoutId id="2147484416" r:id="rId9"/>
    <p:sldLayoutId id="2147484417" r:id="rId10"/>
    <p:sldLayoutId id="214748441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81000"/>
            <a:ext cx="7711200" cy="4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112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46432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420" r:id="rId1"/>
    <p:sldLayoutId id="2147484421" r:id="rId2"/>
    <p:sldLayoutId id="2147484422" r:id="rId3"/>
    <p:sldLayoutId id="2147484423" r:id="rId4"/>
    <p:sldLayoutId id="2147484424" r:id="rId5"/>
    <p:sldLayoutId id="2147484425" r:id="rId6"/>
    <p:sldLayoutId id="2147484426" r:id="rId7"/>
    <p:sldLayoutId id="2147484427" r:id="rId8"/>
    <p:sldLayoutId id="2147484428" r:id="rId9"/>
    <p:sldLayoutId id="2147484429" r:id="rId10"/>
    <p:sldLayoutId id="2147484430" r:id="rId11"/>
    <p:sldLayoutId id="2147484431" r:id="rId12"/>
    <p:sldLayoutId id="2147484432" r:id="rId13"/>
    <p:sldLayoutId id="2147484433" r:id="rId14"/>
    <p:sldLayoutId id="2147484434" r:id="rId15"/>
    <p:sldLayoutId id="2147484435" r:id="rId16"/>
    <p:sldLayoutId id="2147484436" r:id="rId17"/>
    <p:sldLayoutId id="2147484437" r:id="rId18"/>
    <p:sldLayoutId id="2147484438" r:id="rId19"/>
    <p:sldLayoutId id="2147484439" r:id="rId20"/>
    <p:sldLayoutId id="2147484440" r:id="rId21"/>
    <p:sldLayoutId id="2147484441" r:id="rId22"/>
    <p:sldLayoutId id="2147484442" r:id="rId23"/>
    <p:sldLayoutId id="2147484443" r:id="rId24"/>
    <p:sldLayoutId id="2147484444" r:id="rId25"/>
    <p:sldLayoutId id="2147484445" r:id="rId26"/>
    <p:sldLayoutId id="2147484446" r:id="rId27"/>
    <p:sldLayoutId id="2147484447" r:id="rId28"/>
    <p:sldLayoutId id="2147484448" r:id="rId29"/>
    <p:sldLayoutId id="2147484449" r:id="rId30"/>
    <p:sldLayoutId id="2147484450" r:id="rId3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556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83445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452" r:id="rId1"/>
    <p:sldLayoutId id="2147484453" r:id="rId2"/>
    <p:sldLayoutId id="2147484454" r:id="rId3"/>
    <p:sldLayoutId id="2147484455" r:id="rId4"/>
    <p:sldLayoutId id="2147484456" r:id="rId5"/>
    <p:sldLayoutId id="2147484457" r:id="rId6"/>
    <p:sldLayoutId id="2147484458" r:id="rId7"/>
    <p:sldLayoutId id="2147484459" r:id="rId8"/>
    <p:sldLayoutId id="2147484460" r:id="rId9"/>
    <p:sldLayoutId id="2147484461" r:id="rId10"/>
    <p:sldLayoutId id="2147484462" r:id="rId11"/>
    <p:sldLayoutId id="2147484463" r:id="rId12"/>
    <p:sldLayoutId id="2147484464" r:id="rId13"/>
    <p:sldLayoutId id="2147484465" r:id="rId14"/>
    <p:sldLayoutId id="2147484466" r:id="rId15"/>
    <p:sldLayoutId id="2147484467" r:id="rId16"/>
    <p:sldLayoutId id="2147484468" r:id="rId17"/>
    <p:sldLayoutId id="2147484469" r:id="rId18"/>
    <p:sldLayoutId id="2147484470" r:id="rId19"/>
    <p:sldLayoutId id="2147484471" r:id="rId20"/>
    <p:sldLayoutId id="2147484472" r:id="rId21"/>
    <p:sldLayoutId id="2147484473" r:id="rId22"/>
    <p:sldLayoutId id="2147484474" r:id="rId23"/>
    <p:sldLayoutId id="2147484475" r:id="rId24"/>
    <p:sldLayoutId id="2147484476" r:id="rId25"/>
    <p:sldLayoutId id="2147484477" r:id="rId26"/>
    <p:sldLayoutId id="2147484478" r:id="rId27"/>
    <p:sldLayoutId id="2147484479" r:id="rId28"/>
    <p:sldLayoutId id="2147484480" r:id="rId29"/>
    <p:sldLayoutId id="2147484481" r:id="rId30"/>
    <p:sldLayoutId id="2147484482" r:id="rId31"/>
    <p:sldLayoutId id="2147484483" r:id="rId32"/>
    <p:sldLayoutId id="2147484484" r:id="rId33"/>
    <p:sldLayoutId id="2147484485" r:id="rId34"/>
    <p:sldLayoutId id="2147484486" r:id="rId35"/>
    <p:sldLayoutId id="2147484487" r:id="rId3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897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2EC1FD4-D5A2-48B3-82D4-0E920B5D0A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E739A325-651B-403C-BC4A-5BCBB2E966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81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9" r:id="rId1"/>
    <p:sldLayoutId id="2147484490" r:id="rId2"/>
    <p:sldLayoutId id="2147484491" r:id="rId3"/>
    <p:sldLayoutId id="2147484492" r:id="rId4"/>
    <p:sldLayoutId id="2147484493" r:id="rId5"/>
    <p:sldLayoutId id="2147484494" r:id="rId6"/>
    <p:sldLayoutId id="2147484495" r:id="rId7"/>
    <p:sldLayoutId id="2147484496" r:id="rId8"/>
    <p:sldLayoutId id="2147484497" r:id="rId9"/>
    <p:sldLayoutId id="2147484498" r:id="rId10"/>
    <p:sldLayoutId id="214748449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81000"/>
            <a:ext cx="7711200" cy="4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112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56201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501" r:id="rId1"/>
    <p:sldLayoutId id="2147484502" r:id="rId2"/>
    <p:sldLayoutId id="2147484503" r:id="rId3"/>
    <p:sldLayoutId id="2147484504" r:id="rId4"/>
    <p:sldLayoutId id="2147484505" r:id="rId5"/>
    <p:sldLayoutId id="2147484506" r:id="rId6"/>
    <p:sldLayoutId id="2147484507" r:id="rId7"/>
    <p:sldLayoutId id="2147484508" r:id="rId8"/>
    <p:sldLayoutId id="2147484509" r:id="rId9"/>
    <p:sldLayoutId id="2147484510" r:id="rId10"/>
    <p:sldLayoutId id="2147484511" r:id="rId11"/>
    <p:sldLayoutId id="2147484512" r:id="rId12"/>
    <p:sldLayoutId id="2147484513" r:id="rId13"/>
    <p:sldLayoutId id="2147484514" r:id="rId14"/>
    <p:sldLayoutId id="2147484515" r:id="rId15"/>
    <p:sldLayoutId id="2147484516" r:id="rId16"/>
    <p:sldLayoutId id="2147484517" r:id="rId17"/>
    <p:sldLayoutId id="2147484518" r:id="rId18"/>
    <p:sldLayoutId id="2147484519" r:id="rId19"/>
    <p:sldLayoutId id="2147484520" r:id="rId20"/>
    <p:sldLayoutId id="2147484521" r:id="rId21"/>
    <p:sldLayoutId id="2147484522" r:id="rId22"/>
    <p:sldLayoutId id="2147484523" r:id="rId23"/>
    <p:sldLayoutId id="2147484524" r:id="rId24"/>
    <p:sldLayoutId id="2147484525" r:id="rId25"/>
    <p:sldLayoutId id="2147484526" r:id="rId26"/>
    <p:sldLayoutId id="2147484527" r:id="rId27"/>
    <p:sldLayoutId id="2147484528" r:id="rId28"/>
    <p:sldLayoutId id="2147484529" r:id="rId29"/>
    <p:sldLayoutId id="2147484530" r:id="rId30"/>
    <p:sldLayoutId id="2147484531" r:id="rId3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2.xml"/><Relationship Id="rId4" Type="http://schemas.openxmlformats.org/officeDocument/2006/relationships/slide" Target="slide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47664" y="987574"/>
            <a:ext cx="727280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e" panose="020406030505060202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      </a:t>
            </a:r>
            <a:b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CÁC EM HỌC SINH</a:t>
            </a:r>
            <a:endParaRPr lang="en-US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27784" y="2398117"/>
            <a:ext cx="5364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GDCD 6 – KẾT NỐI TRI THỨC</a:t>
            </a:r>
            <a:endParaRPr lang="en-US" sz="16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15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38" y="555526"/>
            <a:ext cx="8611642" cy="276020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-20538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b</a:t>
            </a:r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iểu </a:t>
            </a: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của tôn trọng sự thật trong bức tranh </a:t>
            </a:r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0838" y="3579862"/>
            <a:ext cx="8611642" cy="86177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5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1</a:t>
            </a:r>
            <a:r>
              <a:rPr lang="en-US" sz="25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Hai bạn </a:t>
            </a:r>
            <a:r>
              <a:rPr lang="en-US" sz="25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</a:t>
            </a:r>
            <a:r>
              <a:rPr lang="en-US" sz="25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giác nhận lỗi của mình và nói lời xin lỗi.</a:t>
            </a:r>
            <a:endParaRPr lang="en-US" sz="2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23528" y="2642597"/>
            <a:ext cx="648072" cy="64923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36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14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55526"/>
            <a:ext cx="8712968" cy="302433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-20538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</a:t>
            </a:r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</a:t>
            </a: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của tôn trọng sự thật trong bức tranh </a:t>
            </a:r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520" y="3678872"/>
            <a:ext cx="8712968" cy="4770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5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2</a:t>
            </a:r>
            <a:r>
              <a:rPr lang="en-US" sz="25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Bạn nam dũng cảm nói lên sự thật.</a:t>
            </a:r>
            <a:endParaRPr lang="en-US" sz="2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23528" y="2858621"/>
            <a:ext cx="648072" cy="64923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9914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55525"/>
            <a:ext cx="8712968" cy="259344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-20538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</a:t>
            </a:r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</a:t>
            </a: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của tôn trọng sự thật trong bức tranh </a:t>
            </a:r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2710" y="3219822"/>
            <a:ext cx="8727762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Tranh 3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Hai bạn nữ dám đứng lên nói sự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thật.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79512" y="2427734"/>
            <a:ext cx="648072" cy="64923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9914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911" y="1"/>
            <a:ext cx="8035628" cy="4279328"/>
          </a:xfrm>
          <a:prstGeom prst="rect">
            <a:avLst/>
          </a:prstGeom>
        </p:spPr>
      </p:pic>
      <p:sp>
        <p:nvSpPr>
          <p:cNvPr id="6" name="文本框 6"/>
          <p:cNvSpPr txBox="1"/>
          <p:nvPr/>
        </p:nvSpPr>
        <p:spPr>
          <a:xfrm>
            <a:off x="1403648" y="1522444"/>
            <a:ext cx="633670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zh-CN" sz="2700" b="1" smtClean="0">
                <a:solidFill>
                  <a:srgbClr val="FF0000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  b. Biểu hiện </a:t>
            </a:r>
          </a:p>
          <a:p>
            <a:pPr algn="ctr" defTabSz="685800"/>
            <a:r>
              <a:rPr lang="en-US" altLang="zh-CN" sz="2700" b="1" smtClean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Biểu hiện của tôn trọng sự thật là suy nghĩ, nói và làm theo đúng sự thật.</a:t>
            </a:r>
            <a:endParaRPr lang="en-US" altLang="zh-CN" sz="2700" b="1" dirty="0"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75" t="20952" r="549" b="27864"/>
          <a:stretch/>
        </p:blipFill>
        <p:spPr bwMode="auto">
          <a:xfrm>
            <a:off x="-540626" y="331810"/>
            <a:ext cx="2076909" cy="1557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oogle Shape;165;p9"/>
          <p:cNvPicPr preferRelativeResize="0"/>
          <p:nvPr/>
        </p:nvPicPr>
        <p:blipFill rotWithShape="1">
          <a:blip r:embed="rId5">
            <a:alphaModFix/>
          </a:blip>
          <a:srcRect l="18975" t="9789" r="12467"/>
          <a:stretch/>
        </p:blipFill>
        <p:spPr>
          <a:xfrm>
            <a:off x="3166567" y="-140975"/>
            <a:ext cx="1535132" cy="1424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444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38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1635646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 đổi thảo luận với bạn về những vấn đề sau:</a:t>
            </a:r>
          </a:p>
        </p:txBody>
      </p:sp>
      <p:sp>
        <p:nvSpPr>
          <p:cNvPr id="2" name="Rectangle 1"/>
          <p:cNvSpPr/>
          <p:nvPr/>
        </p:nvSpPr>
        <p:spPr>
          <a:xfrm>
            <a:off x="683568" y="2351658"/>
            <a:ext cx="784887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Việc học sinh cần làm để thầy cô biết khi: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Bạn ngồi bên cạnh hay nhìn bài của mình để được điểm tốt.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nhóm bạn trong lớp mất đoàn kết, cãi nhau.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Bạn thân của mình không làm bài tập về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2481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" y="20538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7544" y="1480011"/>
            <a:ext cx="828092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Việc học sinh cần làm để bố mẹ biết khi mình: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Bị điểm kém.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b.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Bị bạn trong trường, trong lớp bắt nạt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học sinh cần làm gì khi biết bạn làm hỏng công trình công cộng (lớp, trường), kẻ gian ăn 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cắp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87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ên Bái xử lý đối tượng tung tin sai sự thật về virus coron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126600"/>
            <a:ext cx="8640960" cy="4463400"/>
          </a:xfrm>
        </p:spPr>
      </p:pic>
      <p:sp>
        <p:nvSpPr>
          <p:cNvPr id="5" name="TextBox 4"/>
          <p:cNvSpPr txBox="1"/>
          <p:nvPr/>
        </p:nvSpPr>
        <p:spPr>
          <a:xfrm>
            <a:off x="395536" y="4735902"/>
            <a:ext cx="82910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 vi tung tin giả, sai sự thật sẽ bị xử lí nghiêm theo quy định pháp luật</a:t>
            </a:r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63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5496" y="106640"/>
            <a:ext cx="5236120" cy="138499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Times New Roman" pitchFamily="18" charset="0"/>
              </a:defRPr>
            </a:lvl9pPr>
          </a:lstStyle>
          <a:p>
            <a:pPr lvl="0"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i="1">
                <a:solidFill>
                  <a:prstClr val="black"/>
                </a:solidFill>
                <a:latin typeface="Times New Roman" pitchFamily="18" charset="0"/>
                <a:cs typeface="+mn-cs"/>
              </a:rPr>
              <a:t>- </a:t>
            </a:r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+mn-cs"/>
              </a:rPr>
              <a:t>Thực hiện tốt </a:t>
            </a:r>
            <a:r>
              <a:rPr lang="vi-VN" sz="2800">
                <a:solidFill>
                  <a:prstClr val="black"/>
                </a:solidFill>
                <a:latin typeface="Times New Roman" pitchFamily="18" charset="0"/>
                <a:cs typeface="+mn-cs"/>
              </a:rPr>
              <a:t>thông điệp 5K: </a:t>
            </a:r>
            <a:endParaRPr lang="en-US" sz="2800">
              <a:solidFill>
                <a:prstClr val="black"/>
              </a:solidFill>
              <a:latin typeface="Times New Roman" pitchFamily="18" charset="0"/>
              <a:cs typeface="+mn-cs"/>
            </a:endParaRPr>
          </a:p>
          <a:p>
            <a:pPr lvl="0"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+mn-cs"/>
              </a:rPr>
              <a:t>- Không tung tin </a:t>
            </a:r>
            <a:r>
              <a:rPr lang="vi-VN" sz="2800">
                <a:solidFill>
                  <a:prstClr val="black"/>
                </a:solidFill>
                <a:latin typeface="Times New Roman" pitchFamily="18" charset="0"/>
                <a:cs typeface="+mn-cs"/>
              </a:rPr>
              <a:t>đồn</a:t>
            </a:r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+mn-cs"/>
              </a:rPr>
              <a:t> sai sự thật.</a:t>
            </a:r>
          </a:p>
          <a:p>
            <a:pPr lvl="0"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+mn-cs"/>
              </a:rPr>
              <a:t>…..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419498"/>
            <a:ext cx="3491880" cy="3713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62321"/>
            <a:ext cx="1276563" cy="1283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995686"/>
            <a:ext cx="5278933" cy="3063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976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4666" y="1491630"/>
            <a:ext cx="79737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t-BR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nl-NL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 trọng sự thật biểu hiện thông qua suy nghĩ, hành động (việc làm), lời nói, thái độ</a:t>
            </a:r>
            <a:endParaRPr lang="en-US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5536" y="2281178"/>
            <a:ext cx="79928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Một số biểu hiện của tôn trọng sự thật thường gặp:</a:t>
            </a:r>
            <a:endParaRPr lang="en-US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Dám nhận lỗi khi làm sai</a:t>
            </a:r>
            <a:endParaRPr lang="en-US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Dũng cảm nói lên sự thật</a:t>
            </a:r>
            <a:endParaRPr lang="en-US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Không che dấu, bao che cho các hành động sai trái</a:t>
            </a:r>
            <a:endParaRPr lang="en-US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Chấp nhận mọi hậu quả khi sự thật được sáng tỏ</a:t>
            </a:r>
            <a:endParaRPr lang="en-US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Đấu tranh để bảo vệ sự thật</a:t>
            </a:r>
            <a:endParaRPr lang="en-US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Có ý thức bảo vệ, gìn giữ sự thật</a:t>
            </a:r>
            <a:endParaRPr lang="en-US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Lên án, bài trừ những sự việc sai trái</a:t>
            </a:r>
            <a:endParaRPr lang="en-US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Google Shape;1235;p52"/>
          <p:cNvSpPr txBox="1">
            <a:spLocks/>
          </p:cNvSpPr>
          <p:nvPr/>
        </p:nvSpPr>
        <p:spPr>
          <a:xfrm>
            <a:off x="539552" y="-368750"/>
            <a:ext cx="5551466" cy="1232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80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 defTabSz="685800">
              <a:buClr>
                <a:srgbClr val="000000"/>
              </a:buClr>
            </a:pPr>
            <a:r>
              <a:rPr lang="en-US" sz="2800" kern="0" dirty="0" smtClean="0">
                <a:solidFill>
                  <a:srgbClr val="FF0000"/>
                </a:solidFill>
                <a:latin typeface="UTM Davida" panose="02040603050506020204" pitchFamily="18" charset="0"/>
              </a:rPr>
              <a:t>I- </a:t>
            </a:r>
            <a:r>
              <a:rPr lang="en-US" sz="2800" kern="0" dirty="0">
                <a:solidFill>
                  <a:srgbClr val="FF0000"/>
                </a:solidFill>
                <a:latin typeface="UTM Davida" panose="02040603050506020204" pitchFamily="18" charset="0"/>
              </a:rPr>
              <a:t>KHÁM </a:t>
            </a:r>
            <a:r>
              <a:rPr lang="en-US" sz="2800" kern="0" dirty="0" smtClean="0">
                <a:solidFill>
                  <a:srgbClr val="FF0000"/>
                </a:solidFill>
                <a:latin typeface="UTM Davida" panose="02040603050506020204" pitchFamily="18" charset="0"/>
              </a:rPr>
              <a:t>PHÁ</a:t>
            </a:r>
          </a:p>
        </p:txBody>
      </p:sp>
      <p:sp>
        <p:nvSpPr>
          <p:cNvPr id="5" name="Rectangle 4"/>
          <p:cNvSpPr/>
          <p:nvPr/>
        </p:nvSpPr>
        <p:spPr>
          <a:xfrm>
            <a:off x="414280" y="635192"/>
            <a:ext cx="5886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>
              <a:buClr>
                <a:srgbClr val="000000"/>
              </a:buClr>
            </a:pPr>
            <a:r>
              <a:rPr lang="pt-BR" sz="2800" b="1" dirty="0">
                <a:solidFill>
                  <a:srgbClr val="FF0000"/>
                </a:solidFill>
                <a:latin typeface="Times New Roman"/>
                <a:ea typeface="Times New Roman"/>
              </a:rPr>
              <a:t>1. B</a:t>
            </a:r>
            <a:r>
              <a:rPr lang="pt-BR" sz="28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iểu </a:t>
            </a:r>
            <a:r>
              <a:rPr lang="pt-BR" sz="2800" b="1" dirty="0">
                <a:solidFill>
                  <a:srgbClr val="FF0000"/>
                </a:solidFill>
                <a:latin typeface="Times New Roman"/>
                <a:ea typeface="Times New Roman"/>
              </a:rPr>
              <a:t>hiện của tôn trọng sự thật</a:t>
            </a:r>
            <a:endParaRPr lang="en-US" sz="2800" b="1" kern="0" dirty="0">
              <a:solidFill>
                <a:srgbClr val="FF0000"/>
              </a:solidFill>
              <a:latin typeface="UTM David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31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alpha val="70000"/>
          </a:schemeClr>
        </a:solidFill>
        <a:effectLst/>
      </p:bgPr>
    </p:bg>
    <p:spTree>
      <p:nvGrpSpPr>
        <p:cNvPr id="1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1" name="Google Shape;1701;p68"/>
          <p:cNvGrpSpPr/>
          <p:nvPr/>
        </p:nvGrpSpPr>
        <p:grpSpPr>
          <a:xfrm>
            <a:off x="1534014" y="1183364"/>
            <a:ext cx="2152800" cy="2265267"/>
            <a:chOff x="1006475" y="911300"/>
            <a:chExt cx="2152800" cy="2265267"/>
          </a:xfrm>
        </p:grpSpPr>
        <p:sp>
          <p:nvSpPr>
            <p:cNvPr id="1702" name="Google Shape;1702;p68"/>
            <p:cNvSpPr/>
            <p:nvPr/>
          </p:nvSpPr>
          <p:spPr>
            <a:xfrm>
              <a:off x="1006475" y="1041400"/>
              <a:ext cx="2152800" cy="20757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03" name="Google Shape;1703;p68"/>
            <p:cNvSpPr/>
            <p:nvPr/>
          </p:nvSpPr>
          <p:spPr>
            <a:xfrm>
              <a:off x="1914260" y="1838621"/>
              <a:ext cx="576474" cy="1131288"/>
            </a:xfrm>
            <a:custGeom>
              <a:avLst/>
              <a:gdLst/>
              <a:ahLst/>
              <a:cxnLst/>
              <a:rect l="l" t="t" r="r" b="b"/>
              <a:pathLst>
                <a:path w="18977" h="37241" extrusionOk="0">
                  <a:moveTo>
                    <a:pt x="1" y="1"/>
                  </a:moveTo>
                  <a:lnTo>
                    <a:pt x="9678" y="25689"/>
                  </a:lnTo>
                  <a:lnTo>
                    <a:pt x="16889" y="35865"/>
                  </a:lnTo>
                  <a:cubicBezTo>
                    <a:pt x="17292" y="36457"/>
                    <a:pt x="17790" y="36861"/>
                    <a:pt x="18288" y="37240"/>
                  </a:cubicBezTo>
                  <a:lnTo>
                    <a:pt x="18976" y="25001"/>
                  </a:lnTo>
                  <a:lnTo>
                    <a:pt x="18976" y="25001"/>
                  </a:lnTo>
                  <a:lnTo>
                    <a:pt x="18881" y="25380"/>
                  </a:lnTo>
                  <a:lnTo>
                    <a:pt x="13924" y="9488"/>
                  </a:lnTo>
                  <a:cubicBezTo>
                    <a:pt x="13734" y="8990"/>
                    <a:pt x="13639" y="8492"/>
                    <a:pt x="13450" y="8089"/>
                  </a:cubicBezTo>
                  <a:cubicBezTo>
                    <a:pt x="11860" y="4745"/>
                    <a:pt x="8801" y="2159"/>
                    <a:pt x="5148" y="128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19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04" name="Google Shape;1704;p68"/>
            <p:cNvSpPr/>
            <p:nvPr/>
          </p:nvSpPr>
          <p:spPr>
            <a:xfrm>
              <a:off x="1764409" y="1546819"/>
              <a:ext cx="486374" cy="766364"/>
            </a:xfrm>
            <a:custGeom>
              <a:avLst/>
              <a:gdLst/>
              <a:ahLst/>
              <a:cxnLst/>
              <a:rect l="l" t="t" r="r" b="b"/>
              <a:pathLst>
                <a:path w="16011" h="25228" extrusionOk="0">
                  <a:moveTo>
                    <a:pt x="6523" y="0"/>
                  </a:moveTo>
                  <a:lnTo>
                    <a:pt x="6120" y="214"/>
                  </a:lnTo>
                  <a:cubicBezTo>
                    <a:pt x="5432" y="1779"/>
                    <a:pt x="2064" y="3368"/>
                    <a:pt x="285" y="3677"/>
                  </a:cubicBezTo>
                  <a:cubicBezTo>
                    <a:pt x="0" y="6642"/>
                    <a:pt x="1471" y="9203"/>
                    <a:pt x="2064" y="12168"/>
                  </a:cubicBezTo>
                  <a:cubicBezTo>
                    <a:pt x="2562" y="15133"/>
                    <a:pt x="4032" y="18003"/>
                    <a:pt x="6618" y="19569"/>
                  </a:cubicBezTo>
                  <a:cubicBezTo>
                    <a:pt x="7899" y="20280"/>
                    <a:pt x="9274" y="20660"/>
                    <a:pt x="10365" y="21561"/>
                  </a:cubicBezTo>
                  <a:cubicBezTo>
                    <a:pt x="11457" y="22344"/>
                    <a:pt x="12239" y="23933"/>
                    <a:pt x="11646" y="25214"/>
                  </a:cubicBezTo>
                  <a:cubicBezTo>
                    <a:pt x="11734" y="25223"/>
                    <a:pt x="11823" y="25228"/>
                    <a:pt x="11914" y="25228"/>
                  </a:cubicBezTo>
                  <a:cubicBezTo>
                    <a:pt x="12756" y="25228"/>
                    <a:pt x="13706" y="24839"/>
                    <a:pt x="14327" y="24218"/>
                  </a:cubicBezTo>
                  <a:cubicBezTo>
                    <a:pt x="14920" y="23435"/>
                    <a:pt x="15109" y="22344"/>
                    <a:pt x="14825" y="21466"/>
                  </a:cubicBezTo>
                  <a:cubicBezTo>
                    <a:pt x="14327" y="20162"/>
                    <a:pt x="13141" y="19379"/>
                    <a:pt x="12453" y="18288"/>
                  </a:cubicBezTo>
                  <a:cubicBezTo>
                    <a:pt x="11362" y="16604"/>
                    <a:pt x="11551" y="14232"/>
                    <a:pt x="13046" y="12761"/>
                  </a:cubicBezTo>
                  <a:cubicBezTo>
                    <a:pt x="13639" y="13947"/>
                    <a:pt x="13923" y="15323"/>
                    <a:pt x="13829" y="16604"/>
                  </a:cubicBezTo>
                  <a:cubicBezTo>
                    <a:pt x="16011" y="14232"/>
                    <a:pt x="16011" y="10200"/>
                    <a:pt x="13734" y="7828"/>
                  </a:cubicBezTo>
                  <a:cubicBezTo>
                    <a:pt x="12453" y="6428"/>
                    <a:pt x="10674" y="5740"/>
                    <a:pt x="9085" y="4649"/>
                  </a:cubicBezTo>
                  <a:cubicBezTo>
                    <a:pt x="7495" y="3677"/>
                    <a:pt x="6120" y="1898"/>
                    <a:pt x="6523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05" name="Google Shape;1705;p68"/>
            <p:cNvSpPr/>
            <p:nvPr/>
          </p:nvSpPr>
          <p:spPr>
            <a:xfrm>
              <a:off x="1097175" y="1334271"/>
              <a:ext cx="562045" cy="966551"/>
            </a:xfrm>
            <a:custGeom>
              <a:avLst/>
              <a:gdLst/>
              <a:ahLst/>
              <a:cxnLst/>
              <a:rect l="l" t="t" r="r" b="b"/>
              <a:pathLst>
                <a:path w="18502" h="31818" extrusionOk="0">
                  <a:moveTo>
                    <a:pt x="9109" y="0"/>
                  </a:moveTo>
                  <a:lnTo>
                    <a:pt x="9109" y="0"/>
                  </a:lnTo>
                  <a:cubicBezTo>
                    <a:pt x="9987" y="2159"/>
                    <a:pt x="8706" y="4530"/>
                    <a:pt x="7022" y="6215"/>
                  </a:cubicBezTo>
                  <a:cubicBezTo>
                    <a:pt x="5456" y="7804"/>
                    <a:pt x="3369" y="9085"/>
                    <a:pt x="2183" y="11053"/>
                  </a:cubicBezTo>
                  <a:cubicBezTo>
                    <a:pt x="1" y="14421"/>
                    <a:pt x="902" y="19355"/>
                    <a:pt x="4057" y="21727"/>
                  </a:cubicBezTo>
                  <a:cubicBezTo>
                    <a:pt x="3677" y="20162"/>
                    <a:pt x="3677" y="18478"/>
                    <a:pt x="4175" y="16888"/>
                  </a:cubicBezTo>
                  <a:cubicBezTo>
                    <a:pt x="6239" y="18264"/>
                    <a:pt x="7140" y="21134"/>
                    <a:pt x="6144" y="23506"/>
                  </a:cubicBezTo>
                  <a:cubicBezTo>
                    <a:pt x="5551" y="25000"/>
                    <a:pt x="4270" y="26186"/>
                    <a:pt x="3962" y="27752"/>
                  </a:cubicBezTo>
                  <a:cubicBezTo>
                    <a:pt x="3772" y="28938"/>
                    <a:pt x="4270" y="30242"/>
                    <a:pt x="5243" y="31025"/>
                  </a:cubicBezTo>
                  <a:cubicBezTo>
                    <a:pt x="5846" y="31549"/>
                    <a:pt x="6661" y="31818"/>
                    <a:pt x="7489" y="31818"/>
                  </a:cubicBezTo>
                  <a:cubicBezTo>
                    <a:pt x="7899" y="31818"/>
                    <a:pt x="8313" y="31752"/>
                    <a:pt x="8706" y="31618"/>
                  </a:cubicBezTo>
                  <a:cubicBezTo>
                    <a:pt x="7615" y="30242"/>
                    <a:pt x="8208" y="28155"/>
                    <a:pt x="9394" y="26874"/>
                  </a:cubicBezTo>
                  <a:cubicBezTo>
                    <a:pt x="10485" y="25593"/>
                    <a:pt x="12074" y="24787"/>
                    <a:pt x="13450" y="23720"/>
                  </a:cubicBezTo>
                  <a:cubicBezTo>
                    <a:pt x="16225" y="21229"/>
                    <a:pt x="17316" y="17292"/>
                    <a:pt x="17316" y="13639"/>
                  </a:cubicBezTo>
                  <a:cubicBezTo>
                    <a:pt x="17316" y="9867"/>
                    <a:pt x="18502" y="6523"/>
                    <a:pt x="17411" y="2965"/>
                  </a:cubicBezTo>
                  <a:cubicBezTo>
                    <a:pt x="15324" y="2965"/>
                    <a:pt x="10888" y="1779"/>
                    <a:pt x="9607" y="95"/>
                  </a:cubicBezTo>
                  <a:lnTo>
                    <a:pt x="9109" y="0"/>
                  </a:ln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06" name="Google Shape;1706;p68"/>
            <p:cNvSpPr/>
            <p:nvPr/>
          </p:nvSpPr>
          <p:spPr>
            <a:xfrm>
              <a:off x="1346481" y="1844398"/>
              <a:ext cx="948993" cy="1272745"/>
            </a:xfrm>
            <a:custGeom>
              <a:avLst/>
              <a:gdLst/>
              <a:ahLst/>
              <a:cxnLst/>
              <a:rect l="l" t="t" r="r" b="b"/>
              <a:pathLst>
                <a:path w="31240" h="48128" extrusionOk="0">
                  <a:moveTo>
                    <a:pt x="17506" y="0"/>
                  </a:moveTo>
                  <a:cubicBezTo>
                    <a:pt x="14446" y="0"/>
                    <a:pt x="9797" y="404"/>
                    <a:pt x="6334" y="783"/>
                  </a:cubicBezTo>
                  <a:cubicBezTo>
                    <a:pt x="6049" y="878"/>
                    <a:pt x="5741" y="878"/>
                    <a:pt x="5456" y="997"/>
                  </a:cubicBezTo>
                  <a:cubicBezTo>
                    <a:pt x="3369" y="1281"/>
                    <a:pt x="1898" y="1590"/>
                    <a:pt x="1685" y="1874"/>
                  </a:cubicBezTo>
                  <a:lnTo>
                    <a:pt x="1590" y="1874"/>
                  </a:lnTo>
                  <a:lnTo>
                    <a:pt x="1590" y="1969"/>
                  </a:lnTo>
                  <a:cubicBezTo>
                    <a:pt x="1495" y="1969"/>
                    <a:pt x="1400" y="2064"/>
                    <a:pt x="1305" y="2183"/>
                  </a:cubicBezTo>
                  <a:lnTo>
                    <a:pt x="1305" y="2277"/>
                  </a:lnTo>
                  <a:cubicBezTo>
                    <a:pt x="712" y="3962"/>
                    <a:pt x="594" y="5622"/>
                    <a:pt x="404" y="7306"/>
                  </a:cubicBezTo>
                  <a:cubicBezTo>
                    <a:pt x="1" y="11172"/>
                    <a:pt x="499" y="15228"/>
                    <a:pt x="997" y="18881"/>
                  </a:cubicBezTo>
                  <a:cubicBezTo>
                    <a:pt x="1187" y="19972"/>
                    <a:pt x="1400" y="21040"/>
                    <a:pt x="1590" y="22131"/>
                  </a:cubicBezTo>
                  <a:cubicBezTo>
                    <a:pt x="1780" y="22819"/>
                    <a:pt x="1993" y="23530"/>
                    <a:pt x="2183" y="24313"/>
                  </a:cubicBezTo>
                  <a:cubicBezTo>
                    <a:pt x="3179" y="28559"/>
                    <a:pt x="4555" y="32899"/>
                    <a:pt x="4958" y="37264"/>
                  </a:cubicBezTo>
                  <a:cubicBezTo>
                    <a:pt x="5148" y="39541"/>
                    <a:pt x="4958" y="41699"/>
                    <a:pt x="4555" y="43881"/>
                  </a:cubicBezTo>
                  <a:cubicBezTo>
                    <a:pt x="4270" y="45257"/>
                    <a:pt x="3867" y="46751"/>
                    <a:pt x="3464" y="48127"/>
                  </a:cubicBezTo>
                  <a:lnTo>
                    <a:pt x="27990" y="48127"/>
                  </a:lnTo>
                  <a:cubicBezTo>
                    <a:pt x="27776" y="47439"/>
                    <a:pt x="27587" y="46443"/>
                    <a:pt x="27278" y="45352"/>
                  </a:cubicBezTo>
                  <a:cubicBezTo>
                    <a:pt x="26899" y="43383"/>
                    <a:pt x="26804" y="41320"/>
                    <a:pt x="27088" y="39327"/>
                  </a:cubicBezTo>
                  <a:lnTo>
                    <a:pt x="27088" y="39043"/>
                  </a:lnTo>
                  <a:lnTo>
                    <a:pt x="27681" y="35769"/>
                  </a:lnTo>
                  <a:lnTo>
                    <a:pt x="28962" y="27871"/>
                  </a:lnTo>
                  <a:lnTo>
                    <a:pt x="29271" y="27278"/>
                  </a:lnTo>
                  <a:lnTo>
                    <a:pt x="29958" y="25404"/>
                  </a:lnTo>
                  <a:cubicBezTo>
                    <a:pt x="31050" y="22439"/>
                    <a:pt x="31239" y="19261"/>
                    <a:pt x="30741" y="16296"/>
                  </a:cubicBezTo>
                  <a:lnTo>
                    <a:pt x="30741" y="16201"/>
                  </a:lnTo>
                  <a:cubicBezTo>
                    <a:pt x="30362" y="14042"/>
                    <a:pt x="29460" y="11955"/>
                    <a:pt x="28274" y="10081"/>
                  </a:cubicBezTo>
                  <a:cubicBezTo>
                    <a:pt x="26495" y="7211"/>
                    <a:pt x="24622" y="4341"/>
                    <a:pt x="23839" y="3250"/>
                  </a:cubicBezTo>
                  <a:cubicBezTo>
                    <a:pt x="23436" y="2870"/>
                    <a:pt x="23127" y="2372"/>
                    <a:pt x="22937" y="2064"/>
                  </a:cubicBezTo>
                  <a:cubicBezTo>
                    <a:pt x="22534" y="1471"/>
                    <a:pt x="22060" y="1092"/>
                    <a:pt x="21467" y="688"/>
                  </a:cubicBezTo>
                  <a:cubicBezTo>
                    <a:pt x="21159" y="499"/>
                    <a:pt x="20874" y="404"/>
                    <a:pt x="20566" y="285"/>
                  </a:cubicBezTo>
                  <a:cubicBezTo>
                    <a:pt x="20471" y="95"/>
                    <a:pt x="20067" y="0"/>
                    <a:pt x="192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07" name="Google Shape;1707;p68"/>
            <p:cNvSpPr/>
            <p:nvPr/>
          </p:nvSpPr>
          <p:spPr>
            <a:xfrm>
              <a:off x="1512218" y="1844393"/>
              <a:ext cx="497918" cy="419453"/>
            </a:xfrm>
            <a:custGeom>
              <a:avLst/>
              <a:gdLst/>
              <a:ahLst/>
              <a:cxnLst/>
              <a:rect l="l" t="t" r="r" b="b"/>
              <a:pathLst>
                <a:path w="16391" h="13808" extrusionOk="0">
                  <a:moveTo>
                    <a:pt x="12050" y="0"/>
                  </a:moveTo>
                  <a:cubicBezTo>
                    <a:pt x="8990" y="0"/>
                    <a:pt x="4341" y="404"/>
                    <a:pt x="878" y="783"/>
                  </a:cubicBezTo>
                  <a:cubicBezTo>
                    <a:pt x="593" y="878"/>
                    <a:pt x="285" y="878"/>
                    <a:pt x="0" y="997"/>
                  </a:cubicBezTo>
                  <a:cubicBezTo>
                    <a:pt x="0" y="1186"/>
                    <a:pt x="95" y="1376"/>
                    <a:pt x="95" y="1685"/>
                  </a:cubicBezTo>
                  <a:cubicBezTo>
                    <a:pt x="285" y="2467"/>
                    <a:pt x="475" y="3369"/>
                    <a:pt x="783" y="4151"/>
                  </a:cubicBezTo>
                  <a:cubicBezTo>
                    <a:pt x="1281" y="5835"/>
                    <a:pt x="2064" y="7401"/>
                    <a:pt x="3060" y="8800"/>
                  </a:cubicBezTo>
                  <a:cubicBezTo>
                    <a:pt x="4934" y="11362"/>
                    <a:pt x="7804" y="13331"/>
                    <a:pt x="10959" y="13734"/>
                  </a:cubicBezTo>
                  <a:cubicBezTo>
                    <a:pt x="11311" y="13779"/>
                    <a:pt x="11680" y="13808"/>
                    <a:pt x="12051" y="13808"/>
                  </a:cubicBezTo>
                  <a:cubicBezTo>
                    <a:pt x="13253" y="13808"/>
                    <a:pt x="14484" y="13504"/>
                    <a:pt x="15299" y="12453"/>
                  </a:cubicBezTo>
                  <a:cubicBezTo>
                    <a:pt x="16390" y="11077"/>
                    <a:pt x="16390" y="9180"/>
                    <a:pt x="16106" y="7519"/>
                  </a:cubicBezTo>
                  <a:cubicBezTo>
                    <a:pt x="15797" y="5835"/>
                    <a:pt x="15418" y="4056"/>
                    <a:pt x="14920" y="2372"/>
                  </a:cubicBezTo>
                  <a:cubicBezTo>
                    <a:pt x="14611" y="1590"/>
                    <a:pt x="14232" y="783"/>
                    <a:pt x="138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08" name="Google Shape;1708;p68"/>
            <p:cNvSpPr/>
            <p:nvPr/>
          </p:nvSpPr>
          <p:spPr>
            <a:xfrm>
              <a:off x="1538859" y="1844393"/>
              <a:ext cx="420121" cy="378747"/>
            </a:xfrm>
            <a:custGeom>
              <a:avLst/>
              <a:gdLst/>
              <a:ahLst/>
              <a:cxnLst/>
              <a:rect l="l" t="t" r="r" b="b"/>
              <a:pathLst>
                <a:path w="13830" h="12468" extrusionOk="0">
                  <a:moveTo>
                    <a:pt x="11173" y="0"/>
                  </a:moveTo>
                  <a:cubicBezTo>
                    <a:pt x="8113" y="0"/>
                    <a:pt x="3464" y="404"/>
                    <a:pt x="1" y="783"/>
                  </a:cubicBezTo>
                  <a:cubicBezTo>
                    <a:pt x="1" y="997"/>
                    <a:pt x="1" y="1092"/>
                    <a:pt x="96" y="1186"/>
                  </a:cubicBezTo>
                  <a:cubicBezTo>
                    <a:pt x="784" y="3250"/>
                    <a:pt x="1590" y="5337"/>
                    <a:pt x="2776" y="7116"/>
                  </a:cubicBezTo>
                  <a:cubicBezTo>
                    <a:pt x="3962" y="8990"/>
                    <a:pt x="5527" y="10674"/>
                    <a:pt x="7425" y="11670"/>
                  </a:cubicBezTo>
                  <a:cubicBezTo>
                    <a:pt x="8386" y="12098"/>
                    <a:pt x="9367" y="12467"/>
                    <a:pt x="10418" y="12467"/>
                  </a:cubicBezTo>
                  <a:cubicBezTo>
                    <a:pt x="10534" y="12467"/>
                    <a:pt x="10651" y="12463"/>
                    <a:pt x="10769" y="12453"/>
                  </a:cubicBezTo>
                  <a:cubicBezTo>
                    <a:pt x="11861" y="12358"/>
                    <a:pt x="13047" y="11670"/>
                    <a:pt x="13545" y="10674"/>
                  </a:cubicBezTo>
                  <a:cubicBezTo>
                    <a:pt x="13829" y="9986"/>
                    <a:pt x="13829" y="9180"/>
                    <a:pt x="13829" y="8397"/>
                  </a:cubicBezTo>
                  <a:cubicBezTo>
                    <a:pt x="13734" y="6618"/>
                    <a:pt x="13450" y="4839"/>
                    <a:pt x="12952" y="3155"/>
                  </a:cubicBezTo>
                  <a:cubicBezTo>
                    <a:pt x="12548" y="1969"/>
                    <a:pt x="12169" y="688"/>
                    <a:pt x="11173" y="0"/>
                  </a:cubicBezTo>
                  <a:close/>
                </a:path>
              </a:pathLst>
            </a:custGeom>
            <a:solidFill>
              <a:srgbClr val="F19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09" name="Google Shape;1709;p68"/>
            <p:cNvSpPr/>
            <p:nvPr/>
          </p:nvSpPr>
          <p:spPr>
            <a:xfrm>
              <a:off x="1587275" y="1556175"/>
              <a:ext cx="264467" cy="440261"/>
            </a:xfrm>
            <a:custGeom>
              <a:avLst/>
              <a:gdLst/>
              <a:ahLst/>
              <a:cxnLst/>
              <a:rect l="l" t="t" r="r" b="b"/>
              <a:pathLst>
                <a:path w="8706" h="14493" extrusionOk="0">
                  <a:moveTo>
                    <a:pt x="8018" y="1"/>
                  </a:moveTo>
                  <a:lnTo>
                    <a:pt x="1" y="190"/>
                  </a:lnTo>
                  <a:lnTo>
                    <a:pt x="594" y="8492"/>
                  </a:lnTo>
                  <a:lnTo>
                    <a:pt x="594" y="10081"/>
                  </a:lnTo>
                  <a:cubicBezTo>
                    <a:pt x="689" y="11955"/>
                    <a:pt x="1875" y="13829"/>
                    <a:pt x="3748" y="14327"/>
                  </a:cubicBezTo>
                  <a:cubicBezTo>
                    <a:pt x="4135" y="14436"/>
                    <a:pt x="4509" y="14492"/>
                    <a:pt x="4876" y="14492"/>
                  </a:cubicBezTo>
                  <a:cubicBezTo>
                    <a:pt x="5545" y="14492"/>
                    <a:pt x="6189" y="14307"/>
                    <a:pt x="6832" y="13924"/>
                  </a:cubicBezTo>
                  <a:cubicBezTo>
                    <a:pt x="8018" y="13236"/>
                    <a:pt x="8706" y="11955"/>
                    <a:pt x="8706" y="10485"/>
                  </a:cubicBezTo>
                  <a:lnTo>
                    <a:pt x="8706" y="9987"/>
                  </a:lnTo>
                  <a:lnTo>
                    <a:pt x="8492" y="6618"/>
                  </a:lnTo>
                  <a:lnTo>
                    <a:pt x="8113" y="1590"/>
                  </a:lnTo>
                  <a:lnTo>
                    <a:pt x="8018" y="1"/>
                  </a:lnTo>
                  <a:close/>
                </a:path>
              </a:pathLst>
            </a:custGeom>
            <a:solidFill>
              <a:srgbClr val="F19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10" name="Google Shape;1710;p68"/>
            <p:cNvSpPr/>
            <p:nvPr/>
          </p:nvSpPr>
          <p:spPr>
            <a:xfrm>
              <a:off x="1623156" y="1682271"/>
              <a:ext cx="216197" cy="177283"/>
            </a:xfrm>
            <a:custGeom>
              <a:avLst/>
              <a:gdLst/>
              <a:ahLst/>
              <a:cxnLst/>
              <a:rect l="l" t="t" r="r" b="b"/>
              <a:pathLst>
                <a:path w="7117" h="5836" extrusionOk="0">
                  <a:moveTo>
                    <a:pt x="1" y="1"/>
                  </a:moveTo>
                  <a:lnTo>
                    <a:pt x="1" y="1"/>
                  </a:lnTo>
                  <a:cubicBezTo>
                    <a:pt x="689" y="2562"/>
                    <a:pt x="2468" y="5622"/>
                    <a:pt x="6808" y="5836"/>
                  </a:cubicBezTo>
                  <a:cubicBezTo>
                    <a:pt x="6903" y="5741"/>
                    <a:pt x="7022" y="5527"/>
                    <a:pt x="7117" y="5432"/>
                  </a:cubicBezTo>
                  <a:lnTo>
                    <a:pt x="7117" y="5337"/>
                  </a:lnTo>
                  <a:lnTo>
                    <a:pt x="6903" y="2562"/>
                  </a:lnTo>
                  <a:lnTo>
                    <a:pt x="6121" y="2562"/>
                  </a:lnTo>
                  <a:cubicBezTo>
                    <a:pt x="5338" y="2562"/>
                    <a:pt x="4531" y="2467"/>
                    <a:pt x="3654" y="2183"/>
                  </a:cubicBezTo>
                  <a:cubicBezTo>
                    <a:pt x="2563" y="1685"/>
                    <a:pt x="1377" y="1092"/>
                    <a:pt x="1" y="1"/>
                  </a:cubicBezTo>
                  <a:close/>
                </a:path>
              </a:pathLst>
            </a:custGeom>
            <a:solidFill>
              <a:srgbClr val="F19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11" name="Google Shape;1711;p68"/>
            <p:cNvSpPr/>
            <p:nvPr/>
          </p:nvSpPr>
          <p:spPr>
            <a:xfrm>
              <a:off x="1376736" y="998452"/>
              <a:ext cx="660771" cy="762566"/>
            </a:xfrm>
            <a:custGeom>
              <a:avLst/>
              <a:gdLst/>
              <a:ahLst/>
              <a:cxnLst/>
              <a:rect l="l" t="t" r="r" b="b"/>
              <a:pathLst>
                <a:path w="21752" h="25103" extrusionOk="0">
                  <a:moveTo>
                    <a:pt x="10341" y="1"/>
                  </a:moveTo>
                  <a:cubicBezTo>
                    <a:pt x="9072" y="1"/>
                    <a:pt x="7823" y="222"/>
                    <a:pt x="6714" y="666"/>
                  </a:cubicBezTo>
                  <a:cubicBezTo>
                    <a:pt x="2468" y="2350"/>
                    <a:pt x="1970" y="6501"/>
                    <a:pt x="3061" y="10249"/>
                  </a:cubicBezTo>
                  <a:cubicBezTo>
                    <a:pt x="2636" y="10044"/>
                    <a:pt x="2274" y="9958"/>
                    <a:pt x="1965" y="9958"/>
                  </a:cubicBezTo>
                  <a:cubicBezTo>
                    <a:pt x="341" y="9958"/>
                    <a:pt x="191" y="12336"/>
                    <a:pt x="191" y="12336"/>
                  </a:cubicBezTo>
                  <a:cubicBezTo>
                    <a:pt x="1" y="15680"/>
                    <a:pt x="3369" y="15799"/>
                    <a:pt x="3369" y="15799"/>
                  </a:cubicBezTo>
                  <a:cubicBezTo>
                    <a:pt x="4247" y="19049"/>
                    <a:pt x="6429" y="21017"/>
                    <a:pt x="6429" y="21017"/>
                  </a:cubicBezTo>
                  <a:cubicBezTo>
                    <a:pt x="8492" y="23010"/>
                    <a:pt x="10271" y="24101"/>
                    <a:pt x="11766" y="24694"/>
                  </a:cubicBezTo>
                  <a:cubicBezTo>
                    <a:pt x="12556" y="24969"/>
                    <a:pt x="13366" y="25103"/>
                    <a:pt x="14163" y="25103"/>
                  </a:cubicBezTo>
                  <a:cubicBezTo>
                    <a:pt x="16452" y="25103"/>
                    <a:pt x="18629" y="24002"/>
                    <a:pt x="19878" y="22013"/>
                  </a:cubicBezTo>
                  <a:cubicBezTo>
                    <a:pt x="21348" y="19950"/>
                    <a:pt x="21752" y="17459"/>
                    <a:pt x="21443" y="14898"/>
                  </a:cubicBezTo>
                  <a:cubicBezTo>
                    <a:pt x="21348" y="14494"/>
                    <a:pt x="21348" y="14115"/>
                    <a:pt x="21348" y="13712"/>
                  </a:cubicBezTo>
                  <a:cubicBezTo>
                    <a:pt x="21159" y="12431"/>
                    <a:pt x="21064" y="11150"/>
                    <a:pt x="20945" y="9869"/>
                  </a:cubicBezTo>
                  <a:cubicBezTo>
                    <a:pt x="20945" y="7972"/>
                    <a:pt x="19878" y="6098"/>
                    <a:pt x="18787" y="4414"/>
                  </a:cubicBezTo>
                  <a:cubicBezTo>
                    <a:pt x="18099" y="3441"/>
                    <a:pt x="17292" y="2540"/>
                    <a:pt x="16320" y="1852"/>
                  </a:cubicBezTo>
                  <a:cubicBezTo>
                    <a:pt x="14643" y="620"/>
                    <a:pt x="12464" y="1"/>
                    <a:pt x="10341" y="1"/>
                  </a:cubicBezTo>
                  <a:close/>
                </a:path>
              </a:pathLst>
            </a:custGeom>
            <a:solidFill>
              <a:srgbClr val="F19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12" name="Google Shape;1712;p68"/>
            <p:cNvSpPr/>
            <p:nvPr/>
          </p:nvSpPr>
          <p:spPr>
            <a:xfrm>
              <a:off x="1829963" y="1406295"/>
              <a:ext cx="81442" cy="158571"/>
            </a:xfrm>
            <a:custGeom>
              <a:avLst/>
              <a:gdLst/>
              <a:ahLst/>
              <a:cxnLst/>
              <a:rect l="l" t="t" r="r" b="b"/>
              <a:pathLst>
                <a:path w="2681" h="5220" extrusionOk="0">
                  <a:moveTo>
                    <a:pt x="499" y="1"/>
                  </a:moveTo>
                  <a:cubicBezTo>
                    <a:pt x="309" y="1"/>
                    <a:pt x="214" y="191"/>
                    <a:pt x="309" y="286"/>
                  </a:cubicBezTo>
                  <a:cubicBezTo>
                    <a:pt x="404" y="1377"/>
                    <a:pt x="807" y="2373"/>
                    <a:pt x="1495" y="3251"/>
                  </a:cubicBezTo>
                  <a:cubicBezTo>
                    <a:pt x="1779" y="3559"/>
                    <a:pt x="2183" y="3938"/>
                    <a:pt x="1779" y="4342"/>
                  </a:cubicBezTo>
                  <a:cubicBezTo>
                    <a:pt x="1590" y="4531"/>
                    <a:pt x="1281" y="4626"/>
                    <a:pt x="902" y="4626"/>
                  </a:cubicBezTo>
                  <a:cubicBezTo>
                    <a:pt x="807" y="4626"/>
                    <a:pt x="593" y="4531"/>
                    <a:pt x="404" y="4531"/>
                  </a:cubicBezTo>
                  <a:lnTo>
                    <a:pt x="309" y="4531"/>
                  </a:lnTo>
                  <a:cubicBezTo>
                    <a:pt x="0" y="4531"/>
                    <a:pt x="0" y="5124"/>
                    <a:pt x="404" y="5219"/>
                  </a:cubicBezTo>
                  <a:lnTo>
                    <a:pt x="902" y="5219"/>
                  </a:lnTo>
                  <a:cubicBezTo>
                    <a:pt x="1400" y="5219"/>
                    <a:pt x="1779" y="5124"/>
                    <a:pt x="2088" y="4935"/>
                  </a:cubicBezTo>
                  <a:cubicBezTo>
                    <a:pt x="2586" y="4531"/>
                    <a:pt x="2681" y="4033"/>
                    <a:pt x="2467" y="3559"/>
                  </a:cubicBezTo>
                  <a:cubicBezTo>
                    <a:pt x="2372" y="3251"/>
                    <a:pt x="2183" y="3061"/>
                    <a:pt x="1993" y="2847"/>
                  </a:cubicBezTo>
                  <a:cubicBezTo>
                    <a:pt x="1779" y="2563"/>
                    <a:pt x="1590" y="2254"/>
                    <a:pt x="1495" y="2065"/>
                  </a:cubicBezTo>
                  <a:cubicBezTo>
                    <a:pt x="1186" y="1472"/>
                    <a:pt x="997" y="879"/>
                    <a:pt x="902" y="191"/>
                  </a:cubicBezTo>
                  <a:cubicBezTo>
                    <a:pt x="902" y="96"/>
                    <a:pt x="688" y="1"/>
                    <a:pt x="5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13" name="Google Shape;1713;p68"/>
            <p:cNvSpPr/>
            <p:nvPr/>
          </p:nvSpPr>
          <p:spPr>
            <a:xfrm>
              <a:off x="1839325" y="1257800"/>
              <a:ext cx="148500" cy="148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14" name="Google Shape;1714;p68"/>
            <p:cNvSpPr/>
            <p:nvPr/>
          </p:nvSpPr>
          <p:spPr>
            <a:xfrm>
              <a:off x="1897594" y="1301392"/>
              <a:ext cx="78900" cy="78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15" name="Google Shape;1715;p68"/>
            <p:cNvSpPr/>
            <p:nvPr/>
          </p:nvSpPr>
          <p:spPr>
            <a:xfrm>
              <a:off x="1695210" y="1561947"/>
              <a:ext cx="155685" cy="63428"/>
            </a:xfrm>
            <a:custGeom>
              <a:avLst/>
              <a:gdLst/>
              <a:ahLst/>
              <a:cxnLst/>
              <a:rect l="l" t="t" r="r" b="b"/>
              <a:pathLst>
                <a:path w="5125" h="2088" extrusionOk="0">
                  <a:moveTo>
                    <a:pt x="499" y="0"/>
                  </a:moveTo>
                  <a:cubicBezTo>
                    <a:pt x="191" y="0"/>
                    <a:pt x="1" y="214"/>
                    <a:pt x="191" y="499"/>
                  </a:cubicBezTo>
                  <a:cubicBezTo>
                    <a:pt x="1282" y="1495"/>
                    <a:pt x="2658" y="2088"/>
                    <a:pt x="4057" y="2088"/>
                  </a:cubicBezTo>
                  <a:lnTo>
                    <a:pt x="4745" y="2088"/>
                  </a:lnTo>
                  <a:cubicBezTo>
                    <a:pt x="5124" y="1993"/>
                    <a:pt x="5029" y="1400"/>
                    <a:pt x="4745" y="1400"/>
                  </a:cubicBezTo>
                  <a:lnTo>
                    <a:pt x="4650" y="1400"/>
                  </a:lnTo>
                  <a:cubicBezTo>
                    <a:pt x="4436" y="1495"/>
                    <a:pt x="4247" y="1495"/>
                    <a:pt x="3938" y="1495"/>
                  </a:cubicBezTo>
                  <a:cubicBezTo>
                    <a:pt x="2752" y="1495"/>
                    <a:pt x="1566" y="997"/>
                    <a:pt x="689" y="95"/>
                  </a:cubicBezTo>
                  <a:cubicBezTo>
                    <a:pt x="689" y="0"/>
                    <a:pt x="594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16" name="Google Shape;1716;p68"/>
            <p:cNvSpPr/>
            <p:nvPr/>
          </p:nvSpPr>
          <p:spPr>
            <a:xfrm>
              <a:off x="1994972" y="2663420"/>
              <a:ext cx="702540" cy="423918"/>
            </a:xfrm>
            <a:custGeom>
              <a:avLst/>
              <a:gdLst/>
              <a:ahLst/>
              <a:cxnLst/>
              <a:rect l="l" t="t" r="r" b="b"/>
              <a:pathLst>
                <a:path w="23127" h="13955" extrusionOk="0">
                  <a:moveTo>
                    <a:pt x="7311" y="1"/>
                  </a:moveTo>
                  <a:cubicBezTo>
                    <a:pt x="7005" y="1"/>
                    <a:pt x="6691" y="196"/>
                    <a:pt x="6642" y="600"/>
                  </a:cubicBezTo>
                  <a:cubicBezTo>
                    <a:pt x="6333" y="3376"/>
                    <a:pt x="5551" y="7242"/>
                    <a:pt x="3463" y="7835"/>
                  </a:cubicBezTo>
                  <a:cubicBezTo>
                    <a:pt x="3463" y="7835"/>
                    <a:pt x="2290" y="8350"/>
                    <a:pt x="882" y="8350"/>
                  </a:cubicBezTo>
                  <a:cubicBezTo>
                    <a:pt x="664" y="8350"/>
                    <a:pt x="440" y="8338"/>
                    <a:pt x="214" y="8309"/>
                  </a:cubicBezTo>
                  <a:lnTo>
                    <a:pt x="0" y="13955"/>
                  </a:lnTo>
                  <a:cubicBezTo>
                    <a:pt x="1684" y="13646"/>
                    <a:pt x="3368" y="13172"/>
                    <a:pt x="5337" y="12460"/>
                  </a:cubicBezTo>
                  <a:cubicBezTo>
                    <a:pt x="5998" y="12230"/>
                    <a:pt x="6728" y="12105"/>
                    <a:pt x="7465" y="12105"/>
                  </a:cubicBezTo>
                  <a:cubicBezTo>
                    <a:pt x="7945" y="12105"/>
                    <a:pt x="8427" y="12158"/>
                    <a:pt x="8895" y="12270"/>
                  </a:cubicBezTo>
                  <a:lnTo>
                    <a:pt x="12761" y="13172"/>
                  </a:lnTo>
                  <a:cubicBezTo>
                    <a:pt x="12999" y="13210"/>
                    <a:pt x="13251" y="13232"/>
                    <a:pt x="13506" y="13232"/>
                  </a:cubicBezTo>
                  <a:cubicBezTo>
                    <a:pt x="13890" y="13232"/>
                    <a:pt x="14279" y="13181"/>
                    <a:pt x="14635" y="13053"/>
                  </a:cubicBezTo>
                  <a:cubicBezTo>
                    <a:pt x="16414" y="12365"/>
                    <a:pt x="20755" y="10800"/>
                    <a:pt x="22747" y="10088"/>
                  </a:cubicBezTo>
                  <a:cubicBezTo>
                    <a:pt x="23127" y="9993"/>
                    <a:pt x="23127" y="9614"/>
                    <a:pt x="22937" y="9400"/>
                  </a:cubicBezTo>
                  <a:cubicBezTo>
                    <a:pt x="22586" y="9146"/>
                    <a:pt x="22000" y="8923"/>
                    <a:pt x="21066" y="8923"/>
                  </a:cubicBezTo>
                  <a:cubicBezTo>
                    <a:pt x="20169" y="8923"/>
                    <a:pt x="18953" y="9128"/>
                    <a:pt x="17316" y="9709"/>
                  </a:cubicBezTo>
                  <a:lnTo>
                    <a:pt x="21751" y="7527"/>
                  </a:lnTo>
                  <a:cubicBezTo>
                    <a:pt x="22060" y="7337"/>
                    <a:pt x="22060" y="6934"/>
                    <a:pt x="21751" y="6839"/>
                  </a:cubicBezTo>
                  <a:cubicBezTo>
                    <a:pt x="21530" y="6752"/>
                    <a:pt x="21222" y="6689"/>
                    <a:pt x="20796" y="6689"/>
                  </a:cubicBezTo>
                  <a:cubicBezTo>
                    <a:pt x="19712" y="6689"/>
                    <a:pt x="17862" y="7093"/>
                    <a:pt x="14730" y="8523"/>
                  </a:cubicBezTo>
                  <a:cubicBezTo>
                    <a:pt x="14452" y="8662"/>
                    <a:pt x="14162" y="8750"/>
                    <a:pt x="13868" y="8750"/>
                  </a:cubicBezTo>
                  <a:cubicBezTo>
                    <a:pt x="13760" y="8750"/>
                    <a:pt x="13652" y="8738"/>
                    <a:pt x="13544" y="8713"/>
                  </a:cubicBezTo>
                  <a:cubicBezTo>
                    <a:pt x="12074" y="8618"/>
                    <a:pt x="8895" y="8214"/>
                    <a:pt x="8705" y="7028"/>
                  </a:cubicBezTo>
                  <a:cubicBezTo>
                    <a:pt x="8705" y="7028"/>
                    <a:pt x="8516" y="3281"/>
                    <a:pt x="7923" y="506"/>
                  </a:cubicBezTo>
                  <a:cubicBezTo>
                    <a:pt x="7877" y="173"/>
                    <a:pt x="7598" y="1"/>
                    <a:pt x="7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17" name="Google Shape;1717;p68"/>
            <p:cNvSpPr/>
            <p:nvPr/>
          </p:nvSpPr>
          <p:spPr>
            <a:xfrm>
              <a:off x="1280926" y="1903780"/>
              <a:ext cx="876209" cy="1272787"/>
            </a:xfrm>
            <a:custGeom>
              <a:avLst/>
              <a:gdLst/>
              <a:ahLst/>
              <a:cxnLst/>
              <a:rect l="l" t="t" r="r" b="b"/>
              <a:pathLst>
                <a:path w="28844" h="41899" extrusionOk="0">
                  <a:moveTo>
                    <a:pt x="4671" y="1"/>
                  </a:moveTo>
                  <a:cubicBezTo>
                    <a:pt x="4592" y="1"/>
                    <a:pt x="4514" y="5"/>
                    <a:pt x="4436" y="14"/>
                  </a:cubicBezTo>
                  <a:cubicBezTo>
                    <a:pt x="2467" y="322"/>
                    <a:pt x="1281" y="2481"/>
                    <a:pt x="1186" y="4473"/>
                  </a:cubicBezTo>
                  <a:cubicBezTo>
                    <a:pt x="973" y="7343"/>
                    <a:pt x="0" y="13463"/>
                    <a:pt x="95" y="21362"/>
                  </a:cubicBezTo>
                  <a:cubicBezTo>
                    <a:pt x="190" y="26509"/>
                    <a:pt x="688" y="32439"/>
                    <a:pt x="2064" y="38772"/>
                  </a:cubicBezTo>
                  <a:cubicBezTo>
                    <a:pt x="2467" y="40551"/>
                    <a:pt x="4246" y="41618"/>
                    <a:pt x="5930" y="41832"/>
                  </a:cubicBezTo>
                  <a:cubicBezTo>
                    <a:pt x="6208" y="41877"/>
                    <a:pt x="6563" y="41898"/>
                    <a:pt x="6984" y="41898"/>
                  </a:cubicBezTo>
                  <a:cubicBezTo>
                    <a:pt x="11208" y="41898"/>
                    <a:pt x="22114" y="39732"/>
                    <a:pt x="28843" y="37467"/>
                  </a:cubicBezTo>
                  <a:lnTo>
                    <a:pt x="26969" y="32842"/>
                  </a:lnTo>
                  <a:cubicBezTo>
                    <a:pt x="26795" y="32836"/>
                    <a:pt x="26598" y="32834"/>
                    <a:pt x="26381" y="32834"/>
                  </a:cubicBezTo>
                  <a:cubicBezTo>
                    <a:pt x="22031" y="32834"/>
                    <a:pt x="9488" y="33909"/>
                    <a:pt x="9488" y="33909"/>
                  </a:cubicBezTo>
                  <a:cubicBezTo>
                    <a:pt x="9488" y="33909"/>
                    <a:pt x="9393" y="28288"/>
                    <a:pt x="9180" y="21670"/>
                  </a:cubicBezTo>
                  <a:cubicBezTo>
                    <a:pt x="8990" y="15740"/>
                    <a:pt x="8682" y="9122"/>
                    <a:pt x="8397" y="4972"/>
                  </a:cubicBezTo>
                  <a:cubicBezTo>
                    <a:pt x="8103" y="1850"/>
                    <a:pt x="6299" y="1"/>
                    <a:pt x="46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18" name="Google Shape;1718;p68"/>
            <p:cNvSpPr/>
            <p:nvPr/>
          </p:nvSpPr>
          <p:spPr>
            <a:xfrm>
              <a:off x="1265799" y="1892267"/>
              <a:ext cx="345149" cy="690177"/>
            </a:xfrm>
            <a:custGeom>
              <a:avLst/>
              <a:gdLst/>
              <a:ahLst/>
              <a:cxnLst/>
              <a:rect l="l" t="t" r="r" b="b"/>
              <a:pathLst>
                <a:path w="11362" h="22720" extrusionOk="0">
                  <a:moveTo>
                    <a:pt x="5591" y="0"/>
                  </a:moveTo>
                  <a:cubicBezTo>
                    <a:pt x="5504" y="0"/>
                    <a:pt x="5419" y="5"/>
                    <a:pt x="5337" y="14"/>
                  </a:cubicBezTo>
                  <a:cubicBezTo>
                    <a:pt x="2965" y="298"/>
                    <a:pt x="1589" y="2765"/>
                    <a:pt x="1376" y="4758"/>
                  </a:cubicBezTo>
                  <a:cubicBezTo>
                    <a:pt x="1186" y="7604"/>
                    <a:pt x="0" y="13747"/>
                    <a:pt x="190" y="21741"/>
                  </a:cubicBezTo>
                  <a:cubicBezTo>
                    <a:pt x="2093" y="22469"/>
                    <a:pt x="4015" y="22719"/>
                    <a:pt x="5768" y="22719"/>
                  </a:cubicBezTo>
                  <a:cubicBezTo>
                    <a:pt x="7840" y="22719"/>
                    <a:pt x="9674" y="22370"/>
                    <a:pt x="10958" y="22049"/>
                  </a:cubicBezTo>
                  <a:cubicBezTo>
                    <a:pt x="10769" y="16119"/>
                    <a:pt x="11362" y="9691"/>
                    <a:pt x="10958" y="5445"/>
                  </a:cubicBezTo>
                  <a:cubicBezTo>
                    <a:pt x="10686" y="2309"/>
                    <a:pt x="7582" y="0"/>
                    <a:pt x="5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19" name="Google Shape;1719;p68"/>
            <p:cNvSpPr/>
            <p:nvPr/>
          </p:nvSpPr>
          <p:spPr>
            <a:xfrm>
              <a:off x="2143972" y="2064445"/>
              <a:ext cx="148607" cy="499923"/>
            </a:xfrm>
            <a:custGeom>
              <a:avLst/>
              <a:gdLst/>
              <a:ahLst/>
              <a:cxnLst/>
              <a:rect l="l" t="t" r="r" b="b"/>
              <a:pathLst>
                <a:path w="4892" h="16457" extrusionOk="0">
                  <a:moveTo>
                    <a:pt x="297" y="1"/>
                  </a:moveTo>
                  <a:cubicBezTo>
                    <a:pt x="139" y="1"/>
                    <a:pt x="0" y="226"/>
                    <a:pt x="148" y="465"/>
                  </a:cubicBezTo>
                  <a:cubicBezTo>
                    <a:pt x="930" y="1343"/>
                    <a:pt x="1618" y="2434"/>
                    <a:pt x="2211" y="3525"/>
                  </a:cubicBezTo>
                  <a:cubicBezTo>
                    <a:pt x="4204" y="7391"/>
                    <a:pt x="4891" y="11922"/>
                    <a:pt x="3990" y="16168"/>
                  </a:cubicBezTo>
                  <a:cubicBezTo>
                    <a:pt x="3934" y="16349"/>
                    <a:pt x="4051" y="16456"/>
                    <a:pt x="4175" y="16456"/>
                  </a:cubicBezTo>
                  <a:cubicBezTo>
                    <a:pt x="4263" y="16456"/>
                    <a:pt x="4354" y="16403"/>
                    <a:pt x="4393" y="16286"/>
                  </a:cubicBezTo>
                  <a:cubicBezTo>
                    <a:pt x="4702" y="15100"/>
                    <a:pt x="4797" y="13796"/>
                    <a:pt x="4797" y="12515"/>
                  </a:cubicBezTo>
                  <a:cubicBezTo>
                    <a:pt x="4891" y="8079"/>
                    <a:pt x="3302" y="3525"/>
                    <a:pt x="432" y="62"/>
                  </a:cubicBezTo>
                  <a:cubicBezTo>
                    <a:pt x="390" y="20"/>
                    <a:pt x="343" y="1"/>
                    <a:pt x="297" y="1"/>
                  </a:cubicBezTo>
                  <a:close/>
                </a:path>
              </a:pathLst>
            </a:custGeom>
            <a:solidFill>
              <a:srgbClr val="3C5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20" name="Google Shape;1720;p68"/>
            <p:cNvSpPr/>
            <p:nvPr/>
          </p:nvSpPr>
          <p:spPr>
            <a:xfrm>
              <a:off x="1319840" y="911300"/>
              <a:ext cx="837295" cy="789268"/>
            </a:xfrm>
            <a:custGeom>
              <a:avLst/>
              <a:gdLst/>
              <a:ahLst/>
              <a:cxnLst/>
              <a:rect l="l" t="t" r="r" b="b"/>
              <a:pathLst>
                <a:path w="27563" h="25982" extrusionOk="0">
                  <a:moveTo>
                    <a:pt x="12660" y="1"/>
                  </a:moveTo>
                  <a:cubicBezTo>
                    <a:pt x="10216" y="1"/>
                    <a:pt x="7760" y="569"/>
                    <a:pt x="5622" y="1661"/>
                  </a:cubicBezTo>
                  <a:cubicBezTo>
                    <a:pt x="3748" y="2657"/>
                    <a:pt x="1969" y="4128"/>
                    <a:pt x="1186" y="6097"/>
                  </a:cubicBezTo>
                  <a:cubicBezTo>
                    <a:pt x="0" y="9180"/>
                    <a:pt x="1471" y="12525"/>
                    <a:pt x="1471" y="15798"/>
                  </a:cubicBezTo>
                  <a:cubicBezTo>
                    <a:pt x="1589" y="16296"/>
                    <a:pt x="1471" y="16889"/>
                    <a:pt x="1281" y="17363"/>
                  </a:cubicBezTo>
                  <a:cubicBezTo>
                    <a:pt x="1091" y="17861"/>
                    <a:pt x="593" y="18265"/>
                    <a:pt x="95" y="18265"/>
                  </a:cubicBezTo>
                  <a:cubicBezTo>
                    <a:pt x="538" y="18647"/>
                    <a:pt x="1110" y="18822"/>
                    <a:pt x="1695" y="18822"/>
                  </a:cubicBezTo>
                  <a:cubicBezTo>
                    <a:pt x="2018" y="18822"/>
                    <a:pt x="2345" y="18769"/>
                    <a:pt x="2657" y="18668"/>
                  </a:cubicBezTo>
                  <a:lnTo>
                    <a:pt x="2657" y="18668"/>
                  </a:lnTo>
                  <a:cubicBezTo>
                    <a:pt x="2182" y="19949"/>
                    <a:pt x="2277" y="21514"/>
                    <a:pt x="3060" y="22819"/>
                  </a:cubicBezTo>
                  <a:cubicBezTo>
                    <a:pt x="3748" y="24100"/>
                    <a:pt x="5029" y="24977"/>
                    <a:pt x="6428" y="25191"/>
                  </a:cubicBezTo>
                  <a:cubicBezTo>
                    <a:pt x="6689" y="25274"/>
                    <a:pt x="6949" y="25321"/>
                    <a:pt x="7210" y="25321"/>
                  </a:cubicBezTo>
                  <a:cubicBezTo>
                    <a:pt x="7542" y="25321"/>
                    <a:pt x="7875" y="25245"/>
                    <a:pt x="8207" y="25072"/>
                  </a:cubicBezTo>
                  <a:cubicBezTo>
                    <a:pt x="8705" y="24882"/>
                    <a:pt x="9085" y="24289"/>
                    <a:pt x="9085" y="23696"/>
                  </a:cubicBezTo>
                  <a:cubicBezTo>
                    <a:pt x="8112" y="23602"/>
                    <a:pt x="7519" y="22416"/>
                    <a:pt x="7709" y="21419"/>
                  </a:cubicBezTo>
                  <a:cubicBezTo>
                    <a:pt x="7899" y="20447"/>
                    <a:pt x="8492" y="19640"/>
                    <a:pt x="9179" y="18858"/>
                  </a:cubicBezTo>
                  <a:cubicBezTo>
                    <a:pt x="9772" y="18075"/>
                    <a:pt x="10365" y="17174"/>
                    <a:pt x="10484" y="16177"/>
                  </a:cubicBezTo>
                  <a:cubicBezTo>
                    <a:pt x="10484" y="14991"/>
                    <a:pt x="9678" y="14019"/>
                    <a:pt x="9488" y="12833"/>
                  </a:cubicBezTo>
                  <a:cubicBezTo>
                    <a:pt x="9179" y="11837"/>
                    <a:pt x="9393" y="10841"/>
                    <a:pt x="9891" y="9963"/>
                  </a:cubicBezTo>
                  <a:cubicBezTo>
                    <a:pt x="10176" y="9370"/>
                    <a:pt x="10769" y="8872"/>
                    <a:pt x="11362" y="8682"/>
                  </a:cubicBezTo>
                  <a:cubicBezTo>
                    <a:pt x="11512" y="8628"/>
                    <a:pt x="11675" y="8601"/>
                    <a:pt x="11839" y="8601"/>
                  </a:cubicBezTo>
                  <a:cubicBezTo>
                    <a:pt x="12321" y="8601"/>
                    <a:pt x="12816" y="8832"/>
                    <a:pt x="13046" y="9275"/>
                  </a:cubicBezTo>
                  <a:cubicBezTo>
                    <a:pt x="13449" y="9868"/>
                    <a:pt x="13046" y="10746"/>
                    <a:pt x="12453" y="10841"/>
                  </a:cubicBezTo>
                  <a:cubicBezTo>
                    <a:pt x="12737" y="11033"/>
                    <a:pt x="13076" y="11123"/>
                    <a:pt x="13425" y="11123"/>
                  </a:cubicBezTo>
                  <a:cubicBezTo>
                    <a:pt x="14153" y="11123"/>
                    <a:pt x="14922" y="10731"/>
                    <a:pt x="15323" y="10058"/>
                  </a:cubicBezTo>
                  <a:cubicBezTo>
                    <a:pt x="15608" y="9370"/>
                    <a:pt x="15513" y="8587"/>
                    <a:pt x="15109" y="7876"/>
                  </a:cubicBezTo>
                  <a:lnTo>
                    <a:pt x="15109" y="7876"/>
                  </a:lnTo>
                  <a:cubicBezTo>
                    <a:pt x="17481" y="10058"/>
                    <a:pt x="19853" y="12240"/>
                    <a:pt x="22818" y="13118"/>
                  </a:cubicBezTo>
                  <a:cubicBezTo>
                    <a:pt x="23411" y="19640"/>
                    <a:pt x="24123" y="21633"/>
                    <a:pt x="21039" y="25879"/>
                  </a:cubicBezTo>
                  <a:cubicBezTo>
                    <a:pt x="21418" y="25946"/>
                    <a:pt x="21807" y="25982"/>
                    <a:pt x="22198" y="25982"/>
                  </a:cubicBezTo>
                  <a:cubicBezTo>
                    <a:pt x="23448" y="25982"/>
                    <a:pt x="24713" y="25619"/>
                    <a:pt x="25688" y="24788"/>
                  </a:cubicBezTo>
                  <a:cubicBezTo>
                    <a:pt x="26874" y="23696"/>
                    <a:pt x="27562" y="21918"/>
                    <a:pt x="27372" y="20328"/>
                  </a:cubicBezTo>
                  <a:lnTo>
                    <a:pt x="27372" y="20328"/>
                  </a:lnTo>
                  <a:cubicBezTo>
                    <a:pt x="27269" y="20716"/>
                    <a:pt x="26927" y="20892"/>
                    <a:pt x="26556" y="20892"/>
                  </a:cubicBezTo>
                  <a:cubicBezTo>
                    <a:pt x="26246" y="20892"/>
                    <a:pt x="25915" y="20769"/>
                    <a:pt x="25688" y="20542"/>
                  </a:cubicBezTo>
                  <a:cubicBezTo>
                    <a:pt x="25190" y="20044"/>
                    <a:pt x="25190" y="19261"/>
                    <a:pt x="25309" y="18549"/>
                  </a:cubicBezTo>
                  <a:cubicBezTo>
                    <a:pt x="25499" y="17363"/>
                    <a:pt x="25902" y="16177"/>
                    <a:pt x="26092" y="14991"/>
                  </a:cubicBezTo>
                  <a:cubicBezTo>
                    <a:pt x="27088" y="10058"/>
                    <a:pt x="24502" y="4721"/>
                    <a:pt x="20162" y="2064"/>
                  </a:cubicBezTo>
                  <a:cubicBezTo>
                    <a:pt x="17952" y="670"/>
                    <a:pt x="15313" y="1"/>
                    <a:pt x="12660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21" name="Google Shape;1721;p68"/>
            <p:cNvSpPr/>
            <p:nvPr/>
          </p:nvSpPr>
          <p:spPr>
            <a:xfrm>
              <a:off x="1860219" y="1615623"/>
              <a:ext cx="903609" cy="903943"/>
            </a:xfrm>
            <a:custGeom>
              <a:avLst/>
              <a:gdLst/>
              <a:ahLst/>
              <a:cxnLst/>
              <a:rect l="l" t="t" r="r" b="b"/>
              <a:pathLst>
                <a:path w="29746" h="29757" extrusionOk="0">
                  <a:moveTo>
                    <a:pt x="28914" y="1"/>
                  </a:moveTo>
                  <a:cubicBezTo>
                    <a:pt x="27665" y="1"/>
                    <a:pt x="26510" y="487"/>
                    <a:pt x="25594" y="1293"/>
                  </a:cubicBezTo>
                  <a:lnTo>
                    <a:pt x="19854" y="6440"/>
                  </a:lnTo>
                  <a:lnTo>
                    <a:pt x="3559" y="5942"/>
                  </a:lnTo>
                  <a:cubicBezTo>
                    <a:pt x="2278" y="5942"/>
                    <a:pt x="997" y="6345"/>
                    <a:pt x="1" y="7223"/>
                  </a:cubicBezTo>
                  <a:lnTo>
                    <a:pt x="1685" y="29282"/>
                  </a:lnTo>
                  <a:lnTo>
                    <a:pt x="18787" y="29757"/>
                  </a:lnTo>
                  <a:lnTo>
                    <a:pt x="18787" y="29662"/>
                  </a:lnTo>
                  <a:lnTo>
                    <a:pt x="25689" y="23732"/>
                  </a:lnTo>
                  <a:lnTo>
                    <a:pt x="29745" y="12"/>
                  </a:lnTo>
                  <a:lnTo>
                    <a:pt x="29247" y="12"/>
                  </a:lnTo>
                  <a:cubicBezTo>
                    <a:pt x="29135" y="5"/>
                    <a:pt x="29024" y="1"/>
                    <a:pt x="289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22" name="Google Shape;1722;p68"/>
            <p:cNvSpPr/>
            <p:nvPr/>
          </p:nvSpPr>
          <p:spPr>
            <a:xfrm>
              <a:off x="1803292" y="1831908"/>
              <a:ext cx="699685" cy="859136"/>
            </a:xfrm>
            <a:custGeom>
              <a:avLst/>
              <a:gdLst/>
              <a:ahLst/>
              <a:cxnLst/>
              <a:rect l="l" t="t" r="r" b="b"/>
              <a:pathLst>
                <a:path w="23033" h="28282" extrusionOk="0">
                  <a:moveTo>
                    <a:pt x="2385" y="0"/>
                  </a:moveTo>
                  <a:cubicBezTo>
                    <a:pt x="1387" y="0"/>
                    <a:pt x="689" y="751"/>
                    <a:pt x="689" y="1692"/>
                  </a:cubicBezTo>
                  <a:lnTo>
                    <a:pt x="96" y="25815"/>
                  </a:lnTo>
                  <a:cubicBezTo>
                    <a:pt x="1" y="26787"/>
                    <a:pt x="784" y="27594"/>
                    <a:pt x="1780" y="27594"/>
                  </a:cubicBezTo>
                  <a:lnTo>
                    <a:pt x="21538" y="28282"/>
                  </a:lnTo>
                  <a:lnTo>
                    <a:pt x="23033" y="601"/>
                  </a:lnTo>
                  <a:lnTo>
                    <a:pt x="2563" y="8"/>
                  </a:lnTo>
                  <a:cubicBezTo>
                    <a:pt x="2502" y="3"/>
                    <a:pt x="2443" y="0"/>
                    <a:pt x="23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23" name="Google Shape;1723;p68"/>
            <p:cNvSpPr/>
            <p:nvPr/>
          </p:nvSpPr>
          <p:spPr>
            <a:xfrm>
              <a:off x="2454670" y="1612494"/>
              <a:ext cx="323460" cy="1078553"/>
            </a:xfrm>
            <a:custGeom>
              <a:avLst/>
              <a:gdLst/>
              <a:ahLst/>
              <a:cxnLst/>
              <a:rect l="l" t="t" r="r" b="b"/>
              <a:pathLst>
                <a:path w="10648" h="35505" extrusionOk="0">
                  <a:moveTo>
                    <a:pt x="10079" y="0"/>
                  </a:moveTo>
                  <a:cubicBezTo>
                    <a:pt x="9969" y="0"/>
                    <a:pt x="9860" y="35"/>
                    <a:pt x="9773" y="115"/>
                  </a:cubicBezTo>
                  <a:lnTo>
                    <a:pt x="1471" y="7824"/>
                  </a:lnTo>
                  <a:lnTo>
                    <a:pt x="0" y="35505"/>
                  </a:lnTo>
                  <a:lnTo>
                    <a:pt x="8207" y="28484"/>
                  </a:lnTo>
                  <a:cubicBezTo>
                    <a:pt x="8302" y="28389"/>
                    <a:pt x="8397" y="28294"/>
                    <a:pt x="8397" y="28199"/>
                  </a:cubicBezTo>
                  <a:lnTo>
                    <a:pt x="10579" y="519"/>
                  </a:lnTo>
                  <a:cubicBezTo>
                    <a:pt x="10648" y="229"/>
                    <a:pt x="10360" y="0"/>
                    <a:pt x="100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24" name="Google Shape;1724;p68"/>
            <p:cNvSpPr/>
            <p:nvPr/>
          </p:nvSpPr>
          <p:spPr>
            <a:xfrm>
              <a:off x="2529610" y="1808366"/>
              <a:ext cx="12273" cy="30286"/>
            </a:xfrm>
            <a:custGeom>
              <a:avLst/>
              <a:gdLst/>
              <a:ahLst/>
              <a:cxnLst/>
              <a:rect l="l" t="t" r="r" b="b"/>
              <a:pathLst>
                <a:path w="404" h="997" extrusionOk="0">
                  <a:moveTo>
                    <a:pt x="403" y="0"/>
                  </a:moveTo>
                  <a:lnTo>
                    <a:pt x="0" y="499"/>
                  </a:lnTo>
                  <a:cubicBezTo>
                    <a:pt x="95" y="688"/>
                    <a:pt x="309" y="783"/>
                    <a:pt x="403" y="997"/>
                  </a:cubicBezTo>
                  <a:lnTo>
                    <a:pt x="403" y="0"/>
                  </a:lnTo>
                  <a:close/>
                </a:path>
              </a:pathLst>
            </a:custGeom>
            <a:solidFill>
              <a:srgbClr val="FAB6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25" name="Google Shape;1725;p68"/>
            <p:cNvSpPr/>
            <p:nvPr/>
          </p:nvSpPr>
          <p:spPr>
            <a:xfrm>
              <a:off x="2427300" y="1847279"/>
              <a:ext cx="51186" cy="2916"/>
            </a:xfrm>
            <a:custGeom>
              <a:avLst/>
              <a:gdLst/>
              <a:ahLst/>
              <a:cxnLst/>
              <a:rect l="l" t="t" r="r" b="b"/>
              <a:pathLst>
                <a:path w="1685" h="96" extrusionOk="0">
                  <a:moveTo>
                    <a:pt x="0" y="0"/>
                  </a:moveTo>
                  <a:lnTo>
                    <a:pt x="0" y="0"/>
                  </a:lnTo>
                  <a:lnTo>
                    <a:pt x="1684" y="95"/>
                  </a:lnTo>
                  <a:lnTo>
                    <a:pt x="1684" y="95"/>
                  </a:lnTo>
                  <a:close/>
                </a:path>
              </a:pathLst>
            </a:custGeom>
            <a:solidFill>
              <a:srgbClr val="FED5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26" name="Google Shape;1726;p68"/>
            <p:cNvSpPr/>
            <p:nvPr/>
          </p:nvSpPr>
          <p:spPr>
            <a:xfrm>
              <a:off x="2427300" y="1847279"/>
              <a:ext cx="69200" cy="38944"/>
            </a:xfrm>
            <a:custGeom>
              <a:avLst/>
              <a:gdLst/>
              <a:ahLst/>
              <a:cxnLst/>
              <a:rect l="l" t="t" r="r" b="b"/>
              <a:pathLst>
                <a:path w="2278" h="1282" extrusionOk="0">
                  <a:moveTo>
                    <a:pt x="0" y="0"/>
                  </a:moveTo>
                  <a:lnTo>
                    <a:pt x="0" y="0"/>
                  </a:lnTo>
                  <a:cubicBezTo>
                    <a:pt x="901" y="309"/>
                    <a:pt x="1589" y="688"/>
                    <a:pt x="2277" y="1281"/>
                  </a:cubicBezTo>
                  <a:lnTo>
                    <a:pt x="2277" y="902"/>
                  </a:lnTo>
                  <a:lnTo>
                    <a:pt x="1684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B6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27" name="Google Shape;1727;p68"/>
            <p:cNvSpPr/>
            <p:nvPr/>
          </p:nvSpPr>
          <p:spPr>
            <a:xfrm>
              <a:off x="2496469" y="1874649"/>
              <a:ext cx="33172" cy="41830"/>
            </a:xfrm>
            <a:custGeom>
              <a:avLst/>
              <a:gdLst/>
              <a:ahLst/>
              <a:cxnLst/>
              <a:rect l="l" t="t" r="r" b="b"/>
              <a:pathLst>
                <a:path w="1092" h="1377" extrusionOk="0">
                  <a:moveTo>
                    <a:pt x="0" y="1"/>
                  </a:moveTo>
                  <a:lnTo>
                    <a:pt x="0" y="380"/>
                  </a:lnTo>
                  <a:cubicBezTo>
                    <a:pt x="95" y="380"/>
                    <a:pt x="95" y="475"/>
                    <a:pt x="214" y="475"/>
                  </a:cubicBezTo>
                  <a:lnTo>
                    <a:pt x="1091" y="137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AB6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28" name="Google Shape;1728;p68"/>
            <p:cNvSpPr/>
            <p:nvPr/>
          </p:nvSpPr>
          <p:spPr>
            <a:xfrm>
              <a:off x="2409286" y="2663633"/>
              <a:ext cx="78556" cy="27401"/>
            </a:xfrm>
            <a:custGeom>
              <a:avLst/>
              <a:gdLst/>
              <a:ahLst/>
              <a:cxnLst/>
              <a:rect l="l" t="t" r="r" b="b"/>
              <a:pathLst>
                <a:path w="2586" h="902" extrusionOk="0">
                  <a:moveTo>
                    <a:pt x="1494" y="902"/>
                  </a:moveTo>
                  <a:close/>
                  <a:moveTo>
                    <a:pt x="0" y="807"/>
                  </a:moveTo>
                  <a:lnTo>
                    <a:pt x="1494" y="902"/>
                  </a:lnTo>
                  <a:close/>
                  <a:moveTo>
                    <a:pt x="2585" y="0"/>
                  </a:moveTo>
                  <a:lnTo>
                    <a:pt x="1589" y="807"/>
                  </a:lnTo>
                  <a:lnTo>
                    <a:pt x="1589" y="807"/>
                  </a:lnTo>
                  <a:close/>
                </a:path>
              </a:pathLst>
            </a:custGeom>
            <a:solidFill>
              <a:srgbClr val="F18A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29" name="Google Shape;1729;p68"/>
            <p:cNvSpPr/>
            <p:nvPr/>
          </p:nvSpPr>
          <p:spPr>
            <a:xfrm>
              <a:off x="2397743" y="2132611"/>
              <a:ext cx="83629" cy="558430"/>
            </a:xfrm>
            <a:custGeom>
              <a:avLst/>
              <a:gdLst/>
              <a:ahLst/>
              <a:cxnLst/>
              <a:rect l="l" t="t" r="r" b="b"/>
              <a:pathLst>
                <a:path w="2753" h="18383" extrusionOk="0">
                  <a:moveTo>
                    <a:pt x="688" y="0"/>
                  </a:moveTo>
                  <a:lnTo>
                    <a:pt x="1" y="18288"/>
                  </a:lnTo>
                  <a:lnTo>
                    <a:pt x="380" y="18288"/>
                  </a:lnTo>
                  <a:lnTo>
                    <a:pt x="1874" y="18383"/>
                  </a:lnTo>
                  <a:lnTo>
                    <a:pt x="2752" y="498"/>
                  </a:lnTo>
                  <a:lnTo>
                    <a:pt x="6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30" name="Google Shape;1730;p68"/>
            <p:cNvSpPr/>
            <p:nvPr/>
          </p:nvSpPr>
          <p:spPr>
            <a:xfrm>
              <a:off x="2454670" y="2147739"/>
              <a:ext cx="74972" cy="543302"/>
            </a:xfrm>
            <a:custGeom>
              <a:avLst/>
              <a:gdLst/>
              <a:ahLst/>
              <a:cxnLst/>
              <a:rect l="l" t="t" r="r" b="b"/>
              <a:pathLst>
                <a:path w="2468" h="17885" extrusionOk="0">
                  <a:moveTo>
                    <a:pt x="878" y="0"/>
                  </a:moveTo>
                  <a:lnTo>
                    <a:pt x="0" y="17885"/>
                  </a:lnTo>
                  <a:lnTo>
                    <a:pt x="95" y="17790"/>
                  </a:lnTo>
                  <a:lnTo>
                    <a:pt x="1091" y="16983"/>
                  </a:lnTo>
                  <a:lnTo>
                    <a:pt x="1186" y="14825"/>
                  </a:lnTo>
                  <a:lnTo>
                    <a:pt x="2277" y="5029"/>
                  </a:lnTo>
                  <a:lnTo>
                    <a:pt x="2467" y="498"/>
                  </a:lnTo>
                  <a:lnTo>
                    <a:pt x="87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31" name="Google Shape;1731;p68"/>
            <p:cNvSpPr/>
            <p:nvPr/>
          </p:nvSpPr>
          <p:spPr>
            <a:xfrm>
              <a:off x="1940931" y="2078570"/>
              <a:ext cx="363892" cy="363163"/>
            </a:xfrm>
            <a:custGeom>
              <a:avLst/>
              <a:gdLst/>
              <a:ahLst/>
              <a:cxnLst/>
              <a:rect l="l" t="t" r="r" b="b"/>
              <a:pathLst>
                <a:path w="11979" h="11955" extrusionOk="0">
                  <a:moveTo>
                    <a:pt x="5930" y="0"/>
                  </a:moveTo>
                  <a:cubicBezTo>
                    <a:pt x="2681" y="0"/>
                    <a:pt x="0" y="2657"/>
                    <a:pt x="0" y="6025"/>
                  </a:cubicBezTo>
                  <a:cubicBezTo>
                    <a:pt x="0" y="9298"/>
                    <a:pt x="2681" y="11955"/>
                    <a:pt x="5930" y="11955"/>
                  </a:cubicBezTo>
                  <a:cubicBezTo>
                    <a:pt x="9298" y="11955"/>
                    <a:pt x="11979" y="9298"/>
                    <a:pt x="11979" y="6025"/>
                  </a:cubicBezTo>
                  <a:cubicBezTo>
                    <a:pt x="11979" y="2657"/>
                    <a:pt x="9298" y="0"/>
                    <a:pt x="5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32" name="Google Shape;1732;p68"/>
            <p:cNvSpPr/>
            <p:nvPr/>
          </p:nvSpPr>
          <p:spPr>
            <a:xfrm>
              <a:off x="2275566" y="1796914"/>
              <a:ext cx="464472" cy="1196813"/>
            </a:xfrm>
            <a:custGeom>
              <a:avLst/>
              <a:gdLst/>
              <a:ahLst/>
              <a:cxnLst/>
              <a:rect l="l" t="t" r="r" b="b"/>
              <a:pathLst>
                <a:path w="15290" h="39398" extrusionOk="0">
                  <a:moveTo>
                    <a:pt x="7052" y="0"/>
                  </a:moveTo>
                  <a:cubicBezTo>
                    <a:pt x="6373" y="0"/>
                    <a:pt x="6045" y="874"/>
                    <a:pt x="6394" y="1374"/>
                  </a:cubicBezTo>
                  <a:lnTo>
                    <a:pt x="8363" y="3935"/>
                  </a:lnTo>
                  <a:lnTo>
                    <a:pt x="7486" y="3034"/>
                  </a:lnTo>
                  <a:cubicBezTo>
                    <a:pt x="6333" y="2057"/>
                    <a:pt x="4923" y="1483"/>
                    <a:pt x="3467" y="1483"/>
                  </a:cubicBezTo>
                  <a:cubicBezTo>
                    <a:pt x="3156" y="1483"/>
                    <a:pt x="2842" y="1509"/>
                    <a:pt x="2528" y="1563"/>
                  </a:cubicBezTo>
                  <a:cubicBezTo>
                    <a:pt x="1058" y="1848"/>
                    <a:pt x="559" y="2441"/>
                    <a:pt x="465" y="3248"/>
                  </a:cubicBezTo>
                  <a:cubicBezTo>
                    <a:pt x="380" y="3694"/>
                    <a:pt x="847" y="4045"/>
                    <a:pt x="1371" y="4045"/>
                  </a:cubicBezTo>
                  <a:cubicBezTo>
                    <a:pt x="1432" y="4045"/>
                    <a:pt x="1494" y="4040"/>
                    <a:pt x="1556" y="4030"/>
                  </a:cubicBezTo>
                  <a:lnTo>
                    <a:pt x="2130" y="3792"/>
                  </a:lnTo>
                  <a:lnTo>
                    <a:pt x="2130" y="3792"/>
                  </a:lnTo>
                  <a:cubicBezTo>
                    <a:pt x="0" y="4807"/>
                    <a:pt x="1935" y="6402"/>
                    <a:pt x="1935" y="6402"/>
                  </a:cubicBezTo>
                  <a:cubicBezTo>
                    <a:pt x="963" y="7683"/>
                    <a:pt x="2528" y="8490"/>
                    <a:pt x="2528" y="8490"/>
                  </a:cubicBezTo>
                  <a:cubicBezTo>
                    <a:pt x="1935" y="8774"/>
                    <a:pt x="2030" y="9367"/>
                    <a:pt x="2338" y="9770"/>
                  </a:cubicBezTo>
                  <a:cubicBezTo>
                    <a:pt x="2623" y="10268"/>
                    <a:pt x="3216" y="10648"/>
                    <a:pt x="3809" y="10743"/>
                  </a:cubicBezTo>
                  <a:lnTo>
                    <a:pt x="8672" y="12047"/>
                  </a:lnTo>
                  <a:lnTo>
                    <a:pt x="7082" y="26374"/>
                  </a:lnTo>
                  <a:lnTo>
                    <a:pt x="6394" y="38613"/>
                  </a:lnTo>
                  <a:cubicBezTo>
                    <a:pt x="7202" y="39147"/>
                    <a:pt x="8126" y="39398"/>
                    <a:pt x="9046" y="39398"/>
                  </a:cubicBezTo>
                  <a:cubicBezTo>
                    <a:pt x="11396" y="39398"/>
                    <a:pt x="13719" y="37765"/>
                    <a:pt x="14008" y="35055"/>
                  </a:cubicBezTo>
                  <a:cubicBezTo>
                    <a:pt x="15289" y="23314"/>
                    <a:pt x="12324" y="11241"/>
                    <a:pt x="12324" y="11241"/>
                  </a:cubicBezTo>
                  <a:cubicBezTo>
                    <a:pt x="12324" y="11241"/>
                    <a:pt x="11731" y="4623"/>
                    <a:pt x="8079" y="567"/>
                  </a:cubicBezTo>
                  <a:cubicBezTo>
                    <a:pt x="7690" y="157"/>
                    <a:pt x="7339" y="0"/>
                    <a:pt x="70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33" name="Google Shape;1733;p68"/>
            <p:cNvSpPr/>
            <p:nvPr/>
          </p:nvSpPr>
          <p:spPr>
            <a:xfrm>
              <a:off x="2340816" y="1898434"/>
              <a:ext cx="185941" cy="69200"/>
            </a:xfrm>
            <a:custGeom>
              <a:avLst/>
              <a:gdLst/>
              <a:ahLst/>
              <a:cxnLst/>
              <a:rect l="l" t="t" r="r" b="b"/>
              <a:pathLst>
                <a:path w="6121" h="2278" extrusionOk="0">
                  <a:moveTo>
                    <a:pt x="1566" y="0"/>
                  </a:moveTo>
                  <a:cubicBezTo>
                    <a:pt x="1068" y="0"/>
                    <a:pt x="594" y="0"/>
                    <a:pt x="190" y="95"/>
                  </a:cubicBezTo>
                  <a:cubicBezTo>
                    <a:pt x="1" y="190"/>
                    <a:pt x="1" y="285"/>
                    <a:pt x="1" y="404"/>
                  </a:cubicBezTo>
                  <a:lnTo>
                    <a:pt x="380" y="285"/>
                  </a:lnTo>
                  <a:lnTo>
                    <a:pt x="380" y="285"/>
                  </a:lnTo>
                  <a:cubicBezTo>
                    <a:pt x="285" y="404"/>
                    <a:pt x="96" y="404"/>
                    <a:pt x="96" y="498"/>
                  </a:cubicBezTo>
                  <a:lnTo>
                    <a:pt x="190" y="593"/>
                  </a:lnTo>
                  <a:cubicBezTo>
                    <a:pt x="190" y="593"/>
                    <a:pt x="285" y="593"/>
                    <a:pt x="285" y="498"/>
                  </a:cubicBezTo>
                  <a:cubicBezTo>
                    <a:pt x="689" y="404"/>
                    <a:pt x="1187" y="404"/>
                    <a:pt x="1566" y="404"/>
                  </a:cubicBezTo>
                  <a:cubicBezTo>
                    <a:pt x="3155" y="404"/>
                    <a:pt x="4626" y="997"/>
                    <a:pt x="5717" y="2183"/>
                  </a:cubicBezTo>
                  <a:cubicBezTo>
                    <a:pt x="5717" y="2277"/>
                    <a:pt x="5812" y="2277"/>
                    <a:pt x="5812" y="2277"/>
                  </a:cubicBezTo>
                  <a:cubicBezTo>
                    <a:pt x="6025" y="2277"/>
                    <a:pt x="6120" y="2064"/>
                    <a:pt x="6025" y="1874"/>
                  </a:cubicBezTo>
                  <a:cubicBezTo>
                    <a:pt x="4839" y="688"/>
                    <a:pt x="3250" y="0"/>
                    <a:pt x="1566" y="0"/>
                  </a:cubicBezTo>
                  <a:close/>
                </a:path>
              </a:pathLst>
            </a:custGeom>
            <a:solidFill>
              <a:srgbClr val="F188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34" name="Google Shape;1734;p68"/>
            <p:cNvSpPr/>
            <p:nvPr/>
          </p:nvSpPr>
          <p:spPr>
            <a:xfrm>
              <a:off x="2334346" y="1976260"/>
              <a:ext cx="186639" cy="45414"/>
            </a:xfrm>
            <a:custGeom>
              <a:avLst/>
              <a:gdLst/>
              <a:ahLst/>
              <a:cxnLst/>
              <a:rect l="l" t="t" r="r" b="b"/>
              <a:pathLst>
                <a:path w="6144" h="1495" extrusionOk="0">
                  <a:moveTo>
                    <a:pt x="2775" y="0"/>
                  </a:moveTo>
                  <a:cubicBezTo>
                    <a:pt x="1874" y="0"/>
                    <a:pt x="996" y="95"/>
                    <a:pt x="214" y="308"/>
                  </a:cubicBezTo>
                  <a:cubicBezTo>
                    <a:pt x="0" y="308"/>
                    <a:pt x="95" y="688"/>
                    <a:pt x="309" y="688"/>
                  </a:cubicBezTo>
                  <a:lnTo>
                    <a:pt x="403" y="688"/>
                  </a:lnTo>
                  <a:cubicBezTo>
                    <a:pt x="1091" y="498"/>
                    <a:pt x="1993" y="403"/>
                    <a:pt x="2775" y="403"/>
                  </a:cubicBezTo>
                  <a:cubicBezTo>
                    <a:pt x="3867" y="403"/>
                    <a:pt x="4839" y="593"/>
                    <a:pt x="5645" y="1400"/>
                  </a:cubicBezTo>
                  <a:cubicBezTo>
                    <a:pt x="5740" y="1494"/>
                    <a:pt x="5740" y="1494"/>
                    <a:pt x="5835" y="1494"/>
                  </a:cubicBezTo>
                  <a:cubicBezTo>
                    <a:pt x="6025" y="1494"/>
                    <a:pt x="6144" y="1281"/>
                    <a:pt x="5930" y="1091"/>
                  </a:cubicBezTo>
                  <a:cubicBezTo>
                    <a:pt x="5052" y="214"/>
                    <a:pt x="3961" y="0"/>
                    <a:pt x="2775" y="0"/>
                  </a:cubicBezTo>
                  <a:close/>
                </a:path>
              </a:pathLst>
            </a:custGeom>
            <a:solidFill>
              <a:srgbClr val="F188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35" name="Google Shape;1735;p68"/>
            <p:cNvSpPr/>
            <p:nvPr/>
          </p:nvSpPr>
          <p:spPr>
            <a:xfrm>
              <a:off x="2349474" y="2054785"/>
              <a:ext cx="2916" cy="30"/>
            </a:xfrm>
            <a:custGeom>
              <a:avLst/>
              <a:gdLst/>
              <a:ahLst/>
              <a:cxnLst/>
              <a:rect l="l" t="t" r="r" b="b"/>
              <a:pathLst>
                <a:path w="96" h="1" extrusionOk="0">
                  <a:moveTo>
                    <a:pt x="0" y="1"/>
                  </a:moveTo>
                  <a:lnTo>
                    <a:pt x="0" y="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8B1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36" name="Google Shape;1736;p68"/>
            <p:cNvSpPr/>
            <p:nvPr/>
          </p:nvSpPr>
          <p:spPr>
            <a:xfrm>
              <a:off x="2349474" y="2042543"/>
              <a:ext cx="153498" cy="33172"/>
            </a:xfrm>
            <a:custGeom>
              <a:avLst/>
              <a:gdLst/>
              <a:ahLst/>
              <a:cxnLst/>
              <a:rect l="l" t="t" r="r" b="b"/>
              <a:pathLst>
                <a:path w="5053" h="1092" extrusionOk="0">
                  <a:moveTo>
                    <a:pt x="1874" y="0"/>
                  </a:moveTo>
                  <a:cubicBezTo>
                    <a:pt x="1281" y="0"/>
                    <a:pt x="688" y="95"/>
                    <a:pt x="190" y="190"/>
                  </a:cubicBezTo>
                  <a:cubicBezTo>
                    <a:pt x="95" y="190"/>
                    <a:pt x="95" y="285"/>
                    <a:pt x="0" y="404"/>
                  </a:cubicBezTo>
                  <a:cubicBezTo>
                    <a:pt x="0" y="498"/>
                    <a:pt x="95" y="688"/>
                    <a:pt x="190" y="688"/>
                  </a:cubicBezTo>
                  <a:cubicBezTo>
                    <a:pt x="309" y="688"/>
                    <a:pt x="309" y="688"/>
                    <a:pt x="309" y="593"/>
                  </a:cubicBezTo>
                  <a:cubicBezTo>
                    <a:pt x="783" y="498"/>
                    <a:pt x="1281" y="404"/>
                    <a:pt x="1874" y="404"/>
                  </a:cubicBezTo>
                  <a:cubicBezTo>
                    <a:pt x="2776" y="404"/>
                    <a:pt x="3748" y="688"/>
                    <a:pt x="4649" y="1091"/>
                  </a:cubicBezTo>
                  <a:lnTo>
                    <a:pt x="4744" y="1091"/>
                  </a:lnTo>
                  <a:cubicBezTo>
                    <a:pt x="4934" y="1091"/>
                    <a:pt x="5053" y="878"/>
                    <a:pt x="4839" y="688"/>
                  </a:cubicBezTo>
                  <a:cubicBezTo>
                    <a:pt x="3867" y="285"/>
                    <a:pt x="2870" y="0"/>
                    <a:pt x="1874" y="0"/>
                  </a:cubicBezTo>
                  <a:close/>
                </a:path>
              </a:pathLst>
            </a:custGeom>
            <a:solidFill>
              <a:srgbClr val="F188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37" name="Google Shape;1737;p68"/>
            <p:cNvSpPr/>
            <p:nvPr/>
          </p:nvSpPr>
          <p:spPr>
            <a:xfrm>
              <a:off x="1587332" y="1510014"/>
              <a:ext cx="89700" cy="89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38" name="Google Shape;1738;p68"/>
            <p:cNvSpPr/>
            <p:nvPr/>
          </p:nvSpPr>
          <p:spPr>
            <a:xfrm>
              <a:off x="1657000" y="1273300"/>
              <a:ext cx="148500" cy="148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39" name="Google Shape;1739;p68"/>
            <p:cNvSpPr/>
            <p:nvPr/>
          </p:nvSpPr>
          <p:spPr>
            <a:xfrm>
              <a:off x="1715269" y="1316892"/>
              <a:ext cx="78900" cy="78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</p:grpSp>
      <p:grpSp>
        <p:nvGrpSpPr>
          <p:cNvPr id="1744" name="Google Shape;1744;p68"/>
          <p:cNvGrpSpPr/>
          <p:nvPr/>
        </p:nvGrpSpPr>
        <p:grpSpPr>
          <a:xfrm>
            <a:off x="5668240" y="2069069"/>
            <a:ext cx="2152800" cy="2513796"/>
            <a:chOff x="5984763" y="2078572"/>
            <a:chExt cx="2152800" cy="2513796"/>
          </a:xfrm>
        </p:grpSpPr>
        <p:sp>
          <p:nvSpPr>
            <p:cNvPr id="1745" name="Google Shape;1745;p68"/>
            <p:cNvSpPr/>
            <p:nvPr/>
          </p:nvSpPr>
          <p:spPr>
            <a:xfrm>
              <a:off x="6790234" y="4111641"/>
              <a:ext cx="621940" cy="365428"/>
            </a:xfrm>
            <a:custGeom>
              <a:avLst/>
              <a:gdLst/>
              <a:ahLst/>
              <a:cxnLst/>
              <a:rect l="l" t="t" r="r" b="b"/>
              <a:pathLst>
                <a:path w="23412" h="13756" extrusionOk="0">
                  <a:moveTo>
                    <a:pt x="14901" y="0"/>
                  </a:moveTo>
                  <a:cubicBezTo>
                    <a:pt x="14596" y="0"/>
                    <a:pt x="14281" y="197"/>
                    <a:pt x="14232" y="552"/>
                  </a:cubicBezTo>
                  <a:cubicBezTo>
                    <a:pt x="13924" y="3422"/>
                    <a:pt x="14114" y="7170"/>
                    <a:pt x="14114" y="7170"/>
                  </a:cubicBezTo>
                  <a:cubicBezTo>
                    <a:pt x="14019" y="8356"/>
                    <a:pt x="10864" y="9044"/>
                    <a:pt x="9488" y="9352"/>
                  </a:cubicBezTo>
                  <a:cubicBezTo>
                    <a:pt x="9085" y="9352"/>
                    <a:pt x="8587" y="9352"/>
                    <a:pt x="8184" y="9257"/>
                  </a:cubicBezTo>
                  <a:cubicBezTo>
                    <a:pt x="5437" y="8214"/>
                    <a:pt x="3673" y="7890"/>
                    <a:pt x="2536" y="7890"/>
                  </a:cubicBezTo>
                  <a:cubicBezTo>
                    <a:pt x="1837" y="7890"/>
                    <a:pt x="1375" y="8013"/>
                    <a:pt x="1068" y="8166"/>
                  </a:cubicBezTo>
                  <a:cubicBezTo>
                    <a:pt x="783" y="8356"/>
                    <a:pt x="783" y="8759"/>
                    <a:pt x="1068" y="8854"/>
                  </a:cubicBezTo>
                  <a:lnTo>
                    <a:pt x="5812" y="10633"/>
                  </a:lnTo>
                  <a:cubicBezTo>
                    <a:pt x="4481" y="10305"/>
                    <a:pt x="3443" y="10182"/>
                    <a:pt x="2633" y="10182"/>
                  </a:cubicBezTo>
                  <a:cubicBezTo>
                    <a:pt x="1277" y="10182"/>
                    <a:pt x="562" y="10526"/>
                    <a:pt x="190" y="10823"/>
                  </a:cubicBezTo>
                  <a:cubicBezTo>
                    <a:pt x="1" y="11036"/>
                    <a:pt x="95" y="11416"/>
                    <a:pt x="380" y="11534"/>
                  </a:cubicBezTo>
                  <a:cubicBezTo>
                    <a:pt x="2467" y="12009"/>
                    <a:pt x="6903" y="13195"/>
                    <a:pt x="8777" y="13693"/>
                  </a:cubicBezTo>
                  <a:cubicBezTo>
                    <a:pt x="9022" y="13732"/>
                    <a:pt x="9288" y="13755"/>
                    <a:pt x="9558" y="13755"/>
                  </a:cubicBezTo>
                  <a:cubicBezTo>
                    <a:pt x="9939" y="13755"/>
                    <a:pt x="10327" y="13709"/>
                    <a:pt x="10674" y="13598"/>
                  </a:cubicBezTo>
                  <a:lnTo>
                    <a:pt x="14422" y="12412"/>
                  </a:lnTo>
                  <a:cubicBezTo>
                    <a:pt x="15132" y="12170"/>
                    <a:pt x="15842" y="12040"/>
                    <a:pt x="16552" y="12040"/>
                  </a:cubicBezTo>
                  <a:cubicBezTo>
                    <a:pt x="17028" y="12040"/>
                    <a:pt x="17504" y="12098"/>
                    <a:pt x="17980" y="12222"/>
                  </a:cubicBezTo>
                  <a:cubicBezTo>
                    <a:pt x="19949" y="12720"/>
                    <a:pt x="21728" y="13005"/>
                    <a:pt x="23412" y="13195"/>
                  </a:cubicBezTo>
                  <a:lnTo>
                    <a:pt x="22629" y="7573"/>
                  </a:lnTo>
                  <a:cubicBezTo>
                    <a:pt x="22226" y="7675"/>
                    <a:pt x="21816" y="7714"/>
                    <a:pt x="21430" y="7714"/>
                  </a:cubicBezTo>
                  <a:cubicBezTo>
                    <a:pt x="20294" y="7714"/>
                    <a:pt x="19356" y="7383"/>
                    <a:pt x="19356" y="7383"/>
                  </a:cubicBezTo>
                  <a:cubicBezTo>
                    <a:pt x="17292" y="6980"/>
                    <a:pt x="16106" y="3232"/>
                    <a:pt x="15513" y="552"/>
                  </a:cubicBezTo>
                  <a:cubicBezTo>
                    <a:pt x="15467" y="173"/>
                    <a:pt x="15188" y="0"/>
                    <a:pt x="149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grpSp>
          <p:nvGrpSpPr>
            <p:cNvPr id="1746" name="Google Shape;1746;p68"/>
            <p:cNvGrpSpPr/>
            <p:nvPr/>
          </p:nvGrpSpPr>
          <p:grpSpPr>
            <a:xfrm>
              <a:off x="5984763" y="2078572"/>
              <a:ext cx="2152800" cy="2513796"/>
              <a:chOff x="5984763" y="2078572"/>
              <a:chExt cx="2152800" cy="2513796"/>
            </a:xfrm>
          </p:grpSpPr>
          <p:sp>
            <p:nvSpPr>
              <p:cNvPr id="1747" name="Google Shape;1747;p68"/>
              <p:cNvSpPr/>
              <p:nvPr/>
            </p:nvSpPr>
            <p:spPr>
              <a:xfrm>
                <a:off x="5984763" y="2504113"/>
                <a:ext cx="2152800" cy="2075700"/>
              </a:xfrm>
              <a:prstGeom prst="roundRect">
                <a:avLst>
                  <a:gd name="adj" fmla="val 1666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>
                  <a:solidFill>
                    <a:srgbClr val="413554"/>
                  </a:solidFill>
                </a:endParaRPr>
              </a:p>
            </p:txBody>
          </p:sp>
          <p:sp>
            <p:nvSpPr>
              <p:cNvPr id="1748" name="Google Shape;1748;p68"/>
              <p:cNvSpPr/>
              <p:nvPr/>
            </p:nvSpPr>
            <p:spPr>
              <a:xfrm>
                <a:off x="6700116" y="2914071"/>
                <a:ext cx="1139267" cy="1678297"/>
              </a:xfrm>
              <a:custGeom>
                <a:avLst/>
                <a:gdLst/>
                <a:ahLst/>
                <a:cxnLst/>
                <a:rect l="l" t="t" r="r" b="b"/>
                <a:pathLst>
                  <a:path w="42886" h="63177" extrusionOk="0">
                    <a:moveTo>
                      <a:pt x="21626" y="1"/>
                    </a:moveTo>
                    <a:cubicBezTo>
                      <a:pt x="21336" y="1"/>
                      <a:pt x="21046" y="4"/>
                      <a:pt x="20755" y="12"/>
                    </a:cubicBezTo>
                    <a:lnTo>
                      <a:pt x="19261" y="12"/>
                    </a:lnTo>
                    <a:cubicBezTo>
                      <a:pt x="15798" y="131"/>
                      <a:pt x="12358" y="724"/>
                      <a:pt x="9085" y="1791"/>
                    </a:cubicBezTo>
                    <a:lnTo>
                      <a:pt x="7804" y="2289"/>
                    </a:lnTo>
                    <a:lnTo>
                      <a:pt x="1" y="4566"/>
                    </a:lnTo>
                    <a:cubicBezTo>
                      <a:pt x="1" y="4566"/>
                      <a:pt x="3464" y="32935"/>
                      <a:pt x="1281" y="58338"/>
                    </a:cubicBezTo>
                    <a:lnTo>
                      <a:pt x="2871" y="63177"/>
                    </a:lnTo>
                    <a:lnTo>
                      <a:pt x="37359" y="62869"/>
                    </a:lnTo>
                    <a:lnTo>
                      <a:pt x="37051" y="57935"/>
                    </a:lnTo>
                    <a:cubicBezTo>
                      <a:pt x="37145" y="57342"/>
                      <a:pt x="37145" y="56749"/>
                      <a:pt x="37051" y="56156"/>
                    </a:cubicBezTo>
                    <a:lnTo>
                      <a:pt x="35770" y="50416"/>
                    </a:lnTo>
                    <a:cubicBezTo>
                      <a:pt x="35770" y="50416"/>
                      <a:pt x="35675" y="45482"/>
                      <a:pt x="36173" y="38556"/>
                    </a:cubicBezTo>
                    <a:cubicBezTo>
                      <a:pt x="36766" y="28879"/>
                      <a:pt x="38450" y="15240"/>
                      <a:pt x="42886" y="5254"/>
                    </a:cubicBezTo>
                    <a:lnTo>
                      <a:pt x="31524" y="1601"/>
                    </a:lnTo>
                    <a:cubicBezTo>
                      <a:pt x="28336" y="509"/>
                      <a:pt x="24988" y="1"/>
                      <a:pt x="216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>
                  <a:solidFill>
                    <a:srgbClr val="413554"/>
                  </a:solidFill>
                </a:endParaRPr>
              </a:p>
            </p:txBody>
          </p:sp>
          <p:sp>
            <p:nvSpPr>
              <p:cNvPr id="1749" name="Google Shape;1749;p68"/>
              <p:cNvSpPr/>
              <p:nvPr/>
            </p:nvSpPr>
            <p:spPr>
              <a:xfrm>
                <a:off x="7269737" y="3458133"/>
                <a:ext cx="732211" cy="1117138"/>
              </a:xfrm>
              <a:custGeom>
                <a:avLst/>
                <a:gdLst/>
                <a:ahLst/>
                <a:cxnLst/>
                <a:rect l="l" t="t" r="r" b="b"/>
                <a:pathLst>
                  <a:path w="27563" h="42053" extrusionOk="0">
                    <a:moveTo>
                      <a:pt x="20755" y="1"/>
                    </a:moveTo>
                    <a:cubicBezTo>
                      <a:pt x="19071" y="1"/>
                      <a:pt x="17197" y="1970"/>
                      <a:pt x="17292" y="5243"/>
                    </a:cubicBezTo>
                    <a:cubicBezTo>
                      <a:pt x="17386" y="9489"/>
                      <a:pt x="17695" y="16106"/>
                      <a:pt x="18074" y="22036"/>
                    </a:cubicBezTo>
                    <a:cubicBezTo>
                      <a:pt x="18478" y="28559"/>
                      <a:pt x="18881" y="34204"/>
                      <a:pt x="18881" y="34204"/>
                    </a:cubicBezTo>
                    <a:cubicBezTo>
                      <a:pt x="18881" y="34204"/>
                      <a:pt x="5029" y="34394"/>
                      <a:pt x="1376" y="34797"/>
                    </a:cubicBezTo>
                    <a:lnTo>
                      <a:pt x="0" y="39636"/>
                    </a:lnTo>
                    <a:cubicBezTo>
                      <a:pt x="5945" y="41025"/>
                      <a:pt x="14954" y="42052"/>
                      <a:pt x="20030" y="42052"/>
                    </a:cubicBezTo>
                    <a:cubicBezTo>
                      <a:pt x="21456" y="42052"/>
                      <a:pt x="22571" y="41971"/>
                      <a:pt x="23222" y="41795"/>
                    </a:cubicBezTo>
                    <a:cubicBezTo>
                      <a:pt x="24906" y="41415"/>
                      <a:pt x="26590" y="40134"/>
                      <a:pt x="26779" y="38450"/>
                    </a:cubicBezTo>
                    <a:cubicBezTo>
                      <a:pt x="27562" y="32022"/>
                      <a:pt x="27467" y="26092"/>
                      <a:pt x="27088" y="20945"/>
                    </a:cubicBezTo>
                    <a:cubicBezTo>
                      <a:pt x="26376" y="12952"/>
                      <a:pt x="24906" y="6927"/>
                      <a:pt x="24407" y="4152"/>
                    </a:cubicBezTo>
                    <a:cubicBezTo>
                      <a:pt x="24004" y="2278"/>
                      <a:pt x="22723" y="96"/>
                      <a:pt x="2075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>
                  <a:solidFill>
                    <a:srgbClr val="413554"/>
                  </a:solidFill>
                </a:endParaRPr>
              </a:p>
            </p:txBody>
          </p:sp>
          <p:sp>
            <p:nvSpPr>
              <p:cNvPr id="1750" name="Google Shape;1750;p68"/>
              <p:cNvSpPr/>
              <p:nvPr/>
            </p:nvSpPr>
            <p:spPr>
              <a:xfrm>
                <a:off x="6243288" y="2940848"/>
                <a:ext cx="769402" cy="1113047"/>
              </a:xfrm>
              <a:custGeom>
                <a:avLst/>
                <a:gdLst/>
                <a:ahLst/>
                <a:cxnLst/>
                <a:rect l="l" t="t" r="r" b="b"/>
                <a:pathLst>
                  <a:path w="28963" h="41899" extrusionOk="0">
                    <a:moveTo>
                      <a:pt x="28962" y="0"/>
                    </a:moveTo>
                    <a:cubicBezTo>
                      <a:pt x="28962" y="0"/>
                      <a:pt x="26685" y="688"/>
                      <a:pt x="21135" y="1969"/>
                    </a:cubicBezTo>
                    <a:cubicBezTo>
                      <a:pt x="16391" y="3155"/>
                      <a:pt x="12359" y="6523"/>
                      <a:pt x="10580" y="11077"/>
                    </a:cubicBezTo>
                    <a:cubicBezTo>
                      <a:pt x="7212" y="19474"/>
                      <a:pt x="2657" y="27088"/>
                      <a:pt x="1" y="40323"/>
                    </a:cubicBezTo>
                    <a:cubicBezTo>
                      <a:pt x="1432" y="41392"/>
                      <a:pt x="3084" y="41899"/>
                      <a:pt x="4711" y="41899"/>
                    </a:cubicBezTo>
                    <a:cubicBezTo>
                      <a:pt x="7452" y="41899"/>
                      <a:pt x="10123" y="40461"/>
                      <a:pt x="11552" y="37856"/>
                    </a:cubicBezTo>
                    <a:lnTo>
                      <a:pt x="22534" y="17790"/>
                    </a:lnTo>
                    <a:lnTo>
                      <a:pt x="2896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>
                  <a:solidFill>
                    <a:srgbClr val="413554"/>
                  </a:solidFill>
                </a:endParaRPr>
              </a:p>
            </p:txBody>
          </p:sp>
          <p:sp>
            <p:nvSpPr>
              <p:cNvPr id="1751" name="Google Shape;1751;p68"/>
              <p:cNvSpPr/>
              <p:nvPr/>
            </p:nvSpPr>
            <p:spPr>
              <a:xfrm>
                <a:off x="7621317" y="3040384"/>
                <a:ext cx="393853" cy="1113445"/>
              </a:xfrm>
              <a:custGeom>
                <a:avLst/>
                <a:gdLst/>
                <a:ahLst/>
                <a:cxnLst/>
                <a:rect l="l" t="t" r="r" b="b"/>
                <a:pathLst>
                  <a:path w="14826" h="41914" extrusionOk="0">
                    <a:moveTo>
                      <a:pt x="7116" y="1"/>
                    </a:moveTo>
                    <a:lnTo>
                      <a:pt x="1" y="11481"/>
                    </a:lnTo>
                    <a:lnTo>
                      <a:pt x="5432" y="41913"/>
                    </a:lnTo>
                    <a:lnTo>
                      <a:pt x="14825" y="41913"/>
                    </a:lnTo>
                    <a:cubicBezTo>
                      <a:pt x="14825" y="214"/>
                      <a:pt x="7116" y="1"/>
                      <a:pt x="71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>
                  <a:solidFill>
                    <a:srgbClr val="413554"/>
                  </a:solidFill>
                </a:endParaRPr>
              </a:p>
            </p:txBody>
          </p:sp>
          <p:sp>
            <p:nvSpPr>
              <p:cNvPr id="1752" name="Google Shape;1752;p68"/>
              <p:cNvSpPr/>
              <p:nvPr/>
            </p:nvSpPr>
            <p:spPr>
              <a:xfrm>
                <a:off x="6799680" y="2192931"/>
                <a:ext cx="882171" cy="640774"/>
              </a:xfrm>
              <a:custGeom>
                <a:avLst/>
                <a:gdLst/>
                <a:ahLst/>
                <a:cxnLst/>
                <a:rect l="l" t="t" r="r" b="b"/>
                <a:pathLst>
                  <a:path w="33208" h="24121" extrusionOk="0">
                    <a:moveTo>
                      <a:pt x="26187" y="0"/>
                    </a:moveTo>
                    <a:lnTo>
                      <a:pt x="4649" y="5124"/>
                    </a:lnTo>
                    <a:cubicBezTo>
                      <a:pt x="4744" y="6523"/>
                      <a:pt x="3961" y="7804"/>
                      <a:pt x="2965" y="8895"/>
                    </a:cubicBezTo>
                    <a:cubicBezTo>
                      <a:pt x="1969" y="9962"/>
                      <a:pt x="902" y="10959"/>
                      <a:pt x="403" y="12239"/>
                    </a:cubicBezTo>
                    <a:cubicBezTo>
                      <a:pt x="95" y="12832"/>
                      <a:pt x="0" y="13520"/>
                      <a:pt x="190" y="14113"/>
                    </a:cubicBezTo>
                    <a:cubicBezTo>
                      <a:pt x="473" y="14657"/>
                      <a:pt x="1075" y="15121"/>
                      <a:pt x="1703" y="15121"/>
                    </a:cubicBezTo>
                    <a:cubicBezTo>
                      <a:pt x="1760" y="15121"/>
                      <a:pt x="1817" y="15117"/>
                      <a:pt x="1874" y="15109"/>
                    </a:cubicBezTo>
                    <a:cubicBezTo>
                      <a:pt x="2088" y="15015"/>
                      <a:pt x="2372" y="14920"/>
                      <a:pt x="2681" y="14920"/>
                    </a:cubicBezTo>
                    <a:cubicBezTo>
                      <a:pt x="2720" y="14915"/>
                      <a:pt x="2759" y="14913"/>
                      <a:pt x="2797" y="14913"/>
                    </a:cubicBezTo>
                    <a:cubicBezTo>
                      <a:pt x="3521" y="14913"/>
                      <a:pt x="4051" y="15742"/>
                      <a:pt x="3961" y="16485"/>
                    </a:cubicBezTo>
                    <a:cubicBezTo>
                      <a:pt x="3961" y="17197"/>
                      <a:pt x="3463" y="17885"/>
                      <a:pt x="3274" y="18573"/>
                    </a:cubicBezTo>
                    <a:cubicBezTo>
                      <a:pt x="2965" y="19260"/>
                      <a:pt x="2870" y="20043"/>
                      <a:pt x="3155" y="20755"/>
                    </a:cubicBezTo>
                    <a:cubicBezTo>
                      <a:pt x="3353" y="21394"/>
                      <a:pt x="4043" y="21951"/>
                      <a:pt x="4767" y="21951"/>
                    </a:cubicBezTo>
                    <a:cubicBezTo>
                      <a:pt x="4823" y="21951"/>
                      <a:pt x="4878" y="21947"/>
                      <a:pt x="4934" y="21941"/>
                    </a:cubicBezTo>
                    <a:cubicBezTo>
                      <a:pt x="5885" y="21941"/>
                      <a:pt x="6641" y="21033"/>
                      <a:pt x="7657" y="21033"/>
                    </a:cubicBezTo>
                    <a:cubicBezTo>
                      <a:pt x="7705" y="21033"/>
                      <a:pt x="7754" y="21035"/>
                      <a:pt x="7804" y="21039"/>
                    </a:cubicBezTo>
                    <a:cubicBezTo>
                      <a:pt x="9203" y="21229"/>
                      <a:pt x="9298" y="23222"/>
                      <a:pt x="10484" y="23909"/>
                    </a:cubicBezTo>
                    <a:cubicBezTo>
                      <a:pt x="10733" y="24055"/>
                      <a:pt x="11036" y="24121"/>
                      <a:pt x="11352" y="24121"/>
                    </a:cubicBezTo>
                    <a:cubicBezTo>
                      <a:pt x="11910" y="24121"/>
                      <a:pt x="12512" y="23919"/>
                      <a:pt x="12951" y="23601"/>
                    </a:cubicBezTo>
                    <a:cubicBezTo>
                      <a:pt x="13734" y="23127"/>
                      <a:pt x="14327" y="22415"/>
                      <a:pt x="15015" y="21941"/>
                    </a:cubicBezTo>
                    <a:cubicBezTo>
                      <a:pt x="15605" y="21448"/>
                      <a:pt x="16311" y="21087"/>
                      <a:pt x="17049" y="21087"/>
                    </a:cubicBezTo>
                    <a:cubicBezTo>
                      <a:pt x="17200" y="21087"/>
                      <a:pt x="17352" y="21102"/>
                      <a:pt x="17505" y="21134"/>
                    </a:cubicBezTo>
                    <a:cubicBezTo>
                      <a:pt x="18478" y="21443"/>
                      <a:pt x="19071" y="22415"/>
                      <a:pt x="19972" y="22913"/>
                    </a:cubicBezTo>
                    <a:cubicBezTo>
                      <a:pt x="20320" y="23102"/>
                      <a:pt x="20725" y="23192"/>
                      <a:pt x="21139" y="23192"/>
                    </a:cubicBezTo>
                    <a:cubicBezTo>
                      <a:pt x="22025" y="23192"/>
                      <a:pt x="22950" y="22779"/>
                      <a:pt x="23435" y="22036"/>
                    </a:cubicBezTo>
                    <a:cubicBezTo>
                      <a:pt x="23910" y="21229"/>
                      <a:pt x="23910" y="19948"/>
                      <a:pt x="24906" y="19569"/>
                    </a:cubicBezTo>
                    <a:cubicBezTo>
                      <a:pt x="25117" y="19438"/>
                      <a:pt x="25363" y="19380"/>
                      <a:pt x="25614" y="19380"/>
                    </a:cubicBezTo>
                    <a:cubicBezTo>
                      <a:pt x="25954" y="19380"/>
                      <a:pt x="26303" y="19486"/>
                      <a:pt x="26590" y="19664"/>
                    </a:cubicBezTo>
                    <a:cubicBezTo>
                      <a:pt x="27088" y="19948"/>
                      <a:pt x="27586" y="20351"/>
                      <a:pt x="28060" y="20636"/>
                    </a:cubicBezTo>
                    <a:cubicBezTo>
                      <a:pt x="28686" y="21074"/>
                      <a:pt x="29439" y="21365"/>
                      <a:pt x="30224" y="21365"/>
                    </a:cubicBezTo>
                    <a:cubicBezTo>
                      <a:pt x="30332" y="21365"/>
                      <a:pt x="30441" y="21359"/>
                      <a:pt x="30551" y="21348"/>
                    </a:cubicBezTo>
                    <a:cubicBezTo>
                      <a:pt x="31429" y="21229"/>
                      <a:pt x="32211" y="20541"/>
                      <a:pt x="32211" y="19664"/>
                    </a:cubicBezTo>
                    <a:cubicBezTo>
                      <a:pt x="32211" y="19071"/>
                      <a:pt x="31832" y="18573"/>
                      <a:pt x="31334" y="18169"/>
                    </a:cubicBezTo>
                    <a:cubicBezTo>
                      <a:pt x="30931" y="17790"/>
                      <a:pt x="30432" y="17292"/>
                      <a:pt x="30243" y="16794"/>
                    </a:cubicBezTo>
                    <a:cubicBezTo>
                      <a:pt x="30053" y="16201"/>
                      <a:pt x="30243" y="15513"/>
                      <a:pt x="30836" y="15299"/>
                    </a:cubicBezTo>
                    <a:cubicBezTo>
                      <a:pt x="31025" y="15204"/>
                      <a:pt x="31429" y="15204"/>
                      <a:pt x="31737" y="15109"/>
                    </a:cubicBezTo>
                    <a:cubicBezTo>
                      <a:pt x="32804" y="14920"/>
                      <a:pt x="33208" y="13639"/>
                      <a:pt x="33113" y="12643"/>
                    </a:cubicBezTo>
                    <a:cubicBezTo>
                      <a:pt x="33018" y="10176"/>
                      <a:pt x="31524" y="8089"/>
                      <a:pt x="29958" y="6215"/>
                    </a:cubicBezTo>
                    <a:cubicBezTo>
                      <a:pt x="28464" y="4246"/>
                      <a:pt x="26780" y="2372"/>
                      <a:pt x="26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>
                  <a:solidFill>
                    <a:srgbClr val="413554"/>
                  </a:solidFill>
                </a:endParaRPr>
              </a:p>
            </p:txBody>
          </p:sp>
          <p:sp>
            <p:nvSpPr>
              <p:cNvPr id="1753" name="Google Shape;1753;p68"/>
              <p:cNvSpPr/>
              <p:nvPr/>
            </p:nvSpPr>
            <p:spPr>
              <a:xfrm>
                <a:off x="7117470" y="2725358"/>
                <a:ext cx="217806" cy="358734"/>
              </a:xfrm>
              <a:custGeom>
                <a:avLst/>
                <a:gdLst/>
                <a:ahLst/>
                <a:cxnLst/>
                <a:rect l="l" t="t" r="r" b="b"/>
                <a:pathLst>
                  <a:path w="8199" h="13504" extrusionOk="0">
                    <a:moveTo>
                      <a:pt x="8104" y="0"/>
                    </a:moveTo>
                    <a:lnTo>
                      <a:pt x="8009" y="119"/>
                    </a:lnTo>
                    <a:lnTo>
                      <a:pt x="5329" y="1779"/>
                    </a:lnTo>
                    <a:lnTo>
                      <a:pt x="3550" y="2870"/>
                    </a:lnTo>
                    <a:lnTo>
                      <a:pt x="893" y="4270"/>
                    </a:lnTo>
                    <a:cubicBezTo>
                      <a:pt x="585" y="4365"/>
                      <a:pt x="395" y="4649"/>
                      <a:pt x="395" y="4958"/>
                    </a:cubicBezTo>
                    <a:lnTo>
                      <a:pt x="205" y="7922"/>
                    </a:lnTo>
                    <a:lnTo>
                      <a:pt x="87" y="9108"/>
                    </a:lnTo>
                    <a:lnTo>
                      <a:pt x="87" y="9298"/>
                    </a:lnTo>
                    <a:lnTo>
                      <a:pt x="87" y="9393"/>
                    </a:lnTo>
                    <a:cubicBezTo>
                      <a:pt x="1" y="11742"/>
                      <a:pt x="1872" y="13504"/>
                      <a:pt x="3995" y="13504"/>
                    </a:cubicBezTo>
                    <a:cubicBezTo>
                      <a:pt x="4208" y="13504"/>
                      <a:pt x="4424" y="13486"/>
                      <a:pt x="4641" y="13449"/>
                    </a:cubicBezTo>
                    <a:cubicBezTo>
                      <a:pt x="5044" y="13354"/>
                      <a:pt x="5424" y="13164"/>
                      <a:pt x="5827" y="12951"/>
                    </a:cubicBezTo>
                    <a:cubicBezTo>
                      <a:pt x="7203" y="12263"/>
                      <a:pt x="8199" y="10674"/>
                      <a:pt x="8104" y="9108"/>
                    </a:cubicBezTo>
                    <a:lnTo>
                      <a:pt x="8104" y="7519"/>
                    </a:lnTo>
                    <a:lnTo>
                      <a:pt x="8104" y="6238"/>
                    </a:lnTo>
                    <a:lnTo>
                      <a:pt x="8009" y="712"/>
                    </a:lnTo>
                    <a:lnTo>
                      <a:pt x="810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>
                  <a:solidFill>
                    <a:srgbClr val="413554"/>
                  </a:solidFill>
                </a:endParaRPr>
              </a:p>
            </p:txBody>
          </p:sp>
          <p:sp>
            <p:nvSpPr>
              <p:cNvPr id="1754" name="Google Shape;1754;p68"/>
              <p:cNvSpPr/>
              <p:nvPr/>
            </p:nvSpPr>
            <p:spPr>
              <a:xfrm>
                <a:off x="7119754" y="2828056"/>
                <a:ext cx="152510" cy="146851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5528" extrusionOk="0">
                    <a:moveTo>
                      <a:pt x="5741" y="0"/>
                    </a:moveTo>
                    <a:lnTo>
                      <a:pt x="5741" y="0"/>
                    </a:lnTo>
                    <a:cubicBezTo>
                      <a:pt x="5148" y="404"/>
                      <a:pt x="4460" y="593"/>
                      <a:pt x="3867" y="878"/>
                    </a:cubicBezTo>
                    <a:cubicBezTo>
                      <a:pt x="3084" y="1092"/>
                      <a:pt x="2278" y="1281"/>
                      <a:pt x="1495" y="1281"/>
                    </a:cubicBezTo>
                    <a:cubicBezTo>
                      <a:pt x="1092" y="1281"/>
                      <a:pt x="712" y="1186"/>
                      <a:pt x="309" y="1186"/>
                    </a:cubicBezTo>
                    <a:lnTo>
                      <a:pt x="119" y="4056"/>
                    </a:lnTo>
                    <a:lnTo>
                      <a:pt x="1" y="5242"/>
                    </a:lnTo>
                    <a:lnTo>
                      <a:pt x="1" y="5432"/>
                    </a:lnTo>
                    <a:lnTo>
                      <a:pt x="1" y="5527"/>
                    </a:lnTo>
                    <a:cubicBezTo>
                      <a:pt x="2871" y="4744"/>
                      <a:pt x="4958" y="2562"/>
                      <a:pt x="5741" y="0"/>
                    </a:cubicBezTo>
                    <a:close/>
                  </a:path>
                </a:pathLst>
              </a:custGeom>
              <a:solidFill>
                <a:srgbClr val="F19E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>
                  <a:solidFill>
                    <a:srgbClr val="413554"/>
                  </a:solidFill>
                </a:endParaRPr>
              </a:p>
            </p:txBody>
          </p:sp>
          <p:sp>
            <p:nvSpPr>
              <p:cNvPr id="1755" name="Google Shape;1755;p68"/>
              <p:cNvSpPr/>
              <p:nvPr/>
            </p:nvSpPr>
            <p:spPr>
              <a:xfrm>
                <a:off x="6936407" y="2140573"/>
                <a:ext cx="621940" cy="720762"/>
              </a:xfrm>
              <a:custGeom>
                <a:avLst/>
                <a:gdLst/>
                <a:ahLst/>
                <a:cxnLst/>
                <a:rect l="l" t="t" r="r" b="b"/>
                <a:pathLst>
                  <a:path w="23412" h="27132" extrusionOk="0">
                    <a:moveTo>
                      <a:pt x="11440" y="0"/>
                    </a:moveTo>
                    <a:cubicBezTo>
                      <a:pt x="9698" y="0"/>
                      <a:pt x="7732" y="471"/>
                      <a:pt x="5717" y="1853"/>
                    </a:cubicBezTo>
                    <a:cubicBezTo>
                      <a:pt x="4649" y="2564"/>
                      <a:pt x="3843" y="3537"/>
                      <a:pt x="3060" y="4628"/>
                    </a:cubicBezTo>
                    <a:cubicBezTo>
                      <a:pt x="2064" y="6122"/>
                      <a:pt x="688" y="8494"/>
                      <a:pt x="783" y="10653"/>
                    </a:cubicBezTo>
                    <a:cubicBezTo>
                      <a:pt x="783" y="10653"/>
                      <a:pt x="973" y="12431"/>
                      <a:pt x="380" y="14519"/>
                    </a:cubicBezTo>
                    <a:cubicBezTo>
                      <a:pt x="95" y="15989"/>
                      <a:pt x="0" y="17579"/>
                      <a:pt x="285" y="19168"/>
                    </a:cubicBezTo>
                    <a:cubicBezTo>
                      <a:pt x="498" y="20544"/>
                      <a:pt x="973" y="22133"/>
                      <a:pt x="1969" y="23603"/>
                    </a:cubicBezTo>
                    <a:cubicBezTo>
                      <a:pt x="3409" y="25808"/>
                      <a:pt x="5898" y="27131"/>
                      <a:pt x="8459" y="27131"/>
                    </a:cubicBezTo>
                    <a:cubicBezTo>
                      <a:pt x="9232" y="27131"/>
                      <a:pt x="10011" y="27011"/>
                      <a:pt x="10769" y="26758"/>
                    </a:cubicBezTo>
                    <a:cubicBezTo>
                      <a:pt x="12453" y="26165"/>
                      <a:pt x="14327" y="25098"/>
                      <a:pt x="16509" y="23010"/>
                    </a:cubicBezTo>
                    <a:cubicBezTo>
                      <a:pt x="16509" y="23010"/>
                      <a:pt x="18881" y="20947"/>
                      <a:pt x="19854" y="17484"/>
                    </a:cubicBezTo>
                    <a:cubicBezTo>
                      <a:pt x="19854" y="17484"/>
                      <a:pt x="23412" y="17484"/>
                      <a:pt x="23222" y="13831"/>
                    </a:cubicBezTo>
                    <a:cubicBezTo>
                      <a:pt x="23222" y="13831"/>
                      <a:pt x="23004" y="11236"/>
                      <a:pt x="21303" y="11236"/>
                    </a:cubicBezTo>
                    <a:cubicBezTo>
                      <a:pt x="20979" y="11236"/>
                      <a:pt x="20602" y="11330"/>
                      <a:pt x="20162" y="11554"/>
                    </a:cubicBezTo>
                    <a:cubicBezTo>
                      <a:pt x="20162" y="11554"/>
                      <a:pt x="22131" y="4343"/>
                      <a:pt x="17885" y="2161"/>
                    </a:cubicBezTo>
                    <a:cubicBezTo>
                      <a:pt x="17885" y="2161"/>
                      <a:pt x="15173" y="0"/>
                      <a:pt x="114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>
                  <a:solidFill>
                    <a:srgbClr val="413554"/>
                  </a:solidFill>
                </a:endParaRPr>
              </a:p>
            </p:txBody>
          </p:sp>
          <p:sp>
            <p:nvSpPr>
              <p:cNvPr id="1756" name="Google Shape;1756;p68"/>
              <p:cNvSpPr/>
              <p:nvPr/>
            </p:nvSpPr>
            <p:spPr>
              <a:xfrm>
                <a:off x="7033446" y="2531280"/>
                <a:ext cx="76268" cy="112822"/>
              </a:xfrm>
              <a:custGeom>
                <a:avLst/>
                <a:gdLst/>
                <a:ahLst/>
                <a:cxnLst/>
                <a:rect l="l" t="t" r="r" b="b"/>
                <a:pathLst>
                  <a:path w="2871" h="4247" extrusionOk="0">
                    <a:moveTo>
                      <a:pt x="2182" y="1"/>
                    </a:moveTo>
                    <a:cubicBezTo>
                      <a:pt x="2064" y="1"/>
                      <a:pt x="1969" y="95"/>
                      <a:pt x="1969" y="95"/>
                    </a:cubicBezTo>
                    <a:cubicBezTo>
                      <a:pt x="1589" y="499"/>
                      <a:pt x="1281" y="997"/>
                      <a:pt x="996" y="1376"/>
                    </a:cubicBezTo>
                    <a:cubicBezTo>
                      <a:pt x="878" y="1685"/>
                      <a:pt x="688" y="1874"/>
                      <a:pt x="593" y="2088"/>
                    </a:cubicBezTo>
                    <a:cubicBezTo>
                      <a:pt x="403" y="2278"/>
                      <a:pt x="285" y="2562"/>
                      <a:pt x="190" y="2776"/>
                    </a:cubicBezTo>
                    <a:cubicBezTo>
                      <a:pt x="0" y="3369"/>
                      <a:pt x="593" y="3748"/>
                      <a:pt x="996" y="3962"/>
                    </a:cubicBezTo>
                    <a:cubicBezTo>
                      <a:pt x="1376" y="4151"/>
                      <a:pt x="1779" y="4246"/>
                      <a:pt x="2277" y="4246"/>
                    </a:cubicBezTo>
                    <a:lnTo>
                      <a:pt x="2467" y="4246"/>
                    </a:lnTo>
                    <a:cubicBezTo>
                      <a:pt x="2657" y="4246"/>
                      <a:pt x="2870" y="4151"/>
                      <a:pt x="2870" y="3962"/>
                    </a:cubicBezTo>
                    <a:cubicBezTo>
                      <a:pt x="2870" y="3748"/>
                      <a:pt x="2657" y="3558"/>
                      <a:pt x="2467" y="3558"/>
                    </a:cubicBezTo>
                    <a:lnTo>
                      <a:pt x="2277" y="3558"/>
                    </a:lnTo>
                    <a:cubicBezTo>
                      <a:pt x="1969" y="3558"/>
                      <a:pt x="1684" y="3558"/>
                      <a:pt x="1376" y="3464"/>
                    </a:cubicBezTo>
                    <a:cubicBezTo>
                      <a:pt x="1186" y="3369"/>
                      <a:pt x="996" y="3274"/>
                      <a:pt x="878" y="3155"/>
                    </a:cubicBezTo>
                    <a:lnTo>
                      <a:pt x="783" y="3060"/>
                    </a:lnTo>
                    <a:cubicBezTo>
                      <a:pt x="878" y="2965"/>
                      <a:pt x="878" y="2871"/>
                      <a:pt x="996" y="2776"/>
                    </a:cubicBezTo>
                    <a:cubicBezTo>
                      <a:pt x="1376" y="1969"/>
                      <a:pt x="1874" y="1281"/>
                      <a:pt x="2467" y="594"/>
                    </a:cubicBezTo>
                    <a:cubicBezTo>
                      <a:pt x="2562" y="499"/>
                      <a:pt x="2562" y="309"/>
                      <a:pt x="2467" y="95"/>
                    </a:cubicBezTo>
                    <a:cubicBezTo>
                      <a:pt x="2372" y="95"/>
                      <a:pt x="2277" y="1"/>
                      <a:pt x="21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>
                  <a:solidFill>
                    <a:srgbClr val="413554"/>
                  </a:solidFill>
                </a:endParaRPr>
              </a:p>
            </p:txBody>
          </p:sp>
          <p:sp>
            <p:nvSpPr>
              <p:cNvPr id="1757" name="Google Shape;1757;p68"/>
              <p:cNvSpPr/>
              <p:nvPr/>
            </p:nvSpPr>
            <p:spPr>
              <a:xfrm>
                <a:off x="7038467" y="2654777"/>
                <a:ext cx="163242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2847" extrusionOk="0">
                    <a:moveTo>
                      <a:pt x="6144" y="1"/>
                    </a:moveTo>
                    <a:cubicBezTo>
                      <a:pt x="6144" y="1"/>
                      <a:pt x="4899" y="885"/>
                      <a:pt x="2779" y="885"/>
                    </a:cubicBezTo>
                    <a:cubicBezTo>
                      <a:pt x="1973" y="885"/>
                      <a:pt x="1040" y="757"/>
                      <a:pt x="1" y="404"/>
                    </a:cubicBezTo>
                    <a:lnTo>
                      <a:pt x="1" y="404"/>
                    </a:lnTo>
                    <a:cubicBezTo>
                      <a:pt x="1" y="404"/>
                      <a:pt x="807" y="2278"/>
                      <a:pt x="2681" y="2776"/>
                    </a:cubicBezTo>
                    <a:cubicBezTo>
                      <a:pt x="2923" y="2823"/>
                      <a:pt x="3171" y="2847"/>
                      <a:pt x="3417" y="2847"/>
                    </a:cubicBezTo>
                    <a:cubicBezTo>
                      <a:pt x="4164" y="2847"/>
                      <a:pt x="4892" y="2629"/>
                      <a:pt x="5338" y="2183"/>
                    </a:cubicBezTo>
                    <a:cubicBezTo>
                      <a:pt x="5741" y="1685"/>
                      <a:pt x="6144" y="997"/>
                      <a:pt x="61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>
                  <a:solidFill>
                    <a:srgbClr val="413554"/>
                  </a:solidFill>
                </a:endParaRPr>
              </a:p>
            </p:txBody>
          </p:sp>
          <p:sp>
            <p:nvSpPr>
              <p:cNvPr id="1758" name="Google Shape;1758;p68"/>
              <p:cNvSpPr/>
              <p:nvPr/>
            </p:nvSpPr>
            <p:spPr>
              <a:xfrm>
                <a:off x="6904901" y="2078572"/>
                <a:ext cx="650922" cy="558954"/>
              </a:xfrm>
              <a:custGeom>
                <a:avLst/>
                <a:gdLst/>
                <a:ahLst/>
                <a:cxnLst/>
                <a:rect l="l" t="t" r="r" b="b"/>
                <a:pathLst>
                  <a:path w="24503" h="21041" extrusionOk="0">
                    <a:moveTo>
                      <a:pt x="11673" y="0"/>
                    </a:moveTo>
                    <a:cubicBezTo>
                      <a:pt x="11201" y="0"/>
                      <a:pt x="10732" y="12"/>
                      <a:pt x="10271" y="36"/>
                    </a:cubicBezTo>
                    <a:cubicBezTo>
                      <a:pt x="8397" y="249"/>
                      <a:pt x="6523" y="629"/>
                      <a:pt x="4839" y="1625"/>
                    </a:cubicBezTo>
                    <a:cubicBezTo>
                      <a:pt x="2159" y="3309"/>
                      <a:pt x="0" y="6464"/>
                      <a:pt x="0" y="9642"/>
                    </a:cubicBezTo>
                    <a:cubicBezTo>
                      <a:pt x="0" y="10116"/>
                      <a:pt x="95" y="10615"/>
                      <a:pt x="285" y="11113"/>
                    </a:cubicBezTo>
                    <a:cubicBezTo>
                      <a:pt x="285" y="11895"/>
                      <a:pt x="285" y="12797"/>
                      <a:pt x="878" y="13390"/>
                    </a:cubicBezTo>
                    <a:cubicBezTo>
                      <a:pt x="878" y="13485"/>
                      <a:pt x="973" y="13485"/>
                      <a:pt x="973" y="13485"/>
                    </a:cubicBezTo>
                    <a:cubicBezTo>
                      <a:pt x="1281" y="13793"/>
                      <a:pt x="1566" y="13888"/>
                      <a:pt x="1969" y="13888"/>
                    </a:cubicBezTo>
                    <a:cubicBezTo>
                      <a:pt x="2277" y="13888"/>
                      <a:pt x="2562" y="13888"/>
                      <a:pt x="2752" y="13674"/>
                    </a:cubicBezTo>
                    <a:cubicBezTo>
                      <a:pt x="3060" y="13485"/>
                      <a:pt x="3250" y="13200"/>
                      <a:pt x="3345" y="12892"/>
                    </a:cubicBezTo>
                    <a:cubicBezTo>
                      <a:pt x="3345" y="12607"/>
                      <a:pt x="3463" y="12299"/>
                      <a:pt x="3463" y="12109"/>
                    </a:cubicBezTo>
                    <a:lnTo>
                      <a:pt x="3558" y="12014"/>
                    </a:lnTo>
                    <a:lnTo>
                      <a:pt x="3558" y="11706"/>
                    </a:lnTo>
                    <a:cubicBezTo>
                      <a:pt x="3938" y="10330"/>
                      <a:pt x="5527" y="10235"/>
                      <a:pt x="6618" y="9642"/>
                    </a:cubicBezTo>
                    <a:cubicBezTo>
                      <a:pt x="6808" y="9523"/>
                      <a:pt x="7021" y="9429"/>
                      <a:pt x="7116" y="9239"/>
                    </a:cubicBezTo>
                    <a:cubicBezTo>
                      <a:pt x="7401" y="9049"/>
                      <a:pt x="7709" y="8646"/>
                      <a:pt x="7899" y="8243"/>
                    </a:cubicBezTo>
                    <a:cubicBezTo>
                      <a:pt x="7899" y="8053"/>
                      <a:pt x="7994" y="7745"/>
                      <a:pt x="7994" y="7460"/>
                    </a:cubicBezTo>
                    <a:cubicBezTo>
                      <a:pt x="8089" y="7365"/>
                      <a:pt x="8207" y="7152"/>
                      <a:pt x="8302" y="7057"/>
                    </a:cubicBezTo>
                    <a:cubicBezTo>
                      <a:pt x="8302" y="7057"/>
                      <a:pt x="8397" y="6962"/>
                      <a:pt x="8492" y="6962"/>
                    </a:cubicBezTo>
                    <a:cubicBezTo>
                      <a:pt x="8540" y="6939"/>
                      <a:pt x="8583" y="6929"/>
                      <a:pt x="8622" y="6929"/>
                    </a:cubicBezTo>
                    <a:cubicBezTo>
                      <a:pt x="8915" y="6929"/>
                      <a:pt x="8979" y="7494"/>
                      <a:pt x="8895" y="7745"/>
                    </a:cubicBezTo>
                    <a:cubicBezTo>
                      <a:pt x="8895" y="8148"/>
                      <a:pt x="8587" y="8551"/>
                      <a:pt x="8397" y="9049"/>
                    </a:cubicBezTo>
                    <a:cubicBezTo>
                      <a:pt x="8302" y="9429"/>
                      <a:pt x="8089" y="9927"/>
                      <a:pt x="8089" y="10425"/>
                    </a:cubicBezTo>
                    <a:cubicBezTo>
                      <a:pt x="7994" y="11208"/>
                      <a:pt x="8397" y="11895"/>
                      <a:pt x="9085" y="12204"/>
                    </a:cubicBezTo>
                    <a:cubicBezTo>
                      <a:pt x="9312" y="12298"/>
                      <a:pt x="9552" y="12340"/>
                      <a:pt x="9793" y="12340"/>
                    </a:cubicBezTo>
                    <a:cubicBezTo>
                      <a:pt x="10282" y="12340"/>
                      <a:pt x="10775" y="12166"/>
                      <a:pt x="11172" y="11895"/>
                    </a:cubicBezTo>
                    <a:cubicBezTo>
                      <a:pt x="11765" y="11302"/>
                      <a:pt x="12050" y="10520"/>
                      <a:pt x="12050" y="9642"/>
                    </a:cubicBezTo>
                    <a:cubicBezTo>
                      <a:pt x="12050" y="9049"/>
                      <a:pt x="11765" y="7863"/>
                      <a:pt x="12358" y="7270"/>
                    </a:cubicBezTo>
                    <a:cubicBezTo>
                      <a:pt x="12358" y="7152"/>
                      <a:pt x="12453" y="7152"/>
                      <a:pt x="12548" y="7057"/>
                    </a:cubicBezTo>
                    <a:cubicBezTo>
                      <a:pt x="12589" y="7047"/>
                      <a:pt x="12629" y="7043"/>
                      <a:pt x="12667" y="7043"/>
                    </a:cubicBezTo>
                    <a:cubicBezTo>
                      <a:pt x="13007" y="7043"/>
                      <a:pt x="13246" y="7394"/>
                      <a:pt x="13331" y="7650"/>
                    </a:cubicBezTo>
                    <a:cubicBezTo>
                      <a:pt x="13639" y="8053"/>
                      <a:pt x="13734" y="8646"/>
                      <a:pt x="13734" y="9144"/>
                    </a:cubicBezTo>
                    <a:cubicBezTo>
                      <a:pt x="13829" y="9523"/>
                      <a:pt x="13829" y="10022"/>
                      <a:pt x="13829" y="10425"/>
                    </a:cubicBezTo>
                    <a:cubicBezTo>
                      <a:pt x="13829" y="10923"/>
                      <a:pt x="13924" y="11421"/>
                      <a:pt x="14137" y="11895"/>
                    </a:cubicBezTo>
                    <a:cubicBezTo>
                      <a:pt x="14327" y="12702"/>
                      <a:pt x="14730" y="13390"/>
                      <a:pt x="15205" y="14078"/>
                    </a:cubicBezTo>
                    <a:cubicBezTo>
                      <a:pt x="16011" y="15358"/>
                      <a:pt x="16794" y="16544"/>
                      <a:pt x="16984" y="18039"/>
                    </a:cubicBezTo>
                    <a:cubicBezTo>
                      <a:pt x="16984" y="18134"/>
                      <a:pt x="16984" y="18323"/>
                      <a:pt x="17102" y="18537"/>
                    </a:cubicBezTo>
                    <a:cubicBezTo>
                      <a:pt x="17102" y="19320"/>
                      <a:pt x="17197" y="20197"/>
                      <a:pt x="17885" y="20695"/>
                    </a:cubicBezTo>
                    <a:cubicBezTo>
                      <a:pt x="18170" y="20909"/>
                      <a:pt x="18573" y="21004"/>
                      <a:pt x="18881" y="21004"/>
                    </a:cubicBezTo>
                    <a:cubicBezTo>
                      <a:pt x="18981" y="21029"/>
                      <a:pt x="19082" y="21040"/>
                      <a:pt x="19185" y="21040"/>
                    </a:cubicBezTo>
                    <a:cubicBezTo>
                      <a:pt x="19473" y="21040"/>
                      <a:pt x="19770" y="20948"/>
                      <a:pt x="20067" y="20790"/>
                    </a:cubicBezTo>
                    <a:cubicBezTo>
                      <a:pt x="20352" y="20695"/>
                      <a:pt x="20660" y="20411"/>
                      <a:pt x="20945" y="20102"/>
                    </a:cubicBezTo>
                    <a:lnTo>
                      <a:pt x="21040" y="20007"/>
                    </a:lnTo>
                    <a:cubicBezTo>
                      <a:pt x="21040" y="19913"/>
                      <a:pt x="21135" y="19818"/>
                      <a:pt x="21135" y="19818"/>
                    </a:cubicBezTo>
                    <a:cubicBezTo>
                      <a:pt x="21348" y="19509"/>
                      <a:pt x="21443" y="19320"/>
                      <a:pt x="21538" y="19011"/>
                    </a:cubicBezTo>
                    <a:cubicBezTo>
                      <a:pt x="21846" y="18039"/>
                      <a:pt x="21728" y="17043"/>
                      <a:pt x="21728" y="16046"/>
                    </a:cubicBezTo>
                    <a:cubicBezTo>
                      <a:pt x="21728" y="15762"/>
                      <a:pt x="21728" y="15453"/>
                      <a:pt x="21846" y="15074"/>
                    </a:cubicBezTo>
                    <a:cubicBezTo>
                      <a:pt x="21846" y="14979"/>
                      <a:pt x="21941" y="14765"/>
                      <a:pt x="22036" y="14671"/>
                    </a:cubicBezTo>
                    <a:cubicBezTo>
                      <a:pt x="22226" y="14267"/>
                      <a:pt x="22629" y="14078"/>
                      <a:pt x="22914" y="13793"/>
                    </a:cubicBezTo>
                    <a:cubicBezTo>
                      <a:pt x="23032" y="13793"/>
                      <a:pt x="23127" y="13793"/>
                      <a:pt x="23127" y="13674"/>
                    </a:cubicBezTo>
                    <a:cubicBezTo>
                      <a:pt x="23625" y="13390"/>
                      <a:pt x="24005" y="12987"/>
                      <a:pt x="24218" y="12488"/>
                    </a:cubicBezTo>
                    <a:cubicBezTo>
                      <a:pt x="24218" y="12299"/>
                      <a:pt x="24313" y="12204"/>
                      <a:pt x="24313" y="12014"/>
                    </a:cubicBezTo>
                    <a:cubicBezTo>
                      <a:pt x="24503" y="11208"/>
                      <a:pt x="24408" y="10425"/>
                      <a:pt x="24218" y="9642"/>
                    </a:cubicBezTo>
                    <a:cubicBezTo>
                      <a:pt x="24099" y="8741"/>
                      <a:pt x="23815" y="7863"/>
                      <a:pt x="23507" y="6962"/>
                    </a:cubicBezTo>
                    <a:cubicBezTo>
                      <a:pt x="22914" y="5373"/>
                      <a:pt x="22131" y="3807"/>
                      <a:pt x="20850" y="2621"/>
                    </a:cubicBezTo>
                    <a:cubicBezTo>
                      <a:pt x="19474" y="1435"/>
                      <a:pt x="17790" y="747"/>
                      <a:pt x="16011" y="344"/>
                    </a:cubicBezTo>
                    <a:cubicBezTo>
                      <a:pt x="14599" y="112"/>
                      <a:pt x="13119" y="0"/>
                      <a:pt x="11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>
                  <a:solidFill>
                    <a:srgbClr val="413554"/>
                  </a:solidFill>
                </a:endParaRPr>
              </a:p>
            </p:txBody>
          </p:sp>
          <p:sp>
            <p:nvSpPr>
              <p:cNvPr id="1759" name="Google Shape;1759;p68"/>
              <p:cNvSpPr/>
              <p:nvPr/>
            </p:nvSpPr>
            <p:spPr>
              <a:xfrm>
                <a:off x="6555818" y="3024073"/>
                <a:ext cx="1010719" cy="830448"/>
              </a:xfrm>
              <a:custGeom>
                <a:avLst/>
                <a:gdLst/>
                <a:ahLst/>
                <a:cxnLst/>
                <a:rect l="l" t="t" r="r" b="b"/>
                <a:pathLst>
                  <a:path w="38047" h="31261" extrusionOk="0">
                    <a:moveTo>
                      <a:pt x="1933" y="1"/>
                    </a:moveTo>
                    <a:cubicBezTo>
                      <a:pt x="1483" y="1"/>
                      <a:pt x="1033" y="48"/>
                      <a:pt x="594" y="140"/>
                    </a:cubicBezTo>
                    <a:lnTo>
                      <a:pt x="1" y="330"/>
                    </a:lnTo>
                    <a:lnTo>
                      <a:pt x="9868" y="26018"/>
                    </a:lnTo>
                    <a:lnTo>
                      <a:pt x="18976" y="31166"/>
                    </a:lnTo>
                    <a:lnTo>
                      <a:pt x="18976" y="31260"/>
                    </a:lnTo>
                    <a:lnTo>
                      <a:pt x="38047" y="26825"/>
                    </a:lnTo>
                    <a:lnTo>
                      <a:pt x="35082" y="1801"/>
                    </a:lnTo>
                    <a:cubicBezTo>
                      <a:pt x="34181" y="1250"/>
                      <a:pt x="33128" y="946"/>
                      <a:pt x="32062" y="946"/>
                    </a:cubicBezTo>
                    <a:cubicBezTo>
                      <a:pt x="31613" y="946"/>
                      <a:pt x="31161" y="1000"/>
                      <a:pt x="30718" y="1113"/>
                    </a:cubicBezTo>
                    <a:lnTo>
                      <a:pt x="12548" y="5359"/>
                    </a:lnTo>
                    <a:lnTo>
                      <a:pt x="4934" y="828"/>
                    </a:lnTo>
                    <a:cubicBezTo>
                      <a:pt x="4036" y="263"/>
                      <a:pt x="2987" y="1"/>
                      <a:pt x="19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>
                  <a:solidFill>
                    <a:srgbClr val="413554"/>
                  </a:solidFill>
                </a:endParaRPr>
              </a:p>
            </p:txBody>
          </p:sp>
          <p:sp>
            <p:nvSpPr>
              <p:cNvPr id="1760" name="Google Shape;1760;p68"/>
              <p:cNvSpPr/>
              <p:nvPr/>
            </p:nvSpPr>
            <p:spPr>
              <a:xfrm>
                <a:off x="6860167" y="3068542"/>
                <a:ext cx="839959" cy="959262"/>
              </a:xfrm>
              <a:custGeom>
                <a:avLst/>
                <a:gdLst/>
                <a:ahLst/>
                <a:cxnLst/>
                <a:rect l="l" t="t" r="r" b="b"/>
                <a:pathLst>
                  <a:path w="31619" h="36110" extrusionOk="0">
                    <a:moveTo>
                      <a:pt x="23185" y="1"/>
                    </a:moveTo>
                    <a:cubicBezTo>
                      <a:pt x="23063" y="1"/>
                      <a:pt x="22940" y="11"/>
                      <a:pt x="22819" y="32"/>
                    </a:cubicBezTo>
                    <a:lnTo>
                      <a:pt x="0" y="5369"/>
                    </a:lnTo>
                    <a:lnTo>
                      <a:pt x="7804" y="36109"/>
                    </a:lnTo>
                    <a:lnTo>
                      <a:pt x="29840" y="30962"/>
                    </a:lnTo>
                    <a:cubicBezTo>
                      <a:pt x="30931" y="30678"/>
                      <a:pt x="31619" y="29586"/>
                      <a:pt x="31429" y="28495"/>
                    </a:cubicBezTo>
                    <a:lnTo>
                      <a:pt x="25309" y="1621"/>
                    </a:lnTo>
                    <a:cubicBezTo>
                      <a:pt x="25119" y="652"/>
                      <a:pt x="24162" y="1"/>
                      <a:pt x="231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>
                  <a:solidFill>
                    <a:srgbClr val="413554"/>
                  </a:solidFill>
                </a:endParaRPr>
              </a:p>
            </p:txBody>
          </p:sp>
          <p:sp>
            <p:nvSpPr>
              <p:cNvPr id="1761" name="Google Shape;1761;p68"/>
              <p:cNvSpPr/>
              <p:nvPr/>
            </p:nvSpPr>
            <p:spPr>
              <a:xfrm>
                <a:off x="6543067" y="3028749"/>
                <a:ext cx="529467" cy="996533"/>
              </a:xfrm>
              <a:custGeom>
                <a:avLst/>
                <a:gdLst/>
                <a:ahLst/>
                <a:cxnLst/>
                <a:rect l="l" t="t" r="r" b="b"/>
                <a:pathLst>
                  <a:path w="19931" h="37513" extrusionOk="0">
                    <a:moveTo>
                      <a:pt x="724" y="1"/>
                    </a:moveTo>
                    <a:cubicBezTo>
                      <a:pt x="377" y="1"/>
                      <a:pt x="0" y="343"/>
                      <a:pt x="77" y="747"/>
                    </a:cubicBezTo>
                    <a:lnTo>
                      <a:pt x="8783" y="31179"/>
                    </a:lnTo>
                    <a:cubicBezTo>
                      <a:pt x="8877" y="31393"/>
                      <a:pt x="8972" y="31488"/>
                      <a:pt x="9067" y="31583"/>
                    </a:cubicBezTo>
                    <a:lnTo>
                      <a:pt x="19931" y="37512"/>
                    </a:lnTo>
                    <a:lnTo>
                      <a:pt x="12032" y="6867"/>
                    </a:lnTo>
                    <a:lnTo>
                      <a:pt x="955" y="59"/>
                    </a:lnTo>
                    <a:cubicBezTo>
                      <a:pt x="884" y="19"/>
                      <a:pt x="805" y="1"/>
                      <a:pt x="72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>
                  <a:solidFill>
                    <a:srgbClr val="413554"/>
                  </a:solidFill>
                </a:endParaRPr>
              </a:p>
            </p:txBody>
          </p:sp>
          <p:sp>
            <p:nvSpPr>
              <p:cNvPr id="1762" name="Google Shape;1762;p68"/>
              <p:cNvSpPr/>
              <p:nvPr/>
            </p:nvSpPr>
            <p:spPr>
              <a:xfrm>
                <a:off x="7072496" y="4017045"/>
                <a:ext cx="34694" cy="8209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309" extrusionOk="0">
                    <a:moveTo>
                      <a:pt x="1305" y="0"/>
                    </a:moveTo>
                    <a:lnTo>
                      <a:pt x="1" y="308"/>
                    </a:lnTo>
                    <a:lnTo>
                      <a:pt x="1" y="308"/>
                    </a:lnTo>
                    <a:close/>
                  </a:path>
                </a:pathLst>
              </a:custGeom>
              <a:solidFill>
                <a:srgbClr val="E848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>
                  <a:solidFill>
                    <a:srgbClr val="413554"/>
                  </a:solidFill>
                </a:endParaRPr>
              </a:p>
            </p:txBody>
          </p:sp>
          <p:sp>
            <p:nvSpPr>
              <p:cNvPr id="1763" name="Google Shape;1763;p68"/>
              <p:cNvSpPr/>
              <p:nvPr/>
            </p:nvSpPr>
            <p:spPr>
              <a:xfrm>
                <a:off x="6862690" y="3195386"/>
                <a:ext cx="68060" cy="15780"/>
              </a:xfrm>
              <a:custGeom>
                <a:avLst/>
                <a:gdLst/>
                <a:ahLst/>
                <a:cxnLst/>
                <a:rect l="l" t="t" r="r" b="b"/>
                <a:pathLst>
                  <a:path w="2562" h="594" extrusionOk="0">
                    <a:moveTo>
                      <a:pt x="2562" y="1"/>
                    </a:moveTo>
                    <a:lnTo>
                      <a:pt x="0" y="594"/>
                    </a:lnTo>
                    <a:close/>
                  </a:path>
                </a:pathLst>
              </a:custGeom>
              <a:solidFill>
                <a:srgbClr val="EA53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>
                  <a:solidFill>
                    <a:srgbClr val="413554"/>
                  </a:solidFill>
                </a:endParaRPr>
              </a:p>
            </p:txBody>
          </p:sp>
          <p:sp>
            <p:nvSpPr>
              <p:cNvPr id="1764" name="Google Shape;1764;p68"/>
              <p:cNvSpPr/>
              <p:nvPr/>
            </p:nvSpPr>
            <p:spPr>
              <a:xfrm>
                <a:off x="6862690" y="3195386"/>
                <a:ext cx="262781" cy="829891"/>
              </a:xfrm>
              <a:custGeom>
                <a:avLst/>
                <a:gdLst/>
                <a:ahLst/>
                <a:cxnLst/>
                <a:rect l="l" t="t" r="r" b="b"/>
                <a:pathLst>
                  <a:path w="9892" h="31240" extrusionOk="0">
                    <a:moveTo>
                      <a:pt x="2562" y="1"/>
                    </a:moveTo>
                    <a:lnTo>
                      <a:pt x="0" y="594"/>
                    </a:lnTo>
                    <a:lnTo>
                      <a:pt x="7899" y="31239"/>
                    </a:lnTo>
                    <a:lnTo>
                      <a:pt x="9203" y="30931"/>
                    </a:lnTo>
                    <a:lnTo>
                      <a:pt x="9891" y="30836"/>
                    </a:lnTo>
                    <a:lnTo>
                      <a:pt x="25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>
                  <a:solidFill>
                    <a:srgbClr val="413554"/>
                  </a:solidFill>
                </a:endParaRPr>
              </a:p>
            </p:txBody>
          </p:sp>
          <p:sp>
            <p:nvSpPr>
              <p:cNvPr id="1765" name="Google Shape;1765;p68"/>
              <p:cNvSpPr/>
              <p:nvPr/>
            </p:nvSpPr>
            <p:spPr>
              <a:xfrm>
                <a:off x="6810385" y="3179634"/>
                <a:ext cx="262143" cy="845644"/>
              </a:xfrm>
              <a:custGeom>
                <a:avLst/>
                <a:gdLst/>
                <a:ahLst/>
                <a:cxnLst/>
                <a:rect l="l" t="t" r="r" b="b"/>
                <a:pathLst>
                  <a:path w="9868" h="31833" extrusionOk="0">
                    <a:moveTo>
                      <a:pt x="0" y="1"/>
                    </a:moveTo>
                    <a:lnTo>
                      <a:pt x="7401" y="30552"/>
                    </a:lnTo>
                    <a:lnTo>
                      <a:pt x="9868" y="31832"/>
                    </a:lnTo>
                    <a:lnTo>
                      <a:pt x="1969" y="118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>
                  <a:solidFill>
                    <a:srgbClr val="413554"/>
                  </a:solidFill>
                </a:endParaRPr>
              </a:p>
            </p:txBody>
          </p:sp>
          <p:sp>
            <p:nvSpPr>
              <p:cNvPr id="1766" name="Google Shape;1766;p68"/>
              <p:cNvSpPr/>
              <p:nvPr/>
            </p:nvSpPr>
            <p:spPr>
              <a:xfrm>
                <a:off x="7214270" y="3350389"/>
                <a:ext cx="239483" cy="383147"/>
              </a:xfrm>
              <a:custGeom>
                <a:avLst/>
                <a:gdLst/>
                <a:ahLst/>
                <a:cxnLst/>
                <a:rect l="l" t="t" r="r" b="b"/>
                <a:pathLst>
                  <a:path w="9015" h="14423" extrusionOk="0">
                    <a:moveTo>
                      <a:pt x="4460" y="1"/>
                    </a:moveTo>
                    <a:cubicBezTo>
                      <a:pt x="4270" y="1"/>
                      <a:pt x="4057" y="1"/>
                      <a:pt x="3867" y="96"/>
                    </a:cubicBezTo>
                    <a:cubicBezTo>
                      <a:pt x="1590" y="404"/>
                      <a:pt x="1" y="2681"/>
                      <a:pt x="499" y="4934"/>
                    </a:cubicBezTo>
                    <a:cubicBezTo>
                      <a:pt x="712" y="5836"/>
                      <a:pt x="1092" y="6619"/>
                      <a:pt x="1780" y="7212"/>
                    </a:cubicBezTo>
                    <a:cubicBezTo>
                      <a:pt x="712" y="8208"/>
                      <a:pt x="119" y="9797"/>
                      <a:pt x="499" y="11362"/>
                    </a:cubicBezTo>
                    <a:cubicBezTo>
                      <a:pt x="997" y="13141"/>
                      <a:pt x="2681" y="14422"/>
                      <a:pt x="4460" y="14422"/>
                    </a:cubicBezTo>
                    <a:cubicBezTo>
                      <a:pt x="4650" y="14422"/>
                      <a:pt x="4958" y="14422"/>
                      <a:pt x="5148" y="14327"/>
                    </a:cubicBezTo>
                    <a:cubicBezTo>
                      <a:pt x="7425" y="14043"/>
                      <a:pt x="9014" y="11766"/>
                      <a:pt x="8516" y="9489"/>
                    </a:cubicBezTo>
                    <a:cubicBezTo>
                      <a:pt x="8303" y="8611"/>
                      <a:pt x="7828" y="7805"/>
                      <a:pt x="7235" y="7212"/>
                    </a:cubicBezTo>
                    <a:cubicBezTo>
                      <a:pt x="8303" y="6239"/>
                      <a:pt x="8896" y="4650"/>
                      <a:pt x="8516" y="3061"/>
                    </a:cubicBezTo>
                    <a:cubicBezTo>
                      <a:pt x="8018" y="1282"/>
                      <a:pt x="6334" y="1"/>
                      <a:pt x="44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>
                  <a:solidFill>
                    <a:srgbClr val="413554"/>
                  </a:solidFill>
                </a:endParaRPr>
              </a:p>
            </p:txBody>
          </p:sp>
          <p:sp>
            <p:nvSpPr>
              <p:cNvPr id="1767" name="Google Shape;1767;p68"/>
              <p:cNvSpPr/>
              <p:nvPr/>
            </p:nvSpPr>
            <p:spPr>
              <a:xfrm>
                <a:off x="6621353" y="3174613"/>
                <a:ext cx="296811" cy="577815"/>
              </a:xfrm>
              <a:custGeom>
                <a:avLst/>
                <a:gdLst/>
                <a:ahLst/>
                <a:cxnLst/>
                <a:rect l="l" t="t" r="r" b="b"/>
                <a:pathLst>
                  <a:path w="11173" h="21751" extrusionOk="0">
                    <a:moveTo>
                      <a:pt x="1" y="0"/>
                    </a:moveTo>
                    <a:lnTo>
                      <a:pt x="4744" y="17695"/>
                    </a:lnTo>
                    <a:lnTo>
                      <a:pt x="11172" y="21751"/>
                    </a:lnTo>
                    <a:lnTo>
                      <a:pt x="6713" y="443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>
                  <a:solidFill>
                    <a:srgbClr val="413554"/>
                  </a:solidFill>
                </a:endParaRPr>
              </a:p>
            </p:txBody>
          </p:sp>
          <p:sp>
            <p:nvSpPr>
              <p:cNvPr id="1768" name="Google Shape;1768;p68"/>
              <p:cNvSpPr/>
              <p:nvPr/>
            </p:nvSpPr>
            <p:spPr>
              <a:xfrm>
                <a:off x="6213775" y="3473886"/>
                <a:ext cx="1065974" cy="671377"/>
              </a:xfrm>
              <a:custGeom>
                <a:avLst/>
                <a:gdLst/>
                <a:ahLst/>
                <a:cxnLst/>
                <a:rect l="l" t="t" r="r" b="b"/>
                <a:pathLst>
                  <a:path w="40127" h="25273" extrusionOk="0">
                    <a:moveTo>
                      <a:pt x="33916" y="1"/>
                    </a:moveTo>
                    <a:lnTo>
                      <a:pt x="30951" y="404"/>
                    </a:lnTo>
                    <a:cubicBezTo>
                      <a:pt x="29955" y="499"/>
                      <a:pt x="29077" y="878"/>
                      <a:pt x="28389" y="1471"/>
                    </a:cubicBezTo>
                    <a:lnTo>
                      <a:pt x="26705" y="2776"/>
                    </a:lnTo>
                    <a:cubicBezTo>
                      <a:pt x="25021" y="3962"/>
                      <a:pt x="23835" y="5741"/>
                      <a:pt x="23147" y="7615"/>
                    </a:cubicBezTo>
                    <a:lnTo>
                      <a:pt x="21653" y="11671"/>
                    </a:lnTo>
                    <a:cubicBezTo>
                      <a:pt x="21653" y="11671"/>
                      <a:pt x="14063" y="11861"/>
                      <a:pt x="8014" y="13331"/>
                    </a:cubicBezTo>
                    <a:cubicBezTo>
                      <a:pt x="4172" y="14233"/>
                      <a:pt x="1207" y="17387"/>
                      <a:pt x="424" y="21348"/>
                    </a:cubicBezTo>
                    <a:cubicBezTo>
                      <a:pt x="0" y="23448"/>
                      <a:pt x="1655" y="25272"/>
                      <a:pt x="3619" y="25272"/>
                    </a:cubicBezTo>
                    <a:cubicBezTo>
                      <a:pt x="3963" y="25272"/>
                      <a:pt x="4316" y="25216"/>
                      <a:pt x="4670" y="25096"/>
                    </a:cubicBezTo>
                    <a:cubicBezTo>
                      <a:pt x="10979" y="23032"/>
                      <a:pt x="20586" y="17696"/>
                      <a:pt x="23242" y="16012"/>
                    </a:cubicBezTo>
                    <a:lnTo>
                      <a:pt x="25211" y="16106"/>
                    </a:lnTo>
                    <a:cubicBezTo>
                      <a:pt x="26112" y="16012"/>
                      <a:pt x="26990" y="15703"/>
                      <a:pt x="27701" y="15110"/>
                    </a:cubicBezTo>
                    <a:lnTo>
                      <a:pt x="30263" y="13236"/>
                    </a:lnTo>
                    <a:cubicBezTo>
                      <a:pt x="30263" y="13236"/>
                      <a:pt x="33228" y="12738"/>
                      <a:pt x="34509" y="11766"/>
                    </a:cubicBezTo>
                    <a:cubicBezTo>
                      <a:pt x="34975" y="11477"/>
                      <a:pt x="34735" y="10855"/>
                      <a:pt x="34313" y="10855"/>
                    </a:cubicBezTo>
                    <a:cubicBezTo>
                      <a:pt x="34284" y="10855"/>
                      <a:pt x="34255" y="10858"/>
                      <a:pt x="34224" y="10864"/>
                    </a:cubicBezTo>
                    <a:lnTo>
                      <a:pt x="29575" y="11362"/>
                    </a:lnTo>
                    <a:cubicBezTo>
                      <a:pt x="29575" y="11362"/>
                      <a:pt x="29077" y="9085"/>
                      <a:pt x="36691" y="8208"/>
                    </a:cubicBezTo>
                    <a:cubicBezTo>
                      <a:pt x="36691" y="8208"/>
                      <a:pt x="38375" y="6927"/>
                      <a:pt x="36478" y="6524"/>
                    </a:cubicBezTo>
                    <a:cubicBezTo>
                      <a:pt x="36478" y="6524"/>
                      <a:pt x="35928" y="6492"/>
                      <a:pt x="35129" y="6492"/>
                    </a:cubicBezTo>
                    <a:cubicBezTo>
                      <a:pt x="33440" y="6492"/>
                      <a:pt x="30638" y="6634"/>
                      <a:pt x="29575" y="7520"/>
                    </a:cubicBezTo>
                    <a:cubicBezTo>
                      <a:pt x="29575" y="7520"/>
                      <a:pt x="29172" y="5836"/>
                      <a:pt x="37877" y="5741"/>
                    </a:cubicBezTo>
                    <a:cubicBezTo>
                      <a:pt x="37877" y="5741"/>
                      <a:pt x="40126" y="3979"/>
                      <a:pt x="35254" y="3979"/>
                    </a:cubicBezTo>
                    <a:cubicBezTo>
                      <a:pt x="33680" y="3979"/>
                      <a:pt x="31363" y="4163"/>
                      <a:pt x="27986" y="4650"/>
                    </a:cubicBezTo>
                    <a:lnTo>
                      <a:pt x="31046" y="2278"/>
                    </a:lnTo>
                    <a:lnTo>
                      <a:pt x="34912" y="1780"/>
                    </a:lnTo>
                    <a:cubicBezTo>
                      <a:pt x="36288" y="1780"/>
                      <a:pt x="36596" y="404"/>
                      <a:pt x="35197" y="96"/>
                    </a:cubicBezTo>
                    <a:cubicBezTo>
                      <a:pt x="34912" y="1"/>
                      <a:pt x="34509" y="1"/>
                      <a:pt x="33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>
                  <a:solidFill>
                    <a:srgbClr val="413554"/>
                  </a:solidFill>
                </a:endParaRPr>
              </a:p>
            </p:txBody>
          </p:sp>
          <p:sp>
            <p:nvSpPr>
              <p:cNvPr id="1769" name="Google Shape;1769;p68"/>
              <p:cNvSpPr/>
              <p:nvPr/>
            </p:nvSpPr>
            <p:spPr>
              <a:xfrm>
                <a:off x="7236657" y="2599473"/>
                <a:ext cx="87000" cy="87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>
                  <a:solidFill>
                    <a:srgbClr val="413554"/>
                  </a:solidFill>
                </a:endParaRPr>
              </a:p>
            </p:txBody>
          </p:sp>
          <p:sp>
            <p:nvSpPr>
              <p:cNvPr id="1770" name="Google Shape;1770;p68"/>
              <p:cNvSpPr/>
              <p:nvPr/>
            </p:nvSpPr>
            <p:spPr>
              <a:xfrm rot="10661177">
                <a:off x="6965915" y="2381116"/>
                <a:ext cx="148621" cy="148621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>
                  <a:solidFill>
                    <a:srgbClr val="413554"/>
                  </a:solidFill>
                </a:endParaRPr>
              </a:p>
            </p:txBody>
          </p:sp>
          <p:sp>
            <p:nvSpPr>
              <p:cNvPr id="1771" name="Google Shape;1771;p68"/>
              <p:cNvSpPr/>
              <p:nvPr/>
            </p:nvSpPr>
            <p:spPr>
              <a:xfrm rot="10656300">
                <a:off x="6976899" y="2408203"/>
                <a:ext cx="78969" cy="78969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>
                  <a:solidFill>
                    <a:srgbClr val="413554"/>
                  </a:solidFill>
                </a:endParaRPr>
              </a:p>
            </p:txBody>
          </p:sp>
          <p:sp>
            <p:nvSpPr>
              <p:cNvPr id="1772" name="Google Shape;1772;p68"/>
              <p:cNvSpPr/>
              <p:nvPr/>
            </p:nvSpPr>
            <p:spPr>
              <a:xfrm rot="10661177">
                <a:off x="7137515" y="2381116"/>
                <a:ext cx="148621" cy="148621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>
                  <a:solidFill>
                    <a:srgbClr val="413554"/>
                  </a:solidFill>
                </a:endParaRPr>
              </a:p>
            </p:txBody>
          </p:sp>
          <p:sp>
            <p:nvSpPr>
              <p:cNvPr id="1773" name="Google Shape;1773;p68"/>
              <p:cNvSpPr/>
              <p:nvPr/>
            </p:nvSpPr>
            <p:spPr>
              <a:xfrm rot="10656300">
                <a:off x="7148499" y="2408203"/>
                <a:ext cx="78969" cy="78969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>
                  <a:solidFill>
                    <a:srgbClr val="413554"/>
                  </a:solidFill>
                </a:endParaRPr>
              </a:p>
            </p:txBody>
          </p:sp>
        </p:grpSp>
        <p:sp>
          <p:nvSpPr>
            <p:cNvPr id="1774" name="Google Shape;1774;p68"/>
            <p:cNvSpPr/>
            <p:nvPr/>
          </p:nvSpPr>
          <p:spPr>
            <a:xfrm>
              <a:off x="6744475" y="4187025"/>
              <a:ext cx="599581" cy="352291"/>
            </a:xfrm>
            <a:custGeom>
              <a:avLst/>
              <a:gdLst/>
              <a:ahLst/>
              <a:cxnLst/>
              <a:rect l="l" t="t" r="r" b="b"/>
              <a:pathLst>
                <a:path w="23412" h="13756" extrusionOk="0">
                  <a:moveTo>
                    <a:pt x="14901" y="0"/>
                  </a:moveTo>
                  <a:cubicBezTo>
                    <a:pt x="14596" y="0"/>
                    <a:pt x="14281" y="197"/>
                    <a:pt x="14232" y="552"/>
                  </a:cubicBezTo>
                  <a:cubicBezTo>
                    <a:pt x="13924" y="3422"/>
                    <a:pt x="14114" y="7170"/>
                    <a:pt x="14114" y="7170"/>
                  </a:cubicBezTo>
                  <a:cubicBezTo>
                    <a:pt x="14019" y="8356"/>
                    <a:pt x="10864" y="9044"/>
                    <a:pt x="9488" y="9352"/>
                  </a:cubicBezTo>
                  <a:cubicBezTo>
                    <a:pt x="9085" y="9352"/>
                    <a:pt x="8587" y="9352"/>
                    <a:pt x="8184" y="9257"/>
                  </a:cubicBezTo>
                  <a:cubicBezTo>
                    <a:pt x="5437" y="8214"/>
                    <a:pt x="3673" y="7890"/>
                    <a:pt x="2536" y="7890"/>
                  </a:cubicBezTo>
                  <a:cubicBezTo>
                    <a:pt x="1837" y="7890"/>
                    <a:pt x="1375" y="8013"/>
                    <a:pt x="1068" y="8166"/>
                  </a:cubicBezTo>
                  <a:cubicBezTo>
                    <a:pt x="783" y="8356"/>
                    <a:pt x="783" y="8759"/>
                    <a:pt x="1068" y="8854"/>
                  </a:cubicBezTo>
                  <a:lnTo>
                    <a:pt x="5812" y="10633"/>
                  </a:lnTo>
                  <a:cubicBezTo>
                    <a:pt x="4481" y="10305"/>
                    <a:pt x="3443" y="10182"/>
                    <a:pt x="2633" y="10182"/>
                  </a:cubicBezTo>
                  <a:cubicBezTo>
                    <a:pt x="1277" y="10182"/>
                    <a:pt x="562" y="10526"/>
                    <a:pt x="190" y="10823"/>
                  </a:cubicBezTo>
                  <a:cubicBezTo>
                    <a:pt x="1" y="11036"/>
                    <a:pt x="95" y="11416"/>
                    <a:pt x="380" y="11534"/>
                  </a:cubicBezTo>
                  <a:cubicBezTo>
                    <a:pt x="2467" y="12009"/>
                    <a:pt x="6903" y="13195"/>
                    <a:pt x="8777" y="13693"/>
                  </a:cubicBezTo>
                  <a:cubicBezTo>
                    <a:pt x="9022" y="13732"/>
                    <a:pt x="9288" y="13755"/>
                    <a:pt x="9558" y="13755"/>
                  </a:cubicBezTo>
                  <a:cubicBezTo>
                    <a:pt x="9939" y="13755"/>
                    <a:pt x="10327" y="13709"/>
                    <a:pt x="10674" y="13598"/>
                  </a:cubicBezTo>
                  <a:lnTo>
                    <a:pt x="14422" y="12412"/>
                  </a:lnTo>
                  <a:cubicBezTo>
                    <a:pt x="15132" y="12170"/>
                    <a:pt x="15842" y="12040"/>
                    <a:pt x="16552" y="12040"/>
                  </a:cubicBezTo>
                  <a:cubicBezTo>
                    <a:pt x="17028" y="12040"/>
                    <a:pt x="17504" y="12098"/>
                    <a:pt x="17980" y="12222"/>
                  </a:cubicBezTo>
                  <a:cubicBezTo>
                    <a:pt x="19949" y="12720"/>
                    <a:pt x="21728" y="13005"/>
                    <a:pt x="23412" y="13195"/>
                  </a:cubicBezTo>
                  <a:lnTo>
                    <a:pt x="22629" y="7573"/>
                  </a:lnTo>
                  <a:cubicBezTo>
                    <a:pt x="22226" y="7675"/>
                    <a:pt x="21816" y="7714"/>
                    <a:pt x="21430" y="7714"/>
                  </a:cubicBezTo>
                  <a:cubicBezTo>
                    <a:pt x="20294" y="7714"/>
                    <a:pt x="19356" y="7383"/>
                    <a:pt x="19356" y="7383"/>
                  </a:cubicBezTo>
                  <a:cubicBezTo>
                    <a:pt x="17292" y="6980"/>
                    <a:pt x="16106" y="3232"/>
                    <a:pt x="15513" y="552"/>
                  </a:cubicBezTo>
                  <a:cubicBezTo>
                    <a:pt x="15467" y="173"/>
                    <a:pt x="15188" y="0"/>
                    <a:pt x="149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</p:grpSp>
      <p:sp>
        <p:nvSpPr>
          <p:cNvPr id="82" name="Google Shape;1235;p52"/>
          <p:cNvSpPr txBox="1">
            <a:spLocks/>
          </p:cNvSpPr>
          <p:nvPr/>
        </p:nvSpPr>
        <p:spPr>
          <a:xfrm>
            <a:off x="1833520" y="123478"/>
            <a:ext cx="6122856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80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>
              <a:buClr>
                <a:srgbClr val="413554"/>
              </a:buClr>
            </a:pPr>
            <a:r>
              <a:rPr lang="en-US" sz="6000" kern="0" dirty="0">
                <a:solidFill>
                  <a:srgbClr val="FF0000"/>
                </a:solidFill>
                <a:latin typeface="UTM Cooper Black" panose="02040603050506020204" pitchFamily="18" charset="0"/>
              </a:rPr>
              <a:t>III-LUYỆN TẬP</a:t>
            </a:r>
          </a:p>
        </p:txBody>
      </p:sp>
    </p:spTree>
    <p:extLst>
      <p:ext uri="{BB962C8B-B14F-4D97-AF65-F5344CB8AC3E}">
        <p14:creationId xmlns:p14="http://schemas.microsoft.com/office/powerpoint/2010/main" val="175828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9502"/>
            <a:ext cx="8280920" cy="43924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3688" y="2053756"/>
            <a:ext cx="56140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" sz="6000" b="1" kern="0" dirty="0">
                <a:solidFill>
                  <a:srgbClr val="FF0000"/>
                </a:solidFill>
                <a:latin typeface="UTM Davida" panose="02040603050506020204" pitchFamily="18" charset="0"/>
                <a:sym typeface="Fredoka One"/>
              </a:rPr>
              <a:t>I</a:t>
            </a:r>
            <a:r>
              <a:rPr lang="es" sz="6000" b="1" kern="0" dirty="0" smtClean="0">
                <a:solidFill>
                  <a:srgbClr val="FF0000"/>
                </a:solidFill>
                <a:latin typeface="UTM Davida" panose="02040603050506020204" pitchFamily="18" charset="0"/>
                <a:sym typeface="Fredoka One"/>
              </a:rPr>
              <a:t>. KHỞI </a:t>
            </a:r>
            <a:r>
              <a:rPr lang="es" sz="6000" b="1" kern="0" dirty="0">
                <a:solidFill>
                  <a:srgbClr val="FF0000"/>
                </a:solidFill>
                <a:latin typeface="UTM Davida" panose="02040603050506020204" pitchFamily="18" charset="0"/>
                <a:sym typeface="Fredoka One"/>
              </a:rPr>
              <a:t>ĐỘNG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63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1163"/>
            <a:ext cx="9144000" cy="2922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835696" y="267494"/>
            <a:ext cx="5904656" cy="461661"/>
          </a:xfrm>
          <a:prstGeom prst="rect">
            <a:avLst/>
          </a:prstGeom>
          <a:solidFill>
            <a:srgbClr val="0000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FF00"/>
                </a:solidFill>
                <a:latin typeface="Times New Roman" pitchFamily="18" charset="0"/>
              </a:rPr>
              <a:t>BÀI TẬP 1 – Tình </a:t>
            </a:r>
            <a:r>
              <a:rPr lang="en-US" sz="2400" b="1" smtClean="0">
                <a:solidFill>
                  <a:srgbClr val="FFFF00"/>
                </a:solidFill>
                <a:latin typeface="Times New Roman" pitchFamily="18" charset="0"/>
              </a:rPr>
              <a:t>huống 1 SGK/Tr20</a:t>
            </a:r>
            <a:endParaRPr lang="vi-VN" sz="2400" b="1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04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07504" y="51470"/>
            <a:ext cx="6048672" cy="461661"/>
          </a:xfrm>
          <a:prstGeom prst="rect">
            <a:avLst/>
          </a:prstGeom>
          <a:solidFill>
            <a:srgbClr val="0000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FF00"/>
                </a:solidFill>
                <a:latin typeface="Times New Roman" pitchFamily="18" charset="0"/>
              </a:rPr>
              <a:t>BÀI TẬP </a:t>
            </a:r>
            <a:r>
              <a:rPr lang="en-US" sz="2400" b="1" smtClean="0">
                <a:solidFill>
                  <a:srgbClr val="FFFF00"/>
                </a:solidFill>
                <a:latin typeface="Times New Roman" pitchFamily="18" charset="0"/>
              </a:rPr>
              <a:t>2 </a:t>
            </a:r>
            <a:r>
              <a:rPr lang="en-US" sz="2400" b="1">
                <a:solidFill>
                  <a:srgbClr val="FFFF00"/>
                </a:solidFill>
                <a:latin typeface="Times New Roman" pitchFamily="18" charset="0"/>
              </a:rPr>
              <a:t>– Xử lí tình </a:t>
            </a:r>
            <a:r>
              <a:rPr lang="en-US" sz="2400" b="1" smtClean="0">
                <a:solidFill>
                  <a:srgbClr val="FFFF00"/>
                </a:solidFill>
                <a:latin typeface="Times New Roman" pitchFamily="18" charset="0"/>
              </a:rPr>
              <a:t>huống 1 SGK/Tr21</a:t>
            </a:r>
            <a:endParaRPr lang="vi-VN" sz="2400" b="1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27534"/>
            <a:ext cx="5400600" cy="4448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606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"/>
            <a:ext cx="9144000" cy="51434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21273450">
            <a:off x="2736707" y="1372479"/>
            <a:ext cx="3696710" cy="954103"/>
          </a:xfrm>
          <a:prstGeom prst="rect">
            <a:avLst/>
          </a:prstGeom>
          <a:noFill/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vi-VN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Trò chơi</a:t>
            </a:r>
          </a:p>
          <a:p>
            <a:pPr algn="ctr"/>
            <a:r>
              <a:rPr lang="en-US" sz="28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vi-VN" sz="28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Thử </a:t>
            </a:r>
            <a:r>
              <a:rPr lang="vi-VN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tài </a:t>
            </a:r>
            <a:r>
              <a:rPr lang="vi-VN" sz="28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trí </a:t>
            </a:r>
            <a:r>
              <a:rPr lang="vi-VN" sz="28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1298971">
            <a:off x="2842548" y="2289986"/>
            <a:ext cx="4517961" cy="1815878"/>
          </a:xfrm>
          <a:prstGeom prst="rect">
            <a:avLst/>
          </a:prstGeom>
          <a:solidFill>
            <a:schemeClr val="bg1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Tìm </a:t>
            </a:r>
            <a:r>
              <a:rPr lang="vi-VN" sz="2800">
                <a:latin typeface="Times New Roman" pitchFamily="18" charset="0"/>
                <a:cs typeface="Times New Roman" pitchFamily="18" charset="0"/>
              </a:rPr>
              <a:t>những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từ phù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hợp </a:t>
            </a:r>
            <a:r>
              <a:rPr lang="vi-VN" sz="2800" smtClean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iền vào chỗ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……….. </a:t>
            </a:r>
            <a:r>
              <a:rPr lang="vi-VN" sz="2800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hoàn thành </a:t>
            </a:r>
            <a:r>
              <a:rPr lang="vi-VN" sz="2800" smtClean="0"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ca dao, tục ngữ nói về sự thật, tôn trọng sự thật.</a:t>
            </a:r>
          </a:p>
        </p:txBody>
      </p:sp>
    </p:spTree>
    <p:extLst>
      <p:ext uri="{BB962C8B-B14F-4D97-AF65-F5344CB8AC3E}">
        <p14:creationId xmlns:p14="http://schemas.microsoft.com/office/powerpoint/2010/main" val="313561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"/>
            <a:ext cx="9144000" cy="51434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20983289">
            <a:off x="2427030" y="1605048"/>
            <a:ext cx="5364958" cy="64632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3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1. Vàng </a:t>
            </a:r>
            <a:r>
              <a:rPr lang="en-US" sz="3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6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………....</a:t>
            </a:r>
            <a:r>
              <a:rPr lang="en-US" sz="3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lửa</a:t>
            </a:r>
            <a:r>
              <a:rPr lang="en-US" sz="3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20983289">
            <a:off x="2426375" y="1605048"/>
            <a:ext cx="5364958" cy="64632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3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1. Vàng thật 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 sợ</a:t>
            </a:r>
            <a:r>
              <a:rPr lang="en-US" sz="3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3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40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2" y="-20538"/>
            <a:ext cx="9144000" cy="51434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03648" y="1649968"/>
            <a:ext cx="6984776" cy="5847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Phải </a:t>
            </a:r>
            <a:r>
              <a:rPr 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trái </a:t>
            </a:r>
            <a:r>
              <a:rPr lang="en-US" sz="32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……………………... </a:t>
            </a:r>
            <a:r>
              <a:rPr 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trọn vẹn.</a:t>
            </a:r>
            <a:endParaRPr lang="en-US" sz="32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03648" y="1635646"/>
            <a:ext cx="6984776" cy="5847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Phải </a:t>
            </a:r>
            <a:r>
              <a:rPr 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trái </a:t>
            </a:r>
            <a:r>
              <a:rPr lang="en-US" sz="32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phân minh, nghĩa tình</a:t>
            </a:r>
            <a:r>
              <a:rPr 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trọn vẹn.</a:t>
            </a:r>
            <a:endParaRPr lang="en-US" sz="32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80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6" y="14"/>
            <a:ext cx="9144000" cy="51434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07704" y="1422524"/>
            <a:ext cx="6408712" cy="1077218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Những ng</a:t>
            </a:r>
            <a:r>
              <a:rPr lang="vi-VN" sz="3200" b="1" smtClean="0">
                <a:latin typeface="Times New Roman" pitchFamily="18" charset="0"/>
                <a:cs typeface="Times New Roman" pitchFamily="18" charset="0"/>
              </a:rPr>
              <a:t>ười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…………….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thà</a:t>
            </a:r>
          </a:p>
          <a:p>
            <a:pPr algn="ctr"/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Đi </a:t>
            </a:r>
            <a:r>
              <a:rPr lang="vi-VN" sz="3200" b="1" smtClean="0">
                <a:latin typeface="Times New Roman" pitchFamily="18" charset="0"/>
                <a:cs typeface="Times New Roman" pitchFamily="18" charset="0"/>
              </a:rPr>
              <a:t>đâ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u </a:t>
            </a:r>
            <a:r>
              <a:rPr lang="en-US" sz="32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………….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vi-VN" sz="3200" b="1" smtClean="0">
                <a:latin typeface="Times New Roman" pitchFamily="18" charset="0"/>
                <a:cs typeface="Times New Roman" pitchFamily="18" charset="0"/>
              </a:rPr>
              <a:t>ườ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32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……….</a:t>
            </a:r>
            <a:endParaRPr lang="en-US" sz="32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16088" y="1422524"/>
            <a:ext cx="6408712" cy="1077218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Những ng</a:t>
            </a:r>
            <a:r>
              <a:rPr lang="vi-VN" sz="3200" b="1" smtClean="0">
                <a:latin typeface="Times New Roman" pitchFamily="18" charset="0"/>
                <a:cs typeface="Times New Roman" pitchFamily="18" charset="0"/>
              </a:rPr>
              <a:t>ười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tính nết thật 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thà</a:t>
            </a:r>
          </a:p>
          <a:p>
            <a:pPr algn="ctr"/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Đi </a:t>
            </a:r>
            <a:r>
              <a:rPr lang="vi-VN" sz="3200" b="1" smtClean="0">
                <a:latin typeface="Times New Roman" pitchFamily="18" charset="0"/>
                <a:cs typeface="Times New Roman" pitchFamily="18" charset="0"/>
              </a:rPr>
              <a:t>đâ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u </a:t>
            </a:r>
            <a:r>
              <a:rPr lang="en-US" sz="32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cũng </a:t>
            </a:r>
            <a:r>
              <a:rPr lang="vi-VN" sz="32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vi-VN" sz="3200" b="1" smtClean="0">
                <a:latin typeface="Times New Roman" pitchFamily="18" charset="0"/>
                <a:cs typeface="Times New Roman" pitchFamily="18" charset="0"/>
              </a:rPr>
              <a:t>ườ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tin dùng</a:t>
            </a:r>
          </a:p>
        </p:txBody>
      </p:sp>
    </p:spTree>
    <p:extLst>
      <p:ext uri="{BB962C8B-B14F-4D97-AF65-F5344CB8AC3E}">
        <p14:creationId xmlns:p14="http://schemas.microsoft.com/office/powerpoint/2010/main" val="46160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94970"/>
          </a:xfrm>
          <a:prstGeom prst="rect">
            <a:avLst/>
          </a:prstGeom>
        </p:spPr>
      </p:pic>
      <p:cxnSp>
        <p:nvCxnSpPr>
          <p:cNvPr id="8" name="Straight Arrow Connector 7"/>
          <p:cNvCxnSpPr>
            <a:stCxn id="12" idx="3"/>
            <a:endCxn id="9" idx="1"/>
          </p:cNvCxnSpPr>
          <p:nvPr/>
        </p:nvCxnSpPr>
        <p:spPr>
          <a:xfrm flipV="1">
            <a:off x="4819473" y="1576505"/>
            <a:ext cx="945715" cy="106725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5765188" y="627534"/>
            <a:ext cx="2880320" cy="189794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vi-VN" sz="2400">
                <a:solidFill>
                  <a:schemeClr val="tx1"/>
                </a:solidFill>
                <a:latin typeface="Times New Roman"/>
              </a:rPr>
              <a:t>Sự thật là những gì có thật trong cuộc </a:t>
            </a:r>
            <a:r>
              <a:rPr lang="vi-VN" sz="2400" smtClean="0">
                <a:solidFill>
                  <a:schemeClr val="tx1"/>
                </a:solidFill>
                <a:latin typeface="Times New Roman"/>
              </a:rPr>
              <a:t>sống</a:t>
            </a:r>
            <a:r>
              <a:rPr lang="en-US" sz="2400" smtClean="0">
                <a:solidFill>
                  <a:schemeClr val="tx1"/>
                </a:solidFill>
                <a:latin typeface="Times New Roman"/>
              </a:rPr>
              <a:t> và </a:t>
            </a:r>
            <a:r>
              <a:rPr lang="vi-VN" sz="2400" smtClean="0">
                <a:solidFill>
                  <a:schemeClr val="tx1"/>
                </a:solidFill>
                <a:latin typeface="Times New Roman"/>
              </a:rPr>
              <a:t>phản </a:t>
            </a:r>
            <a:r>
              <a:rPr lang="vi-VN" sz="2400">
                <a:solidFill>
                  <a:schemeClr val="tx1"/>
                </a:solidFill>
                <a:latin typeface="Times New Roman"/>
              </a:rPr>
              <a:t>ánh đúng hiện </a:t>
            </a:r>
            <a:r>
              <a:rPr lang="vi-VN" sz="2400" smtClean="0">
                <a:solidFill>
                  <a:schemeClr val="tx1"/>
                </a:solidFill>
                <a:latin typeface="Times New Roman"/>
              </a:rPr>
              <a:t>thực</a:t>
            </a:r>
            <a:r>
              <a:rPr lang="en-US" sz="2400" smtClean="0">
                <a:solidFill>
                  <a:schemeClr val="tx1"/>
                </a:solidFill>
                <a:latin typeface="Times New Roman"/>
              </a:rPr>
              <a:t> </a:t>
            </a:r>
            <a:r>
              <a:rPr lang="vi-VN" sz="2400" smtClean="0">
                <a:solidFill>
                  <a:schemeClr val="tx1"/>
                </a:solidFill>
                <a:latin typeface="Times New Roman"/>
              </a:rPr>
              <a:t>cuộc </a:t>
            </a:r>
            <a:r>
              <a:rPr lang="vi-VN" sz="2400">
                <a:solidFill>
                  <a:schemeClr val="tx1"/>
                </a:solidFill>
                <a:latin typeface="Times New Roman"/>
              </a:rPr>
              <a:t>sống.</a:t>
            </a:r>
            <a:endParaRPr lang="vi-VN" sz="2400" dirty="0">
              <a:solidFill>
                <a:schemeClr val="tx1"/>
              </a:solidFill>
              <a:latin typeface="Times New Roman"/>
            </a:endParaRPr>
          </a:p>
        </p:txBody>
      </p:sp>
      <p:cxnSp>
        <p:nvCxnSpPr>
          <p:cNvPr id="10" name="Straight Arrow Connector 9"/>
          <p:cNvCxnSpPr>
            <a:stCxn id="12" idx="3"/>
            <a:endCxn id="11" idx="1"/>
          </p:cNvCxnSpPr>
          <p:nvPr/>
        </p:nvCxnSpPr>
        <p:spPr>
          <a:xfrm>
            <a:off x="4819473" y="2643758"/>
            <a:ext cx="945715" cy="104411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5765188" y="2715766"/>
            <a:ext cx="2880320" cy="194421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Biểu </a:t>
            </a:r>
            <a:r>
              <a:rPr lang="en-US" sz="2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 t</a:t>
            </a:r>
            <a:r>
              <a:rPr lang="vi-VN" sz="2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 </a:t>
            </a:r>
            <a:r>
              <a:rPr lang="vi-VN" sz="2400" dirty="0">
                <a:solidFill>
                  <a:schemeClr val="tx1"/>
                </a:solidFill>
                <a:latin typeface="Times New Roman"/>
              </a:rPr>
              <a:t>trọng sự thật là suy nghĩ, nói và làm theo đúng sự thật, bảo vệ sự thật.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546775" y="1797664"/>
            <a:ext cx="2272698" cy="1692188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just"/>
            <a:r>
              <a:rPr lang="es-E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 trọng sự thật và biểu hiện của tôn trọng sự thật. </a:t>
            </a:r>
            <a:endParaRPr lang="vi-VN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39552" y="1995686"/>
            <a:ext cx="1440160" cy="1296144"/>
          </a:xfrm>
          <a:prstGeom prst="round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s-E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 trọng </a:t>
            </a:r>
            <a:endParaRPr lang="vi-VN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thật</a:t>
            </a:r>
          </a:p>
        </p:txBody>
      </p:sp>
      <p:cxnSp>
        <p:nvCxnSpPr>
          <p:cNvPr id="14" name="Straight Arrow Connector 13"/>
          <p:cNvCxnSpPr>
            <a:stCxn id="13" idx="3"/>
            <a:endCxn id="12" idx="1"/>
          </p:cNvCxnSpPr>
          <p:nvPr/>
        </p:nvCxnSpPr>
        <p:spPr>
          <a:xfrm>
            <a:off x="1979712" y="2643758"/>
            <a:ext cx="567063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885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alpha val="87000"/>
          </a:schemeClr>
        </a:solidFill>
        <a:effectLst/>
      </p:bgPr>
    </p:bg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7" name="Google Shape;867;p40"/>
          <p:cNvGrpSpPr/>
          <p:nvPr/>
        </p:nvGrpSpPr>
        <p:grpSpPr>
          <a:xfrm>
            <a:off x="4084750" y="132110"/>
            <a:ext cx="4964030" cy="4749355"/>
            <a:chOff x="4084750" y="132109"/>
            <a:chExt cx="4964030" cy="4749355"/>
          </a:xfrm>
        </p:grpSpPr>
        <p:sp>
          <p:nvSpPr>
            <p:cNvPr id="868" name="Google Shape;868;p40"/>
            <p:cNvSpPr/>
            <p:nvPr/>
          </p:nvSpPr>
          <p:spPr>
            <a:xfrm>
              <a:off x="6666025" y="2758450"/>
              <a:ext cx="2382755" cy="596224"/>
            </a:xfrm>
            <a:custGeom>
              <a:avLst/>
              <a:gdLst/>
              <a:ahLst/>
              <a:cxnLst/>
              <a:rect l="l" t="t" r="r" b="b"/>
              <a:pathLst>
                <a:path w="37814" h="9462" extrusionOk="0">
                  <a:moveTo>
                    <a:pt x="20674" y="1"/>
                  </a:moveTo>
                  <a:cubicBezTo>
                    <a:pt x="17727" y="1"/>
                    <a:pt x="13839" y="2012"/>
                    <a:pt x="12402" y="7074"/>
                  </a:cubicBezTo>
                  <a:cubicBezTo>
                    <a:pt x="12402" y="7074"/>
                    <a:pt x="12292" y="4363"/>
                    <a:pt x="9508" y="4327"/>
                  </a:cubicBezTo>
                  <a:cubicBezTo>
                    <a:pt x="9488" y="4327"/>
                    <a:pt x="9468" y="4326"/>
                    <a:pt x="9448" y="4326"/>
                  </a:cubicBezTo>
                  <a:cubicBezTo>
                    <a:pt x="6710" y="4326"/>
                    <a:pt x="5679" y="6800"/>
                    <a:pt x="5933" y="8450"/>
                  </a:cubicBezTo>
                  <a:lnTo>
                    <a:pt x="1" y="9462"/>
                  </a:lnTo>
                  <a:lnTo>
                    <a:pt x="37813" y="9462"/>
                  </a:lnTo>
                  <a:lnTo>
                    <a:pt x="32898" y="8993"/>
                  </a:lnTo>
                  <a:cubicBezTo>
                    <a:pt x="32898" y="8993"/>
                    <a:pt x="34274" y="6282"/>
                    <a:pt x="31704" y="4979"/>
                  </a:cubicBezTo>
                  <a:cubicBezTo>
                    <a:pt x="31328" y="4788"/>
                    <a:pt x="30911" y="4706"/>
                    <a:pt x="30472" y="4706"/>
                  </a:cubicBezTo>
                  <a:cubicBezTo>
                    <a:pt x="27913" y="4706"/>
                    <a:pt x="24620" y="7476"/>
                    <a:pt x="24620" y="7476"/>
                  </a:cubicBezTo>
                  <a:cubicBezTo>
                    <a:pt x="24620" y="7476"/>
                    <a:pt x="25850" y="2993"/>
                    <a:pt x="23572" y="928"/>
                  </a:cubicBezTo>
                  <a:cubicBezTo>
                    <a:pt x="22914" y="333"/>
                    <a:pt x="21872" y="1"/>
                    <a:pt x="206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9" name="Google Shape;869;p40"/>
            <p:cNvSpPr/>
            <p:nvPr/>
          </p:nvSpPr>
          <p:spPr>
            <a:xfrm>
              <a:off x="4452025" y="3796675"/>
              <a:ext cx="2382755" cy="596224"/>
            </a:xfrm>
            <a:custGeom>
              <a:avLst/>
              <a:gdLst/>
              <a:ahLst/>
              <a:cxnLst/>
              <a:rect l="l" t="t" r="r" b="b"/>
              <a:pathLst>
                <a:path w="37814" h="9462" extrusionOk="0">
                  <a:moveTo>
                    <a:pt x="20674" y="1"/>
                  </a:moveTo>
                  <a:cubicBezTo>
                    <a:pt x="17727" y="1"/>
                    <a:pt x="13839" y="2012"/>
                    <a:pt x="12402" y="7074"/>
                  </a:cubicBezTo>
                  <a:cubicBezTo>
                    <a:pt x="12402" y="7074"/>
                    <a:pt x="12292" y="4363"/>
                    <a:pt x="9508" y="4327"/>
                  </a:cubicBezTo>
                  <a:cubicBezTo>
                    <a:pt x="9488" y="4327"/>
                    <a:pt x="9468" y="4326"/>
                    <a:pt x="9448" y="4326"/>
                  </a:cubicBezTo>
                  <a:cubicBezTo>
                    <a:pt x="6710" y="4326"/>
                    <a:pt x="5679" y="6800"/>
                    <a:pt x="5933" y="8450"/>
                  </a:cubicBezTo>
                  <a:lnTo>
                    <a:pt x="1" y="9462"/>
                  </a:lnTo>
                  <a:lnTo>
                    <a:pt x="37813" y="9462"/>
                  </a:lnTo>
                  <a:lnTo>
                    <a:pt x="32898" y="8993"/>
                  </a:lnTo>
                  <a:cubicBezTo>
                    <a:pt x="32898" y="8993"/>
                    <a:pt x="34274" y="6282"/>
                    <a:pt x="31704" y="4979"/>
                  </a:cubicBezTo>
                  <a:cubicBezTo>
                    <a:pt x="31328" y="4788"/>
                    <a:pt x="30911" y="4706"/>
                    <a:pt x="30472" y="4706"/>
                  </a:cubicBezTo>
                  <a:cubicBezTo>
                    <a:pt x="27913" y="4706"/>
                    <a:pt x="24620" y="7476"/>
                    <a:pt x="24620" y="7476"/>
                  </a:cubicBezTo>
                  <a:cubicBezTo>
                    <a:pt x="24620" y="7476"/>
                    <a:pt x="25850" y="2993"/>
                    <a:pt x="23572" y="928"/>
                  </a:cubicBezTo>
                  <a:cubicBezTo>
                    <a:pt x="22914" y="333"/>
                    <a:pt x="21872" y="1"/>
                    <a:pt x="206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0" name="Google Shape;870;p40"/>
            <p:cNvSpPr/>
            <p:nvPr/>
          </p:nvSpPr>
          <p:spPr>
            <a:xfrm>
              <a:off x="4084750" y="586750"/>
              <a:ext cx="3117292" cy="780024"/>
            </a:xfrm>
            <a:custGeom>
              <a:avLst/>
              <a:gdLst/>
              <a:ahLst/>
              <a:cxnLst/>
              <a:rect l="l" t="t" r="r" b="b"/>
              <a:pathLst>
                <a:path w="37814" h="9462" extrusionOk="0">
                  <a:moveTo>
                    <a:pt x="20674" y="1"/>
                  </a:moveTo>
                  <a:cubicBezTo>
                    <a:pt x="17727" y="1"/>
                    <a:pt x="13839" y="2012"/>
                    <a:pt x="12402" y="7074"/>
                  </a:cubicBezTo>
                  <a:cubicBezTo>
                    <a:pt x="12402" y="7074"/>
                    <a:pt x="12292" y="4363"/>
                    <a:pt x="9508" y="4327"/>
                  </a:cubicBezTo>
                  <a:cubicBezTo>
                    <a:pt x="9488" y="4327"/>
                    <a:pt x="9468" y="4326"/>
                    <a:pt x="9448" y="4326"/>
                  </a:cubicBezTo>
                  <a:cubicBezTo>
                    <a:pt x="6710" y="4326"/>
                    <a:pt x="5679" y="6800"/>
                    <a:pt x="5933" y="8450"/>
                  </a:cubicBezTo>
                  <a:lnTo>
                    <a:pt x="1" y="9462"/>
                  </a:lnTo>
                  <a:lnTo>
                    <a:pt x="37813" y="9462"/>
                  </a:lnTo>
                  <a:lnTo>
                    <a:pt x="32898" y="8993"/>
                  </a:lnTo>
                  <a:cubicBezTo>
                    <a:pt x="32898" y="8993"/>
                    <a:pt x="34274" y="6282"/>
                    <a:pt x="31704" y="4979"/>
                  </a:cubicBezTo>
                  <a:cubicBezTo>
                    <a:pt x="31328" y="4788"/>
                    <a:pt x="30911" y="4706"/>
                    <a:pt x="30472" y="4706"/>
                  </a:cubicBezTo>
                  <a:cubicBezTo>
                    <a:pt x="27913" y="4706"/>
                    <a:pt x="24620" y="7476"/>
                    <a:pt x="24620" y="7476"/>
                  </a:cubicBezTo>
                  <a:cubicBezTo>
                    <a:pt x="24620" y="7476"/>
                    <a:pt x="25850" y="2993"/>
                    <a:pt x="23572" y="928"/>
                  </a:cubicBezTo>
                  <a:cubicBezTo>
                    <a:pt x="22914" y="333"/>
                    <a:pt x="21872" y="1"/>
                    <a:pt x="206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871" name="Google Shape;871;p40"/>
            <p:cNvGrpSpPr/>
            <p:nvPr/>
          </p:nvGrpSpPr>
          <p:grpSpPr>
            <a:xfrm>
              <a:off x="5279876" y="132109"/>
              <a:ext cx="3016388" cy="4749355"/>
              <a:chOff x="5279876" y="132109"/>
              <a:chExt cx="3016388" cy="4749355"/>
            </a:xfrm>
          </p:grpSpPr>
          <p:sp>
            <p:nvSpPr>
              <p:cNvPr id="872" name="Google Shape;872;p40"/>
              <p:cNvSpPr/>
              <p:nvPr/>
            </p:nvSpPr>
            <p:spPr>
              <a:xfrm rot="-531876">
                <a:off x="7872148" y="3650425"/>
                <a:ext cx="6047" cy="12192"/>
              </a:xfrm>
              <a:custGeom>
                <a:avLst/>
                <a:gdLst/>
                <a:ahLst/>
                <a:cxnLst/>
                <a:rect l="l" t="t" r="r" b="b"/>
                <a:pathLst>
                  <a:path w="61" h="123" extrusionOk="0">
                    <a:moveTo>
                      <a:pt x="37" y="1"/>
                    </a:moveTo>
                    <a:cubicBezTo>
                      <a:pt x="24" y="1"/>
                      <a:pt x="18" y="25"/>
                      <a:pt x="12" y="37"/>
                    </a:cubicBezTo>
                    <a:cubicBezTo>
                      <a:pt x="6" y="68"/>
                      <a:pt x="0" y="98"/>
                      <a:pt x="6" y="123"/>
                    </a:cubicBezTo>
                    <a:cubicBezTo>
                      <a:pt x="37" y="110"/>
                      <a:pt x="61" y="80"/>
                      <a:pt x="61" y="43"/>
                    </a:cubicBezTo>
                    <a:cubicBezTo>
                      <a:pt x="61" y="31"/>
                      <a:pt x="61" y="13"/>
                      <a:pt x="49" y="7"/>
                    </a:cubicBezTo>
                    <a:cubicBezTo>
                      <a:pt x="49" y="1"/>
                      <a:pt x="43" y="1"/>
                      <a:pt x="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40"/>
              <p:cNvSpPr/>
              <p:nvPr/>
            </p:nvSpPr>
            <p:spPr>
              <a:xfrm rot="-531876">
                <a:off x="7521907" y="2782339"/>
                <a:ext cx="209548" cy="344456"/>
              </a:xfrm>
              <a:custGeom>
                <a:avLst/>
                <a:gdLst/>
                <a:ahLst/>
                <a:cxnLst/>
                <a:rect l="l" t="t" r="r" b="b"/>
                <a:pathLst>
                  <a:path w="2114" h="3475" extrusionOk="0">
                    <a:moveTo>
                      <a:pt x="1280" y="1"/>
                    </a:moveTo>
                    <a:cubicBezTo>
                      <a:pt x="1207" y="1"/>
                      <a:pt x="893" y="837"/>
                      <a:pt x="810" y="1062"/>
                    </a:cubicBezTo>
                    <a:cubicBezTo>
                      <a:pt x="764" y="940"/>
                      <a:pt x="633" y="634"/>
                      <a:pt x="590" y="634"/>
                    </a:cubicBezTo>
                    <a:cubicBezTo>
                      <a:pt x="588" y="634"/>
                      <a:pt x="586" y="635"/>
                      <a:pt x="585" y="636"/>
                    </a:cubicBezTo>
                    <a:cubicBezTo>
                      <a:pt x="475" y="733"/>
                      <a:pt x="646" y="1300"/>
                      <a:pt x="688" y="1428"/>
                    </a:cubicBezTo>
                    <a:lnTo>
                      <a:pt x="0" y="3018"/>
                    </a:lnTo>
                    <a:cubicBezTo>
                      <a:pt x="305" y="3182"/>
                      <a:pt x="621" y="3340"/>
                      <a:pt x="950" y="3474"/>
                    </a:cubicBezTo>
                    <a:lnTo>
                      <a:pt x="1480" y="1763"/>
                    </a:lnTo>
                    <a:cubicBezTo>
                      <a:pt x="1565" y="1617"/>
                      <a:pt x="2114" y="685"/>
                      <a:pt x="2071" y="636"/>
                    </a:cubicBezTo>
                    <a:cubicBezTo>
                      <a:pt x="2068" y="633"/>
                      <a:pt x="2064" y="631"/>
                      <a:pt x="2059" y="631"/>
                    </a:cubicBezTo>
                    <a:cubicBezTo>
                      <a:pt x="1980" y="631"/>
                      <a:pt x="1639" y="1032"/>
                      <a:pt x="1639" y="1032"/>
                    </a:cubicBezTo>
                    <a:cubicBezTo>
                      <a:pt x="1639" y="1032"/>
                      <a:pt x="2034" y="246"/>
                      <a:pt x="1967" y="167"/>
                    </a:cubicBezTo>
                    <a:cubicBezTo>
                      <a:pt x="1965" y="163"/>
                      <a:pt x="1961" y="162"/>
                      <a:pt x="1956" y="162"/>
                    </a:cubicBezTo>
                    <a:cubicBezTo>
                      <a:pt x="1861" y="162"/>
                      <a:pt x="1395" y="916"/>
                      <a:pt x="1395" y="916"/>
                    </a:cubicBezTo>
                    <a:cubicBezTo>
                      <a:pt x="1395" y="916"/>
                      <a:pt x="1724" y="106"/>
                      <a:pt x="1681" y="63"/>
                    </a:cubicBezTo>
                    <a:cubicBezTo>
                      <a:pt x="1680" y="62"/>
                      <a:pt x="1679" y="62"/>
                      <a:pt x="1677" y="62"/>
                    </a:cubicBezTo>
                    <a:cubicBezTo>
                      <a:pt x="1614" y="62"/>
                      <a:pt x="1157" y="813"/>
                      <a:pt x="1157" y="813"/>
                    </a:cubicBezTo>
                    <a:cubicBezTo>
                      <a:pt x="1157" y="813"/>
                      <a:pt x="1352" y="57"/>
                      <a:pt x="1285" y="3"/>
                    </a:cubicBezTo>
                    <a:cubicBezTo>
                      <a:pt x="1284" y="1"/>
                      <a:pt x="1282" y="1"/>
                      <a:pt x="12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40"/>
              <p:cNvSpPr/>
              <p:nvPr/>
            </p:nvSpPr>
            <p:spPr>
              <a:xfrm rot="-531876">
                <a:off x="7400711" y="3062926"/>
                <a:ext cx="301932" cy="612289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6177" extrusionOk="0">
                    <a:moveTo>
                      <a:pt x="1907" y="0"/>
                    </a:moveTo>
                    <a:lnTo>
                      <a:pt x="0" y="4629"/>
                    </a:lnTo>
                    <a:lnTo>
                      <a:pt x="1145" y="6176"/>
                    </a:lnTo>
                    <a:lnTo>
                      <a:pt x="3046" y="287"/>
                    </a:lnTo>
                    <a:cubicBezTo>
                      <a:pt x="2717" y="213"/>
                      <a:pt x="2230" y="86"/>
                      <a:pt x="19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40"/>
              <p:cNvSpPr/>
              <p:nvPr/>
            </p:nvSpPr>
            <p:spPr>
              <a:xfrm rot="-531876">
                <a:off x="6723672" y="2906788"/>
                <a:ext cx="210242" cy="344456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3475" extrusionOk="0">
                    <a:moveTo>
                      <a:pt x="840" y="1"/>
                    </a:moveTo>
                    <a:cubicBezTo>
                      <a:pt x="838" y="1"/>
                      <a:pt x="837" y="1"/>
                      <a:pt x="835" y="3"/>
                    </a:cubicBezTo>
                    <a:cubicBezTo>
                      <a:pt x="762" y="57"/>
                      <a:pt x="963" y="813"/>
                      <a:pt x="963" y="813"/>
                    </a:cubicBezTo>
                    <a:cubicBezTo>
                      <a:pt x="963" y="813"/>
                      <a:pt x="506" y="62"/>
                      <a:pt x="443" y="62"/>
                    </a:cubicBezTo>
                    <a:cubicBezTo>
                      <a:pt x="441" y="62"/>
                      <a:pt x="440" y="62"/>
                      <a:pt x="439" y="63"/>
                    </a:cubicBezTo>
                    <a:cubicBezTo>
                      <a:pt x="396" y="106"/>
                      <a:pt x="719" y="916"/>
                      <a:pt x="719" y="916"/>
                    </a:cubicBezTo>
                    <a:cubicBezTo>
                      <a:pt x="719" y="916"/>
                      <a:pt x="259" y="162"/>
                      <a:pt x="158" y="162"/>
                    </a:cubicBezTo>
                    <a:cubicBezTo>
                      <a:pt x="154" y="162"/>
                      <a:pt x="150" y="163"/>
                      <a:pt x="147" y="167"/>
                    </a:cubicBezTo>
                    <a:cubicBezTo>
                      <a:pt x="80" y="246"/>
                      <a:pt x="476" y="1032"/>
                      <a:pt x="476" y="1032"/>
                    </a:cubicBezTo>
                    <a:cubicBezTo>
                      <a:pt x="476" y="1032"/>
                      <a:pt x="135" y="631"/>
                      <a:pt x="60" y="631"/>
                    </a:cubicBezTo>
                    <a:cubicBezTo>
                      <a:pt x="55" y="631"/>
                      <a:pt x="52" y="633"/>
                      <a:pt x="49" y="636"/>
                    </a:cubicBezTo>
                    <a:cubicBezTo>
                      <a:pt x="0" y="685"/>
                      <a:pt x="549" y="1617"/>
                      <a:pt x="634" y="1763"/>
                    </a:cubicBezTo>
                    <a:lnTo>
                      <a:pt x="1170" y="3474"/>
                    </a:lnTo>
                    <a:cubicBezTo>
                      <a:pt x="1493" y="3340"/>
                      <a:pt x="1809" y="3182"/>
                      <a:pt x="2120" y="3018"/>
                    </a:cubicBezTo>
                    <a:lnTo>
                      <a:pt x="1432" y="1428"/>
                    </a:lnTo>
                    <a:cubicBezTo>
                      <a:pt x="1468" y="1300"/>
                      <a:pt x="1645" y="733"/>
                      <a:pt x="1535" y="636"/>
                    </a:cubicBezTo>
                    <a:cubicBezTo>
                      <a:pt x="1533" y="635"/>
                      <a:pt x="1531" y="634"/>
                      <a:pt x="1529" y="634"/>
                    </a:cubicBezTo>
                    <a:cubicBezTo>
                      <a:pt x="1481" y="634"/>
                      <a:pt x="1356" y="940"/>
                      <a:pt x="1304" y="1062"/>
                    </a:cubicBezTo>
                    <a:cubicBezTo>
                      <a:pt x="1221" y="837"/>
                      <a:pt x="913" y="1"/>
                      <a:pt x="8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40"/>
              <p:cNvSpPr/>
              <p:nvPr/>
            </p:nvSpPr>
            <p:spPr>
              <a:xfrm rot="-531876">
                <a:off x="6875739" y="3144807"/>
                <a:ext cx="301932" cy="612289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6177" extrusionOk="0">
                    <a:moveTo>
                      <a:pt x="1139" y="0"/>
                    </a:moveTo>
                    <a:cubicBezTo>
                      <a:pt x="810" y="86"/>
                      <a:pt x="323" y="213"/>
                      <a:pt x="0" y="287"/>
                    </a:cubicBezTo>
                    <a:lnTo>
                      <a:pt x="1895" y="6176"/>
                    </a:lnTo>
                    <a:lnTo>
                      <a:pt x="3046" y="4629"/>
                    </a:lnTo>
                    <a:lnTo>
                      <a:pt x="113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40"/>
              <p:cNvSpPr/>
              <p:nvPr/>
            </p:nvSpPr>
            <p:spPr>
              <a:xfrm rot="-531876">
                <a:off x="7191000" y="3557476"/>
                <a:ext cx="251874" cy="56302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568" extrusionOk="0">
                    <a:moveTo>
                      <a:pt x="189" y="1"/>
                    </a:moveTo>
                    <a:cubicBezTo>
                      <a:pt x="134" y="25"/>
                      <a:pt x="67" y="50"/>
                      <a:pt x="0" y="74"/>
                    </a:cubicBezTo>
                    <a:cubicBezTo>
                      <a:pt x="6" y="86"/>
                      <a:pt x="18" y="92"/>
                      <a:pt x="18" y="98"/>
                    </a:cubicBezTo>
                    <a:cubicBezTo>
                      <a:pt x="360" y="391"/>
                      <a:pt x="798" y="567"/>
                      <a:pt x="1273" y="567"/>
                    </a:cubicBezTo>
                    <a:cubicBezTo>
                      <a:pt x="1748" y="567"/>
                      <a:pt x="2181" y="397"/>
                      <a:pt x="2516" y="111"/>
                    </a:cubicBezTo>
                    <a:cubicBezTo>
                      <a:pt x="2522" y="98"/>
                      <a:pt x="2534" y="92"/>
                      <a:pt x="2540" y="80"/>
                    </a:cubicBezTo>
                    <a:cubicBezTo>
                      <a:pt x="2473" y="56"/>
                      <a:pt x="2412" y="25"/>
                      <a:pt x="2351" y="7"/>
                    </a:cubicBezTo>
                    <a:cubicBezTo>
                      <a:pt x="2065" y="251"/>
                      <a:pt x="1687" y="403"/>
                      <a:pt x="1273" y="403"/>
                    </a:cubicBezTo>
                    <a:cubicBezTo>
                      <a:pt x="859" y="403"/>
                      <a:pt x="481" y="251"/>
                      <a:pt x="189" y="1"/>
                    </a:cubicBezTo>
                    <a:close/>
                  </a:path>
                </a:pathLst>
              </a:custGeom>
              <a:solidFill>
                <a:srgbClr val="235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40"/>
              <p:cNvSpPr/>
              <p:nvPr/>
            </p:nvSpPr>
            <p:spPr>
              <a:xfrm rot="-531876">
                <a:off x="7165002" y="3489061"/>
                <a:ext cx="294795" cy="139467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407" extrusionOk="0">
                    <a:moveTo>
                      <a:pt x="659" y="1"/>
                    </a:moveTo>
                    <a:lnTo>
                      <a:pt x="659" y="591"/>
                    </a:lnTo>
                    <a:cubicBezTo>
                      <a:pt x="659" y="591"/>
                      <a:pt x="348" y="719"/>
                      <a:pt x="1" y="865"/>
                    </a:cubicBezTo>
                    <a:cubicBezTo>
                      <a:pt x="165" y="1012"/>
                      <a:pt x="324" y="1170"/>
                      <a:pt x="519" y="1274"/>
                    </a:cubicBezTo>
                    <a:cubicBezTo>
                      <a:pt x="707" y="1370"/>
                      <a:pt x="908" y="1406"/>
                      <a:pt x="1113" y="1406"/>
                    </a:cubicBezTo>
                    <a:cubicBezTo>
                      <a:pt x="1466" y="1406"/>
                      <a:pt x="1830" y="1299"/>
                      <a:pt x="2157" y="1207"/>
                    </a:cubicBezTo>
                    <a:cubicBezTo>
                      <a:pt x="2364" y="1146"/>
                      <a:pt x="2577" y="1079"/>
                      <a:pt x="2772" y="981"/>
                    </a:cubicBezTo>
                    <a:cubicBezTo>
                      <a:pt x="2839" y="945"/>
                      <a:pt x="2906" y="908"/>
                      <a:pt x="2973" y="865"/>
                    </a:cubicBezTo>
                    <a:cubicBezTo>
                      <a:pt x="2626" y="719"/>
                      <a:pt x="2309" y="591"/>
                      <a:pt x="2309" y="591"/>
                    </a:cubicBezTo>
                    <a:lnTo>
                      <a:pt x="230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40"/>
              <p:cNvSpPr/>
              <p:nvPr/>
            </p:nvSpPr>
            <p:spPr>
              <a:xfrm rot="-531876">
                <a:off x="7107112" y="3554622"/>
                <a:ext cx="494034" cy="543497"/>
              </a:xfrm>
              <a:custGeom>
                <a:avLst/>
                <a:gdLst/>
                <a:ahLst/>
                <a:cxnLst/>
                <a:rect l="l" t="t" r="r" b="b"/>
                <a:pathLst>
                  <a:path w="4984" h="5483" extrusionOk="0">
                    <a:moveTo>
                      <a:pt x="1414" y="1"/>
                    </a:moveTo>
                    <a:cubicBezTo>
                      <a:pt x="988" y="171"/>
                      <a:pt x="141" y="525"/>
                      <a:pt x="80" y="634"/>
                    </a:cubicBezTo>
                    <a:cubicBezTo>
                      <a:pt x="1" y="774"/>
                      <a:pt x="628" y="4131"/>
                      <a:pt x="671" y="4252"/>
                    </a:cubicBezTo>
                    <a:cubicBezTo>
                      <a:pt x="714" y="4374"/>
                      <a:pt x="1706" y="5440"/>
                      <a:pt x="2492" y="5483"/>
                    </a:cubicBezTo>
                    <a:cubicBezTo>
                      <a:pt x="3272" y="5440"/>
                      <a:pt x="4271" y="4374"/>
                      <a:pt x="4307" y="4252"/>
                    </a:cubicBezTo>
                    <a:cubicBezTo>
                      <a:pt x="4350" y="4131"/>
                      <a:pt x="4983" y="774"/>
                      <a:pt x="4898" y="634"/>
                    </a:cubicBezTo>
                    <a:cubicBezTo>
                      <a:pt x="4843" y="531"/>
                      <a:pt x="4009" y="178"/>
                      <a:pt x="3576" y="7"/>
                    </a:cubicBezTo>
                    <a:cubicBezTo>
                      <a:pt x="3290" y="251"/>
                      <a:pt x="2912" y="403"/>
                      <a:pt x="2498" y="403"/>
                    </a:cubicBezTo>
                    <a:cubicBezTo>
                      <a:pt x="2084" y="403"/>
                      <a:pt x="1706" y="251"/>
                      <a:pt x="14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40"/>
              <p:cNvSpPr/>
              <p:nvPr/>
            </p:nvSpPr>
            <p:spPr>
              <a:xfrm rot="-531876">
                <a:off x="7537884" y="3185984"/>
                <a:ext cx="106360" cy="11151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125" extrusionOk="0">
                    <a:moveTo>
                      <a:pt x="402" y="1"/>
                    </a:moveTo>
                    <a:cubicBezTo>
                      <a:pt x="146" y="1"/>
                      <a:pt x="44" y="327"/>
                      <a:pt x="44" y="327"/>
                    </a:cubicBezTo>
                    <a:lnTo>
                      <a:pt x="1" y="1125"/>
                    </a:lnTo>
                    <a:cubicBezTo>
                      <a:pt x="823" y="1125"/>
                      <a:pt x="1073" y="369"/>
                      <a:pt x="640" y="83"/>
                    </a:cubicBezTo>
                    <a:cubicBezTo>
                      <a:pt x="549" y="24"/>
                      <a:pt x="470" y="1"/>
                      <a:pt x="4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40"/>
              <p:cNvSpPr/>
              <p:nvPr/>
            </p:nvSpPr>
            <p:spPr>
              <a:xfrm rot="-531876">
                <a:off x="6910958" y="3283814"/>
                <a:ext cx="105765" cy="111515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1125" extrusionOk="0">
                    <a:moveTo>
                      <a:pt x="672" y="1"/>
                    </a:moveTo>
                    <a:cubicBezTo>
                      <a:pt x="603" y="1"/>
                      <a:pt x="524" y="24"/>
                      <a:pt x="433" y="83"/>
                    </a:cubicBezTo>
                    <a:cubicBezTo>
                      <a:pt x="0" y="369"/>
                      <a:pt x="250" y="1125"/>
                      <a:pt x="1066" y="1125"/>
                    </a:cubicBezTo>
                    <a:lnTo>
                      <a:pt x="1030" y="327"/>
                    </a:lnTo>
                    <a:cubicBezTo>
                      <a:pt x="1030" y="327"/>
                      <a:pt x="927" y="1"/>
                      <a:pt x="6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40"/>
              <p:cNvSpPr/>
              <p:nvPr/>
            </p:nvSpPr>
            <p:spPr>
              <a:xfrm rot="-531876">
                <a:off x="6970677" y="3064657"/>
                <a:ext cx="611694" cy="437633"/>
              </a:xfrm>
              <a:custGeom>
                <a:avLst/>
                <a:gdLst/>
                <a:ahLst/>
                <a:cxnLst/>
                <a:rect l="l" t="t" r="r" b="b"/>
                <a:pathLst>
                  <a:path w="6171" h="4415" extrusionOk="0">
                    <a:moveTo>
                      <a:pt x="2976" y="0"/>
                    </a:moveTo>
                    <a:cubicBezTo>
                      <a:pt x="2768" y="0"/>
                      <a:pt x="2561" y="17"/>
                      <a:pt x="2357" y="53"/>
                    </a:cubicBezTo>
                    <a:cubicBezTo>
                      <a:pt x="1669" y="169"/>
                      <a:pt x="688" y="540"/>
                      <a:pt x="420" y="1783"/>
                    </a:cubicBezTo>
                    <a:cubicBezTo>
                      <a:pt x="0" y="3720"/>
                      <a:pt x="1620" y="4414"/>
                      <a:pt x="3076" y="4414"/>
                    </a:cubicBezTo>
                    <a:lnTo>
                      <a:pt x="3088" y="4414"/>
                    </a:lnTo>
                    <a:cubicBezTo>
                      <a:pt x="4544" y="4414"/>
                      <a:pt x="6170" y="3720"/>
                      <a:pt x="5750" y="1783"/>
                    </a:cubicBezTo>
                    <a:cubicBezTo>
                      <a:pt x="5464" y="473"/>
                      <a:pt x="4270" y="126"/>
                      <a:pt x="3508" y="35"/>
                    </a:cubicBezTo>
                    <a:cubicBezTo>
                      <a:pt x="3332" y="12"/>
                      <a:pt x="3154" y="0"/>
                      <a:pt x="29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40"/>
              <p:cNvSpPr/>
              <p:nvPr/>
            </p:nvSpPr>
            <p:spPr>
              <a:xfrm rot="-531876">
                <a:off x="6989552" y="3066006"/>
                <a:ext cx="539235" cy="213017"/>
              </a:xfrm>
              <a:custGeom>
                <a:avLst/>
                <a:gdLst/>
                <a:ahLst/>
                <a:cxnLst/>
                <a:rect l="l" t="t" r="r" b="b"/>
                <a:pathLst>
                  <a:path w="5440" h="2149" extrusionOk="0">
                    <a:moveTo>
                      <a:pt x="2611" y="0"/>
                    </a:moveTo>
                    <a:cubicBezTo>
                      <a:pt x="2403" y="0"/>
                      <a:pt x="2196" y="17"/>
                      <a:pt x="1992" y="53"/>
                    </a:cubicBezTo>
                    <a:cubicBezTo>
                      <a:pt x="1304" y="169"/>
                      <a:pt x="323" y="540"/>
                      <a:pt x="55" y="1783"/>
                    </a:cubicBezTo>
                    <a:cubicBezTo>
                      <a:pt x="31" y="1911"/>
                      <a:pt x="13" y="2033"/>
                      <a:pt x="1" y="2148"/>
                    </a:cubicBezTo>
                    <a:cubicBezTo>
                      <a:pt x="329" y="1009"/>
                      <a:pt x="1280" y="650"/>
                      <a:pt x="1962" y="534"/>
                    </a:cubicBezTo>
                    <a:cubicBezTo>
                      <a:pt x="2175" y="498"/>
                      <a:pt x="2391" y="481"/>
                      <a:pt x="2606" y="481"/>
                    </a:cubicBezTo>
                    <a:cubicBezTo>
                      <a:pt x="2790" y="481"/>
                      <a:pt x="2973" y="494"/>
                      <a:pt x="3156" y="516"/>
                    </a:cubicBezTo>
                    <a:cubicBezTo>
                      <a:pt x="3911" y="607"/>
                      <a:pt x="5074" y="942"/>
                      <a:pt x="5440" y="2148"/>
                    </a:cubicBezTo>
                    <a:cubicBezTo>
                      <a:pt x="5428" y="2033"/>
                      <a:pt x="5409" y="1911"/>
                      <a:pt x="5385" y="1783"/>
                    </a:cubicBezTo>
                    <a:cubicBezTo>
                      <a:pt x="5099" y="473"/>
                      <a:pt x="3905" y="126"/>
                      <a:pt x="3143" y="35"/>
                    </a:cubicBezTo>
                    <a:cubicBezTo>
                      <a:pt x="2967" y="12"/>
                      <a:pt x="2789" y="0"/>
                      <a:pt x="26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40"/>
              <p:cNvSpPr/>
              <p:nvPr/>
            </p:nvSpPr>
            <p:spPr>
              <a:xfrm rot="-531876">
                <a:off x="7088157" y="2962434"/>
                <a:ext cx="309168" cy="181793"/>
              </a:xfrm>
              <a:custGeom>
                <a:avLst/>
                <a:gdLst/>
                <a:ahLst/>
                <a:cxnLst/>
                <a:rect l="l" t="t" r="r" b="b"/>
                <a:pathLst>
                  <a:path w="3119" h="1834" extrusionOk="0">
                    <a:moveTo>
                      <a:pt x="1198" y="0"/>
                    </a:moveTo>
                    <a:cubicBezTo>
                      <a:pt x="1176" y="0"/>
                      <a:pt x="1152" y="6"/>
                      <a:pt x="1127" y="19"/>
                    </a:cubicBezTo>
                    <a:cubicBezTo>
                      <a:pt x="774" y="195"/>
                      <a:pt x="1115" y="1066"/>
                      <a:pt x="1115" y="1066"/>
                    </a:cubicBezTo>
                    <a:cubicBezTo>
                      <a:pt x="1115" y="1066"/>
                      <a:pt x="915" y="575"/>
                      <a:pt x="743" y="575"/>
                    </a:cubicBezTo>
                    <a:cubicBezTo>
                      <a:pt x="718" y="575"/>
                      <a:pt x="693" y="586"/>
                      <a:pt x="670" y="610"/>
                    </a:cubicBezTo>
                    <a:cubicBezTo>
                      <a:pt x="554" y="719"/>
                      <a:pt x="652" y="951"/>
                      <a:pt x="743" y="1121"/>
                    </a:cubicBezTo>
                    <a:cubicBezTo>
                      <a:pt x="512" y="1164"/>
                      <a:pt x="250" y="1237"/>
                      <a:pt x="0" y="1365"/>
                    </a:cubicBezTo>
                    <a:cubicBezTo>
                      <a:pt x="305" y="1645"/>
                      <a:pt x="908" y="1834"/>
                      <a:pt x="1596" y="1834"/>
                    </a:cubicBezTo>
                    <a:cubicBezTo>
                      <a:pt x="2236" y="1834"/>
                      <a:pt x="2796" y="1676"/>
                      <a:pt x="3119" y="1426"/>
                    </a:cubicBezTo>
                    <a:cubicBezTo>
                      <a:pt x="2875" y="1304"/>
                      <a:pt x="2625" y="1219"/>
                      <a:pt x="2388" y="1164"/>
                    </a:cubicBezTo>
                    <a:cubicBezTo>
                      <a:pt x="2449" y="963"/>
                      <a:pt x="2516" y="652"/>
                      <a:pt x="2376" y="604"/>
                    </a:cubicBezTo>
                    <a:cubicBezTo>
                      <a:pt x="2362" y="599"/>
                      <a:pt x="2349" y="596"/>
                      <a:pt x="2336" y="596"/>
                    </a:cubicBezTo>
                    <a:cubicBezTo>
                      <a:pt x="2148" y="596"/>
                      <a:pt x="1967" y="1045"/>
                      <a:pt x="1955" y="1091"/>
                    </a:cubicBezTo>
                    <a:lnTo>
                      <a:pt x="1949" y="1091"/>
                    </a:lnTo>
                    <a:cubicBezTo>
                      <a:pt x="1968" y="1042"/>
                      <a:pt x="2229" y="250"/>
                      <a:pt x="1949" y="141"/>
                    </a:cubicBezTo>
                    <a:cubicBezTo>
                      <a:pt x="1933" y="133"/>
                      <a:pt x="1916" y="130"/>
                      <a:pt x="1901" y="130"/>
                    </a:cubicBezTo>
                    <a:cubicBezTo>
                      <a:pt x="1647" y="130"/>
                      <a:pt x="1523" y="999"/>
                      <a:pt x="1523" y="999"/>
                    </a:cubicBezTo>
                    <a:cubicBezTo>
                      <a:pt x="1523" y="999"/>
                      <a:pt x="1486" y="0"/>
                      <a:pt x="1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40"/>
              <p:cNvSpPr/>
              <p:nvPr/>
            </p:nvSpPr>
            <p:spPr>
              <a:xfrm rot="-531876">
                <a:off x="7242055" y="3252969"/>
                <a:ext cx="64629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342" extrusionOk="0">
                    <a:moveTo>
                      <a:pt x="323" y="1"/>
                    </a:moveTo>
                    <a:cubicBezTo>
                      <a:pt x="146" y="1"/>
                      <a:pt x="0" y="147"/>
                      <a:pt x="0" y="330"/>
                    </a:cubicBezTo>
                    <a:cubicBezTo>
                      <a:pt x="0" y="336"/>
                      <a:pt x="6" y="342"/>
                      <a:pt x="12" y="342"/>
                    </a:cubicBezTo>
                    <a:cubicBezTo>
                      <a:pt x="19" y="342"/>
                      <a:pt x="25" y="336"/>
                      <a:pt x="25" y="330"/>
                    </a:cubicBezTo>
                    <a:cubicBezTo>
                      <a:pt x="25" y="159"/>
                      <a:pt x="159" y="25"/>
                      <a:pt x="323" y="25"/>
                    </a:cubicBezTo>
                    <a:cubicBezTo>
                      <a:pt x="494" y="25"/>
                      <a:pt x="628" y="159"/>
                      <a:pt x="628" y="330"/>
                    </a:cubicBezTo>
                    <a:cubicBezTo>
                      <a:pt x="628" y="336"/>
                      <a:pt x="634" y="342"/>
                      <a:pt x="640" y="342"/>
                    </a:cubicBezTo>
                    <a:cubicBezTo>
                      <a:pt x="646" y="342"/>
                      <a:pt x="652" y="336"/>
                      <a:pt x="652" y="330"/>
                    </a:cubicBezTo>
                    <a:cubicBezTo>
                      <a:pt x="652" y="147"/>
                      <a:pt x="506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40"/>
              <p:cNvSpPr/>
              <p:nvPr/>
            </p:nvSpPr>
            <p:spPr>
              <a:xfrm rot="-531876">
                <a:off x="7276515" y="3336159"/>
                <a:ext cx="27259" cy="45994"/>
              </a:xfrm>
              <a:custGeom>
                <a:avLst/>
                <a:gdLst/>
                <a:ahLst/>
                <a:cxnLst/>
                <a:rect l="l" t="t" r="r" b="b"/>
                <a:pathLst>
                  <a:path w="275" h="464" extrusionOk="0">
                    <a:moveTo>
                      <a:pt x="134" y="0"/>
                    </a:moveTo>
                    <a:cubicBezTo>
                      <a:pt x="61" y="0"/>
                      <a:pt x="0" y="104"/>
                      <a:pt x="0" y="232"/>
                    </a:cubicBezTo>
                    <a:cubicBezTo>
                      <a:pt x="0" y="360"/>
                      <a:pt x="61" y="463"/>
                      <a:pt x="134" y="463"/>
                    </a:cubicBezTo>
                    <a:cubicBezTo>
                      <a:pt x="214" y="463"/>
                      <a:pt x="274" y="360"/>
                      <a:pt x="274" y="232"/>
                    </a:cubicBezTo>
                    <a:cubicBezTo>
                      <a:pt x="274" y="104"/>
                      <a:pt x="214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40"/>
              <p:cNvSpPr/>
              <p:nvPr/>
            </p:nvSpPr>
            <p:spPr>
              <a:xfrm rot="-531876">
                <a:off x="7033809" y="3367352"/>
                <a:ext cx="135304" cy="138377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1396" extrusionOk="0">
                    <a:moveTo>
                      <a:pt x="457" y="1"/>
                    </a:moveTo>
                    <a:cubicBezTo>
                      <a:pt x="293" y="1"/>
                      <a:pt x="134" y="43"/>
                      <a:pt x="0" y="128"/>
                    </a:cubicBezTo>
                    <a:cubicBezTo>
                      <a:pt x="165" y="756"/>
                      <a:pt x="634" y="1158"/>
                      <a:pt x="1219" y="1395"/>
                    </a:cubicBezTo>
                    <a:cubicBezTo>
                      <a:pt x="1310" y="1255"/>
                      <a:pt x="1365" y="1085"/>
                      <a:pt x="1365" y="902"/>
                    </a:cubicBezTo>
                    <a:cubicBezTo>
                      <a:pt x="1365" y="403"/>
                      <a:pt x="957" y="1"/>
                      <a:pt x="4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8" name="Google Shape;888;p40"/>
              <p:cNvSpPr/>
              <p:nvPr/>
            </p:nvSpPr>
            <p:spPr>
              <a:xfrm rot="-531876">
                <a:off x="7068283" y="3219066"/>
                <a:ext cx="134214" cy="133520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347" extrusionOk="0">
                    <a:moveTo>
                      <a:pt x="677" y="0"/>
                    </a:moveTo>
                    <a:cubicBezTo>
                      <a:pt x="306" y="0"/>
                      <a:pt x="1" y="305"/>
                      <a:pt x="1" y="676"/>
                    </a:cubicBezTo>
                    <a:cubicBezTo>
                      <a:pt x="1" y="1048"/>
                      <a:pt x="306" y="1346"/>
                      <a:pt x="677" y="1346"/>
                    </a:cubicBezTo>
                    <a:cubicBezTo>
                      <a:pt x="1049" y="1346"/>
                      <a:pt x="1353" y="1048"/>
                      <a:pt x="1353" y="676"/>
                    </a:cubicBezTo>
                    <a:cubicBezTo>
                      <a:pt x="1353" y="305"/>
                      <a:pt x="1049" y="0"/>
                      <a:pt x="6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9" name="Google Shape;889;p40"/>
              <p:cNvSpPr/>
              <p:nvPr/>
            </p:nvSpPr>
            <p:spPr>
              <a:xfrm rot="-531876">
                <a:off x="7092463" y="3243154"/>
                <a:ext cx="85841" cy="85247"/>
              </a:xfrm>
              <a:custGeom>
                <a:avLst/>
                <a:gdLst/>
                <a:ahLst/>
                <a:cxnLst/>
                <a:rect l="l" t="t" r="r" b="b"/>
                <a:pathLst>
                  <a:path w="866" h="860" extrusionOk="0">
                    <a:moveTo>
                      <a:pt x="433" y="1"/>
                    </a:moveTo>
                    <a:cubicBezTo>
                      <a:pt x="196" y="1"/>
                      <a:pt x="1" y="196"/>
                      <a:pt x="1" y="433"/>
                    </a:cubicBezTo>
                    <a:cubicBezTo>
                      <a:pt x="1" y="671"/>
                      <a:pt x="196" y="860"/>
                      <a:pt x="433" y="860"/>
                    </a:cubicBezTo>
                    <a:cubicBezTo>
                      <a:pt x="671" y="860"/>
                      <a:pt x="866" y="671"/>
                      <a:pt x="866" y="433"/>
                    </a:cubicBezTo>
                    <a:cubicBezTo>
                      <a:pt x="866" y="196"/>
                      <a:pt x="671" y="1"/>
                      <a:pt x="4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0" name="Google Shape;890;p40"/>
              <p:cNvSpPr/>
              <p:nvPr/>
            </p:nvSpPr>
            <p:spPr>
              <a:xfrm rot="-531876">
                <a:off x="7070658" y="3319277"/>
                <a:ext cx="123806" cy="41533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419" extrusionOk="0">
                    <a:moveTo>
                      <a:pt x="412" y="0"/>
                    </a:moveTo>
                    <a:cubicBezTo>
                      <a:pt x="176" y="0"/>
                      <a:pt x="0" y="54"/>
                      <a:pt x="0" y="54"/>
                    </a:cubicBezTo>
                    <a:cubicBezTo>
                      <a:pt x="213" y="345"/>
                      <a:pt x="519" y="419"/>
                      <a:pt x="775" y="419"/>
                    </a:cubicBezTo>
                    <a:cubicBezTo>
                      <a:pt x="1038" y="419"/>
                      <a:pt x="1249" y="340"/>
                      <a:pt x="1249" y="340"/>
                    </a:cubicBezTo>
                    <a:cubicBezTo>
                      <a:pt x="1003" y="66"/>
                      <a:pt x="671" y="0"/>
                      <a:pt x="412" y="0"/>
                    </a:cubicBezTo>
                    <a:close/>
                  </a:path>
                </a:pathLst>
              </a:custGeom>
              <a:solidFill>
                <a:srgbClr val="895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1" name="Google Shape;891;p40"/>
              <p:cNvSpPr/>
              <p:nvPr/>
            </p:nvSpPr>
            <p:spPr>
              <a:xfrm rot="-531876">
                <a:off x="7422151" y="3306781"/>
                <a:ext cx="135304" cy="138377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1396" extrusionOk="0">
                    <a:moveTo>
                      <a:pt x="902" y="1"/>
                    </a:moveTo>
                    <a:cubicBezTo>
                      <a:pt x="403" y="1"/>
                      <a:pt x="1" y="403"/>
                      <a:pt x="1" y="902"/>
                    </a:cubicBezTo>
                    <a:cubicBezTo>
                      <a:pt x="1" y="1085"/>
                      <a:pt x="55" y="1255"/>
                      <a:pt x="147" y="1395"/>
                    </a:cubicBezTo>
                    <a:cubicBezTo>
                      <a:pt x="731" y="1158"/>
                      <a:pt x="1200" y="756"/>
                      <a:pt x="1365" y="128"/>
                    </a:cubicBezTo>
                    <a:cubicBezTo>
                      <a:pt x="1231" y="43"/>
                      <a:pt x="1073" y="1"/>
                      <a:pt x="9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2" name="Google Shape;892;p40"/>
              <p:cNvSpPr/>
              <p:nvPr/>
            </p:nvSpPr>
            <p:spPr>
              <a:xfrm rot="-531876">
                <a:off x="7344583" y="3176025"/>
                <a:ext cx="133520" cy="13352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47" extrusionOk="0">
                    <a:moveTo>
                      <a:pt x="670" y="0"/>
                    </a:moveTo>
                    <a:cubicBezTo>
                      <a:pt x="299" y="0"/>
                      <a:pt x="0" y="305"/>
                      <a:pt x="0" y="676"/>
                    </a:cubicBezTo>
                    <a:cubicBezTo>
                      <a:pt x="0" y="1048"/>
                      <a:pt x="299" y="1346"/>
                      <a:pt x="670" y="1346"/>
                    </a:cubicBezTo>
                    <a:cubicBezTo>
                      <a:pt x="1048" y="1346"/>
                      <a:pt x="1346" y="1048"/>
                      <a:pt x="1346" y="676"/>
                    </a:cubicBezTo>
                    <a:cubicBezTo>
                      <a:pt x="1346" y="305"/>
                      <a:pt x="1048" y="0"/>
                      <a:pt x="6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40"/>
              <p:cNvSpPr/>
              <p:nvPr/>
            </p:nvSpPr>
            <p:spPr>
              <a:xfrm rot="-531876">
                <a:off x="7368664" y="3200121"/>
                <a:ext cx="85247" cy="85247"/>
              </a:xfrm>
              <a:custGeom>
                <a:avLst/>
                <a:gdLst/>
                <a:ahLst/>
                <a:cxnLst/>
                <a:rect l="l" t="t" r="r" b="b"/>
                <a:pathLst>
                  <a:path w="860" h="860" extrusionOk="0">
                    <a:moveTo>
                      <a:pt x="427" y="1"/>
                    </a:moveTo>
                    <a:cubicBezTo>
                      <a:pt x="190" y="1"/>
                      <a:pt x="1" y="196"/>
                      <a:pt x="1" y="433"/>
                    </a:cubicBezTo>
                    <a:cubicBezTo>
                      <a:pt x="1" y="671"/>
                      <a:pt x="190" y="860"/>
                      <a:pt x="427" y="860"/>
                    </a:cubicBezTo>
                    <a:cubicBezTo>
                      <a:pt x="671" y="860"/>
                      <a:pt x="860" y="671"/>
                      <a:pt x="860" y="433"/>
                    </a:cubicBezTo>
                    <a:cubicBezTo>
                      <a:pt x="860" y="196"/>
                      <a:pt x="671" y="1"/>
                      <a:pt x="4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40"/>
              <p:cNvSpPr/>
              <p:nvPr/>
            </p:nvSpPr>
            <p:spPr>
              <a:xfrm rot="-531876">
                <a:off x="7367721" y="3272990"/>
                <a:ext cx="123211" cy="41533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419" extrusionOk="0">
                    <a:moveTo>
                      <a:pt x="834" y="0"/>
                    </a:moveTo>
                    <a:cubicBezTo>
                      <a:pt x="576" y="0"/>
                      <a:pt x="246" y="66"/>
                      <a:pt x="0" y="340"/>
                    </a:cubicBezTo>
                    <a:cubicBezTo>
                      <a:pt x="0" y="340"/>
                      <a:pt x="209" y="419"/>
                      <a:pt x="471" y="419"/>
                    </a:cubicBezTo>
                    <a:cubicBezTo>
                      <a:pt x="725" y="419"/>
                      <a:pt x="1030" y="345"/>
                      <a:pt x="1243" y="54"/>
                    </a:cubicBezTo>
                    <a:cubicBezTo>
                      <a:pt x="1243" y="54"/>
                      <a:pt x="1068" y="0"/>
                      <a:pt x="834" y="0"/>
                    </a:cubicBezTo>
                    <a:close/>
                  </a:path>
                </a:pathLst>
              </a:custGeom>
              <a:solidFill>
                <a:srgbClr val="895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40"/>
              <p:cNvSpPr/>
              <p:nvPr/>
            </p:nvSpPr>
            <p:spPr>
              <a:xfrm rot="-531876">
                <a:off x="5759734" y="3039291"/>
                <a:ext cx="1112271" cy="813412"/>
              </a:xfrm>
              <a:custGeom>
                <a:avLst/>
                <a:gdLst/>
                <a:ahLst/>
                <a:cxnLst/>
                <a:rect l="l" t="t" r="r" b="b"/>
                <a:pathLst>
                  <a:path w="11221" h="8206" extrusionOk="0">
                    <a:moveTo>
                      <a:pt x="1715" y="1"/>
                    </a:moveTo>
                    <a:cubicBezTo>
                      <a:pt x="1712" y="1"/>
                      <a:pt x="1709" y="1"/>
                      <a:pt x="1706" y="1"/>
                    </a:cubicBezTo>
                    <a:cubicBezTo>
                      <a:pt x="1706" y="1"/>
                      <a:pt x="1938" y="62"/>
                      <a:pt x="2041" y="238"/>
                    </a:cubicBezTo>
                    <a:cubicBezTo>
                      <a:pt x="2041" y="238"/>
                      <a:pt x="1722" y="98"/>
                      <a:pt x="1436" y="98"/>
                    </a:cubicBezTo>
                    <a:cubicBezTo>
                      <a:pt x="1380" y="98"/>
                      <a:pt x="1325" y="104"/>
                      <a:pt x="1274" y="117"/>
                    </a:cubicBezTo>
                    <a:lnTo>
                      <a:pt x="1487" y="202"/>
                    </a:lnTo>
                    <a:cubicBezTo>
                      <a:pt x="1310" y="214"/>
                      <a:pt x="1146" y="251"/>
                      <a:pt x="987" y="330"/>
                    </a:cubicBezTo>
                    <a:cubicBezTo>
                      <a:pt x="744" y="452"/>
                      <a:pt x="555" y="665"/>
                      <a:pt x="397" y="890"/>
                    </a:cubicBezTo>
                    <a:cubicBezTo>
                      <a:pt x="208" y="1170"/>
                      <a:pt x="43" y="1481"/>
                      <a:pt x="31" y="1822"/>
                    </a:cubicBezTo>
                    <a:cubicBezTo>
                      <a:pt x="1" y="2370"/>
                      <a:pt x="415" y="2906"/>
                      <a:pt x="957" y="3022"/>
                    </a:cubicBezTo>
                    <a:cubicBezTo>
                      <a:pt x="1109" y="3059"/>
                      <a:pt x="1268" y="3059"/>
                      <a:pt x="1414" y="3126"/>
                    </a:cubicBezTo>
                    <a:cubicBezTo>
                      <a:pt x="1554" y="3193"/>
                      <a:pt x="1676" y="3351"/>
                      <a:pt x="1621" y="3497"/>
                    </a:cubicBezTo>
                    <a:cubicBezTo>
                      <a:pt x="1596" y="3570"/>
                      <a:pt x="1536" y="3625"/>
                      <a:pt x="1481" y="3680"/>
                    </a:cubicBezTo>
                    <a:cubicBezTo>
                      <a:pt x="1389" y="3771"/>
                      <a:pt x="1304" y="3881"/>
                      <a:pt x="1225" y="3990"/>
                    </a:cubicBezTo>
                    <a:cubicBezTo>
                      <a:pt x="1225" y="3990"/>
                      <a:pt x="1225" y="3990"/>
                      <a:pt x="1225" y="3984"/>
                    </a:cubicBezTo>
                    <a:cubicBezTo>
                      <a:pt x="1261" y="3832"/>
                      <a:pt x="1195" y="3759"/>
                      <a:pt x="1194" y="3759"/>
                    </a:cubicBezTo>
                    <a:lnTo>
                      <a:pt x="1194" y="3759"/>
                    </a:lnTo>
                    <a:cubicBezTo>
                      <a:pt x="1213" y="3899"/>
                      <a:pt x="1067" y="4283"/>
                      <a:pt x="1067" y="4283"/>
                    </a:cubicBezTo>
                    <a:cubicBezTo>
                      <a:pt x="1044" y="4124"/>
                      <a:pt x="968" y="4118"/>
                      <a:pt x="958" y="4118"/>
                    </a:cubicBezTo>
                    <a:cubicBezTo>
                      <a:pt x="957" y="4118"/>
                      <a:pt x="957" y="4118"/>
                      <a:pt x="957" y="4118"/>
                    </a:cubicBezTo>
                    <a:cubicBezTo>
                      <a:pt x="1036" y="4258"/>
                      <a:pt x="957" y="4630"/>
                      <a:pt x="957" y="4630"/>
                    </a:cubicBezTo>
                    <a:lnTo>
                      <a:pt x="957" y="4624"/>
                    </a:lnTo>
                    <a:cubicBezTo>
                      <a:pt x="945" y="4703"/>
                      <a:pt x="933" y="4782"/>
                      <a:pt x="926" y="4861"/>
                    </a:cubicBezTo>
                    <a:cubicBezTo>
                      <a:pt x="908" y="5306"/>
                      <a:pt x="1115" y="5763"/>
                      <a:pt x="1493" y="6007"/>
                    </a:cubicBezTo>
                    <a:cubicBezTo>
                      <a:pt x="1784" y="6188"/>
                      <a:pt x="2118" y="6222"/>
                      <a:pt x="2465" y="6222"/>
                    </a:cubicBezTo>
                    <a:cubicBezTo>
                      <a:pt x="2673" y="6222"/>
                      <a:pt x="2885" y="6210"/>
                      <a:pt x="3096" y="6210"/>
                    </a:cubicBezTo>
                    <a:cubicBezTo>
                      <a:pt x="3333" y="6210"/>
                      <a:pt x="3568" y="6226"/>
                      <a:pt x="3789" y="6293"/>
                    </a:cubicBezTo>
                    <a:cubicBezTo>
                      <a:pt x="3893" y="6323"/>
                      <a:pt x="3990" y="6366"/>
                      <a:pt x="4069" y="6439"/>
                    </a:cubicBezTo>
                    <a:cubicBezTo>
                      <a:pt x="4130" y="6494"/>
                      <a:pt x="4167" y="6567"/>
                      <a:pt x="4209" y="6640"/>
                    </a:cubicBezTo>
                    <a:cubicBezTo>
                      <a:pt x="4786" y="7601"/>
                      <a:pt x="5895" y="8206"/>
                      <a:pt x="7013" y="8206"/>
                    </a:cubicBezTo>
                    <a:cubicBezTo>
                      <a:pt x="7171" y="8206"/>
                      <a:pt x="7329" y="8194"/>
                      <a:pt x="7486" y="8169"/>
                    </a:cubicBezTo>
                    <a:cubicBezTo>
                      <a:pt x="7572" y="8157"/>
                      <a:pt x="7657" y="8132"/>
                      <a:pt x="7742" y="8114"/>
                    </a:cubicBezTo>
                    <a:cubicBezTo>
                      <a:pt x="8351" y="8090"/>
                      <a:pt x="8991" y="8132"/>
                      <a:pt x="9588" y="8041"/>
                    </a:cubicBezTo>
                    <a:cubicBezTo>
                      <a:pt x="9813" y="8004"/>
                      <a:pt x="10087" y="7925"/>
                      <a:pt x="10294" y="7828"/>
                    </a:cubicBezTo>
                    <a:cubicBezTo>
                      <a:pt x="10794" y="7596"/>
                      <a:pt x="11025" y="6993"/>
                      <a:pt x="11141" y="6457"/>
                    </a:cubicBezTo>
                    <a:cubicBezTo>
                      <a:pt x="11220" y="6067"/>
                      <a:pt x="11214" y="5665"/>
                      <a:pt x="11171" y="5270"/>
                    </a:cubicBezTo>
                    <a:cubicBezTo>
                      <a:pt x="11159" y="5142"/>
                      <a:pt x="11184" y="4868"/>
                      <a:pt x="11031" y="4855"/>
                    </a:cubicBezTo>
                    <a:cubicBezTo>
                      <a:pt x="11030" y="4855"/>
                      <a:pt x="11028" y="4855"/>
                      <a:pt x="11026" y="4855"/>
                    </a:cubicBezTo>
                    <a:cubicBezTo>
                      <a:pt x="10908" y="4855"/>
                      <a:pt x="10634" y="5063"/>
                      <a:pt x="10520" y="5117"/>
                    </a:cubicBezTo>
                    <a:cubicBezTo>
                      <a:pt x="10374" y="5190"/>
                      <a:pt x="10221" y="5263"/>
                      <a:pt x="10069" y="5330"/>
                    </a:cubicBezTo>
                    <a:cubicBezTo>
                      <a:pt x="10075" y="5312"/>
                      <a:pt x="10075" y="5300"/>
                      <a:pt x="10081" y="5282"/>
                    </a:cubicBezTo>
                    <a:cubicBezTo>
                      <a:pt x="10179" y="4813"/>
                      <a:pt x="10209" y="4295"/>
                      <a:pt x="9965" y="3887"/>
                    </a:cubicBezTo>
                    <a:cubicBezTo>
                      <a:pt x="9681" y="3413"/>
                      <a:pt x="9195" y="3198"/>
                      <a:pt x="8675" y="3198"/>
                    </a:cubicBezTo>
                    <a:cubicBezTo>
                      <a:pt x="8660" y="3198"/>
                      <a:pt x="8646" y="3198"/>
                      <a:pt x="8631" y="3199"/>
                    </a:cubicBezTo>
                    <a:cubicBezTo>
                      <a:pt x="8615" y="3199"/>
                      <a:pt x="8600" y="3199"/>
                      <a:pt x="8584" y="3199"/>
                    </a:cubicBezTo>
                    <a:cubicBezTo>
                      <a:pt x="8050" y="3199"/>
                      <a:pt x="7696" y="2902"/>
                      <a:pt x="7365" y="2541"/>
                    </a:cubicBezTo>
                    <a:cubicBezTo>
                      <a:pt x="7298" y="2468"/>
                      <a:pt x="7042" y="2157"/>
                      <a:pt x="7066" y="1968"/>
                    </a:cubicBezTo>
                    <a:lnTo>
                      <a:pt x="7066" y="1968"/>
                    </a:lnTo>
                    <a:cubicBezTo>
                      <a:pt x="7066" y="1968"/>
                      <a:pt x="7036" y="2066"/>
                      <a:pt x="7042" y="2175"/>
                    </a:cubicBezTo>
                    <a:cubicBezTo>
                      <a:pt x="6908" y="2029"/>
                      <a:pt x="6768" y="1889"/>
                      <a:pt x="6609" y="1767"/>
                    </a:cubicBezTo>
                    <a:cubicBezTo>
                      <a:pt x="6609" y="1767"/>
                      <a:pt x="6244" y="1408"/>
                      <a:pt x="5970" y="1359"/>
                    </a:cubicBezTo>
                    <a:cubicBezTo>
                      <a:pt x="5702" y="1310"/>
                      <a:pt x="5635" y="1243"/>
                      <a:pt x="5586" y="1164"/>
                    </a:cubicBezTo>
                    <a:lnTo>
                      <a:pt x="5586" y="1164"/>
                    </a:lnTo>
                    <a:cubicBezTo>
                      <a:pt x="5586" y="1164"/>
                      <a:pt x="5641" y="1280"/>
                      <a:pt x="5763" y="1408"/>
                    </a:cubicBezTo>
                    <a:cubicBezTo>
                      <a:pt x="5711" y="1402"/>
                      <a:pt x="5659" y="1399"/>
                      <a:pt x="5607" y="1399"/>
                    </a:cubicBezTo>
                    <a:cubicBezTo>
                      <a:pt x="5445" y="1399"/>
                      <a:pt x="5283" y="1429"/>
                      <a:pt x="5135" y="1493"/>
                    </a:cubicBezTo>
                    <a:cubicBezTo>
                      <a:pt x="5068" y="1524"/>
                      <a:pt x="5007" y="1560"/>
                      <a:pt x="4946" y="1597"/>
                    </a:cubicBezTo>
                    <a:cubicBezTo>
                      <a:pt x="4946" y="1597"/>
                      <a:pt x="4692" y="1690"/>
                      <a:pt x="4475" y="1690"/>
                    </a:cubicBezTo>
                    <a:cubicBezTo>
                      <a:pt x="4349" y="1690"/>
                      <a:pt x="4236" y="1658"/>
                      <a:pt x="4191" y="1560"/>
                    </a:cubicBezTo>
                    <a:lnTo>
                      <a:pt x="4191" y="1560"/>
                    </a:lnTo>
                    <a:cubicBezTo>
                      <a:pt x="4191" y="1560"/>
                      <a:pt x="4185" y="1743"/>
                      <a:pt x="4587" y="1834"/>
                    </a:cubicBezTo>
                    <a:cubicBezTo>
                      <a:pt x="4584" y="1837"/>
                      <a:pt x="4460" y="1875"/>
                      <a:pt x="4316" y="1875"/>
                    </a:cubicBezTo>
                    <a:cubicBezTo>
                      <a:pt x="4176" y="1875"/>
                      <a:pt x="4017" y="1839"/>
                      <a:pt x="3935" y="1700"/>
                    </a:cubicBezTo>
                    <a:lnTo>
                      <a:pt x="3935" y="1700"/>
                    </a:lnTo>
                    <a:cubicBezTo>
                      <a:pt x="3935" y="1700"/>
                      <a:pt x="3948" y="1926"/>
                      <a:pt x="4228" y="1987"/>
                    </a:cubicBezTo>
                    <a:cubicBezTo>
                      <a:pt x="4187" y="1993"/>
                      <a:pt x="4147" y="1996"/>
                      <a:pt x="4106" y="1996"/>
                    </a:cubicBezTo>
                    <a:cubicBezTo>
                      <a:pt x="4026" y="1996"/>
                      <a:pt x="3948" y="1982"/>
                      <a:pt x="3874" y="1950"/>
                    </a:cubicBezTo>
                    <a:cubicBezTo>
                      <a:pt x="3771" y="1895"/>
                      <a:pt x="3692" y="1810"/>
                      <a:pt x="3619" y="1719"/>
                    </a:cubicBezTo>
                    <a:cubicBezTo>
                      <a:pt x="3430" y="1487"/>
                      <a:pt x="3278" y="1231"/>
                      <a:pt x="3107" y="994"/>
                    </a:cubicBezTo>
                    <a:cubicBezTo>
                      <a:pt x="3107" y="994"/>
                      <a:pt x="2614" y="232"/>
                      <a:pt x="2266" y="159"/>
                    </a:cubicBezTo>
                    <a:lnTo>
                      <a:pt x="2266" y="159"/>
                    </a:lnTo>
                    <a:cubicBezTo>
                      <a:pt x="2267" y="159"/>
                      <a:pt x="2370" y="245"/>
                      <a:pt x="2437" y="379"/>
                    </a:cubicBezTo>
                    <a:cubicBezTo>
                      <a:pt x="2395" y="336"/>
                      <a:pt x="2041" y="1"/>
                      <a:pt x="17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6" name="Google Shape;896;p40"/>
              <p:cNvSpPr/>
              <p:nvPr/>
            </p:nvSpPr>
            <p:spPr>
              <a:xfrm rot="-531876">
                <a:off x="6434931" y="3744540"/>
                <a:ext cx="447545" cy="159491"/>
              </a:xfrm>
              <a:custGeom>
                <a:avLst/>
                <a:gdLst/>
                <a:ahLst/>
                <a:cxnLst/>
                <a:rect l="l" t="t" r="r" b="b"/>
                <a:pathLst>
                  <a:path w="4515" h="1609" extrusionOk="0">
                    <a:moveTo>
                      <a:pt x="1487" y="0"/>
                    </a:moveTo>
                    <a:lnTo>
                      <a:pt x="1487" y="549"/>
                    </a:lnTo>
                    <a:cubicBezTo>
                      <a:pt x="1487" y="549"/>
                      <a:pt x="92" y="1103"/>
                      <a:pt x="13" y="1231"/>
                    </a:cubicBezTo>
                    <a:cubicBezTo>
                      <a:pt x="1" y="1255"/>
                      <a:pt x="13" y="1401"/>
                      <a:pt x="37" y="1608"/>
                    </a:cubicBezTo>
                    <a:lnTo>
                      <a:pt x="4478" y="1608"/>
                    </a:lnTo>
                    <a:cubicBezTo>
                      <a:pt x="4502" y="1401"/>
                      <a:pt x="4514" y="1255"/>
                      <a:pt x="4502" y="1231"/>
                    </a:cubicBezTo>
                    <a:cubicBezTo>
                      <a:pt x="4423" y="1103"/>
                      <a:pt x="3028" y="549"/>
                      <a:pt x="3028" y="549"/>
                    </a:cubicBezTo>
                    <a:lnTo>
                      <a:pt x="3022" y="549"/>
                    </a:lnTo>
                    <a:lnTo>
                      <a:pt x="302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40"/>
              <p:cNvSpPr/>
              <p:nvPr/>
            </p:nvSpPr>
            <p:spPr>
              <a:xfrm rot="-531876">
                <a:off x="6394940" y="3803764"/>
                <a:ext cx="540424" cy="115380"/>
              </a:xfrm>
              <a:custGeom>
                <a:avLst/>
                <a:gdLst/>
                <a:ahLst/>
                <a:cxnLst/>
                <a:rect l="l" t="t" r="r" b="b"/>
                <a:pathLst>
                  <a:path w="5452" h="1164" extrusionOk="0">
                    <a:moveTo>
                      <a:pt x="1821" y="0"/>
                    </a:moveTo>
                    <a:cubicBezTo>
                      <a:pt x="1474" y="140"/>
                      <a:pt x="79" y="743"/>
                      <a:pt x="18" y="853"/>
                    </a:cubicBezTo>
                    <a:cubicBezTo>
                      <a:pt x="0" y="884"/>
                      <a:pt x="481" y="865"/>
                      <a:pt x="524" y="1164"/>
                    </a:cubicBezTo>
                    <a:lnTo>
                      <a:pt x="4915" y="1164"/>
                    </a:lnTo>
                    <a:cubicBezTo>
                      <a:pt x="4958" y="865"/>
                      <a:pt x="5451" y="823"/>
                      <a:pt x="5433" y="792"/>
                    </a:cubicBezTo>
                    <a:cubicBezTo>
                      <a:pt x="5372" y="683"/>
                      <a:pt x="3971" y="140"/>
                      <a:pt x="3624" y="0"/>
                    </a:cubicBezTo>
                    <a:cubicBezTo>
                      <a:pt x="3393" y="232"/>
                      <a:pt x="3076" y="378"/>
                      <a:pt x="2723" y="378"/>
                    </a:cubicBezTo>
                    <a:cubicBezTo>
                      <a:pt x="2369" y="378"/>
                      <a:pt x="2053" y="232"/>
                      <a:pt x="18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40"/>
              <p:cNvSpPr/>
              <p:nvPr/>
            </p:nvSpPr>
            <p:spPr>
              <a:xfrm rot="-531876">
                <a:off x="6234826" y="3488512"/>
                <a:ext cx="106360" cy="122220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233" extrusionOk="0">
                    <a:moveTo>
                      <a:pt x="710" y="1"/>
                    </a:moveTo>
                    <a:cubicBezTo>
                      <a:pt x="648" y="1"/>
                      <a:pt x="577" y="17"/>
                      <a:pt x="494" y="57"/>
                    </a:cubicBezTo>
                    <a:cubicBezTo>
                      <a:pt x="1" y="288"/>
                      <a:pt x="147" y="1110"/>
                      <a:pt x="1000" y="1232"/>
                    </a:cubicBezTo>
                    <a:lnTo>
                      <a:pt x="1073" y="392"/>
                    </a:lnTo>
                    <a:cubicBezTo>
                      <a:pt x="1073" y="392"/>
                      <a:pt x="1010" y="1"/>
                      <a:pt x="7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40"/>
              <p:cNvSpPr/>
              <p:nvPr/>
            </p:nvSpPr>
            <p:spPr>
              <a:xfrm rot="-531876">
                <a:off x="6887421" y="3477063"/>
                <a:ext cx="117858" cy="111812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1128" extrusionOk="0">
                    <a:moveTo>
                      <a:pt x="532" y="0"/>
                    </a:moveTo>
                    <a:cubicBezTo>
                      <a:pt x="296" y="0"/>
                      <a:pt x="159" y="286"/>
                      <a:pt x="159" y="286"/>
                    </a:cubicBezTo>
                    <a:lnTo>
                      <a:pt x="0" y="1114"/>
                    </a:lnTo>
                    <a:cubicBezTo>
                      <a:pt x="62" y="1123"/>
                      <a:pt x="122" y="1127"/>
                      <a:pt x="179" y="1127"/>
                    </a:cubicBezTo>
                    <a:cubicBezTo>
                      <a:pt x="897" y="1127"/>
                      <a:pt x="1189" y="455"/>
                      <a:pt x="810" y="127"/>
                    </a:cubicBezTo>
                    <a:cubicBezTo>
                      <a:pt x="707" y="35"/>
                      <a:pt x="613" y="0"/>
                      <a:pt x="5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40"/>
              <p:cNvSpPr/>
              <p:nvPr/>
            </p:nvSpPr>
            <p:spPr>
              <a:xfrm rot="-531876">
                <a:off x="6279962" y="3304443"/>
                <a:ext cx="631420" cy="463702"/>
              </a:xfrm>
              <a:custGeom>
                <a:avLst/>
                <a:gdLst/>
                <a:ahLst/>
                <a:cxnLst/>
                <a:rect l="l" t="t" r="r" b="b"/>
                <a:pathLst>
                  <a:path w="6370" h="4678" extrusionOk="0">
                    <a:moveTo>
                      <a:pt x="3096" y="0"/>
                    </a:moveTo>
                    <a:cubicBezTo>
                      <a:pt x="3059" y="0"/>
                      <a:pt x="3022" y="1"/>
                      <a:pt x="2985" y="2"/>
                    </a:cubicBezTo>
                    <a:cubicBezTo>
                      <a:pt x="2254" y="20"/>
                      <a:pt x="1182" y="258"/>
                      <a:pt x="719" y="1507"/>
                    </a:cubicBezTo>
                    <a:cubicBezTo>
                      <a:pt x="0" y="3456"/>
                      <a:pt x="1578" y="4412"/>
                      <a:pt x="3082" y="4631"/>
                    </a:cubicBezTo>
                    <a:lnTo>
                      <a:pt x="3101" y="4631"/>
                    </a:lnTo>
                    <a:cubicBezTo>
                      <a:pt x="3314" y="4661"/>
                      <a:pt x="3532" y="4678"/>
                      <a:pt x="3751" y="4678"/>
                    </a:cubicBezTo>
                    <a:cubicBezTo>
                      <a:pt x="5072" y="4678"/>
                      <a:pt x="6369" y="4076"/>
                      <a:pt x="6244" y="2298"/>
                    </a:cubicBezTo>
                    <a:cubicBezTo>
                      <a:pt x="6146" y="898"/>
                      <a:pt x="4952" y="362"/>
                      <a:pt x="4179" y="148"/>
                    </a:cubicBezTo>
                    <a:cubicBezTo>
                      <a:pt x="3825" y="54"/>
                      <a:pt x="3461" y="0"/>
                      <a:pt x="30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40"/>
              <p:cNvSpPr/>
              <p:nvPr/>
            </p:nvSpPr>
            <p:spPr>
              <a:xfrm rot="-531876">
                <a:off x="6321026" y="3229109"/>
                <a:ext cx="608126" cy="328398"/>
              </a:xfrm>
              <a:custGeom>
                <a:avLst/>
                <a:gdLst/>
                <a:ahLst/>
                <a:cxnLst/>
                <a:rect l="l" t="t" r="r" b="b"/>
                <a:pathLst>
                  <a:path w="6135" h="3313" extrusionOk="0">
                    <a:moveTo>
                      <a:pt x="2878" y="0"/>
                    </a:moveTo>
                    <a:cubicBezTo>
                      <a:pt x="2864" y="0"/>
                      <a:pt x="2849" y="4"/>
                      <a:pt x="2833" y="11"/>
                    </a:cubicBezTo>
                    <a:cubicBezTo>
                      <a:pt x="2608" y="121"/>
                      <a:pt x="2961" y="583"/>
                      <a:pt x="2961" y="583"/>
                    </a:cubicBezTo>
                    <a:cubicBezTo>
                      <a:pt x="2961" y="583"/>
                      <a:pt x="2730" y="334"/>
                      <a:pt x="2598" y="334"/>
                    </a:cubicBezTo>
                    <a:cubicBezTo>
                      <a:pt x="2578" y="334"/>
                      <a:pt x="2561" y="339"/>
                      <a:pt x="2547" y="352"/>
                    </a:cubicBezTo>
                    <a:cubicBezTo>
                      <a:pt x="2462" y="425"/>
                      <a:pt x="2754" y="614"/>
                      <a:pt x="2918" y="705"/>
                    </a:cubicBezTo>
                    <a:cubicBezTo>
                      <a:pt x="2747" y="689"/>
                      <a:pt x="2586" y="681"/>
                      <a:pt x="2434" y="681"/>
                    </a:cubicBezTo>
                    <a:cubicBezTo>
                      <a:pt x="87" y="681"/>
                      <a:pt x="1" y="2508"/>
                      <a:pt x="1" y="2508"/>
                    </a:cubicBezTo>
                    <a:cubicBezTo>
                      <a:pt x="106" y="2534"/>
                      <a:pt x="203" y="2545"/>
                      <a:pt x="291" y="2545"/>
                    </a:cubicBezTo>
                    <a:cubicBezTo>
                      <a:pt x="981" y="2545"/>
                      <a:pt x="1158" y="1850"/>
                      <a:pt x="1158" y="1850"/>
                    </a:cubicBezTo>
                    <a:cubicBezTo>
                      <a:pt x="1328" y="1938"/>
                      <a:pt x="1488" y="1973"/>
                      <a:pt x="1635" y="1973"/>
                    </a:cubicBezTo>
                    <a:cubicBezTo>
                      <a:pt x="2188" y="1973"/>
                      <a:pt x="2553" y="1479"/>
                      <a:pt x="2553" y="1479"/>
                    </a:cubicBezTo>
                    <a:lnTo>
                      <a:pt x="2553" y="1479"/>
                    </a:lnTo>
                    <a:cubicBezTo>
                      <a:pt x="2242" y="2094"/>
                      <a:pt x="1731" y="2149"/>
                      <a:pt x="1731" y="2149"/>
                    </a:cubicBezTo>
                    <a:cubicBezTo>
                      <a:pt x="1757" y="2151"/>
                      <a:pt x="1782" y="2152"/>
                      <a:pt x="1808" y="2152"/>
                    </a:cubicBezTo>
                    <a:cubicBezTo>
                      <a:pt x="2393" y="2152"/>
                      <a:pt x="2854" y="1570"/>
                      <a:pt x="3052" y="1278"/>
                    </a:cubicBezTo>
                    <a:cubicBezTo>
                      <a:pt x="3162" y="1625"/>
                      <a:pt x="3461" y="2362"/>
                      <a:pt x="4070" y="2484"/>
                    </a:cubicBezTo>
                    <a:cubicBezTo>
                      <a:pt x="4070" y="2484"/>
                      <a:pt x="3601" y="2289"/>
                      <a:pt x="3467" y="1613"/>
                    </a:cubicBezTo>
                    <a:lnTo>
                      <a:pt x="3467" y="1613"/>
                    </a:lnTo>
                    <a:cubicBezTo>
                      <a:pt x="3467" y="1613"/>
                      <a:pt x="3749" y="2380"/>
                      <a:pt x="4475" y="2380"/>
                    </a:cubicBezTo>
                    <a:cubicBezTo>
                      <a:pt x="4547" y="2380"/>
                      <a:pt x="4623" y="2372"/>
                      <a:pt x="4703" y="2356"/>
                    </a:cubicBezTo>
                    <a:lnTo>
                      <a:pt x="4703" y="2356"/>
                    </a:lnTo>
                    <a:cubicBezTo>
                      <a:pt x="4703" y="2356"/>
                      <a:pt x="4673" y="3270"/>
                      <a:pt x="5635" y="3312"/>
                    </a:cubicBezTo>
                    <a:cubicBezTo>
                      <a:pt x="5635" y="3312"/>
                      <a:pt x="6134" y="1235"/>
                      <a:pt x="3205" y="748"/>
                    </a:cubicBezTo>
                    <a:lnTo>
                      <a:pt x="3205" y="742"/>
                    </a:lnTo>
                    <a:lnTo>
                      <a:pt x="3180" y="742"/>
                    </a:lnTo>
                    <a:cubicBezTo>
                      <a:pt x="3266" y="614"/>
                      <a:pt x="3503" y="248"/>
                      <a:pt x="3363" y="200"/>
                    </a:cubicBezTo>
                    <a:cubicBezTo>
                      <a:pt x="3353" y="196"/>
                      <a:pt x="3343" y="194"/>
                      <a:pt x="3333" y="194"/>
                    </a:cubicBezTo>
                    <a:cubicBezTo>
                      <a:pt x="3186" y="194"/>
                      <a:pt x="3095" y="602"/>
                      <a:pt x="3095" y="602"/>
                    </a:cubicBezTo>
                    <a:cubicBezTo>
                      <a:pt x="3095" y="602"/>
                      <a:pt x="3069" y="0"/>
                      <a:pt x="2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40"/>
              <p:cNvSpPr/>
              <p:nvPr/>
            </p:nvSpPr>
            <p:spPr>
              <a:xfrm rot="-531876">
                <a:off x="6397699" y="3444622"/>
                <a:ext cx="149281" cy="140360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1416" extrusionOk="0">
                    <a:moveTo>
                      <a:pt x="752" y="0"/>
                    </a:moveTo>
                    <a:cubicBezTo>
                      <a:pt x="404" y="0"/>
                      <a:pt x="106" y="254"/>
                      <a:pt x="56" y="604"/>
                    </a:cubicBezTo>
                    <a:cubicBezTo>
                      <a:pt x="1" y="994"/>
                      <a:pt x="269" y="1354"/>
                      <a:pt x="653" y="1408"/>
                    </a:cubicBezTo>
                    <a:cubicBezTo>
                      <a:pt x="686" y="1413"/>
                      <a:pt x="719" y="1416"/>
                      <a:pt x="752" y="1416"/>
                    </a:cubicBezTo>
                    <a:cubicBezTo>
                      <a:pt x="1097" y="1416"/>
                      <a:pt x="1400" y="1161"/>
                      <a:pt x="1450" y="805"/>
                    </a:cubicBezTo>
                    <a:cubicBezTo>
                      <a:pt x="1505" y="422"/>
                      <a:pt x="1237" y="62"/>
                      <a:pt x="854" y="8"/>
                    </a:cubicBezTo>
                    <a:cubicBezTo>
                      <a:pt x="820" y="3"/>
                      <a:pt x="786" y="0"/>
                      <a:pt x="7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40"/>
              <p:cNvSpPr/>
              <p:nvPr/>
            </p:nvSpPr>
            <p:spPr>
              <a:xfrm rot="-531876">
                <a:off x="6402863" y="3448116"/>
                <a:ext cx="91194" cy="85742"/>
              </a:xfrm>
              <a:custGeom>
                <a:avLst/>
                <a:gdLst/>
                <a:ahLst/>
                <a:cxnLst/>
                <a:rect l="l" t="t" r="r" b="b"/>
                <a:pathLst>
                  <a:path w="920" h="865" extrusionOk="0">
                    <a:moveTo>
                      <a:pt x="628" y="0"/>
                    </a:moveTo>
                    <a:cubicBezTo>
                      <a:pt x="347" y="13"/>
                      <a:pt x="98" y="195"/>
                      <a:pt x="0" y="463"/>
                    </a:cubicBezTo>
                    <a:cubicBezTo>
                      <a:pt x="18" y="658"/>
                      <a:pt x="171" y="829"/>
                      <a:pt x="384" y="859"/>
                    </a:cubicBezTo>
                    <a:cubicBezTo>
                      <a:pt x="406" y="863"/>
                      <a:pt x="428" y="864"/>
                      <a:pt x="450" y="864"/>
                    </a:cubicBezTo>
                    <a:cubicBezTo>
                      <a:pt x="668" y="864"/>
                      <a:pt x="862" y="703"/>
                      <a:pt x="889" y="476"/>
                    </a:cubicBezTo>
                    <a:cubicBezTo>
                      <a:pt x="920" y="268"/>
                      <a:pt x="810" y="80"/>
                      <a:pt x="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40"/>
              <p:cNvSpPr/>
              <p:nvPr/>
            </p:nvSpPr>
            <p:spPr>
              <a:xfrm rot="-531876">
                <a:off x="6352869" y="3588738"/>
                <a:ext cx="136593" cy="155625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1570" extrusionOk="0">
                    <a:moveTo>
                      <a:pt x="362" y="0"/>
                    </a:moveTo>
                    <a:cubicBezTo>
                      <a:pt x="237" y="0"/>
                      <a:pt x="114" y="26"/>
                      <a:pt x="1" y="71"/>
                    </a:cubicBezTo>
                    <a:cubicBezTo>
                      <a:pt x="80" y="747"/>
                      <a:pt x="506" y="1240"/>
                      <a:pt x="1079" y="1569"/>
                    </a:cubicBezTo>
                    <a:cubicBezTo>
                      <a:pt x="1194" y="1435"/>
                      <a:pt x="1274" y="1271"/>
                      <a:pt x="1298" y="1082"/>
                    </a:cubicBezTo>
                    <a:cubicBezTo>
                      <a:pt x="1377" y="564"/>
                      <a:pt x="1018" y="83"/>
                      <a:pt x="494" y="10"/>
                    </a:cubicBezTo>
                    <a:cubicBezTo>
                      <a:pt x="450" y="4"/>
                      <a:pt x="406" y="0"/>
                      <a:pt x="3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40"/>
              <p:cNvSpPr/>
              <p:nvPr/>
            </p:nvSpPr>
            <p:spPr>
              <a:xfrm rot="-531876">
                <a:off x="6689858" y="3441094"/>
                <a:ext cx="149182" cy="139864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411" extrusionOk="0">
                    <a:moveTo>
                      <a:pt x="746" y="0"/>
                    </a:moveTo>
                    <a:cubicBezTo>
                      <a:pt x="405" y="0"/>
                      <a:pt x="105" y="258"/>
                      <a:pt x="55" y="606"/>
                    </a:cubicBezTo>
                    <a:cubicBezTo>
                      <a:pt x="0" y="989"/>
                      <a:pt x="268" y="1349"/>
                      <a:pt x="652" y="1404"/>
                    </a:cubicBezTo>
                    <a:cubicBezTo>
                      <a:pt x="686" y="1408"/>
                      <a:pt x="720" y="1411"/>
                      <a:pt x="753" y="1411"/>
                    </a:cubicBezTo>
                    <a:cubicBezTo>
                      <a:pt x="1101" y="1411"/>
                      <a:pt x="1400" y="1157"/>
                      <a:pt x="1450" y="807"/>
                    </a:cubicBezTo>
                    <a:cubicBezTo>
                      <a:pt x="1505" y="417"/>
                      <a:pt x="1237" y="64"/>
                      <a:pt x="853" y="9"/>
                    </a:cubicBezTo>
                    <a:cubicBezTo>
                      <a:pt x="817" y="3"/>
                      <a:pt x="781" y="0"/>
                      <a:pt x="7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40"/>
              <p:cNvSpPr/>
              <p:nvPr/>
            </p:nvSpPr>
            <p:spPr>
              <a:xfrm rot="-531876">
                <a:off x="6694931" y="3444687"/>
                <a:ext cx="91293" cy="85148"/>
              </a:xfrm>
              <a:custGeom>
                <a:avLst/>
                <a:gdLst/>
                <a:ahLst/>
                <a:cxnLst/>
                <a:rect l="l" t="t" r="r" b="b"/>
                <a:pathLst>
                  <a:path w="921" h="859" extrusionOk="0">
                    <a:moveTo>
                      <a:pt x="628" y="1"/>
                    </a:moveTo>
                    <a:cubicBezTo>
                      <a:pt x="348" y="13"/>
                      <a:pt x="98" y="196"/>
                      <a:pt x="1" y="458"/>
                    </a:cubicBezTo>
                    <a:cubicBezTo>
                      <a:pt x="19" y="659"/>
                      <a:pt x="177" y="823"/>
                      <a:pt x="385" y="853"/>
                    </a:cubicBezTo>
                    <a:cubicBezTo>
                      <a:pt x="407" y="857"/>
                      <a:pt x="429" y="858"/>
                      <a:pt x="451" y="858"/>
                    </a:cubicBezTo>
                    <a:cubicBezTo>
                      <a:pt x="669" y="858"/>
                      <a:pt x="863" y="697"/>
                      <a:pt x="896" y="476"/>
                    </a:cubicBezTo>
                    <a:cubicBezTo>
                      <a:pt x="921" y="269"/>
                      <a:pt x="811" y="80"/>
                      <a:pt x="6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40"/>
              <p:cNvSpPr/>
              <p:nvPr/>
            </p:nvSpPr>
            <p:spPr>
              <a:xfrm rot="-531876">
                <a:off x="6749928" y="3590716"/>
                <a:ext cx="154138" cy="133223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44" extrusionOk="0">
                    <a:moveTo>
                      <a:pt x="963" y="0"/>
                    </a:moveTo>
                    <a:cubicBezTo>
                      <a:pt x="499" y="0"/>
                      <a:pt x="92" y="341"/>
                      <a:pt x="25" y="814"/>
                    </a:cubicBezTo>
                    <a:cubicBezTo>
                      <a:pt x="1" y="1002"/>
                      <a:pt x="31" y="1185"/>
                      <a:pt x="105" y="1343"/>
                    </a:cubicBezTo>
                    <a:cubicBezTo>
                      <a:pt x="744" y="1191"/>
                      <a:pt x="1292" y="838"/>
                      <a:pt x="1554" y="211"/>
                    </a:cubicBezTo>
                    <a:cubicBezTo>
                      <a:pt x="1426" y="107"/>
                      <a:pt x="1274" y="34"/>
                      <a:pt x="1097" y="10"/>
                    </a:cubicBezTo>
                    <a:cubicBezTo>
                      <a:pt x="1052" y="3"/>
                      <a:pt x="1008" y="0"/>
                      <a:pt x="9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40"/>
              <p:cNvSpPr/>
              <p:nvPr/>
            </p:nvSpPr>
            <p:spPr>
              <a:xfrm rot="-531876">
                <a:off x="6608104" y="3488451"/>
                <a:ext cx="30233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85" extrusionOk="0">
                    <a:moveTo>
                      <a:pt x="79" y="1"/>
                    </a:moveTo>
                    <a:cubicBezTo>
                      <a:pt x="73" y="1"/>
                      <a:pt x="67" y="7"/>
                      <a:pt x="67" y="13"/>
                    </a:cubicBezTo>
                    <a:cubicBezTo>
                      <a:pt x="61" y="19"/>
                      <a:pt x="67" y="25"/>
                      <a:pt x="73" y="25"/>
                    </a:cubicBezTo>
                    <a:cubicBezTo>
                      <a:pt x="195" y="43"/>
                      <a:pt x="280" y="153"/>
                      <a:pt x="262" y="275"/>
                    </a:cubicBezTo>
                    <a:cubicBezTo>
                      <a:pt x="245" y="388"/>
                      <a:pt x="149" y="465"/>
                      <a:pt x="37" y="465"/>
                    </a:cubicBezTo>
                    <a:cubicBezTo>
                      <a:pt x="29" y="465"/>
                      <a:pt x="21" y="464"/>
                      <a:pt x="12" y="463"/>
                    </a:cubicBezTo>
                    <a:cubicBezTo>
                      <a:pt x="11" y="462"/>
                      <a:pt x="9" y="461"/>
                      <a:pt x="7" y="461"/>
                    </a:cubicBezTo>
                    <a:cubicBezTo>
                      <a:pt x="3" y="461"/>
                      <a:pt x="0" y="465"/>
                      <a:pt x="0" y="470"/>
                    </a:cubicBezTo>
                    <a:cubicBezTo>
                      <a:pt x="0" y="476"/>
                      <a:pt x="0" y="482"/>
                      <a:pt x="6" y="482"/>
                    </a:cubicBezTo>
                    <a:cubicBezTo>
                      <a:pt x="18" y="483"/>
                      <a:pt x="29" y="484"/>
                      <a:pt x="40" y="484"/>
                    </a:cubicBezTo>
                    <a:cubicBezTo>
                      <a:pt x="161" y="484"/>
                      <a:pt x="264" y="397"/>
                      <a:pt x="287" y="275"/>
                    </a:cubicBezTo>
                    <a:cubicBezTo>
                      <a:pt x="305" y="141"/>
                      <a:pt x="207" y="19"/>
                      <a:pt x="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40"/>
              <p:cNvSpPr/>
              <p:nvPr/>
            </p:nvSpPr>
            <p:spPr>
              <a:xfrm rot="-531876">
                <a:off x="6584309" y="3577296"/>
                <a:ext cx="71369" cy="40641"/>
              </a:xfrm>
              <a:custGeom>
                <a:avLst/>
                <a:gdLst/>
                <a:ahLst/>
                <a:cxnLst/>
                <a:rect l="l" t="t" r="r" b="b"/>
                <a:pathLst>
                  <a:path w="720" h="410" extrusionOk="0">
                    <a:moveTo>
                      <a:pt x="38" y="0"/>
                    </a:moveTo>
                    <a:cubicBezTo>
                      <a:pt x="34" y="0"/>
                      <a:pt x="31" y="5"/>
                      <a:pt x="31" y="9"/>
                    </a:cubicBezTo>
                    <a:cubicBezTo>
                      <a:pt x="1" y="198"/>
                      <a:pt x="135" y="380"/>
                      <a:pt x="324" y="405"/>
                    </a:cubicBezTo>
                    <a:cubicBezTo>
                      <a:pt x="342" y="408"/>
                      <a:pt x="361" y="409"/>
                      <a:pt x="379" y="409"/>
                    </a:cubicBezTo>
                    <a:cubicBezTo>
                      <a:pt x="551" y="409"/>
                      <a:pt x="697" y="283"/>
                      <a:pt x="719" y="106"/>
                    </a:cubicBezTo>
                    <a:cubicBezTo>
                      <a:pt x="719" y="100"/>
                      <a:pt x="719" y="94"/>
                      <a:pt x="713" y="94"/>
                    </a:cubicBezTo>
                    <a:cubicBezTo>
                      <a:pt x="707" y="94"/>
                      <a:pt x="701" y="100"/>
                      <a:pt x="701" y="106"/>
                    </a:cubicBezTo>
                    <a:cubicBezTo>
                      <a:pt x="679" y="265"/>
                      <a:pt x="539" y="385"/>
                      <a:pt x="382" y="385"/>
                    </a:cubicBezTo>
                    <a:cubicBezTo>
                      <a:pt x="365" y="385"/>
                      <a:pt x="347" y="383"/>
                      <a:pt x="330" y="380"/>
                    </a:cubicBezTo>
                    <a:cubicBezTo>
                      <a:pt x="153" y="356"/>
                      <a:pt x="25" y="192"/>
                      <a:pt x="49" y="15"/>
                    </a:cubicBezTo>
                    <a:cubicBezTo>
                      <a:pt x="56" y="9"/>
                      <a:pt x="49" y="3"/>
                      <a:pt x="43" y="3"/>
                    </a:cubicBezTo>
                    <a:cubicBezTo>
                      <a:pt x="42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40"/>
              <p:cNvSpPr/>
              <p:nvPr/>
            </p:nvSpPr>
            <p:spPr>
              <a:xfrm rot="-531876">
                <a:off x="6749965" y="3563684"/>
                <a:ext cx="343663" cy="297868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3005" extrusionOk="0">
                    <a:moveTo>
                      <a:pt x="1556" y="1"/>
                    </a:moveTo>
                    <a:cubicBezTo>
                      <a:pt x="1555" y="1"/>
                      <a:pt x="1554" y="1"/>
                      <a:pt x="1554" y="1"/>
                    </a:cubicBezTo>
                    <a:cubicBezTo>
                      <a:pt x="1511" y="32"/>
                      <a:pt x="1127" y="720"/>
                      <a:pt x="1127" y="720"/>
                    </a:cubicBezTo>
                    <a:cubicBezTo>
                      <a:pt x="1127" y="720"/>
                      <a:pt x="1108" y="719"/>
                      <a:pt x="1075" y="719"/>
                    </a:cubicBezTo>
                    <a:cubicBezTo>
                      <a:pt x="879" y="719"/>
                      <a:pt x="183" y="759"/>
                      <a:pt x="1" y="1317"/>
                    </a:cubicBezTo>
                    <a:cubicBezTo>
                      <a:pt x="1" y="1317"/>
                      <a:pt x="13" y="1640"/>
                      <a:pt x="74" y="1737"/>
                    </a:cubicBezTo>
                    <a:cubicBezTo>
                      <a:pt x="135" y="1835"/>
                      <a:pt x="1596" y="3004"/>
                      <a:pt x="1596" y="3004"/>
                    </a:cubicBezTo>
                    <a:lnTo>
                      <a:pt x="3466" y="3004"/>
                    </a:lnTo>
                    <a:lnTo>
                      <a:pt x="981" y="1396"/>
                    </a:lnTo>
                    <a:cubicBezTo>
                      <a:pt x="981" y="1396"/>
                      <a:pt x="1377" y="891"/>
                      <a:pt x="1401" y="793"/>
                    </a:cubicBezTo>
                    <a:cubicBezTo>
                      <a:pt x="1425" y="704"/>
                      <a:pt x="1584" y="1"/>
                      <a:pt x="15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40"/>
              <p:cNvSpPr/>
              <p:nvPr/>
            </p:nvSpPr>
            <p:spPr>
              <a:xfrm rot="-531876">
                <a:off x="6741169" y="3575805"/>
                <a:ext cx="157706" cy="175251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1768" fill="none" extrusionOk="0">
                    <a:moveTo>
                      <a:pt x="1481" y="1749"/>
                    </a:moveTo>
                    <a:lnTo>
                      <a:pt x="981" y="1426"/>
                    </a:lnTo>
                    <a:cubicBezTo>
                      <a:pt x="981" y="1426"/>
                      <a:pt x="1377" y="921"/>
                      <a:pt x="1401" y="823"/>
                    </a:cubicBezTo>
                    <a:cubicBezTo>
                      <a:pt x="1426" y="732"/>
                      <a:pt x="1590" y="1"/>
                      <a:pt x="1554" y="31"/>
                    </a:cubicBezTo>
                    <a:cubicBezTo>
                      <a:pt x="1511" y="62"/>
                      <a:pt x="1127" y="750"/>
                      <a:pt x="1127" y="750"/>
                    </a:cubicBezTo>
                    <a:cubicBezTo>
                      <a:pt x="1127" y="750"/>
                      <a:pt x="214" y="695"/>
                      <a:pt x="1" y="1347"/>
                    </a:cubicBezTo>
                    <a:cubicBezTo>
                      <a:pt x="1" y="1347"/>
                      <a:pt x="13" y="1670"/>
                      <a:pt x="74" y="1767"/>
                    </a:cubicBezTo>
                  </a:path>
                </a:pathLst>
              </a:custGeom>
              <a:noFill/>
              <a:ln w="600" cap="rnd" cmpd="sng">
                <a:solidFill>
                  <a:srgbClr val="E2AAA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40"/>
              <p:cNvSpPr/>
              <p:nvPr/>
            </p:nvSpPr>
            <p:spPr>
              <a:xfrm rot="-531876">
                <a:off x="6207657" y="3648269"/>
                <a:ext cx="343663" cy="297868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3005" extrusionOk="0">
                    <a:moveTo>
                      <a:pt x="1911" y="1"/>
                    </a:moveTo>
                    <a:cubicBezTo>
                      <a:pt x="1877" y="1"/>
                      <a:pt x="2036" y="704"/>
                      <a:pt x="2060" y="793"/>
                    </a:cubicBezTo>
                    <a:cubicBezTo>
                      <a:pt x="2090" y="891"/>
                      <a:pt x="2480" y="1396"/>
                      <a:pt x="2480" y="1396"/>
                    </a:cubicBezTo>
                    <a:lnTo>
                      <a:pt x="1" y="3004"/>
                    </a:lnTo>
                    <a:lnTo>
                      <a:pt x="1865" y="3004"/>
                    </a:lnTo>
                    <a:cubicBezTo>
                      <a:pt x="1865" y="3004"/>
                      <a:pt x="3333" y="1835"/>
                      <a:pt x="3387" y="1737"/>
                    </a:cubicBezTo>
                    <a:cubicBezTo>
                      <a:pt x="3448" y="1640"/>
                      <a:pt x="3467" y="1317"/>
                      <a:pt x="3467" y="1317"/>
                    </a:cubicBezTo>
                    <a:cubicBezTo>
                      <a:pt x="3284" y="759"/>
                      <a:pt x="2584" y="719"/>
                      <a:pt x="2386" y="719"/>
                    </a:cubicBezTo>
                    <a:cubicBezTo>
                      <a:pt x="2353" y="719"/>
                      <a:pt x="2334" y="720"/>
                      <a:pt x="2334" y="720"/>
                    </a:cubicBezTo>
                    <a:cubicBezTo>
                      <a:pt x="2334" y="720"/>
                      <a:pt x="1950" y="32"/>
                      <a:pt x="1913" y="1"/>
                    </a:cubicBezTo>
                    <a:cubicBezTo>
                      <a:pt x="1913" y="1"/>
                      <a:pt x="1912" y="1"/>
                      <a:pt x="19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40"/>
              <p:cNvSpPr/>
              <p:nvPr/>
            </p:nvSpPr>
            <p:spPr>
              <a:xfrm rot="-531876">
                <a:off x="6382011" y="3631778"/>
                <a:ext cx="158301" cy="175251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768" fill="none" extrusionOk="0">
                    <a:moveTo>
                      <a:pt x="110" y="1749"/>
                    </a:moveTo>
                    <a:lnTo>
                      <a:pt x="610" y="1426"/>
                    </a:lnTo>
                    <a:cubicBezTo>
                      <a:pt x="610" y="1426"/>
                      <a:pt x="220" y="921"/>
                      <a:pt x="190" y="823"/>
                    </a:cubicBezTo>
                    <a:cubicBezTo>
                      <a:pt x="165" y="732"/>
                      <a:pt x="1" y="1"/>
                      <a:pt x="43" y="31"/>
                    </a:cubicBezTo>
                    <a:cubicBezTo>
                      <a:pt x="80" y="62"/>
                      <a:pt x="464" y="750"/>
                      <a:pt x="464" y="750"/>
                    </a:cubicBezTo>
                    <a:cubicBezTo>
                      <a:pt x="464" y="750"/>
                      <a:pt x="1383" y="695"/>
                      <a:pt x="1597" y="1347"/>
                    </a:cubicBezTo>
                    <a:cubicBezTo>
                      <a:pt x="1597" y="1347"/>
                      <a:pt x="1578" y="1670"/>
                      <a:pt x="1517" y="1767"/>
                    </a:cubicBezTo>
                  </a:path>
                </a:pathLst>
              </a:custGeom>
              <a:noFill/>
              <a:ln w="600" cap="rnd" cmpd="sng">
                <a:solidFill>
                  <a:srgbClr val="E2AAA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40"/>
              <p:cNvSpPr/>
              <p:nvPr/>
            </p:nvSpPr>
            <p:spPr>
              <a:xfrm rot="-531876">
                <a:off x="5681411" y="1882636"/>
                <a:ext cx="448140" cy="2158524"/>
              </a:xfrm>
              <a:custGeom>
                <a:avLst/>
                <a:gdLst/>
                <a:ahLst/>
                <a:cxnLst/>
                <a:rect l="l" t="t" r="r" b="b"/>
                <a:pathLst>
                  <a:path w="4521" h="21776" extrusionOk="0">
                    <a:moveTo>
                      <a:pt x="135" y="0"/>
                    </a:moveTo>
                    <a:lnTo>
                      <a:pt x="1" y="219"/>
                    </a:lnTo>
                    <a:lnTo>
                      <a:pt x="4137" y="21775"/>
                    </a:lnTo>
                    <a:lnTo>
                      <a:pt x="4520" y="21391"/>
                    </a:lnTo>
                    <a:lnTo>
                      <a:pt x="1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40"/>
              <p:cNvSpPr/>
              <p:nvPr/>
            </p:nvSpPr>
            <p:spPr>
              <a:xfrm rot="-531876">
                <a:off x="7701261" y="1617255"/>
                <a:ext cx="438425" cy="2066141"/>
              </a:xfrm>
              <a:custGeom>
                <a:avLst/>
                <a:gdLst/>
                <a:ahLst/>
                <a:cxnLst/>
                <a:rect l="l" t="t" r="r" b="b"/>
                <a:pathLst>
                  <a:path w="4423" h="20844" extrusionOk="0">
                    <a:moveTo>
                      <a:pt x="4313" y="0"/>
                    </a:moveTo>
                    <a:lnTo>
                      <a:pt x="1" y="20844"/>
                    </a:lnTo>
                    <a:lnTo>
                      <a:pt x="506" y="20844"/>
                    </a:lnTo>
                    <a:lnTo>
                      <a:pt x="4423" y="378"/>
                    </a:lnTo>
                    <a:lnTo>
                      <a:pt x="431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40"/>
              <p:cNvSpPr/>
              <p:nvPr/>
            </p:nvSpPr>
            <p:spPr>
              <a:xfrm rot="-531876">
                <a:off x="6302389" y="3821905"/>
                <a:ext cx="1692443" cy="934739"/>
              </a:xfrm>
              <a:custGeom>
                <a:avLst/>
                <a:gdLst/>
                <a:ahLst/>
                <a:cxnLst/>
                <a:rect l="l" t="t" r="r" b="b"/>
                <a:pathLst>
                  <a:path w="17074" h="9430" extrusionOk="0">
                    <a:moveTo>
                      <a:pt x="0" y="1"/>
                    </a:moveTo>
                    <a:lnTo>
                      <a:pt x="883" y="4922"/>
                    </a:lnTo>
                    <a:cubicBezTo>
                      <a:pt x="1352" y="7529"/>
                      <a:pt x="3624" y="9429"/>
                      <a:pt x="6274" y="9429"/>
                    </a:cubicBezTo>
                    <a:lnTo>
                      <a:pt x="10720" y="9429"/>
                    </a:lnTo>
                    <a:cubicBezTo>
                      <a:pt x="13272" y="9429"/>
                      <a:pt x="15471" y="7639"/>
                      <a:pt x="15995" y="5147"/>
                    </a:cubicBezTo>
                    <a:lnTo>
                      <a:pt x="1707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40"/>
              <p:cNvSpPr/>
              <p:nvPr/>
            </p:nvSpPr>
            <p:spPr>
              <a:xfrm rot="-531876">
                <a:off x="6227077" y="3818571"/>
                <a:ext cx="1717819" cy="178225"/>
              </a:xfrm>
              <a:custGeom>
                <a:avLst/>
                <a:gdLst/>
                <a:ahLst/>
                <a:cxnLst/>
                <a:rect l="l" t="t" r="r" b="b"/>
                <a:pathLst>
                  <a:path w="17330" h="1798" extrusionOk="0">
                    <a:moveTo>
                      <a:pt x="1" y="0"/>
                    </a:moveTo>
                    <a:cubicBezTo>
                      <a:pt x="1" y="993"/>
                      <a:pt x="811" y="1797"/>
                      <a:pt x="1804" y="1797"/>
                    </a:cubicBezTo>
                    <a:lnTo>
                      <a:pt x="15527" y="1797"/>
                    </a:lnTo>
                    <a:cubicBezTo>
                      <a:pt x="16526" y="1797"/>
                      <a:pt x="17330" y="993"/>
                      <a:pt x="1733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40"/>
              <p:cNvSpPr/>
              <p:nvPr/>
            </p:nvSpPr>
            <p:spPr>
              <a:xfrm rot="-531876">
                <a:off x="7288735" y="3669322"/>
                <a:ext cx="190318" cy="370228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3735" extrusionOk="0">
                    <a:moveTo>
                      <a:pt x="961" y="1"/>
                    </a:moveTo>
                    <a:cubicBezTo>
                      <a:pt x="946" y="1"/>
                      <a:pt x="931" y="3"/>
                      <a:pt x="914" y="7"/>
                    </a:cubicBezTo>
                    <a:cubicBezTo>
                      <a:pt x="610" y="80"/>
                      <a:pt x="780" y="586"/>
                      <a:pt x="847" y="750"/>
                    </a:cubicBezTo>
                    <a:cubicBezTo>
                      <a:pt x="791" y="618"/>
                      <a:pt x="629" y="286"/>
                      <a:pt x="468" y="286"/>
                    </a:cubicBezTo>
                    <a:cubicBezTo>
                      <a:pt x="435" y="286"/>
                      <a:pt x="403" y="299"/>
                      <a:pt x="372" y="330"/>
                    </a:cubicBezTo>
                    <a:cubicBezTo>
                      <a:pt x="141" y="561"/>
                      <a:pt x="829" y="1048"/>
                      <a:pt x="829" y="1048"/>
                    </a:cubicBezTo>
                    <a:cubicBezTo>
                      <a:pt x="360" y="1213"/>
                      <a:pt x="1" y="2230"/>
                      <a:pt x="1" y="2736"/>
                    </a:cubicBezTo>
                    <a:cubicBezTo>
                      <a:pt x="1" y="3290"/>
                      <a:pt x="427" y="3735"/>
                      <a:pt x="957" y="3735"/>
                    </a:cubicBezTo>
                    <a:cubicBezTo>
                      <a:pt x="1487" y="3735"/>
                      <a:pt x="1919" y="3290"/>
                      <a:pt x="1919" y="2736"/>
                    </a:cubicBezTo>
                    <a:cubicBezTo>
                      <a:pt x="1919" y="2230"/>
                      <a:pt x="1554" y="1213"/>
                      <a:pt x="1085" y="1048"/>
                    </a:cubicBezTo>
                    <a:cubicBezTo>
                      <a:pt x="1085" y="1048"/>
                      <a:pt x="1596" y="573"/>
                      <a:pt x="1383" y="476"/>
                    </a:cubicBezTo>
                    <a:cubicBezTo>
                      <a:pt x="1364" y="467"/>
                      <a:pt x="1345" y="463"/>
                      <a:pt x="1326" y="463"/>
                    </a:cubicBezTo>
                    <a:cubicBezTo>
                      <a:pt x="1150" y="463"/>
                      <a:pt x="1030" y="847"/>
                      <a:pt x="1030" y="847"/>
                    </a:cubicBezTo>
                    <a:cubicBezTo>
                      <a:pt x="1030" y="847"/>
                      <a:pt x="1251" y="1"/>
                      <a:pt x="9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40"/>
              <p:cNvSpPr/>
              <p:nvPr/>
            </p:nvSpPr>
            <p:spPr>
              <a:xfrm rot="-531876">
                <a:off x="7375336" y="3719090"/>
                <a:ext cx="1289" cy="1289"/>
              </a:xfrm>
              <a:custGeom>
                <a:avLst/>
                <a:gdLst/>
                <a:ahLst/>
                <a:cxnLst/>
                <a:rect l="l" t="t" r="r" b="b"/>
                <a:pathLst>
                  <a:path w="13" h="13" extrusionOk="0">
                    <a:moveTo>
                      <a:pt x="13" y="0"/>
                    </a:moveTo>
                    <a:cubicBezTo>
                      <a:pt x="7" y="0"/>
                      <a:pt x="1" y="6"/>
                      <a:pt x="1" y="6"/>
                    </a:cubicBezTo>
                    <a:cubicBezTo>
                      <a:pt x="7" y="6"/>
                      <a:pt x="7" y="6"/>
                      <a:pt x="13" y="13"/>
                    </a:cubicBezTo>
                    <a:cubicBezTo>
                      <a:pt x="13" y="6"/>
                      <a:pt x="13" y="0"/>
                      <a:pt x="13" y="0"/>
                    </a:cubicBezTo>
                    <a:close/>
                  </a:path>
                </a:pathLst>
              </a:custGeom>
              <a:solidFill>
                <a:srgbClr val="E5B7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40"/>
              <p:cNvSpPr/>
              <p:nvPr/>
            </p:nvSpPr>
            <p:spPr>
              <a:xfrm rot="-531876">
                <a:off x="6710678" y="3759483"/>
                <a:ext cx="190318" cy="370228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3735" extrusionOk="0">
                    <a:moveTo>
                      <a:pt x="961" y="1"/>
                    </a:moveTo>
                    <a:cubicBezTo>
                      <a:pt x="947" y="1"/>
                      <a:pt x="931" y="3"/>
                      <a:pt x="914" y="7"/>
                    </a:cubicBezTo>
                    <a:cubicBezTo>
                      <a:pt x="616" y="80"/>
                      <a:pt x="786" y="586"/>
                      <a:pt x="853" y="750"/>
                    </a:cubicBezTo>
                    <a:cubicBezTo>
                      <a:pt x="792" y="618"/>
                      <a:pt x="634" y="286"/>
                      <a:pt x="470" y="286"/>
                    </a:cubicBezTo>
                    <a:cubicBezTo>
                      <a:pt x="437" y="286"/>
                      <a:pt x="404" y="299"/>
                      <a:pt x="372" y="330"/>
                    </a:cubicBezTo>
                    <a:cubicBezTo>
                      <a:pt x="140" y="561"/>
                      <a:pt x="835" y="1048"/>
                      <a:pt x="835" y="1048"/>
                    </a:cubicBezTo>
                    <a:cubicBezTo>
                      <a:pt x="366" y="1213"/>
                      <a:pt x="0" y="2230"/>
                      <a:pt x="0" y="2736"/>
                    </a:cubicBezTo>
                    <a:cubicBezTo>
                      <a:pt x="0" y="3290"/>
                      <a:pt x="433" y="3735"/>
                      <a:pt x="963" y="3735"/>
                    </a:cubicBezTo>
                    <a:cubicBezTo>
                      <a:pt x="1493" y="3735"/>
                      <a:pt x="1919" y="3290"/>
                      <a:pt x="1919" y="2736"/>
                    </a:cubicBezTo>
                    <a:cubicBezTo>
                      <a:pt x="1919" y="2230"/>
                      <a:pt x="1560" y="1213"/>
                      <a:pt x="1091" y="1048"/>
                    </a:cubicBezTo>
                    <a:cubicBezTo>
                      <a:pt x="1091" y="1048"/>
                      <a:pt x="1596" y="573"/>
                      <a:pt x="1389" y="476"/>
                    </a:cubicBezTo>
                    <a:cubicBezTo>
                      <a:pt x="1369" y="467"/>
                      <a:pt x="1350" y="463"/>
                      <a:pt x="1331" y="463"/>
                    </a:cubicBezTo>
                    <a:cubicBezTo>
                      <a:pt x="1150" y="463"/>
                      <a:pt x="1030" y="847"/>
                      <a:pt x="1030" y="847"/>
                    </a:cubicBezTo>
                    <a:cubicBezTo>
                      <a:pt x="1030" y="847"/>
                      <a:pt x="1257" y="1"/>
                      <a:pt x="9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40"/>
              <p:cNvSpPr/>
              <p:nvPr/>
            </p:nvSpPr>
            <p:spPr>
              <a:xfrm rot="-531876">
                <a:off x="6797871" y="3809205"/>
                <a:ext cx="694" cy="1289"/>
              </a:xfrm>
              <a:custGeom>
                <a:avLst/>
                <a:gdLst/>
                <a:ahLst/>
                <a:cxnLst/>
                <a:rect l="l" t="t" r="r" b="b"/>
                <a:pathLst>
                  <a:path w="7" h="13" extrusionOk="0">
                    <a:moveTo>
                      <a:pt x="7" y="0"/>
                    </a:moveTo>
                    <a:cubicBezTo>
                      <a:pt x="1" y="0"/>
                      <a:pt x="1" y="6"/>
                      <a:pt x="1" y="6"/>
                    </a:cubicBezTo>
                    <a:cubicBezTo>
                      <a:pt x="1" y="6"/>
                      <a:pt x="7" y="6"/>
                      <a:pt x="7" y="13"/>
                    </a:cubicBezTo>
                    <a:cubicBezTo>
                      <a:pt x="7" y="6"/>
                      <a:pt x="7" y="0"/>
                      <a:pt x="7" y="0"/>
                    </a:cubicBezTo>
                    <a:close/>
                  </a:path>
                </a:pathLst>
              </a:custGeom>
              <a:solidFill>
                <a:srgbClr val="E5B7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40"/>
              <p:cNvSpPr/>
              <p:nvPr/>
            </p:nvSpPr>
            <p:spPr>
              <a:xfrm rot="-531876">
                <a:off x="6208068" y="3793192"/>
                <a:ext cx="1773329" cy="254947"/>
              </a:xfrm>
              <a:custGeom>
                <a:avLst/>
                <a:gdLst/>
                <a:ahLst/>
                <a:cxnLst/>
                <a:rect l="l" t="t" r="r" b="b"/>
                <a:pathLst>
                  <a:path w="17890" h="2572" extrusionOk="0">
                    <a:moveTo>
                      <a:pt x="293" y="1"/>
                    </a:moveTo>
                    <a:cubicBezTo>
                      <a:pt x="135" y="1"/>
                      <a:pt x="1" y="135"/>
                      <a:pt x="1" y="299"/>
                    </a:cubicBezTo>
                    <a:cubicBezTo>
                      <a:pt x="1" y="464"/>
                      <a:pt x="135" y="598"/>
                      <a:pt x="293" y="598"/>
                    </a:cubicBezTo>
                    <a:cubicBezTo>
                      <a:pt x="324" y="598"/>
                      <a:pt x="348" y="591"/>
                      <a:pt x="372" y="585"/>
                    </a:cubicBezTo>
                    <a:cubicBezTo>
                      <a:pt x="610" y="1207"/>
                      <a:pt x="1341" y="2571"/>
                      <a:pt x="3064" y="2571"/>
                    </a:cubicBezTo>
                    <a:cubicBezTo>
                      <a:pt x="5166" y="2571"/>
                      <a:pt x="5799" y="567"/>
                      <a:pt x="5872" y="305"/>
                    </a:cubicBezTo>
                    <a:lnTo>
                      <a:pt x="6153" y="305"/>
                    </a:lnTo>
                    <a:cubicBezTo>
                      <a:pt x="6232" y="567"/>
                      <a:pt x="6865" y="2571"/>
                      <a:pt x="8961" y="2571"/>
                    </a:cubicBezTo>
                    <a:cubicBezTo>
                      <a:pt x="11056" y="2571"/>
                      <a:pt x="11683" y="561"/>
                      <a:pt x="11756" y="305"/>
                    </a:cubicBezTo>
                    <a:lnTo>
                      <a:pt x="12055" y="305"/>
                    </a:lnTo>
                    <a:cubicBezTo>
                      <a:pt x="12128" y="567"/>
                      <a:pt x="12761" y="2571"/>
                      <a:pt x="14857" y="2571"/>
                    </a:cubicBezTo>
                    <a:cubicBezTo>
                      <a:pt x="16580" y="2571"/>
                      <a:pt x="17311" y="1219"/>
                      <a:pt x="17555" y="591"/>
                    </a:cubicBezTo>
                    <a:cubicBezTo>
                      <a:pt x="17567" y="591"/>
                      <a:pt x="17579" y="598"/>
                      <a:pt x="17591" y="598"/>
                    </a:cubicBezTo>
                    <a:cubicBezTo>
                      <a:pt x="17756" y="598"/>
                      <a:pt x="17890" y="464"/>
                      <a:pt x="17890" y="299"/>
                    </a:cubicBezTo>
                    <a:cubicBezTo>
                      <a:pt x="17890" y="135"/>
                      <a:pt x="17756" y="1"/>
                      <a:pt x="17591" y="1"/>
                    </a:cubicBezTo>
                    <a:cubicBezTo>
                      <a:pt x="17427" y="1"/>
                      <a:pt x="17299" y="135"/>
                      <a:pt x="17299" y="299"/>
                    </a:cubicBezTo>
                    <a:cubicBezTo>
                      <a:pt x="17299" y="421"/>
                      <a:pt x="17372" y="531"/>
                      <a:pt x="17488" y="573"/>
                    </a:cubicBezTo>
                    <a:cubicBezTo>
                      <a:pt x="17244" y="1188"/>
                      <a:pt x="16532" y="2498"/>
                      <a:pt x="14857" y="2498"/>
                    </a:cubicBezTo>
                    <a:cubicBezTo>
                      <a:pt x="12688" y="2498"/>
                      <a:pt x="12122" y="281"/>
                      <a:pt x="12116" y="263"/>
                    </a:cubicBezTo>
                    <a:cubicBezTo>
                      <a:pt x="12110" y="244"/>
                      <a:pt x="12097" y="232"/>
                      <a:pt x="12079" y="232"/>
                    </a:cubicBezTo>
                    <a:lnTo>
                      <a:pt x="11726" y="232"/>
                    </a:lnTo>
                    <a:cubicBezTo>
                      <a:pt x="11720" y="232"/>
                      <a:pt x="11720" y="232"/>
                      <a:pt x="11714" y="238"/>
                    </a:cubicBezTo>
                    <a:lnTo>
                      <a:pt x="11708" y="238"/>
                    </a:lnTo>
                    <a:cubicBezTo>
                      <a:pt x="11708" y="238"/>
                      <a:pt x="11708" y="238"/>
                      <a:pt x="11701" y="244"/>
                    </a:cubicBezTo>
                    <a:cubicBezTo>
                      <a:pt x="11695" y="250"/>
                      <a:pt x="11695" y="250"/>
                      <a:pt x="11695" y="250"/>
                    </a:cubicBezTo>
                    <a:cubicBezTo>
                      <a:pt x="11695" y="256"/>
                      <a:pt x="11695" y="256"/>
                      <a:pt x="11695" y="256"/>
                    </a:cubicBezTo>
                    <a:cubicBezTo>
                      <a:pt x="11689" y="256"/>
                      <a:pt x="11689" y="263"/>
                      <a:pt x="11689" y="263"/>
                    </a:cubicBezTo>
                    <a:cubicBezTo>
                      <a:pt x="11683" y="281"/>
                      <a:pt x="11135" y="2498"/>
                      <a:pt x="8961" y="2498"/>
                    </a:cubicBezTo>
                    <a:cubicBezTo>
                      <a:pt x="6786" y="2498"/>
                      <a:pt x="6226" y="281"/>
                      <a:pt x="6220" y="263"/>
                    </a:cubicBezTo>
                    <a:cubicBezTo>
                      <a:pt x="6214" y="244"/>
                      <a:pt x="6201" y="232"/>
                      <a:pt x="6183" y="232"/>
                    </a:cubicBezTo>
                    <a:lnTo>
                      <a:pt x="5848" y="232"/>
                    </a:lnTo>
                    <a:cubicBezTo>
                      <a:pt x="5830" y="232"/>
                      <a:pt x="5818" y="244"/>
                      <a:pt x="5812" y="263"/>
                    </a:cubicBezTo>
                    <a:cubicBezTo>
                      <a:pt x="5805" y="281"/>
                      <a:pt x="5239" y="2498"/>
                      <a:pt x="3064" y="2498"/>
                    </a:cubicBezTo>
                    <a:cubicBezTo>
                      <a:pt x="1383" y="2498"/>
                      <a:pt x="671" y="1164"/>
                      <a:pt x="433" y="555"/>
                    </a:cubicBezTo>
                    <a:cubicBezTo>
                      <a:pt x="531" y="506"/>
                      <a:pt x="592" y="409"/>
                      <a:pt x="592" y="299"/>
                    </a:cubicBezTo>
                    <a:cubicBezTo>
                      <a:pt x="592" y="135"/>
                      <a:pt x="458" y="1"/>
                      <a:pt x="2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40"/>
              <p:cNvSpPr/>
              <p:nvPr/>
            </p:nvSpPr>
            <p:spPr>
              <a:xfrm rot="-531876">
                <a:off x="5459649" y="311882"/>
                <a:ext cx="2529248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25516" h="25516" extrusionOk="0">
                    <a:moveTo>
                      <a:pt x="12761" y="1"/>
                    </a:moveTo>
                    <a:cubicBezTo>
                      <a:pt x="5713" y="1"/>
                      <a:pt x="0" y="5708"/>
                      <a:pt x="0" y="12755"/>
                    </a:cubicBezTo>
                    <a:cubicBezTo>
                      <a:pt x="0" y="19803"/>
                      <a:pt x="5713" y="25516"/>
                      <a:pt x="12761" y="25516"/>
                    </a:cubicBezTo>
                    <a:cubicBezTo>
                      <a:pt x="19802" y="25516"/>
                      <a:pt x="25515" y="19803"/>
                      <a:pt x="25515" y="12755"/>
                    </a:cubicBezTo>
                    <a:cubicBezTo>
                      <a:pt x="25515" y="5708"/>
                      <a:pt x="19802" y="1"/>
                      <a:pt x="127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40"/>
              <p:cNvSpPr/>
              <p:nvPr/>
            </p:nvSpPr>
            <p:spPr>
              <a:xfrm rot="-531876">
                <a:off x="5695767" y="313147"/>
                <a:ext cx="2040765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20588" h="25516" extrusionOk="0">
                    <a:moveTo>
                      <a:pt x="10294" y="1"/>
                    </a:moveTo>
                    <a:cubicBezTo>
                      <a:pt x="4611" y="1"/>
                      <a:pt x="1" y="5708"/>
                      <a:pt x="1" y="12755"/>
                    </a:cubicBezTo>
                    <a:cubicBezTo>
                      <a:pt x="1" y="19803"/>
                      <a:pt x="4611" y="25516"/>
                      <a:pt x="10294" y="25516"/>
                    </a:cubicBezTo>
                    <a:cubicBezTo>
                      <a:pt x="15977" y="25516"/>
                      <a:pt x="20588" y="19803"/>
                      <a:pt x="20588" y="12755"/>
                    </a:cubicBezTo>
                    <a:cubicBezTo>
                      <a:pt x="20588" y="5708"/>
                      <a:pt x="15977" y="1"/>
                      <a:pt x="102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40"/>
              <p:cNvSpPr/>
              <p:nvPr/>
            </p:nvSpPr>
            <p:spPr>
              <a:xfrm rot="-531876">
                <a:off x="6006035" y="311882"/>
                <a:ext cx="1436406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14491" h="25516" extrusionOk="0">
                    <a:moveTo>
                      <a:pt x="7243" y="1"/>
                    </a:moveTo>
                    <a:cubicBezTo>
                      <a:pt x="3241" y="1"/>
                      <a:pt x="0" y="5708"/>
                      <a:pt x="0" y="12755"/>
                    </a:cubicBezTo>
                    <a:cubicBezTo>
                      <a:pt x="0" y="19803"/>
                      <a:pt x="3241" y="25516"/>
                      <a:pt x="7243" y="25516"/>
                    </a:cubicBezTo>
                    <a:cubicBezTo>
                      <a:pt x="11244" y="25516"/>
                      <a:pt x="14491" y="19803"/>
                      <a:pt x="14491" y="12755"/>
                    </a:cubicBezTo>
                    <a:cubicBezTo>
                      <a:pt x="14491" y="5708"/>
                      <a:pt x="11244" y="1"/>
                      <a:pt x="72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40"/>
              <p:cNvSpPr/>
              <p:nvPr/>
            </p:nvSpPr>
            <p:spPr>
              <a:xfrm rot="-531876">
                <a:off x="6336757" y="309785"/>
                <a:ext cx="801814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8089" h="25516" extrusionOk="0">
                    <a:moveTo>
                      <a:pt x="4045" y="1"/>
                    </a:moveTo>
                    <a:cubicBezTo>
                      <a:pt x="1809" y="1"/>
                      <a:pt x="0" y="5708"/>
                      <a:pt x="0" y="12755"/>
                    </a:cubicBezTo>
                    <a:cubicBezTo>
                      <a:pt x="0" y="19803"/>
                      <a:pt x="1809" y="25516"/>
                      <a:pt x="4045" y="25516"/>
                    </a:cubicBezTo>
                    <a:cubicBezTo>
                      <a:pt x="6280" y="25516"/>
                      <a:pt x="8089" y="19803"/>
                      <a:pt x="8089" y="12755"/>
                    </a:cubicBezTo>
                    <a:cubicBezTo>
                      <a:pt x="8089" y="5708"/>
                      <a:pt x="6280" y="1"/>
                      <a:pt x="40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40"/>
              <p:cNvSpPr/>
              <p:nvPr/>
            </p:nvSpPr>
            <p:spPr>
              <a:xfrm rot="-531876">
                <a:off x="6608495" y="310194"/>
                <a:ext cx="253064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2553" h="25516" extrusionOk="0">
                    <a:moveTo>
                      <a:pt x="1273" y="1"/>
                    </a:moveTo>
                    <a:cubicBezTo>
                      <a:pt x="573" y="1"/>
                      <a:pt x="0" y="5708"/>
                      <a:pt x="0" y="12755"/>
                    </a:cubicBezTo>
                    <a:cubicBezTo>
                      <a:pt x="0" y="19803"/>
                      <a:pt x="573" y="25516"/>
                      <a:pt x="1273" y="25516"/>
                    </a:cubicBezTo>
                    <a:cubicBezTo>
                      <a:pt x="1980" y="25516"/>
                      <a:pt x="2552" y="19803"/>
                      <a:pt x="2552" y="12755"/>
                    </a:cubicBezTo>
                    <a:cubicBezTo>
                      <a:pt x="2552" y="5708"/>
                      <a:pt x="1980" y="1"/>
                      <a:pt x="12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928" name="Google Shape;928;p40"/>
            <p:cNvSpPr/>
            <p:nvPr/>
          </p:nvSpPr>
          <p:spPr>
            <a:xfrm>
              <a:off x="8083074" y="586739"/>
              <a:ext cx="478724" cy="506854"/>
            </a:xfrm>
            <a:custGeom>
              <a:avLst/>
              <a:gdLst/>
              <a:ahLst/>
              <a:cxnLst/>
              <a:rect l="l" t="t" r="r" b="b"/>
              <a:pathLst>
                <a:path w="4874" h="5160" extrusionOk="0">
                  <a:moveTo>
                    <a:pt x="2437" y="1"/>
                  </a:moveTo>
                  <a:lnTo>
                    <a:pt x="1895" y="1536"/>
                  </a:lnTo>
                  <a:lnTo>
                    <a:pt x="537" y="1030"/>
                  </a:lnTo>
                  <a:lnTo>
                    <a:pt x="1609" y="1981"/>
                  </a:lnTo>
                  <a:lnTo>
                    <a:pt x="1" y="2395"/>
                  </a:lnTo>
                  <a:lnTo>
                    <a:pt x="1542" y="2791"/>
                  </a:lnTo>
                  <a:lnTo>
                    <a:pt x="640" y="4185"/>
                  </a:lnTo>
                  <a:lnTo>
                    <a:pt x="1932" y="3327"/>
                  </a:lnTo>
                  <a:lnTo>
                    <a:pt x="2437" y="5160"/>
                  </a:lnTo>
                  <a:lnTo>
                    <a:pt x="2937" y="3327"/>
                  </a:lnTo>
                  <a:lnTo>
                    <a:pt x="4228" y="4185"/>
                  </a:lnTo>
                  <a:lnTo>
                    <a:pt x="3332" y="2791"/>
                  </a:lnTo>
                  <a:lnTo>
                    <a:pt x="4873" y="2395"/>
                  </a:lnTo>
                  <a:lnTo>
                    <a:pt x="3259" y="1981"/>
                  </a:lnTo>
                  <a:lnTo>
                    <a:pt x="4331" y="1030"/>
                  </a:lnTo>
                  <a:lnTo>
                    <a:pt x="4331" y="1030"/>
                  </a:lnTo>
                  <a:lnTo>
                    <a:pt x="2973" y="1536"/>
                  </a:lnTo>
                  <a:lnTo>
                    <a:pt x="24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9" name="Google Shape;929;p40"/>
            <p:cNvSpPr/>
            <p:nvPr/>
          </p:nvSpPr>
          <p:spPr>
            <a:xfrm>
              <a:off x="5279875" y="2495305"/>
              <a:ext cx="163018" cy="172826"/>
            </a:xfrm>
            <a:custGeom>
              <a:avLst/>
              <a:gdLst/>
              <a:ahLst/>
              <a:cxnLst/>
              <a:rect l="l" t="t" r="r" b="b"/>
              <a:pathLst>
                <a:path w="2925" h="3101" extrusionOk="0">
                  <a:moveTo>
                    <a:pt x="1462" y="1"/>
                  </a:moveTo>
                  <a:lnTo>
                    <a:pt x="1140" y="920"/>
                  </a:lnTo>
                  <a:lnTo>
                    <a:pt x="323" y="622"/>
                  </a:lnTo>
                  <a:lnTo>
                    <a:pt x="323" y="622"/>
                  </a:lnTo>
                  <a:lnTo>
                    <a:pt x="963" y="1188"/>
                  </a:lnTo>
                  <a:lnTo>
                    <a:pt x="1" y="1438"/>
                  </a:lnTo>
                  <a:lnTo>
                    <a:pt x="920" y="1676"/>
                  </a:lnTo>
                  <a:lnTo>
                    <a:pt x="384" y="2510"/>
                  </a:lnTo>
                  <a:lnTo>
                    <a:pt x="384" y="2510"/>
                  </a:lnTo>
                  <a:lnTo>
                    <a:pt x="1158" y="1998"/>
                  </a:lnTo>
                  <a:lnTo>
                    <a:pt x="1462" y="3101"/>
                  </a:lnTo>
                  <a:lnTo>
                    <a:pt x="1761" y="1998"/>
                  </a:lnTo>
                  <a:lnTo>
                    <a:pt x="2534" y="2510"/>
                  </a:lnTo>
                  <a:lnTo>
                    <a:pt x="2534" y="2510"/>
                  </a:lnTo>
                  <a:lnTo>
                    <a:pt x="1998" y="1676"/>
                  </a:lnTo>
                  <a:lnTo>
                    <a:pt x="2924" y="1438"/>
                  </a:lnTo>
                  <a:lnTo>
                    <a:pt x="1956" y="1188"/>
                  </a:lnTo>
                  <a:lnTo>
                    <a:pt x="2601" y="622"/>
                  </a:lnTo>
                  <a:lnTo>
                    <a:pt x="2601" y="622"/>
                  </a:lnTo>
                  <a:lnTo>
                    <a:pt x="1785" y="920"/>
                  </a:lnTo>
                  <a:lnTo>
                    <a:pt x="14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0" name="Google Shape;930;p40"/>
            <p:cNvSpPr/>
            <p:nvPr/>
          </p:nvSpPr>
          <p:spPr>
            <a:xfrm>
              <a:off x="8606810" y="385812"/>
              <a:ext cx="287293" cy="304014"/>
            </a:xfrm>
            <a:custGeom>
              <a:avLst/>
              <a:gdLst/>
              <a:ahLst/>
              <a:cxnLst/>
              <a:rect l="l" t="t" r="r" b="b"/>
              <a:pathLst>
                <a:path w="2925" h="3095" extrusionOk="0">
                  <a:moveTo>
                    <a:pt x="2534" y="2510"/>
                  </a:moveTo>
                  <a:lnTo>
                    <a:pt x="2534" y="2510"/>
                  </a:lnTo>
                  <a:lnTo>
                    <a:pt x="2534" y="2510"/>
                  </a:lnTo>
                  <a:close/>
                  <a:moveTo>
                    <a:pt x="1462" y="1"/>
                  </a:moveTo>
                  <a:lnTo>
                    <a:pt x="1140" y="920"/>
                  </a:lnTo>
                  <a:lnTo>
                    <a:pt x="323" y="616"/>
                  </a:lnTo>
                  <a:lnTo>
                    <a:pt x="323" y="616"/>
                  </a:lnTo>
                  <a:lnTo>
                    <a:pt x="969" y="1182"/>
                  </a:lnTo>
                  <a:lnTo>
                    <a:pt x="1" y="1432"/>
                  </a:lnTo>
                  <a:lnTo>
                    <a:pt x="926" y="1669"/>
                  </a:lnTo>
                  <a:lnTo>
                    <a:pt x="384" y="2510"/>
                  </a:lnTo>
                  <a:lnTo>
                    <a:pt x="1158" y="1992"/>
                  </a:lnTo>
                  <a:lnTo>
                    <a:pt x="1462" y="3095"/>
                  </a:lnTo>
                  <a:lnTo>
                    <a:pt x="1761" y="1992"/>
                  </a:lnTo>
                  <a:lnTo>
                    <a:pt x="2534" y="2510"/>
                  </a:lnTo>
                  <a:lnTo>
                    <a:pt x="1998" y="1669"/>
                  </a:lnTo>
                  <a:lnTo>
                    <a:pt x="2924" y="1432"/>
                  </a:lnTo>
                  <a:lnTo>
                    <a:pt x="1956" y="1182"/>
                  </a:lnTo>
                  <a:lnTo>
                    <a:pt x="2601" y="616"/>
                  </a:lnTo>
                  <a:lnTo>
                    <a:pt x="2601" y="616"/>
                  </a:lnTo>
                  <a:lnTo>
                    <a:pt x="1785" y="920"/>
                  </a:lnTo>
                  <a:lnTo>
                    <a:pt x="14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1" name="Google Shape;931;p40"/>
            <p:cNvSpPr/>
            <p:nvPr/>
          </p:nvSpPr>
          <p:spPr>
            <a:xfrm>
              <a:off x="7743819" y="208284"/>
              <a:ext cx="339252" cy="331223"/>
            </a:xfrm>
            <a:custGeom>
              <a:avLst/>
              <a:gdLst/>
              <a:ahLst/>
              <a:cxnLst/>
              <a:rect l="l" t="t" r="r" b="b"/>
              <a:pathLst>
                <a:path w="3454" h="3372" extrusionOk="0">
                  <a:moveTo>
                    <a:pt x="1616" y="1"/>
                  </a:moveTo>
                  <a:cubicBezTo>
                    <a:pt x="1549" y="1"/>
                    <a:pt x="1487" y="44"/>
                    <a:pt x="1493" y="131"/>
                  </a:cubicBezTo>
                  <a:cubicBezTo>
                    <a:pt x="1523" y="557"/>
                    <a:pt x="1554" y="990"/>
                    <a:pt x="1584" y="1422"/>
                  </a:cubicBezTo>
                  <a:lnTo>
                    <a:pt x="1042" y="966"/>
                  </a:lnTo>
                  <a:cubicBezTo>
                    <a:pt x="1015" y="942"/>
                    <a:pt x="985" y="932"/>
                    <a:pt x="956" y="932"/>
                  </a:cubicBezTo>
                  <a:cubicBezTo>
                    <a:pt x="848" y="932"/>
                    <a:pt x="754" y="1068"/>
                    <a:pt x="859" y="1154"/>
                  </a:cubicBezTo>
                  <a:lnTo>
                    <a:pt x="1359" y="1581"/>
                  </a:lnTo>
                  <a:cubicBezTo>
                    <a:pt x="963" y="1605"/>
                    <a:pt x="567" y="1629"/>
                    <a:pt x="171" y="1654"/>
                  </a:cubicBezTo>
                  <a:cubicBezTo>
                    <a:pt x="2" y="1660"/>
                    <a:pt x="0" y="1922"/>
                    <a:pt x="165" y="1922"/>
                  </a:cubicBezTo>
                  <a:cubicBezTo>
                    <a:pt x="167" y="1922"/>
                    <a:pt x="169" y="1922"/>
                    <a:pt x="171" y="1922"/>
                  </a:cubicBezTo>
                  <a:cubicBezTo>
                    <a:pt x="622" y="1891"/>
                    <a:pt x="1072" y="1867"/>
                    <a:pt x="1523" y="1837"/>
                  </a:cubicBezTo>
                  <a:lnTo>
                    <a:pt x="1523" y="1837"/>
                  </a:lnTo>
                  <a:cubicBezTo>
                    <a:pt x="1353" y="2007"/>
                    <a:pt x="1182" y="2172"/>
                    <a:pt x="1018" y="2342"/>
                  </a:cubicBezTo>
                  <a:cubicBezTo>
                    <a:pt x="923" y="2436"/>
                    <a:pt x="1015" y="2570"/>
                    <a:pt x="1117" y="2570"/>
                  </a:cubicBezTo>
                  <a:cubicBezTo>
                    <a:pt x="1147" y="2570"/>
                    <a:pt x="1179" y="2559"/>
                    <a:pt x="1206" y="2531"/>
                  </a:cubicBezTo>
                  <a:cubicBezTo>
                    <a:pt x="1346" y="2391"/>
                    <a:pt x="1487" y="2251"/>
                    <a:pt x="1627" y="2111"/>
                  </a:cubicBezTo>
                  <a:cubicBezTo>
                    <a:pt x="1651" y="2488"/>
                    <a:pt x="1675" y="2866"/>
                    <a:pt x="1694" y="3244"/>
                  </a:cubicBezTo>
                  <a:cubicBezTo>
                    <a:pt x="1700" y="3329"/>
                    <a:pt x="1768" y="3371"/>
                    <a:pt x="1834" y="3371"/>
                  </a:cubicBezTo>
                  <a:cubicBezTo>
                    <a:pt x="1901" y="3371"/>
                    <a:pt x="1965" y="3329"/>
                    <a:pt x="1962" y="3244"/>
                  </a:cubicBezTo>
                  <a:cubicBezTo>
                    <a:pt x="1937" y="2835"/>
                    <a:pt x="1913" y="2433"/>
                    <a:pt x="1889" y="2025"/>
                  </a:cubicBezTo>
                  <a:lnTo>
                    <a:pt x="1889" y="2025"/>
                  </a:lnTo>
                  <a:cubicBezTo>
                    <a:pt x="2059" y="2172"/>
                    <a:pt x="2236" y="2318"/>
                    <a:pt x="2406" y="2464"/>
                  </a:cubicBezTo>
                  <a:cubicBezTo>
                    <a:pt x="2433" y="2487"/>
                    <a:pt x="2463" y="2497"/>
                    <a:pt x="2492" y="2497"/>
                  </a:cubicBezTo>
                  <a:cubicBezTo>
                    <a:pt x="2600" y="2497"/>
                    <a:pt x="2696" y="2361"/>
                    <a:pt x="2595" y="2275"/>
                  </a:cubicBezTo>
                  <a:cubicBezTo>
                    <a:pt x="2406" y="2117"/>
                    <a:pt x="2224" y="1958"/>
                    <a:pt x="2035" y="1806"/>
                  </a:cubicBezTo>
                  <a:cubicBezTo>
                    <a:pt x="2449" y="1776"/>
                    <a:pt x="2869" y="1745"/>
                    <a:pt x="3283" y="1715"/>
                  </a:cubicBezTo>
                  <a:cubicBezTo>
                    <a:pt x="3450" y="1703"/>
                    <a:pt x="3454" y="1452"/>
                    <a:pt x="3295" y="1452"/>
                  </a:cubicBezTo>
                  <a:cubicBezTo>
                    <a:pt x="3291" y="1452"/>
                    <a:pt x="3287" y="1453"/>
                    <a:pt x="3283" y="1453"/>
                  </a:cubicBezTo>
                  <a:cubicBezTo>
                    <a:pt x="2924" y="1477"/>
                    <a:pt x="2571" y="1502"/>
                    <a:pt x="2211" y="1526"/>
                  </a:cubicBezTo>
                  <a:lnTo>
                    <a:pt x="2552" y="1191"/>
                  </a:lnTo>
                  <a:cubicBezTo>
                    <a:pt x="2642" y="1097"/>
                    <a:pt x="2553" y="963"/>
                    <a:pt x="2452" y="963"/>
                  </a:cubicBezTo>
                  <a:cubicBezTo>
                    <a:pt x="2422" y="963"/>
                    <a:pt x="2391" y="974"/>
                    <a:pt x="2364" y="1002"/>
                  </a:cubicBezTo>
                  <a:cubicBezTo>
                    <a:pt x="2193" y="1167"/>
                    <a:pt x="2023" y="1337"/>
                    <a:pt x="1852" y="1508"/>
                  </a:cubicBezTo>
                  <a:cubicBezTo>
                    <a:pt x="1822" y="1045"/>
                    <a:pt x="1791" y="588"/>
                    <a:pt x="1761" y="131"/>
                  </a:cubicBezTo>
                  <a:cubicBezTo>
                    <a:pt x="1754" y="45"/>
                    <a:pt x="1683" y="1"/>
                    <a:pt x="16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2" name="Google Shape;932;p40"/>
            <p:cNvSpPr/>
            <p:nvPr/>
          </p:nvSpPr>
          <p:spPr>
            <a:xfrm>
              <a:off x="4721007" y="2758462"/>
              <a:ext cx="219620" cy="214234"/>
            </a:xfrm>
            <a:custGeom>
              <a:avLst/>
              <a:gdLst/>
              <a:ahLst/>
              <a:cxnLst/>
              <a:rect l="l" t="t" r="r" b="b"/>
              <a:pathLst>
                <a:path w="2236" h="2181" extrusionOk="0">
                  <a:moveTo>
                    <a:pt x="1045" y="0"/>
                  </a:moveTo>
                  <a:cubicBezTo>
                    <a:pt x="1003" y="0"/>
                    <a:pt x="963" y="28"/>
                    <a:pt x="969" y="82"/>
                  </a:cubicBezTo>
                  <a:cubicBezTo>
                    <a:pt x="987" y="363"/>
                    <a:pt x="1006" y="643"/>
                    <a:pt x="1024" y="923"/>
                  </a:cubicBezTo>
                  <a:lnTo>
                    <a:pt x="677" y="631"/>
                  </a:lnTo>
                  <a:cubicBezTo>
                    <a:pt x="658" y="615"/>
                    <a:pt x="638" y="608"/>
                    <a:pt x="618" y="608"/>
                  </a:cubicBezTo>
                  <a:cubicBezTo>
                    <a:pt x="548" y="608"/>
                    <a:pt x="488" y="694"/>
                    <a:pt x="555" y="746"/>
                  </a:cubicBezTo>
                  <a:cubicBezTo>
                    <a:pt x="665" y="844"/>
                    <a:pt x="774" y="935"/>
                    <a:pt x="884" y="1026"/>
                  </a:cubicBezTo>
                  <a:cubicBezTo>
                    <a:pt x="622" y="1039"/>
                    <a:pt x="366" y="1057"/>
                    <a:pt x="110" y="1069"/>
                  </a:cubicBezTo>
                  <a:cubicBezTo>
                    <a:pt x="3" y="1075"/>
                    <a:pt x="1" y="1240"/>
                    <a:pt x="105" y="1240"/>
                  </a:cubicBezTo>
                  <a:cubicBezTo>
                    <a:pt x="106" y="1240"/>
                    <a:pt x="108" y="1240"/>
                    <a:pt x="110" y="1240"/>
                  </a:cubicBezTo>
                  <a:cubicBezTo>
                    <a:pt x="403" y="1227"/>
                    <a:pt x="695" y="1209"/>
                    <a:pt x="987" y="1191"/>
                  </a:cubicBezTo>
                  <a:lnTo>
                    <a:pt x="987" y="1191"/>
                  </a:lnTo>
                  <a:cubicBezTo>
                    <a:pt x="878" y="1301"/>
                    <a:pt x="768" y="1404"/>
                    <a:pt x="658" y="1514"/>
                  </a:cubicBezTo>
                  <a:cubicBezTo>
                    <a:pt x="597" y="1575"/>
                    <a:pt x="656" y="1661"/>
                    <a:pt x="722" y="1661"/>
                  </a:cubicBezTo>
                  <a:cubicBezTo>
                    <a:pt x="742" y="1661"/>
                    <a:pt x="762" y="1654"/>
                    <a:pt x="780" y="1636"/>
                  </a:cubicBezTo>
                  <a:cubicBezTo>
                    <a:pt x="872" y="1544"/>
                    <a:pt x="963" y="1453"/>
                    <a:pt x="1054" y="1368"/>
                  </a:cubicBezTo>
                  <a:cubicBezTo>
                    <a:pt x="1067" y="1611"/>
                    <a:pt x="1085" y="1855"/>
                    <a:pt x="1097" y="2098"/>
                  </a:cubicBezTo>
                  <a:cubicBezTo>
                    <a:pt x="1100" y="2153"/>
                    <a:pt x="1144" y="2181"/>
                    <a:pt x="1187" y="2181"/>
                  </a:cubicBezTo>
                  <a:cubicBezTo>
                    <a:pt x="1230" y="2181"/>
                    <a:pt x="1271" y="2153"/>
                    <a:pt x="1268" y="2098"/>
                  </a:cubicBezTo>
                  <a:cubicBezTo>
                    <a:pt x="1255" y="1837"/>
                    <a:pt x="1237" y="1575"/>
                    <a:pt x="1219" y="1313"/>
                  </a:cubicBezTo>
                  <a:lnTo>
                    <a:pt x="1219" y="1313"/>
                  </a:lnTo>
                  <a:lnTo>
                    <a:pt x="1554" y="1593"/>
                  </a:lnTo>
                  <a:cubicBezTo>
                    <a:pt x="1572" y="1609"/>
                    <a:pt x="1593" y="1615"/>
                    <a:pt x="1612" y="1615"/>
                  </a:cubicBezTo>
                  <a:cubicBezTo>
                    <a:pt x="1682" y="1615"/>
                    <a:pt x="1742" y="1528"/>
                    <a:pt x="1676" y="1471"/>
                  </a:cubicBezTo>
                  <a:cubicBezTo>
                    <a:pt x="1560" y="1374"/>
                    <a:pt x="1438" y="1270"/>
                    <a:pt x="1316" y="1167"/>
                  </a:cubicBezTo>
                  <a:cubicBezTo>
                    <a:pt x="1584" y="1148"/>
                    <a:pt x="1852" y="1130"/>
                    <a:pt x="2126" y="1112"/>
                  </a:cubicBezTo>
                  <a:cubicBezTo>
                    <a:pt x="2234" y="1106"/>
                    <a:pt x="2236" y="941"/>
                    <a:pt x="2132" y="941"/>
                  </a:cubicBezTo>
                  <a:cubicBezTo>
                    <a:pt x="2130" y="941"/>
                    <a:pt x="2128" y="941"/>
                    <a:pt x="2126" y="941"/>
                  </a:cubicBezTo>
                  <a:cubicBezTo>
                    <a:pt x="1895" y="959"/>
                    <a:pt x="1663" y="972"/>
                    <a:pt x="1432" y="990"/>
                  </a:cubicBezTo>
                  <a:lnTo>
                    <a:pt x="1651" y="771"/>
                  </a:lnTo>
                  <a:cubicBezTo>
                    <a:pt x="1712" y="710"/>
                    <a:pt x="1654" y="623"/>
                    <a:pt x="1588" y="623"/>
                  </a:cubicBezTo>
                  <a:cubicBezTo>
                    <a:pt x="1568" y="623"/>
                    <a:pt x="1548" y="631"/>
                    <a:pt x="1529" y="649"/>
                  </a:cubicBezTo>
                  <a:cubicBezTo>
                    <a:pt x="1420" y="758"/>
                    <a:pt x="1310" y="868"/>
                    <a:pt x="1201" y="978"/>
                  </a:cubicBezTo>
                  <a:cubicBezTo>
                    <a:pt x="1182" y="679"/>
                    <a:pt x="1158" y="381"/>
                    <a:pt x="1140" y="82"/>
                  </a:cubicBezTo>
                  <a:cubicBezTo>
                    <a:pt x="1134" y="28"/>
                    <a:pt x="1088" y="0"/>
                    <a:pt x="1045" y="0"/>
                  </a:cubicBezTo>
                  <a:close/>
                </a:path>
              </a:pathLst>
            </a:custGeom>
            <a:solidFill>
              <a:srgbClr val="F5C0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40"/>
            <p:cNvSpPr/>
            <p:nvPr/>
          </p:nvSpPr>
          <p:spPr>
            <a:xfrm>
              <a:off x="8190297" y="1540691"/>
              <a:ext cx="354280" cy="366880"/>
            </a:xfrm>
            <a:custGeom>
              <a:avLst/>
              <a:gdLst/>
              <a:ahLst/>
              <a:cxnLst/>
              <a:rect l="l" t="t" r="r" b="b"/>
              <a:pathLst>
                <a:path w="3607" h="3735" extrusionOk="0">
                  <a:moveTo>
                    <a:pt x="1962" y="553"/>
                  </a:moveTo>
                  <a:cubicBezTo>
                    <a:pt x="1981" y="839"/>
                    <a:pt x="2005" y="1119"/>
                    <a:pt x="2029" y="1405"/>
                  </a:cubicBezTo>
                  <a:cubicBezTo>
                    <a:pt x="1859" y="1363"/>
                    <a:pt x="1682" y="1314"/>
                    <a:pt x="1512" y="1265"/>
                  </a:cubicBezTo>
                  <a:cubicBezTo>
                    <a:pt x="1664" y="1028"/>
                    <a:pt x="1816" y="790"/>
                    <a:pt x="1962" y="553"/>
                  </a:cubicBezTo>
                  <a:close/>
                  <a:moveTo>
                    <a:pt x="683" y="1271"/>
                  </a:moveTo>
                  <a:cubicBezTo>
                    <a:pt x="823" y="1320"/>
                    <a:pt x="963" y="1375"/>
                    <a:pt x="1110" y="1417"/>
                  </a:cubicBezTo>
                  <a:cubicBezTo>
                    <a:pt x="1067" y="1484"/>
                    <a:pt x="1030" y="1545"/>
                    <a:pt x="988" y="1612"/>
                  </a:cubicBezTo>
                  <a:cubicBezTo>
                    <a:pt x="884" y="1497"/>
                    <a:pt x="787" y="1381"/>
                    <a:pt x="683" y="1271"/>
                  </a:cubicBezTo>
                  <a:close/>
                  <a:moveTo>
                    <a:pt x="2328" y="1746"/>
                  </a:moveTo>
                  <a:cubicBezTo>
                    <a:pt x="2523" y="1795"/>
                    <a:pt x="2718" y="1832"/>
                    <a:pt x="2912" y="1874"/>
                  </a:cubicBezTo>
                  <a:cubicBezTo>
                    <a:pt x="2730" y="1935"/>
                    <a:pt x="2547" y="1990"/>
                    <a:pt x="2358" y="2051"/>
                  </a:cubicBezTo>
                  <a:cubicBezTo>
                    <a:pt x="2352" y="1947"/>
                    <a:pt x="2340" y="1850"/>
                    <a:pt x="2328" y="1746"/>
                  </a:cubicBezTo>
                  <a:close/>
                  <a:moveTo>
                    <a:pt x="1371" y="1503"/>
                  </a:moveTo>
                  <a:cubicBezTo>
                    <a:pt x="1597" y="1570"/>
                    <a:pt x="1822" y="1625"/>
                    <a:pt x="2054" y="1685"/>
                  </a:cubicBezTo>
                  <a:cubicBezTo>
                    <a:pt x="2072" y="1832"/>
                    <a:pt x="2084" y="1984"/>
                    <a:pt x="2102" y="2130"/>
                  </a:cubicBezTo>
                  <a:cubicBezTo>
                    <a:pt x="1926" y="2191"/>
                    <a:pt x="1755" y="2246"/>
                    <a:pt x="1579" y="2301"/>
                  </a:cubicBezTo>
                  <a:cubicBezTo>
                    <a:pt x="1445" y="2136"/>
                    <a:pt x="1311" y="1978"/>
                    <a:pt x="1170" y="1819"/>
                  </a:cubicBezTo>
                  <a:cubicBezTo>
                    <a:pt x="1237" y="1716"/>
                    <a:pt x="1304" y="1606"/>
                    <a:pt x="1371" y="1503"/>
                  </a:cubicBezTo>
                  <a:close/>
                  <a:moveTo>
                    <a:pt x="1024" y="2057"/>
                  </a:moveTo>
                  <a:cubicBezTo>
                    <a:pt x="1122" y="2167"/>
                    <a:pt x="1213" y="2276"/>
                    <a:pt x="1304" y="2386"/>
                  </a:cubicBezTo>
                  <a:cubicBezTo>
                    <a:pt x="1110" y="2447"/>
                    <a:pt x="915" y="2514"/>
                    <a:pt x="714" y="2575"/>
                  </a:cubicBezTo>
                  <a:cubicBezTo>
                    <a:pt x="817" y="2404"/>
                    <a:pt x="921" y="2228"/>
                    <a:pt x="1024" y="2057"/>
                  </a:cubicBezTo>
                  <a:close/>
                  <a:moveTo>
                    <a:pt x="2139" y="2398"/>
                  </a:moveTo>
                  <a:cubicBezTo>
                    <a:pt x="2163" y="2636"/>
                    <a:pt x="2200" y="2873"/>
                    <a:pt x="2236" y="3105"/>
                  </a:cubicBezTo>
                  <a:cubicBezTo>
                    <a:pt x="2078" y="2910"/>
                    <a:pt x="1920" y="2715"/>
                    <a:pt x="1761" y="2520"/>
                  </a:cubicBezTo>
                  <a:cubicBezTo>
                    <a:pt x="1883" y="2477"/>
                    <a:pt x="2011" y="2441"/>
                    <a:pt x="2139" y="2398"/>
                  </a:cubicBezTo>
                  <a:close/>
                  <a:moveTo>
                    <a:pt x="2062" y="0"/>
                  </a:moveTo>
                  <a:cubicBezTo>
                    <a:pt x="2026" y="0"/>
                    <a:pt x="1989" y="17"/>
                    <a:pt x="1962" y="59"/>
                  </a:cubicBezTo>
                  <a:cubicBezTo>
                    <a:pt x="1725" y="431"/>
                    <a:pt x="1487" y="808"/>
                    <a:pt x="1250" y="1186"/>
                  </a:cubicBezTo>
                  <a:cubicBezTo>
                    <a:pt x="902" y="1076"/>
                    <a:pt x="555" y="942"/>
                    <a:pt x="220" y="790"/>
                  </a:cubicBezTo>
                  <a:cubicBezTo>
                    <a:pt x="203" y="781"/>
                    <a:pt x="186" y="778"/>
                    <a:pt x="170" y="778"/>
                  </a:cubicBezTo>
                  <a:cubicBezTo>
                    <a:pt x="71" y="778"/>
                    <a:pt x="1" y="920"/>
                    <a:pt x="74" y="1003"/>
                  </a:cubicBezTo>
                  <a:cubicBezTo>
                    <a:pt x="336" y="1277"/>
                    <a:pt x="592" y="1564"/>
                    <a:pt x="842" y="1850"/>
                  </a:cubicBezTo>
                  <a:cubicBezTo>
                    <a:pt x="641" y="2179"/>
                    <a:pt x="446" y="2508"/>
                    <a:pt x="245" y="2843"/>
                  </a:cubicBezTo>
                  <a:cubicBezTo>
                    <a:pt x="184" y="2946"/>
                    <a:pt x="276" y="3052"/>
                    <a:pt x="367" y="3052"/>
                  </a:cubicBezTo>
                  <a:cubicBezTo>
                    <a:pt x="405" y="3052"/>
                    <a:pt x="443" y="3034"/>
                    <a:pt x="470" y="2989"/>
                  </a:cubicBezTo>
                  <a:cubicBezTo>
                    <a:pt x="482" y="2965"/>
                    <a:pt x="500" y="2940"/>
                    <a:pt x="513" y="2916"/>
                  </a:cubicBezTo>
                  <a:cubicBezTo>
                    <a:pt x="835" y="2812"/>
                    <a:pt x="1164" y="2709"/>
                    <a:pt x="1487" y="2605"/>
                  </a:cubicBezTo>
                  <a:cubicBezTo>
                    <a:pt x="1780" y="2958"/>
                    <a:pt x="2072" y="3318"/>
                    <a:pt x="2352" y="3689"/>
                  </a:cubicBezTo>
                  <a:cubicBezTo>
                    <a:pt x="2376" y="3721"/>
                    <a:pt x="2408" y="3734"/>
                    <a:pt x="2441" y="3734"/>
                  </a:cubicBezTo>
                  <a:cubicBezTo>
                    <a:pt x="2517" y="3734"/>
                    <a:pt x="2596" y="3663"/>
                    <a:pt x="2584" y="3574"/>
                  </a:cubicBezTo>
                  <a:cubicBezTo>
                    <a:pt x="2510" y="3159"/>
                    <a:pt x="2443" y="2739"/>
                    <a:pt x="2395" y="2319"/>
                  </a:cubicBezTo>
                  <a:cubicBezTo>
                    <a:pt x="2748" y="2203"/>
                    <a:pt x="3107" y="2094"/>
                    <a:pt x="3461" y="1978"/>
                  </a:cubicBezTo>
                  <a:cubicBezTo>
                    <a:pt x="3607" y="1929"/>
                    <a:pt x="3601" y="1746"/>
                    <a:pt x="3448" y="1716"/>
                  </a:cubicBezTo>
                  <a:cubicBezTo>
                    <a:pt x="3065" y="1637"/>
                    <a:pt x="2681" y="1558"/>
                    <a:pt x="2297" y="1472"/>
                  </a:cubicBezTo>
                  <a:cubicBezTo>
                    <a:pt x="2261" y="1028"/>
                    <a:pt x="2224" y="589"/>
                    <a:pt x="2206" y="144"/>
                  </a:cubicBezTo>
                  <a:cubicBezTo>
                    <a:pt x="2202" y="64"/>
                    <a:pt x="2132" y="0"/>
                    <a:pt x="20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40"/>
            <p:cNvSpPr/>
            <p:nvPr/>
          </p:nvSpPr>
          <p:spPr>
            <a:xfrm>
              <a:off x="8640641" y="1259097"/>
              <a:ext cx="219620" cy="214332"/>
            </a:xfrm>
            <a:custGeom>
              <a:avLst/>
              <a:gdLst/>
              <a:ahLst/>
              <a:cxnLst/>
              <a:rect l="l" t="t" r="r" b="b"/>
              <a:pathLst>
                <a:path w="2236" h="2182" extrusionOk="0">
                  <a:moveTo>
                    <a:pt x="1050" y="1"/>
                  </a:moveTo>
                  <a:cubicBezTo>
                    <a:pt x="1007" y="1"/>
                    <a:pt x="966" y="28"/>
                    <a:pt x="969" y="83"/>
                  </a:cubicBezTo>
                  <a:cubicBezTo>
                    <a:pt x="987" y="363"/>
                    <a:pt x="1005" y="643"/>
                    <a:pt x="1024" y="924"/>
                  </a:cubicBezTo>
                  <a:lnTo>
                    <a:pt x="676" y="631"/>
                  </a:lnTo>
                  <a:cubicBezTo>
                    <a:pt x="659" y="615"/>
                    <a:pt x="640" y="609"/>
                    <a:pt x="620" y="609"/>
                  </a:cubicBezTo>
                  <a:cubicBezTo>
                    <a:pt x="552" y="609"/>
                    <a:pt x="488" y="695"/>
                    <a:pt x="555" y="747"/>
                  </a:cubicBezTo>
                  <a:cubicBezTo>
                    <a:pt x="664" y="844"/>
                    <a:pt x="774" y="936"/>
                    <a:pt x="884" y="1027"/>
                  </a:cubicBezTo>
                  <a:cubicBezTo>
                    <a:pt x="628" y="1039"/>
                    <a:pt x="372" y="1058"/>
                    <a:pt x="110" y="1070"/>
                  </a:cubicBezTo>
                  <a:cubicBezTo>
                    <a:pt x="2" y="1076"/>
                    <a:pt x="0" y="1240"/>
                    <a:pt x="104" y="1240"/>
                  </a:cubicBezTo>
                  <a:cubicBezTo>
                    <a:pt x="106" y="1240"/>
                    <a:pt x="108" y="1240"/>
                    <a:pt x="110" y="1240"/>
                  </a:cubicBezTo>
                  <a:cubicBezTo>
                    <a:pt x="402" y="1228"/>
                    <a:pt x="695" y="1210"/>
                    <a:pt x="987" y="1192"/>
                  </a:cubicBezTo>
                  <a:lnTo>
                    <a:pt x="987" y="1192"/>
                  </a:lnTo>
                  <a:cubicBezTo>
                    <a:pt x="877" y="1301"/>
                    <a:pt x="768" y="1405"/>
                    <a:pt x="658" y="1514"/>
                  </a:cubicBezTo>
                  <a:cubicBezTo>
                    <a:pt x="597" y="1575"/>
                    <a:pt x="656" y="1662"/>
                    <a:pt x="722" y="1662"/>
                  </a:cubicBezTo>
                  <a:cubicBezTo>
                    <a:pt x="742" y="1662"/>
                    <a:pt x="762" y="1654"/>
                    <a:pt x="780" y="1636"/>
                  </a:cubicBezTo>
                  <a:lnTo>
                    <a:pt x="1054" y="1368"/>
                  </a:lnTo>
                  <a:cubicBezTo>
                    <a:pt x="1072" y="1612"/>
                    <a:pt x="1085" y="1855"/>
                    <a:pt x="1097" y="2099"/>
                  </a:cubicBezTo>
                  <a:cubicBezTo>
                    <a:pt x="1100" y="2154"/>
                    <a:pt x="1144" y="2181"/>
                    <a:pt x="1187" y="2181"/>
                  </a:cubicBezTo>
                  <a:cubicBezTo>
                    <a:pt x="1229" y="2181"/>
                    <a:pt x="1270" y="2154"/>
                    <a:pt x="1267" y="2099"/>
                  </a:cubicBezTo>
                  <a:cubicBezTo>
                    <a:pt x="1255" y="1837"/>
                    <a:pt x="1237" y="1575"/>
                    <a:pt x="1225" y="1313"/>
                  </a:cubicBezTo>
                  <a:lnTo>
                    <a:pt x="1225" y="1313"/>
                  </a:lnTo>
                  <a:cubicBezTo>
                    <a:pt x="1334" y="1405"/>
                    <a:pt x="1444" y="1502"/>
                    <a:pt x="1560" y="1594"/>
                  </a:cubicBezTo>
                  <a:cubicBezTo>
                    <a:pt x="1578" y="1609"/>
                    <a:pt x="1598" y="1616"/>
                    <a:pt x="1618" y="1616"/>
                  </a:cubicBezTo>
                  <a:cubicBezTo>
                    <a:pt x="1688" y="1616"/>
                    <a:pt x="1748" y="1529"/>
                    <a:pt x="1681" y="1472"/>
                  </a:cubicBezTo>
                  <a:cubicBezTo>
                    <a:pt x="1560" y="1374"/>
                    <a:pt x="1438" y="1271"/>
                    <a:pt x="1316" y="1167"/>
                  </a:cubicBezTo>
                  <a:cubicBezTo>
                    <a:pt x="1590" y="1149"/>
                    <a:pt x="1858" y="1131"/>
                    <a:pt x="2126" y="1112"/>
                  </a:cubicBezTo>
                  <a:cubicBezTo>
                    <a:pt x="2234" y="1106"/>
                    <a:pt x="2236" y="942"/>
                    <a:pt x="2132" y="942"/>
                  </a:cubicBezTo>
                  <a:cubicBezTo>
                    <a:pt x="2130" y="942"/>
                    <a:pt x="2128" y="942"/>
                    <a:pt x="2126" y="942"/>
                  </a:cubicBezTo>
                  <a:cubicBezTo>
                    <a:pt x="1895" y="960"/>
                    <a:pt x="1663" y="972"/>
                    <a:pt x="1432" y="991"/>
                  </a:cubicBezTo>
                  <a:lnTo>
                    <a:pt x="1651" y="771"/>
                  </a:lnTo>
                  <a:cubicBezTo>
                    <a:pt x="1712" y="710"/>
                    <a:pt x="1654" y="624"/>
                    <a:pt x="1587" y="624"/>
                  </a:cubicBezTo>
                  <a:cubicBezTo>
                    <a:pt x="1568" y="624"/>
                    <a:pt x="1547" y="631"/>
                    <a:pt x="1529" y="649"/>
                  </a:cubicBezTo>
                  <a:cubicBezTo>
                    <a:pt x="1420" y="759"/>
                    <a:pt x="1310" y="869"/>
                    <a:pt x="1200" y="978"/>
                  </a:cubicBezTo>
                  <a:cubicBezTo>
                    <a:pt x="1182" y="680"/>
                    <a:pt x="1164" y="381"/>
                    <a:pt x="1139" y="83"/>
                  </a:cubicBezTo>
                  <a:cubicBezTo>
                    <a:pt x="1136" y="28"/>
                    <a:pt x="1092" y="1"/>
                    <a:pt x="10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40"/>
            <p:cNvSpPr/>
            <p:nvPr/>
          </p:nvSpPr>
          <p:spPr>
            <a:xfrm>
              <a:off x="4774680" y="2094293"/>
              <a:ext cx="339238" cy="294598"/>
            </a:xfrm>
            <a:custGeom>
              <a:avLst/>
              <a:gdLst/>
              <a:ahLst/>
              <a:cxnLst/>
              <a:rect l="l" t="t" r="r" b="b"/>
              <a:pathLst>
                <a:path w="3884" h="3373" extrusionOk="0">
                  <a:moveTo>
                    <a:pt x="2703" y="625"/>
                  </a:moveTo>
                  <a:lnTo>
                    <a:pt x="2703" y="625"/>
                  </a:lnTo>
                  <a:cubicBezTo>
                    <a:pt x="2630" y="807"/>
                    <a:pt x="2551" y="984"/>
                    <a:pt x="2478" y="1161"/>
                  </a:cubicBezTo>
                  <a:cubicBezTo>
                    <a:pt x="2393" y="1106"/>
                    <a:pt x="2307" y="1045"/>
                    <a:pt x="2228" y="990"/>
                  </a:cubicBezTo>
                  <a:cubicBezTo>
                    <a:pt x="2386" y="868"/>
                    <a:pt x="2545" y="753"/>
                    <a:pt x="2703" y="625"/>
                  </a:cubicBezTo>
                  <a:close/>
                  <a:moveTo>
                    <a:pt x="1083" y="485"/>
                  </a:moveTo>
                  <a:cubicBezTo>
                    <a:pt x="1308" y="655"/>
                    <a:pt x="1540" y="826"/>
                    <a:pt x="1771" y="990"/>
                  </a:cubicBezTo>
                  <a:cubicBezTo>
                    <a:pt x="1625" y="1094"/>
                    <a:pt x="1479" y="1197"/>
                    <a:pt x="1327" y="1289"/>
                  </a:cubicBezTo>
                  <a:cubicBezTo>
                    <a:pt x="1247" y="1021"/>
                    <a:pt x="1162" y="753"/>
                    <a:pt x="1083" y="485"/>
                  </a:cubicBezTo>
                  <a:close/>
                  <a:moveTo>
                    <a:pt x="1997" y="1155"/>
                  </a:moveTo>
                  <a:cubicBezTo>
                    <a:pt x="2125" y="1240"/>
                    <a:pt x="2246" y="1325"/>
                    <a:pt x="2368" y="1410"/>
                  </a:cubicBezTo>
                  <a:lnTo>
                    <a:pt x="2155" y="1916"/>
                  </a:lnTo>
                  <a:cubicBezTo>
                    <a:pt x="2017" y="1916"/>
                    <a:pt x="1876" y="1913"/>
                    <a:pt x="1736" y="1913"/>
                  </a:cubicBezTo>
                  <a:cubicBezTo>
                    <a:pt x="1666" y="1913"/>
                    <a:pt x="1597" y="1914"/>
                    <a:pt x="1528" y="1916"/>
                  </a:cubicBezTo>
                  <a:cubicBezTo>
                    <a:pt x="1485" y="1794"/>
                    <a:pt x="1448" y="1672"/>
                    <a:pt x="1412" y="1557"/>
                  </a:cubicBezTo>
                  <a:cubicBezTo>
                    <a:pt x="1613" y="1429"/>
                    <a:pt x="1808" y="1295"/>
                    <a:pt x="1997" y="1155"/>
                  </a:cubicBezTo>
                  <a:close/>
                  <a:moveTo>
                    <a:pt x="1180" y="1703"/>
                  </a:moveTo>
                  <a:cubicBezTo>
                    <a:pt x="1205" y="1770"/>
                    <a:pt x="1223" y="1843"/>
                    <a:pt x="1247" y="1916"/>
                  </a:cubicBezTo>
                  <a:cubicBezTo>
                    <a:pt x="1095" y="1916"/>
                    <a:pt x="943" y="1922"/>
                    <a:pt x="791" y="1922"/>
                  </a:cubicBezTo>
                  <a:cubicBezTo>
                    <a:pt x="919" y="1855"/>
                    <a:pt x="1053" y="1776"/>
                    <a:pt x="1180" y="1703"/>
                  </a:cubicBezTo>
                  <a:close/>
                  <a:moveTo>
                    <a:pt x="2594" y="1563"/>
                  </a:moveTo>
                  <a:cubicBezTo>
                    <a:pt x="2795" y="1691"/>
                    <a:pt x="2996" y="1818"/>
                    <a:pt x="3197" y="1946"/>
                  </a:cubicBezTo>
                  <a:cubicBezTo>
                    <a:pt x="2941" y="1934"/>
                    <a:pt x="2691" y="1928"/>
                    <a:pt x="2441" y="1922"/>
                  </a:cubicBezTo>
                  <a:cubicBezTo>
                    <a:pt x="2490" y="1800"/>
                    <a:pt x="2545" y="1678"/>
                    <a:pt x="2594" y="1563"/>
                  </a:cubicBezTo>
                  <a:close/>
                  <a:moveTo>
                    <a:pt x="1613" y="2178"/>
                  </a:moveTo>
                  <a:cubicBezTo>
                    <a:pt x="1753" y="2178"/>
                    <a:pt x="1899" y="2178"/>
                    <a:pt x="2039" y="2184"/>
                  </a:cubicBezTo>
                  <a:cubicBezTo>
                    <a:pt x="1960" y="2373"/>
                    <a:pt x="1881" y="2562"/>
                    <a:pt x="1802" y="2750"/>
                  </a:cubicBezTo>
                  <a:cubicBezTo>
                    <a:pt x="1735" y="2562"/>
                    <a:pt x="1674" y="2367"/>
                    <a:pt x="1613" y="2178"/>
                  </a:cubicBezTo>
                  <a:close/>
                  <a:moveTo>
                    <a:pt x="835" y="0"/>
                  </a:moveTo>
                  <a:cubicBezTo>
                    <a:pt x="755" y="0"/>
                    <a:pt x="681" y="63"/>
                    <a:pt x="711" y="162"/>
                  </a:cubicBezTo>
                  <a:cubicBezTo>
                    <a:pt x="833" y="588"/>
                    <a:pt x="967" y="1014"/>
                    <a:pt x="1095" y="1441"/>
                  </a:cubicBezTo>
                  <a:cubicBezTo>
                    <a:pt x="785" y="1630"/>
                    <a:pt x="462" y="1806"/>
                    <a:pt x="121" y="1959"/>
                  </a:cubicBezTo>
                  <a:cubicBezTo>
                    <a:pt x="1" y="2019"/>
                    <a:pt x="64" y="2208"/>
                    <a:pt x="182" y="2208"/>
                  </a:cubicBezTo>
                  <a:cubicBezTo>
                    <a:pt x="184" y="2208"/>
                    <a:pt x="186" y="2208"/>
                    <a:pt x="188" y="2208"/>
                  </a:cubicBezTo>
                  <a:cubicBezTo>
                    <a:pt x="571" y="2196"/>
                    <a:pt x="949" y="2184"/>
                    <a:pt x="1333" y="2178"/>
                  </a:cubicBezTo>
                  <a:cubicBezTo>
                    <a:pt x="1455" y="2549"/>
                    <a:pt x="1570" y="2915"/>
                    <a:pt x="1698" y="3280"/>
                  </a:cubicBezTo>
                  <a:cubicBezTo>
                    <a:pt x="1720" y="3345"/>
                    <a:pt x="1773" y="3373"/>
                    <a:pt x="1825" y="3373"/>
                  </a:cubicBezTo>
                  <a:cubicBezTo>
                    <a:pt x="1906" y="3373"/>
                    <a:pt x="1987" y="3307"/>
                    <a:pt x="1954" y="3207"/>
                  </a:cubicBezTo>
                  <a:cubicBezTo>
                    <a:pt x="1942" y="3183"/>
                    <a:pt x="1936" y="3152"/>
                    <a:pt x="1924" y="3128"/>
                  </a:cubicBezTo>
                  <a:cubicBezTo>
                    <a:pt x="2058" y="2811"/>
                    <a:pt x="2192" y="2501"/>
                    <a:pt x="2326" y="2184"/>
                  </a:cubicBezTo>
                  <a:cubicBezTo>
                    <a:pt x="2788" y="2196"/>
                    <a:pt x="3251" y="2214"/>
                    <a:pt x="3708" y="2239"/>
                  </a:cubicBezTo>
                  <a:cubicBezTo>
                    <a:pt x="3710" y="2239"/>
                    <a:pt x="3712" y="2239"/>
                    <a:pt x="3714" y="2239"/>
                  </a:cubicBezTo>
                  <a:cubicBezTo>
                    <a:pt x="3843" y="2239"/>
                    <a:pt x="3883" y="2055"/>
                    <a:pt x="3775" y="1989"/>
                  </a:cubicBezTo>
                  <a:cubicBezTo>
                    <a:pt x="3410" y="1776"/>
                    <a:pt x="3050" y="1544"/>
                    <a:pt x="2697" y="1313"/>
                  </a:cubicBezTo>
                  <a:cubicBezTo>
                    <a:pt x="2849" y="966"/>
                    <a:pt x="2996" y="625"/>
                    <a:pt x="3142" y="277"/>
                  </a:cubicBezTo>
                  <a:cubicBezTo>
                    <a:pt x="3187" y="174"/>
                    <a:pt x="3118" y="83"/>
                    <a:pt x="3030" y="83"/>
                  </a:cubicBezTo>
                  <a:cubicBezTo>
                    <a:pt x="2999" y="83"/>
                    <a:pt x="2966" y="94"/>
                    <a:pt x="2935" y="119"/>
                  </a:cubicBezTo>
                  <a:cubicBezTo>
                    <a:pt x="2624" y="357"/>
                    <a:pt x="2313" y="600"/>
                    <a:pt x="1997" y="832"/>
                  </a:cubicBezTo>
                  <a:cubicBezTo>
                    <a:pt x="1637" y="576"/>
                    <a:pt x="1278" y="308"/>
                    <a:pt x="931" y="34"/>
                  </a:cubicBezTo>
                  <a:cubicBezTo>
                    <a:pt x="902" y="11"/>
                    <a:pt x="868" y="0"/>
                    <a:pt x="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40"/>
            <p:cNvSpPr/>
            <p:nvPr/>
          </p:nvSpPr>
          <p:spPr>
            <a:xfrm>
              <a:off x="5279878" y="2950850"/>
              <a:ext cx="354279" cy="375093"/>
            </a:xfrm>
            <a:custGeom>
              <a:avLst/>
              <a:gdLst/>
              <a:ahLst/>
              <a:cxnLst/>
              <a:rect l="l" t="t" r="r" b="b"/>
              <a:pathLst>
                <a:path w="4874" h="5160" extrusionOk="0">
                  <a:moveTo>
                    <a:pt x="2437" y="1"/>
                  </a:moveTo>
                  <a:lnTo>
                    <a:pt x="1895" y="1536"/>
                  </a:lnTo>
                  <a:lnTo>
                    <a:pt x="537" y="1030"/>
                  </a:lnTo>
                  <a:lnTo>
                    <a:pt x="1609" y="1981"/>
                  </a:lnTo>
                  <a:lnTo>
                    <a:pt x="1" y="2395"/>
                  </a:lnTo>
                  <a:lnTo>
                    <a:pt x="1542" y="2791"/>
                  </a:lnTo>
                  <a:lnTo>
                    <a:pt x="640" y="4185"/>
                  </a:lnTo>
                  <a:lnTo>
                    <a:pt x="1932" y="3327"/>
                  </a:lnTo>
                  <a:lnTo>
                    <a:pt x="2437" y="5160"/>
                  </a:lnTo>
                  <a:lnTo>
                    <a:pt x="2937" y="3327"/>
                  </a:lnTo>
                  <a:lnTo>
                    <a:pt x="4228" y="4185"/>
                  </a:lnTo>
                  <a:lnTo>
                    <a:pt x="3332" y="2791"/>
                  </a:lnTo>
                  <a:lnTo>
                    <a:pt x="4873" y="2395"/>
                  </a:lnTo>
                  <a:lnTo>
                    <a:pt x="3259" y="1981"/>
                  </a:lnTo>
                  <a:lnTo>
                    <a:pt x="4331" y="1030"/>
                  </a:lnTo>
                  <a:lnTo>
                    <a:pt x="4331" y="1030"/>
                  </a:lnTo>
                  <a:lnTo>
                    <a:pt x="2973" y="1536"/>
                  </a:lnTo>
                  <a:lnTo>
                    <a:pt x="24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40"/>
            <p:cNvSpPr/>
            <p:nvPr/>
          </p:nvSpPr>
          <p:spPr>
            <a:xfrm>
              <a:off x="4940619" y="1473434"/>
              <a:ext cx="339252" cy="331223"/>
            </a:xfrm>
            <a:custGeom>
              <a:avLst/>
              <a:gdLst/>
              <a:ahLst/>
              <a:cxnLst/>
              <a:rect l="l" t="t" r="r" b="b"/>
              <a:pathLst>
                <a:path w="3454" h="3372" extrusionOk="0">
                  <a:moveTo>
                    <a:pt x="1616" y="1"/>
                  </a:moveTo>
                  <a:cubicBezTo>
                    <a:pt x="1549" y="1"/>
                    <a:pt x="1487" y="44"/>
                    <a:pt x="1493" y="131"/>
                  </a:cubicBezTo>
                  <a:cubicBezTo>
                    <a:pt x="1523" y="557"/>
                    <a:pt x="1554" y="990"/>
                    <a:pt x="1584" y="1422"/>
                  </a:cubicBezTo>
                  <a:lnTo>
                    <a:pt x="1042" y="966"/>
                  </a:lnTo>
                  <a:cubicBezTo>
                    <a:pt x="1015" y="942"/>
                    <a:pt x="985" y="932"/>
                    <a:pt x="956" y="932"/>
                  </a:cubicBezTo>
                  <a:cubicBezTo>
                    <a:pt x="848" y="932"/>
                    <a:pt x="754" y="1068"/>
                    <a:pt x="859" y="1154"/>
                  </a:cubicBezTo>
                  <a:lnTo>
                    <a:pt x="1359" y="1581"/>
                  </a:lnTo>
                  <a:cubicBezTo>
                    <a:pt x="963" y="1605"/>
                    <a:pt x="567" y="1629"/>
                    <a:pt x="171" y="1654"/>
                  </a:cubicBezTo>
                  <a:cubicBezTo>
                    <a:pt x="2" y="1660"/>
                    <a:pt x="0" y="1922"/>
                    <a:pt x="165" y="1922"/>
                  </a:cubicBezTo>
                  <a:cubicBezTo>
                    <a:pt x="167" y="1922"/>
                    <a:pt x="169" y="1922"/>
                    <a:pt x="171" y="1922"/>
                  </a:cubicBezTo>
                  <a:cubicBezTo>
                    <a:pt x="622" y="1891"/>
                    <a:pt x="1072" y="1867"/>
                    <a:pt x="1523" y="1837"/>
                  </a:cubicBezTo>
                  <a:lnTo>
                    <a:pt x="1523" y="1837"/>
                  </a:lnTo>
                  <a:cubicBezTo>
                    <a:pt x="1353" y="2007"/>
                    <a:pt x="1182" y="2172"/>
                    <a:pt x="1018" y="2342"/>
                  </a:cubicBezTo>
                  <a:cubicBezTo>
                    <a:pt x="923" y="2436"/>
                    <a:pt x="1015" y="2570"/>
                    <a:pt x="1117" y="2570"/>
                  </a:cubicBezTo>
                  <a:cubicBezTo>
                    <a:pt x="1147" y="2570"/>
                    <a:pt x="1179" y="2559"/>
                    <a:pt x="1206" y="2531"/>
                  </a:cubicBezTo>
                  <a:cubicBezTo>
                    <a:pt x="1346" y="2391"/>
                    <a:pt x="1487" y="2251"/>
                    <a:pt x="1627" y="2111"/>
                  </a:cubicBezTo>
                  <a:cubicBezTo>
                    <a:pt x="1651" y="2488"/>
                    <a:pt x="1675" y="2866"/>
                    <a:pt x="1694" y="3244"/>
                  </a:cubicBezTo>
                  <a:cubicBezTo>
                    <a:pt x="1700" y="3329"/>
                    <a:pt x="1768" y="3371"/>
                    <a:pt x="1834" y="3371"/>
                  </a:cubicBezTo>
                  <a:cubicBezTo>
                    <a:pt x="1901" y="3371"/>
                    <a:pt x="1965" y="3329"/>
                    <a:pt x="1962" y="3244"/>
                  </a:cubicBezTo>
                  <a:cubicBezTo>
                    <a:pt x="1937" y="2835"/>
                    <a:pt x="1913" y="2433"/>
                    <a:pt x="1889" y="2025"/>
                  </a:cubicBezTo>
                  <a:lnTo>
                    <a:pt x="1889" y="2025"/>
                  </a:lnTo>
                  <a:cubicBezTo>
                    <a:pt x="2059" y="2172"/>
                    <a:pt x="2236" y="2318"/>
                    <a:pt x="2406" y="2464"/>
                  </a:cubicBezTo>
                  <a:cubicBezTo>
                    <a:pt x="2433" y="2487"/>
                    <a:pt x="2463" y="2497"/>
                    <a:pt x="2492" y="2497"/>
                  </a:cubicBezTo>
                  <a:cubicBezTo>
                    <a:pt x="2600" y="2497"/>
                    <a:pt x="2696" y="2361"/>
                    <a:pt x="2595" y="2275"/>
                  </a:cubicBezTo>
                  <a:cubicBezTo>
                    <a:pt x="2406" y="2117"/>
                    <a:pt x="2224" y="1958"/>
                    <a:pt x="2035" y="1806"/>
                  </a:cubicBezTo>
                  <a:cubicBezTo>
                    <a:pt x="2449" y="1776"/>
                    <a:pt x="2869" y="1745"/>
                    <a:pt x="3283" y="1715"/>
                  </a:cubicBezTo>
                  <a:cubicBezTo>
                    <a:pt x="3450" y="1703"/>
                    <a:pt x="3454" y="1452"/>
                    <a:pt x="3295" y="1452"/>
                  </a:cubicBezTo>
                  <a:cubicBezTo>
                    <a:pt x="3291" y="1452"/>
                    <a:pt x="3287" y="1453"/>
                    <a:pt x="3283" y="1453"/>
                  </a:cubicBezTo>
                  <a:cubicBezTo>
                    <a:pt x="2924" y="1477"/>
                    <a:pt x="2571" y="1502"/>
                    <a:pt x="2211" y="1526"/>
                  </a:cubicBezTo>
                  <a:lnTo>
                    <a:pt x="2552" y="1191"/>
                  </a:lnTo>
                  <a:cubicBezTo>
                    <a:pt x="2642" y="1097"/>
                    <a:pt x="2553" y="963"/>
                    <a:pt x="2452" y="963"/>
                  </a:cubicBezTo>
                  <a:cubicBezTo>
                    <a:pt x="2422" y="963"/>
                    <a:pt x="2391" y="974"/>
                    <a:pt x="2364" y="1002"/>
                  </a:cubicBezTo>
                  <a:cubicBezTo>
                    <a:pt x="2193" y="1167"/>
                    <a:pt x="2023" y="1337"/>
                    <a:pt x="1852" y="1508"/>
                  </a:cubicBezTo>
                  <a:cubicBezTo>
                    <a:pt x="1822" y="1045"/>
                    <a:pt x="1791" y="588"/>
                    <a:pt x="1761" y="131"/>
                  </a:cubicBezTo>
                  <a:cubicBezTo>
                    <a:pt x="1754" y="45"/>
                    <a:pt x="1683" y="1"/>
                    <a:pt x="16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" name="Google Shape;1235;p52"/>
          <p:cNvSpPr txBox="1">
            <a:spLocks/>
          </p:cNvSpPr>
          <p:nvPr/>
        </p:nvSpPr>
        <p:spPr>
          <a:xfrm>
            <a:off x="-252536" y="1303232"/>
            <a:ext cx="6091119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80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>
              <a:buClr>
                <a:srgbClr val="413554"/>
              </a:buClr>
            </a:pPr>
            <a:r>
              <a:rPr lang="en-US" sz="6000" kern="0" smtClean="0">
                <a:solidFill>
                  <a:srgbClr val="FF0000"/>
                </a:solidFill>
                <a:latin typeface="UTM Cooper Black" panose="02040603050506020204" pitchFamily="18" charset="0"/>
              </a:rPr>
              <a:t>IV- VẬN </a:t>
            </a:r>
            <a:r>
              <a:rPr lang="en-US" sz="6000" kern="0">
                <a:solidFill>
                  <a:srgbClr val="FF0000"/>
                </a:solidFill>
                <a:latin typeface="UTM Cooper Black" panose="02040603050506020204" pitchFamily="18" charset="0"/>
              </a:rPr>
              <a:t>DỤNG</a:t>
            </a:r>
            <a:endParaRPr lang="en-US" sz="6000" kern="0" dirty="0">
              <a:solidFill>
                <a:srgbClr val="FF0000"/>
              </a:solidFill>
              <a:latin typeface="UTM Cooper Black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44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" t="9314" b="2364"/>
          <a:stretch/>
        </p:blipFill>
        <p:spPr bwMode="auto">
          <a:xfrm>
            <a:off x="611560" y="54566"/>
            <a:ext cx="8532440" cy="502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75856" y="374342"/>
            <a:ext cx="2232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.Thiết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 một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</a:p>
          <a:p>
            <a:pPr algn="ctr" defTabSz="685800"/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5576" y="2821578"/>
            <a:ext cx="1743892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72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7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.Tìm </a:t>
            </a:r>
            <a:r>
              <a:rPr lang="en-US" sz="17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7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7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7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7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17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17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sz="17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17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17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7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17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17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7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endParaRPr lang="en-US" sz="1725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96136" y="2835997"/>
            <a:ext cx="207699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72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7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.Cam </a:t>
            </a:r>
          </a:p>
          <a:p>
            <a:pPr algn="ctr" defTabSz="685800"/>
            <a:r>
              <a:rPr lang="en-US" sz="17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7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endParaRPr lang="en-US" sz="1725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/>
            <a:r>
              <a:rPr lang="en-US" sz="17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7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1725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/>
            <a:r>
              <a:rPr lang="en-US" sz="17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7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7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1725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/>
            <a:r>
              <a:rPr lang="en-US" sz="17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7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7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72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25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</a:p>
          <a:p>
            <a:pPr algn="ctr" defTabSz="685800"/>
            <a:r>
              <a:rPr lang="en-US" sz="1725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phát</a:t>
            </a:r>
            <a:r>
              <a:rPr lang="en-US" sz="17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</a:t>
            </a:r>
            <a:r>
              <a:rPr lang="en-US" sz="17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7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7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7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7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7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7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685800"/>
            <a:r>
              <a:rPr lang="en-US" sz="17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17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7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1725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2057" y="123146"/>
            <a:ext cx="2806881" cy="181844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 defTabSz="685800">
              <a:tabLst>
                <a:tab pos="106204" algn="l"/>
              </a:tabLst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thiết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kế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tấm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thiệp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cam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thông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điệp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tấm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thiệp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685800">
              <a:lnSpc>
                <a:spcPts val="458"/>
              </a:lnSpc>
            </a:pPr>
            <a:r>
              <a:rPr lang="en-US" dirty="0">
                <a:solidFill>
                  <a:srgbClr val="FDB305"/>
                </a:solidFill>
                <a:latin typeface="Times New Roman" panose="02020603050405020304" pitchFamily="18" charset="0"/>
                <a:ea typeface="Wingdings 3" panose="05040102010807070707" pitchFamily="18" charset="2"/>
                <a:cs typeface="Times New Roman" panose="02020603050405020304" pitchFamily="18" charset="0"/>
              </a:rPr>
              <a:t> 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6204" algn="just" defTabSz="685800"/>
            <a:r>
              <a:rPr lang="en-US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hãy</a:t>
            </a:r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theo</a:t>
            </a:r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gơi</a:t>
            </a:r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ý </a:t>
            </a:r>
            <a:r>
              <a:rPr lang="en-US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dưới</a:t>
            </a:r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đây</a:t>
            </a:r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en-US" i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75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76" name="Google Shape;4676;p82"/>
          <p:cNvGrpSpPr/>
          <p:nvPr/>
        </p:nvGrpSpPr>
        <p:grpSpPr>
          <a:xfrm>
            <a:off x="364947" y="2105819"/>
            <a:ext cx="1290751" cy="2414394"/>
            <a:chOff x="35658225" y="12492275"/>
            <a:chExt cx="1104150" cy="2065350"/>
          </a:xfrm>
        </p:grpSpPr>
        <p:sp>
          <p:nvSpPr>
            <p:cNvPr id="4677" name="Google Shape;4677;p82"/>
            <p:cNvSpPr/>
            <p:nvPr/>
          </p:nvSpPr>
          <p:spPr>
            <a:xfrm>
              <a:off x="35658225" y="12736025"/>
              <a:ext cx="1104150" cy="1000175"/>
            </a:xfrm>
            <a:custGeom>
              <a:avLst/>
              <a:gdLst/>
              <a:ahLst/>
              <a:cxnLst/>
              <a:rect l="l" t="t" r="r" b="b"/>
              <a:pathLst>
                <a:path w="44166" h="40007" extrusionOk="0">
                  <a:moveTo>
                    <a:pt x="31369" y="1"/>
                  </a:moveTo>
                  <a:lnTo>
                    <a:pt x="1581" y="4591"/>
                  </a:lnTo>
                  <a:cubicBezTo>
                    <a:pt x="1581" y="4591"/>
                    <a:pt x="1" y="26020"/>
                    <a:pt x="9089" y="33436"/>
                  </a:cubicBezTo>
                  <a:cubicBezTo>
                    <a:pt x="14157" y="37572"/>
                    <a:pt x="21816" y="40007"/>
                    <a:pt x="27858" y="40007"/>
                  </a:cubicBezTo>
                  <a:cubicBezTo>
                    <a:pt x="32650" y="40007"/>
                    <a:pt x="36425" y="38475"/>
                    <a:pt x="37083" y="35047"/>
                  </a:cubicBezTo>
                  <a:cubicBezTo>
                    <a:pt x="37083" y="35047"/>
                    <a:pt x="37118" y="35050"/>
                    <a:pt x="37182" y="35050"/>
                  </a:cubicBezTo>
                  <a:cubicBezTo>
                    <a:pt x="37773" y="35050"/>
                    <a:pt x="40829" y="34777"/>
                    <a:pt x="40609" y="29120"/>
                  </a:cubicBezTo>
                  <a:cubicBezTo>
                    <a:pt x="40609" y="29120"/>
                    <a:pt x="43254" y="28542"/>
                    <a:pt x="43710" y="24895"/>
                  </a:cubicBezTo>
                  <a:cubicBezTo>
                    <a:pt x="44166" y="21248"/>
                    <a:pt x="36111" y="18269"/>
                    <a:pt x="34378" y="13162"/>
                  </a:cubicBezTo>
                  <a:cubicBezTo>
                    <a:pt x="32646" y="8025"/>
                    <a:pt x="31369" y="1"/>
                    <a:pt x="31369" y="1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678" name="Google Shape;4678;p82"/>
            <p:cNvSpPr/>
            <p:nvPr/>
          </p:nvSpPr>
          <p:spPr>
            <a:xfrm>
              <a:off x="35897600" y="13187750"/>
              <a:ext cx="551700" cy="602400"/>
            </a:xfrm>
            <a:custGeom>
              <a:avLst/>
              <a:gdLst/>
              <a:ahLst/>
              <a:cxnLst/>
              <a:rect l="l" t="t" r="r" b="b"/>
              <a:pathLst>
                <a:path w="22068" h="24096" extrusionOk="0">
                  <a:moveTo>
                    <a:pt x="11171" y="0"/>
                  </a:moveTo>
                  <a:cubicBezTo>
                    <a:pt x="9954" y="0"/>
                    <a:pt x="8643" y="74"/>
                    <a:pt x="7265" y="230"/>
                  </a:cubicBezTo>
                  <a:cubicBezTo>
                    <a:pt x="7265" y="230"/>
                    <a:pt x="0" y="929"/>
                    <a:pt x="395" y="5337"/>
                  </a:cubicBezTo>
                  <a:cubicBezTo>
                    <a:pt x="821" y="9744"/>
                    <a:pt x="456" y="19714"/>
                    <a:pt x="2797" y="23392"/>
                  </a:cubicBezTo>
                  <a:cubicBezTo>
                    <a:pt x="3132" y="23900"/>
                    <a:pt x="4690" y="24095"/>
                    <a:pt x="6733" y="24095"/>
                  </a:cubicBezTo>
                  <a:cubicBezTo>
                    <a:pt x="10801" y="24095"/>
                    <a:pt x="16792" y="23320"/>
                    <a:pt x="18876" y="22692"/>
                  </a:cubicBezTo>
                  <a:cubicBezTo>
                    <a:pt x="21976" y="21750"/>
                    <a:pt x="22067" y="18832"/>
                    <a:pt x="21733" y="15853"/>
                  </a:cubicBezTo>
                  <a:cubicBezTo>
                    <a:pt x="21368" y="12875"/>
                    <a:pt x="20426" y="5793"/>
                    <a:pt x="19362" y="2601"/>
                  </a:cubicBezTo>
                  <a:cubicBezTo>
                    <a:pt x="18837" y="1000"/>
                    <a:pt x="15643" y="0"/>
                    <a:pt x="11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679" name="Google Shape;4679;p82"/>
            <p:cNvSpPr/>
            <p:nvPr/>
          </p:nvSpPr>
          <p:spPr>
            <a:xfrm>
              <a:off x="35917350" y="13186300"/>
              <a:ext cx="551700" cy="602325"/>
            </a:xfrm>
            <a:custGeom>
              <a:avLst/>
              <a:gdLst/>
              <a:ahLst/>
              <a:cxnLst/>
              <a:rect l="l" t="t" r="r" b="b"/>
              <a:pathLst>
                <a:path w="22068" h="24093" extrusionOk="0">
                  <a:moveTo>
                    <a:pt x="11118" y="1"/>
                  </a:moveTo>
                  <a:cubicBezTo>
                    <a:pt x="9916" y="1"/>
                    <a:pt x="8623" y="74"/>
                    <a:pt x="7265" y="227"/>
                  </a:cubicBezTo>
                  <a:cubicBezTo>
                    <a:pt x="7265" y="227"/>
                    <a:pt x="0" y="957"/>
                    <a:pt x="426" y="5364"/>
                  </a:cubicBezTo>
                  <a:cubicBezTo>
                    <a:pt x="852" y="9741"/>
                    <a:pt x="456" y="19741"/>
                    <a:pt x="2827" y="23389"/>
                  </a:cubicBezTo>
                  <a:cubicBezTo>
                    <a:pt x="3152" y="23897"/>
                    <a:pt x="4704" y="24092"/>
                    <a:pt x="6742" y="24092"/>
                  </a:cubicBezTo>
                  <a:cubicBezTo>
                    <a:pt x="10802" y="24092"/>
                    <a:pt x="16792" y="23317"/>
                    <a:pt x="18876" y="22690"/>
                  </a:cubicBezTo>
                  <a:cubicBezTo>
                    <a:pt x="22007" y="21747"/>
                    <a:pt x="22068" y="18860"/>
                    <a:pt x="21733" y="15881"/>
                  </a:cubicBezTo>
                  <a:cubicBezTo>
                    <a:pt x="21369" y="12902"/>
                    <a:pt x="20426" y="5820"/>
                    <a:pt x="19363" y="2629"/>
                  </a:cubicBezTo>
                  <a:cubicBezTo>
                    <a:pt x="18835" y="1021"/>
                    <a:pt x="15618" y="1"/>
                    <a:pt x="11118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680" name="Google Shape;4680;p82"/>
            <p:cNvSpPr/>
            <p:nvPr/>
          </p:nvSpPr>
          <p:spPr>
            <a:xfrm>
              <a:off x="35978900" y="14042275"/>
              <a:ext cx="208225" cy="222675"/>
            </a:xfrm>
            <a:custGeom>
              <a:avLst/>
              <a:gdLst/>
              <a:ahLst/>
              <a:cxnLst/>
              <a:rect l="l" t="t" r="r" b="b"/>
              <a:pathLst>
                <a:path w="8329" h="8907" extrusionOk="0">
                  <a:moveTo>
                    <a:pt x="8329" y="1"/>
                  </a:moveTo>
                  <a:lnTo>
                    <a:pt x="1" y="366"/>
                  </a:lnTo>
                  <a:lnTo>
                    <a:pt x="517" y="4135"/>
                  </a:lnTo>
                  <a:cubicBezTo>
                    <a:pt x="2919" y="6080"/>
                    <a:pt x="5502" y="7752"/>
                    <a:pt x="8268" y="8907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681" name="Google Shape;4681;p82"/>
            <p:cNvSpPr/>
            <p:nvPr/>
          </p:nvSpPr>
          <p:spPr>
            <a:xfrm>
              <a:off x="35991825" y="14145625"/>
              <a:ext cx="193800" cy="328000"/>
            </a:xfrm>
            <a:custGeom>
              <a:avLst/>
              <a:gdLst/>
              <a:ahLst/>
              <a:cxnLst/>
              <a:rect l="l" t="t" r="r" b="b"/>
              <a:pathLst>
                <a:path w="7752" h="13120" extrusionOk="0">
                  <a:moveTo>
                    <a:pt x="0" y="1"/>
                  </a:moveTo>
                  <a:lnTo>
                    <a:pt x="1794" y="12767"/>
                  </a:lnTo>
                  <a:cubicBezTo>
                    <a:pt x="2878" y="13025"/>
                    <a:pt x="3813" y="13119"/>
                    <a:pt x="4600" y="13119"/>
                  </a:cubicBezTo>
                  <a:cubicBezTo>
                    <a:pt x="6680" y="13119"/>
                    <a:pt x="7721" y="12463"/>
                    <a:pt x="7721" y="12463"/>
                  </a:cubicBezTo>
                  <a:lnTo>
                    <a:pt x="7751" y="4773"/>
                  </a:lnTo>
                  <a:cubicBezTo>
                    <a:pt x="4985" y="3618"/>
                    <a:pt x="2402" y="1946"/>
                    <a:pt x="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682" name="Google Shape;4682;p82"/>
            <p:cNvSpPr/>
            <p:nvPr/>
          </p:nvSpPr>
          <p:spPr>
            <a:xfrm>
              <a:off x="35929500" y="14512100"/>
              <a:ext cx="257875" cy="45525"/>
            </a:xfrm>
            <a:custGeom>
              <a:avLst/>
              <a:gdLst/>
              <a:ahLst/>
              <a:cxnLst/>
              <a:rect l="l" t="t" r="r" b="b"/>
              <a:pathLst>
                <a:path w="10315" h="1821" extrusionOk="0">
                  <a:moveTo>
                    <a:pt x="7831" y="0"/>
                  </a:moveTo>
                  <a:cubicBezTo>
                    <a:pt x="4809" y="0"/>
                    <a:pt x="92" y="266"/>
                    <a:pt x="92" y="266"/>
                  </a:cubicBezTo>
                  <a:cubicBezTo>
                    <a:pt x="92" y="266"/>
                    <a:pt x="1" y="1117"/>
                    <a:pt x="1308" y="1391"/>
                  </a:cubicBezTo>
                  <a:cubicBezTo>
                    <a:pt x="2254" y="1606"/>
                    <a:pt x="3762" y="1821"/>
                    <a:pt x="5295" y="1821"/>
                  </a:cubicBezTo>
                  <a:cubicBezTo>
                    <a:pt x="5930" y="1821"/>
                    <a:pt x="6569" y="1784"/>
                    <a:pt x="7174" y="1695"/>
                  </a:cubicBezTo>
                  <a:cubicBezTo>
                    <a:pt x="9211" y="1421"/>
                    <a:pt x="10153" y="1208"/>
                    <a:pt x="10153" y="1208"/>
                  </a:cubicBezTo>
                  <a:cubicBezTo>
                    <a:pt x="10153" y="1208"/>
                    <a:pt x="10244" y="813"/>
                    <a:pt x="10305" y="236"/>
                  </a:cubicBezTo>
                  <a:cubicBezTo>
                    <a:pt x="10315" y="60"/>
                    <a:pt x="9263" y="0"/>
                    <a:pt x="78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683" name="Google Shape;4683;p82"/>
            <p:cNvSpPr/>
            <p:nvPr/>
          </p:nvSpPr>
          <p:spPr>
            <a:xfrm>
              <a:off x="35928750" y="14478475"/>
              <a:ext cx="96525" cy="67650"/>
            </a:xfrm>
            <a:custGeom>
              <a:avLst/>
              <a:gdLst/>
              <a:ahLst/>
              <a:cxnLst/>
              <a:rect l="l" t="t" r="r" b="b"/>
              <a:pathLst>
                <a:path w="3861" h="2706" extrusionOk="0">
                  <a:moveTo>
                    <a:pt x="2432" y="0"/>
                  </a:moveTo>
                  <a:cubicBezTo>
                    <a:pt x="1399" y="395"/>
                    <a:pt x="274" y="942"/>
                    <a:pt x="122" y="1611"/>
                  </a:cubicBezTo>
                  <a:cubicBezTo>
                    <a:pt x="0" y="2219"/>
                    <a:pt x="1703" y="2614"/>
                    <a:pt x="3861" y="2705"/>
                  </a:cubicBezTo>
                  <a:cubicBezTo>
                    <a:pt x="3587" y="1763"/>
                    <a:pt x="3131" y="821"/>
                    <a:pt x="24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684" name="Google Shape;4684;p82"/>
            <p:cNvSpPr/>
            <p:nvPr/>
          </p:nvSpPr>
          <p:spPr>
            <a:xfrm>
              <a:off x="35989550" y="14457175"/>
              <a:ext cx="203675" cy="89850"/>
            </a:xfrm>
            <a:custGeom>
              <a:avLst/>
              <a:gdLst/>
              <a:ahLst/>
              <a:cxnLst/>
              <a:rect l="l" t="t" r="r" b="b"/>
              <a:pathLst>
                <a:path w="8147" h="3594" extrusionOk="0">
                  <a:moveTo>
                    <a:pt x="7812" y="1"/>
                  </a:moveTo>
                  <a:cubicBezTo>
                    <a:pt x="7812" y="1"/>
                    <a:pt x="6413" y="644"/>
                    <a:pt x="4387" y="644"/>
                  </a:cubicBezTo>
                  <a:cubicBezTo>
                    <a:pt x="3628" y="644"/>
                    <a:pt x="2780" y="554"/>
                    <a:pt x="1885" y="305"/>
                  </a:cubicBezTo>
                  <a:cubicBezTo>
                    <a:pt x="1885" y="305"/>
                    <a:pt x="973" y="518"/>
                    <a:pt x="0" y="852"/>
                  </a:cubicBezTo>
                  <a:cubicBezTo>
                    <a:pt x="699" y="1673"/>
                    <a:pt x="1155" y="2615"/>
                    <a:pt x="1429" y="3557"/>
                  </a:cubicBezTo>
                  <a:cubicBezTo>
                    <a:pt x="1866" y="3582"/>
                    <a:pt x="2321" y="3594"/>
                    <a:pt x="2781" y="3594"/>
                  </a:cubicBezTo>
                  <a:cubicBezTo>
                    <a:pt x="4621" y="3594"/>
                    <a:pt x="6547" y="3399"/>
                    <a:pt x="7812" y="3010"/>
                  </a:cubicBezTo>
                  <a:cubicBezTo>
                    <a:pt x="7812" y="3010"/>
                    <a:pt x="8146" y="1247"/>
                    <a:pt x="78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685" name="Google Shape;4685;p82"/>
            <p:cNvSpPr/>
            <p:nvPr/>
          </p:nvSpPr>
          <p:spPr>
            <a:xfrm>
              <a:off x="35981825" y="14422225"/>
              <a:ext cx="51750" cy="56650"/>
            </a:xfrm>
            <a:custGeom>
              <a:avLst/>
              <a:gdLst/>
              <a:ahLst/>
              <a:cxnLst/>
              <a:rect l="l" t="t" r="r" b="b"/>
              <a:pathLst>
                <a:path w="2070" h="2266" extrusionOk="0">
                  <a:moveTo>
                    <a:pt x="1272" y="233"/>
                  </a:moveTo>
                  <a:cubicBezTo>
                    <a:pt x="1306" y="233"/>
                    <a:pt x="1349" y="245"/>
                    <a:pt x="1403" y="274"/>
                  </a:cubicBezTo>
                  <a:cubicBezTo>
                    <a:pt x="1646" y="396"/>
                    <a:pt x="1646" y="1004"/>
                    <a:pt x="1646" y="1247"/>
                  </a:cubicBezTo>
                  <a:cubicBezTo>
                    <a:pt x="1661" y="1395"/>
                    <a:pt x="1662" y="1536"/>
                    <a:pt x="1658" y="1676"/>
                  </a:cubicBezTo>
                  <a:lnTo>
                    <a:pt x="1658" y="1676"/>
                  </a:lnTo>
                  <a:cubicBezTo>
                    <a:pt x="1571" y="1533"/>
                    <a:pt x="1483" y="1390"/>
                    <a:pt x="1403" y="1247"/>
                  </a:cubicBezTo>
                  <a:cubicBezTo>
                    <a:pt x="1376" y="1165"/>
                    <a:pt x="984" y="233"/>
                    <a:pt x="1272" y="233"/>
                  </a:cubicBezTo>
                  <a:close/>
                  <a:moveTo>
                    <a:pt x="664" y="1084"/>
                  </a:moveTo>
                  <a:cubicBezTo>
                    <a:pt x="686" y="1084"/>
                    <a:pt x="709" y="1088"/>
                    <a:pt x="735" y="1095"/>
                  </a:cubicBezTo>
                  <a:cubicBezTo>
                    <a:pt x="887" y="1156"/>
                    <a:pt x="1039" y="1308"/>
                    <a:pt x="1130" y="1399"/>
                  </a:cubicBezTo>
                  <a:cubicBezTo>
                    <a:pt x="1262" y="1550"/>
                    <a:pt x="1382" y="1713"/>
                    <a:pt x="1491" y="1880"/>
                  </a:cubicBezTo>
                  <a:lnTo>
                    <a:pt x="1491" y="1880"/>
                  </a:lnTo>
                  <a:cubicBezTo>
                    <a:pt x="1517" y="1924"/>
                    <a:pt x="1541" y="1965"/>
                    <a:pt x="1563" y="2002"/>
                  </a:cubicBezTo>
                  <a:lnTo>
                    <a:pt x="1563" y="2002"/>
                  </a:lnTo>
                  <a:cubicBezTo>
                    <a:pt x="1188" y="1894"/>
                    <a:pt x="777" y="1755"/>
                    <a:pt x="552" y="1429"/>
                  </a:cubicBezTo>
                  <a:cubicBezTo>
                    <a:pt x="445" y="1269"/>
                    <a:pt x="503" y="1084"/>
                    <a:pt x="664" y="1084"/>
                  </a:cubicBezTo>
                  <a:close/>
                  <a:moveTo>
                    <a:pt x="1303" y="0"/>
                  </a:moveTo>
                  <a:cubicBezTo>
                    <a:pt x="1296" y="0"/>
                    <a:pt x="1289" y="1"/>
                    <a:pt x="1282" y="1"/>
                  </a:cubicBezTo>
                  <a:cubicBezTo>
                    <a:pt x="780" y="16"/>
                    <a:pt x="852" y="517"/>
                    <a:pt x="1065" y="1039"/>
                  </a:cubicBezTo>
                  <a:lnTo>
                    <a:pt x="1065" y="1039"/>
                  </a:lnTo>
                  <a:cubicBezTo>
                    <a:pt x="1017" y="1004"/>
                    <a:pt x="968" y="972"/>
                    <a:pt x="917" y="943"/>
                  </a:cubicBezTo>
                  <a:cubicBezTo>
                    <a:pt x="834" y="887"/>
                    <a:pt x="712" y="851"/>
                    <a:pt x="596" y="851"/>
                  </a:cubicBezTo>
                  <a:cubicBezTo>
                    <a:pt x="458" y="851"/>
                    <a:pt x="328" y="902"/>
                    <a:pt x="279" y="1034"/>
                  </a:cubicBezTo>
                  <a:cubicBezTo>
                    <a:pt x="0" y="1758"/>
                    <a:pt x="1074" y="2100"/>
                    <a:pt x="1653" y="2175"/>
                  </a:cubicBezTo>
                  <a:lnTo>
                    <a:pt x="1653" y="2175"/>
                  </a:lnTo>
                  <a:cubicBezTo>
                    <a:pt x="1672" y="2235"/>
                    <a:pt x="1728" y="2265"/>
                    <a:pt x="1783" y="2265"/>
                  </a:cubicBezTo>
                  <a:cubicBezTo>
                    <a:pt x="1852" y="2265"/>
                    <a:pt x="1920" y="2220"/>
                    <a:pt x="1920" y="2128"/>
                  </a:cubicBezTo>
                  <a:cubicBezTo>
                    <a:pt x="1950" y="1647"/>
                    <a:pt x="2070" y="0"/>
                    <a:pt x="13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686" name="Google Shape;4686;p82"/>
            <p:cNvSpPr/>
            <p:nvPr/>
          </p:nvSpPr>
          <p:spPr>
            <a:xfrm>
              <a:off x="36273750" y="13928200"/>
              <a:ext cx="315375" cy="280675"/>
            </a:xfrm>
            <a:custGeom>
              <a:avLst/>
              <a:gdLst/>
              <a:ahLst/>
              <a:cxnLst/>
              <a:rect l="l" t="t" r="r" b="b"/>
              <a:pathLst>
                <a:path w="12615" h="11227" extrusionOk="0">
                  <a:moveTo>
                    <a:pt x="6357" y="0"/>
                  </a:moveTo>
                  <a:cubicBezTo>
                    <a:pt x="4426" y="0"/>
                    <a:pt x="241" y="3110"/>
                    <a:pt x="91" y="4807"/>
                  </a:cubicBezTo>
                  <a:cubicBezTo>
                    <a:pt x="0" y="6327"/>
                    <a:pt x="1277" y="8485"/>
                    <a:pt x="2948" y="10643"/>
                  </a:cubicBezTo>
                  <a:cubicBezTo>
                    <a:pt x="4750" y="11045"/>
                    <a:pt x="6622" y="11226"/>
                    <a:pt x="8495" y="11226"/>
                  </a:cubicBezTo>
                  <a:cubicBezTo>
                    <a:pt x="9877" y="11226"/>
                    <a:pt x="11259" y="11128"/>
                    <a:pt x="12614" y="10947"/>
                  </a:cubicBezTo>
                  <a:cubicBezTo>
                    <a:pt x="10943" y="8090"/>
                    <a:pt x="8754" y="4108"/>
                    <a:pt x="7234" y="491"/>
                  </a:cubicBezTo>
                  <a:cubicBezTo>
                    <a:pt x="7093" y="148"/>
                    <a:pt x="6779" y="0"/>
                    <a:pt x="635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687" name="Google Shape;4687;p82"/>
            <p:cNvSpPr/>
            <p:nvPr/>
          </p:nvSpPr>
          <p:spPr>
            <a:xfrm>
              <a:off x="36347450" y="14194275"/>
              <a:ext cx="304750" cy="189225"/>
            </a:xfrm>
            <a:custGeom>
              <a:avLst/>
              <a:gdLst/>
              <a:ahLst/>
              <a:cxnLst/>
              <a:rect l="l" t="t" r="r" b="b"/>
              <a:pathLst>
                <a:path w="12190" h="7569" extrusionOk="0">
                  <a:moveTo>
                    <a:pt x="0" y="0"/>
                  </a:moveTo>
                  <a:lnTo>
                    <a:pt x="0" y="0"/>
                  </a:lnTo>
                  <a:cubicBezTo>
                    <a:pt x="2949" y="3800"/>
                    <a:pt x="7143" y="7569"/>
                    <a:pt x="7143" y="7569"/>
                  </a:cubicBezTo>
                  <a:cubicBezTo>
                    <a:pt x="11064" y="6505"/>
                    <a:pt x="12189" y="4438"/>
                    <a:pt x="12189" y="4438"/>
                  </a:cubicBezTo>
                  <a:cubicBezTo>
                    <a:pt x="12189" y="4438"/>
                    <a:pt x="11125" y="2766"/>
                    <a:pt x="9666" y="304"/>
                  </a:cubicBezTo>
                  <a:cubicBezTo>
                    <a:pt x="8311" y="485"/>
                    <a:pt x="6929" y="583"/>
                    <a:pt x="5547" y="583"/>
                  </a:cubicBezTo>
                  <a:cubicBezTo>
                    <a:pt x="3674" y="583"/>
                    <a:pt x="1802" y="402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688" name="Google Shape;4688;p82"/>
            <p:cNvSpPr/>
            <p:nvPr/>
          </p:nvSpPr>
          <p:spPr>
            <a:xfrm>
              <a:off x="36459925" y="14357525"/>
              <a:ext cx="231775" cy="136275"/>
            </a:xfrm>
            <a:custGeom>
              <a:avLst/>
              <a:gdLst/>
              <a:ahLst/>
              <a:cxnLst/>
              <a:rect l="l" t="t" r="r" b="b"/>
              <a:pathLst>
                <a:path w="9271" h="5451" extrusionOk="0">
                  <a:moveTo>
                    <a:pt x="8852" y="1"/>
                  </a:moveTo>
                  <a:cubicBezTo>
                    <a:pt x="7919" y="1"/>
                    <a:pt x="0" y="4929"/>
                    <a:pt x="0" y="4929"/>
                  </a:cubicBezTo>
                  <a:cubicBezTo>
                    <a:pt x="0" y="4929"/>
                    <a:pt x="221" y="5451"/>
                    <a:pt x="988" y="5451"/>
                  </a:cubicBezTo>
                  <a:cubicBezTo>
                    <a:pt x="1165" y="5451"/>
                    <a:pt x="1372" y="5423"/>
                    <a:pt x="1611" y="5355"/>
                  </a:cubicBezTo>
                  <a:cubicBezTo>
                    <a:pt x="2918" y="4990"/>
                    <a:pt x="5198" y="4048"/>
                    <a:pt x="6869" y="2802"/>
                  </a:cubicBezTo>
                  <a:cubicBezTo>
                    <a:pt x="8541" y="1586"/>
                    <a:pt x="9271" y="917"/>
                    <a:pt x="9271" y="917"/>
                  </a:cubicBezTo>
                  <a:cubicBezTo>
                    <a:pt x="9271" y="917"/>
                    <a:pt x="9180" y="552"/>
                    <a:pt x="8936" y="36"/>
                  </a:cubicBezTo>
                  <a:cubicBezTo>
                    <a:pt x="8925" y="12"/>
                    <a:pt x="8897" y="1"/>
                    <a:pt x="88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689" name="Google Shape;4689;p82"/>
            <p:cNvSpPr/>
            <p:nvPr/>
          </p:nvSpPr>
          <p:spPr>
            <a:xfrm>
              <a:off x="36455350" y="14418425"/>
              <a:ext cx="99575" cy="69075"/>
            </a:xfrm>
            <a:custGeom>
              <a:avLst/>
              <a:gdLst/>
              <a:ahLst/>
              <a:cxnLst/>
              <a:rect l="l" t="t" r="r" b="b"/>
              <a:pathLst>
                <a:path w="3983" h="2763" extrusionOk="0">
                  <a:moveTo>
                    <a:pt x="1429" y="1"/>
                  </a:moveTo>
                  <a:cubicBezTo>
                    <a:pt x="700" y="821"/>
                    <a:pt x="1" y="1855"/>
                    <a:pt x="183" y="2493"/>
                  </a:cubicBezTo>
                  <a:cubicBezTo>
                    <a:pt x="239" y="2679"/>
                    <a:pt x="433" y="2762"/>
                    <a:pt x="731" y="2762"/>
                  </a:cubicBezTo>
                  <a:cubicBezTo>
                    <a:pt x="1410" y="2762"/>
                    <a:pt x="2630" y="2328"/>
                    <a:pt x="3982" y="1673"/>
                  </a:cubicBezTo>
                  <a:cubicBezTo>
                    <a:pt x="3283" y="943"/>
                    <a:pt x="2432" y="396"/>
                    <a:pt x="14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690" name="Google Shape;4690;p82"/>
            <p:cNvSpPr/>
            <p:nvPr/>
          </p:nvSpPr>
          <p:spPr>
            <a:xfrm>
              <a:off x="36491075" y="14305200"/>
              <a:ext cx="197575" cy="155050"/>
            </a:xfrm>
            <a:custGeom>
              <a:avLst/>
              <a:gdLst/>
              <a:ahLst/>
              <a:cxnLst/>
              <a:rect l="l" t="t" r="r" b="b"/>
              <a:pathLst>
                <a:path w="7903" h="6202" extrusionOk="0">
                  <a:moveTo>
                    <a:pt x="6444" y="1"/>
                  </a:moveTo>
                  <a:cubicBezTo>
                    <a:pt x="6444" y="1"/>
                    <a:pt x="4712" y="2341"/>
                    <a:pt x="1398" y="3132"/>
                  </a:cubicBezTo>
                  <a:cubicBezTo>
                    <a:pt x="1398" y="3132"/>
                    <a:pt x="699" y="3740"/>
                    <a:pt x="0" y="4530"/>
                  </a:cubicBezTo>
                  <a:cubicBezTo>
                    <a:pt x="1003" y="4925"/>
                    <a:pt x="1854" y="5502"/>
                    <a:pt x="2553" y="6202"/>
                  </a:cubicBezTo>
                  <a:cubicBezTo>
                    <a:pt x="4529" y="5259"/>
                    <a:pt x="6748" y="3831"/>
                    <a:pt x="7873" y="2645"/>
                  </a:cubicBezTo>
                  <a:cubicBezTo>
                    <a:pt x="7903" y="2645"/>
                    <a:pt x="7326" y="943"/>
                    <a:pt x="64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691" name="Google Shape;4691;p82"/>
            <p:cNvSpPr/>
            <p:nvPr/>
          </p:nvSpPr>
          <p:spPr>
            <a:xfrm>
              <a:off x="36474800" y="14355275"/>
              <a:ext cx="51525" cy="50275"/>
            </a:xfrm>
            <a:custGeom>
              <a:avLst/>
              <a:gdLst/>
              <a:ahLst/>
              <a:cxnLst/>
              <a:rect l="l" t="t" r="r" b="b"/>
              <a:pathLst>
                <a:path w="2061" h="2011" extrusionOk="0">
                  <a:moveTo>
                    <a:pt x="651" y="247"/>
                  </a:moveTo>
                  <a:cubicBezTo>
                    <a:pt x="955" y="247"/>
                    <a:pt x="1229" y="794"/>
                    <a:pt x="1350" y="977"/>
                  </a:cubicBezTo>
                  <a:cubicBezTo>
                    <a:pt x="1423" y="1108"/>
                    <a:pt x="1490" y="1233"/>
                    <a:pt x="1555" y="1357"/>
                  </a:cubicBezTo>
                  <a:lnTo>
                    <a:pt x="1555" y="1357"/>
                  </a:lnTo>
                  <a:cubicBezTo>
                    <a:pt x="1416" y="1276"/>
                    <a:pt x="1277" y="1191"/>
                    <a:pt x="1138" y="1098"/>
                  </a:cubicBezTo>
                  <a:cubicBezTo>
                    <a:pt x="1046" y="1037"/>
                    <a:pt x="104" y="247"/>
                    <a:pt x="651" y="247"/>
                  </a:cubicBezTo>
                  <a:close/>
                  <a:moveTo>
                    <a:pt x="600" y="1291"/>
                  </a:moveTo>
                  <a:cubicBezTo>
                    <a:pt x="718" y="1291"/>
                    <a:pt x="863" y="1349"/>
                    <a:pt x="955" y="1372"/>
                  </a:cubicBezTo>
                  <a:cubicBezTo>
                    <a:pt x="1162" y="1434"/>
                    <a:pt x="1369" y="1538"/>
                    <a:pt x="1566" y="1646"/>
                  </a:cubicBezTo>
                  <a:lnTo>
                    <a:pt x="1566" y="1646"/>
                  </a:lnTo>
                  <a:cubicBezTo>
                    <a:pt x="1587" y="1659"/>
                    <a:pt x="1608" y="1670"/>
                    <a:pt x="1627" y="1681"/>
                  </a:cubicBezTo>
                  <a:lnTo>
                    <a:pt x="1627" y="1681"/>
                  </a:lnTo>
                  <a:cubicBezTo>
                    <a:pt x="1416" y="1736"/>
                    <a:pt x="1189" y="1782"/>
                    <a:pt x="969" y="1782"/>
                  </a:cubicBezTo>
                  <a:cubicBezTo>
                    <a:pt x="794" y="1782"/>
                    <a:pt x="623" y="1753"/>
                    <a:pt x="469" y="1676"/>
                  </a:cubicBezTo>
                  <a:cubicBezTo>
                    <a:pt x="286" y="1585"/>
                    <a:pt x="256" y="1341"/>
                    <a:pt x="499" y="1311"/>
                  </a:cubicBezTo>
                  <a:cubicBezTo>
                    <a:pt x="529" y="1296"/>
                    <a:pt x="563" y="1291"/>
                    <a:pt x="600" y="1291"/>
                  </a:cubicBezTo>
                  <a:close/>
                  <a:moveTo>
                    <a:pt x="662" y="1"/>
                  </a:moveTo>
                  <a:cubicBezTo>
                    <a:pt x="588" y="1"/>
                    <a:pt x="513" y="21"/>
                    <a:pt x="438" y="65"/>
                  </a:cubicBezTo>
                  <a:cubicBezTo>
                    <a:pt x="0" y="331"/>
                    <a:pt x="295" y="734"/>
                    <a:pt x="730" y="1087"/>
                  </a:cubicBezTo>
                  <a:lnTo>
                    <a:pt x="730" y="1087"/>
                  </a:lnTo>
                  <a:cubicBezTo>
                    <a:pt x="673" y="1078"/>
                    <a:pt x="617" y="1071"/>
                    <a:pt x="560" y="1068"/>
                  </a:cubicBezTo>
                  <a:cubicBezTo>
                    <a:pt x="347" y="1068"/>
                    <a:pt x="13" y="1220"/>
                    <a:pt x="43" y="1463"/>
                  </a:cubicBezTo>
                  <a:cubicBezTo>
                    <a:pt x="102" y="1877"/>
                    <a:pt x="435" y="2010"/>
                    <a:pt x="817" y="2010"/>
                  </a:cubicBezTo>
                  <a:cubicBezTo>
                    <a:pt x="1155" y="2010"/>
                    <a:pt x="1533" y="1905"/>
                    <a:pt x="1793" y="1798"/>
                  </a:cubicBezTo>
                  <a:lnTo>
                    <a:pt x="1793" y="1798"/>
                  </a:lnTo>
                  <a:cubicBezTo>
                    <a:pt x="1814" y="1824"/>
                    <a:pt x="1843" y="1836"/>
                    <a:pt x="1873" y="1836"/>
                  </a:cubicBezTo>
                  <a:cubicBezTo>
                    <a:pt x="1960" y="1836"/>
                    <a:pt x="2061" y="1740"/>
                    <a:pt x="2019" y="1615"/>
                  </a:cubicBezTo>
                  <a:cubicBezTo>
                    <a:pt x="1830" y="1264"/>
                    <a:pt x="1257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692" name="Google Shape;4692;p82"/>
            <p:cNvSpPr/>
            <p:nvPr/>
          </p:nvSpPr>
          <p:spPr>
            <a:xfrm>
              <a:off x="36457625" y="12735950"/>
              <a:ext cx="205950" cy="377525"/>
            </a:xfrm>
            <a:custGeom>
              <a:avLst/>
              <a:gdLst/>
              <a:ahLst/>
              <a:cxnLst/>
              <a:rect l="l" t="t" r="r" b="b"/>
              <a:pathLst>
                <a:path w="8238" h="15101" extrusionOk="0">
                  <a:moveTo>
                    <a:pt x="5792" y="0"/>
                  </a:moveTo>
                  <a:cubicBezTo>
                    <a:pt x="5059" y="0"/>
                    <a:pt x="4621" y="2892"/>
                    <a:pt x="4621" y="2892"/>
                  </a:cubicBezTo>
                  <a:cubicBezTo>
                    <a:pt x="4621" y="2892"/>
                    <a:pt x="4986" y="65"/>
                    <a:pt x="4226" y="34"/>
                  </a:cubicBezTo>
                  <a:cubicBezTo>
                    <a:pt x="4223" y="34"/>
                    <a:pt x="4219" y="34"/>
                    <a:pt x="4216" y="34"/>
                  </a:cubicBezTo>
                  <a:cubicBezTo>
                    <a:pt x="3496" y="34"/>
                    <a:pt x="3405" y="3317"/>
                    <a:pt x="3405" y="3317"/>
                  </a:cubicBezTo>
                  <a:cubicBezTo>
                    <a:pt x="3405" y="3317"/>
                    <a:pt x="3259" y="2318"/>
                    <a:pt x="2761" y="2318"/>
                  </a:cubicBezTo>
                  <a:cubicBezTo>
                    <a:pt x="2657" y="2318"/>
                    <a:pt x="2538" y="2361"/>
                    <a:pt x="2402" y="2466"/>
                  </a:cubicBezTo>
                  <a:cubicBezTo>
                    <a:pt x="1612" y="3074"/>
                    <a:pt x="3284" y="5749"/>
                    <a:pt x="3284" y="5749"/>
                  </a:cubicBezTo>
                  <a:cubicBezTo>
                    <a:pt x="3284" y="5749"/>
                    <a:pt x="3284" y="6205"/>
                    <a:pt x="2615" y="8819"/>
                  </a:cubicBezTo>
                  <a:cubicBezTo>
                    <a:pt x="2068" y="10946"/>
                    <a:pt x="1004" y="13165"/>
                    <a:pt x="1" y="14898"/>
                  </a:cubicBezTo>
                  <a:cubicBezTo>
                    <a:pt x="588" y="15036"/>
                    <a:pt x="1166" y="15101"/>
                    <a:pt x="1733" y="15101"/>
                  </a:cubicBezTo>
                  <a:cubicBezTo>
                    <a:pt x="3163" y="15101"/>
                    <a:pt x="4531" y="14691"/>
                    <a:pt x="5837" y="14016"/>
                  </a:cubicBezTo>
                  <a:cubicBezTo>
                    <a:pt x="6202" y="12953"/>
                    <a:pt x="6536" y="11889"/>
                    <a:pt x="6779" y="10825"/>
                  </a:cubicBezTo>
                  <a:cubicBezTo>
                    <a:pt x="8238" y="4776"/>
                    <a:pt x="7813" y="490"/>
                    <a:pt x="7174" y="430"/>
                  </a:cubicBezTo>
                  <a:cubicBezTo>
                    <a:pt x="7170" y="429"/>
                    <a:pt x="7167" y="429"/>
                    <a:pt x="7163" y="429"/>
                  </a:cubicBezTo>
                  <a:cubicBezTo>
                    <a:pt x="6562" y="429"/>
                    <a:pt x="6201" y="2833"/>
                    <a:pt x="6141" y="3196"/>
                  </a:cubicBezTo>
                  <a:cubicBezTo>
                    <a:pt x="6202" y="2800"/>
                    <a:pt x="6536" y="126"/>
                    <a:pt x="5837" y="4"/>
                  </a:cubicBezTo>
                  <a:cubicBezTo>
                    <a:pt x="5822" y="2"/>
                    <a:pt x="5807" y="0"/>
                    <a:pt x="57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693" name="Google Shape;4693;p82"/>
            <p:cNvSpPr/>
            <p:nvPr/>
          </p:nvSpPr>
          <p:spPr>
            <a:xfrm>
              <a:off x="36404450" y="13086350"/>
              <a:ext cx="199100" cy="307775"/>
            </a:xfrm>
            <a:custGeom>
              <a:avLst/>
              <a:gdLst/>
              <a:ahLst/>
              <a:cxnLst/>
              <a:rect l="l" t="t" r="r" b="b"/>
              <a:pathLst>
                <a:path w="7964" h="12311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658" y="675"/>
                    <a:pt x="5290" y="1085"/>
                    <a:pt x="3860" y="1085"/>
                  </a:cubicBezTo>
                  <a:cubicBezTo>
                    <a:pt x="3293" y="1085"/>
                    <a:pt x="2715" y="1020"/>
                    <a:pt x="2128" y="882"/>
                  </a:cubicBezTo>
                  <a:cubicBezTo>
                    <a:pt x="1034" y="2888"/>
                    <a:pt x="0" y="4317"/>
                    <a:pt x="0" y="4317"/>
                  </a:cubicBezTo>
                  <a:lnTo>
                    <a:pt x="1064" y="12311"/>
                  </a:lnTo>
                  <a:cubicBezTo>
                    <a:pt x="2888" y="10669"/>
                    <a:pt x="5380" y="6505"/>
                    <a:pt x="7204" y="2067"/>
                  </a:cubicBezTo>
                  <a:cubicBezTo>
                    <a:pt x="7477" y="1368"/>
                    <a:pt x="7721" y="699"/>
                    <a:pt x="796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694" name="Google Shape;4694;p82"/>
            <p:cNvSpPr/>
            <p:nvPr/>
          </p:nvSpPr>
          <p:spPr>
            <a:xfrm>
              <a:off x="35836800" y="13675250"/>
              <a:ext cx="717350" cy="455825"/>
            </a:xfrm>
            <a:custGeom>
              <a:avLst/>
              <a:gdLst/>
              <a:ahLst/>
              <a:cxnLst/>
              <a:rect l="l" t="t" r="r" b="b"/>
              <a:pathLst>
                <a:path w="28694" h="18233" extrusionOk="0">
                  <a:moveTo>
                    <a:pt x="4985" y="1"/>
                  </a:moveTo>
                  <a:lnTo>
                    <a:pt x="5107" y="1004"/>
                  </a:lnTo>
                  <a:lnTo>
                    <a:pt x="5016" y="1004"/>
                  </a:lnTo>
                  <a:lnTo>
                    <a:pt x="1" y="15047"/>
                  </a:lnTo>
                  <a:cubicBezTo>
                    <a:pt x="1" y="15047"/>
                    <a:pt x="1733" y="17266"/>
                    <a:pt x="5502" y="17326"/>
                  </a:cubicBezTo>
                  <a:cubicBezTo>
                    <a:pt x="6088" y="17341"/>
                    <a:pt x="6631" y="17344"/>
                    <a:pt x="7143" y="17344"/>
                  </a:cubicBezTo>
                  <a:cubicBezTo>
                    <a:pt x="7766" y="17344"/>
                    <a:pt x="8344" y="17339"/>
                    <a:pt x="8901" y="17339"/>
                  </a:cubicBezTo>
                  <a:cubicBezTo>
                    <a:pt x="10831" y="17339"/>
                    <a:pt x="12503" y="17408"/>
                    <a:pt x="14894" y="18026"/>
                  </a:cubicBezTo>
                  <a:cubicBezTo>
                    <a:pt x="15464" y="18168"/>
                    <a:pt x="16107" y="18233"/>
                    <a:pt x="16793" y="18233"/>
                  </a:cubicBezTo>
                  <a:cubicBezTo>
                    <a:pt x="20497" y="18233"/>
                    <a:pt x="25463" y="16349"/>
                    <a:pt x="27053" y="14682"/>
                  </a:cubicBezTo>
                  <a:cubicBezTo>
                    <a:pt x="27691" y="14044"/>
                    <a:pt x="28238" y="13375"/>
                    <a:pt x="28694" y="12767"/>
                  </a:cubicBezTo>
                  <a:cubicBezTo>
                    <a:pt x="19758" y="11642"/>
                    <a:pt x="11338" y="6810"/>
                    <a:pt x="4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695" name="Google Shape;4695;p82"/>
            <p:cNvSpPr/>
            <p:nvPr/>
          </p:nvSpPr>
          <p:spPr>
            <a:xfrm>
              <a:off x="35890750" y="13159300"/>
              <a:ext cx="612500" cy="496975"/>
            </a:xfrm>
            <a:custGeom>
              <a:avLst/>
              <a:gdLst/>
              <a:ahLst/>
              <a:cxnLst/>
              <a:rect l="l" t="t" r="r" b="b"/>
              <a:pathLst>
                <a:path w="24500" h="19879" extrusionOk="0">
                  <a:moveTo>
                    <a:pt x="20548" y="0"/>
                  </a:moveTo>
                  <a:cubicBezTo>
                    <a:pt x="20548" y="0"/>
                    <a:pt x="19454" y="1885"/>
                    <a:pt x="15806" y="3921"/>
                  </a:cubicBezTo>
                  <a:cubicBezTo>
                    <a:pt x="15778" y="3940"/>
                    <a:pt x="15747" y="3947"/>
                    <a:pt x="15715" y="3947"/>
                  </a:cubicBezTo>
                  <a:cubicBezTo>
                    <a:pt x="15643" y="3947"/>
                    <a:pt x="15565" y="3912"/>
                    <a:pt x="15502" y="3891"/>
                  </a:cubicBezTo>
                  <a:cubicBezTo>
                    <a:pt x="14092" y="3684"/>
                    <a:pt x="12856" y="3603"/>
                    <a:pt x="11784" y="3603"/>
                  </a:cubicBezTo>
                  <a:cubicBezTo>
                    <a:pt x="7983" y="3603"/>
                    <a:pt x="6262" y="4620"/>
                    <a:pt x="6262" y="4620"/>
                  </a:cubicBezTo>
                  <a:cubicBezTo>
                    <a:pt x="6262" y="4620"/>
                    <a:pt x="2128" y="5137"/>
                    <a:pt x="274" y="8177"/>
                  </a:cubicBezTo>
                  <a:cubicBezTo>
                    <a:pt x="153" y="8329"/>
                    <a:pt x="92" y="8511"/>
                    <a:pt x="1" y="8663"/>
                  </a:cubicBezTo>
                  <a:cubicBezTo>
                    <a:pt x="5502" y="14499"/>
                    <a:pt x="12980" y="17599"/>
                    <a:pt x="20579" y="19879"/>
                  </a:cubicBezTo>
                  <a:lnTo>
                    <a:pt x="20639" y="19879"/>
                  </a:lnTo>
                  <a:lnTo>
                    <a:pt x="20214" y="19210"/>
                  </a:lnTo>
                  <a:lnTo>
                    <a:pt x="20031" y="12007"/>
                  </a:lnTo>
                  <a:cubicBezTo>
                    <a:pt x="20031" y="12007"/>
                    <a:pt x="22919" y="10274"/>
                    <a:pt x="24013" y="7599"/>
                  </a:cubicBezTo>
                  <a:cubicBezTo>
                    <a:pt x="24500" y="6414"/>
                    <a:pt x="21186" y="517"/>
                    <a:pt x="205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696" name="Google Shape;4696;p82"/>
            <p:cNvSpPr/>
            <p:nvPr/>
          </p:nvSpPr>
          <p:spPr>
            <a:xfrm>
              <a:off x="35850475" y="13375875"/>
              <a:ext cx="554750" cy="328225"/>
            </a:xfrm>
            <a:custGeom>
              <a:avLst/>
              <a:gdLst/>
              <a:ahLst/>
              <a:cxnLst/>
              <a:rect l="l" t="t" r="r" b="b"/>
              <a:pathLst>
                <a:path w="22190" h="13129" extrusionOk="0">
                  <a:moveTo>
                    <a:pt x="1612" y="0"/>
                  </a:moveTo>
                  <a:cubicBezTo>
                    <a:pt x="1" y="2827"/>
                    <a:pt x="61" y="5015"/>
                    <a:pt x="61" y="5015"/>
                  </a:cubicBezTo>
                  <a:cubicBezTo>
                    <a:pt x="61" y="5015"/>
                    <a:pt x="1247" y="5927"/>
                    <a:pt x="3679" y="6110"/>
                  </a:cubicBezTo>
                  <a:cubicBezTo>
                    <a:pt x="3770" y="6110"/>
                    <a:pt x="3861" y="6140"/>
                    <a:pt x="3983" y="6140"/>
                  </a:cubicBezTo>
                  <a:lnTo>
                    <a:pt x="3952" y="7751"/>
                  </a:lnTo>
                  <a:lnTo>
                    <a:pt x="4438" y="11976"/>
                  </a:lnTo>
                  <a:cubicBezTo>
                    <a:pt x="4803" y="12371"/>
                    <a:pt x="5168" y="12736"/>
                    <a:pt x="5533" y="13101"/>
                  </a:cubicBezTo>
                  <a:cubicBezTo>
                    <a:pt x="6339" y="13118"/>
                    <a:pt x="7152" y="13129"/>
                    <a:pt x="7968" y="13129"/>
                  </a:cubicBezTo>
                  <a:cubicBezTo>
                    <a:pt x="12840" y="13129"/>
                    <a:pt x="17816" y="12752"/>
                    <a:pt x="22190" y="11216"/>
                  </a:cubicBezTo>
                  <a:cubicBezTo>
                    <a:pt x="14591" y="8936"/>
                    <a:pt x="7113" y="5836"/>
                    <a:pt x="1612" y="0"/>
                  </a:cubicBez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697" name="Google Shape;4697;p82"/>
            <p:cNvSpPr/>
            <p:nvPr/>
          </p:nvSpPr>
          <p:spPr>
            <a:xfrm>
              <a:off x="35988775" y="13655500"/>
              <a:ext cx="602625" cy="338950"/>
            </a:xfrm>
            <a:custGeom>
              <a:avLst/>
              <a:gdLst/>
              <a:ahLst/>
              <a:cxnLst/>
              <a:rect l="l" t="t" r="r" b="b"/>
              <a:pathLst>
                <a:path w="24105" h="13558" extrusionOk="0">
                  <a:moveTo>
                    <a:pt x="16718" y="1"/>
                  </a:moveTo>
                  <a:cubicBezTo>
                    <a:pt x="12315" y="1564"/>
                    <a:pt x="7332" y="1943"/>
                    <a:pt x="2437" y="1943"/>
                  </a:cubicBezTo>
                  <a:cubicBezTo>
                    <a:pt x="1622" y="1943"/>
                    <a:pt x="808" y="1933"/>
                    <a:pt x="1" y="1916"/>
                  </a:cubicBezTo>
                  <a:lnTo>
                    <a:pt x="1" y="1916"/>
                  </a:lnTo>
                  <a:cubicBezTo>
                    <a:pt x="6232" y="8116"/>
                    <a:pt x="14195" y="12493"/>
                    <a:pt x="22615" y="13557"/>
                  </a:cubicBezTo>
                  <a:cubicBezTo>
                    <a:pt x="23557" y="12372"/>
                    <a:pt x="24104" y="11460"/>
                    <a:pt x="24104" y="11460"/>
                  </a:cubicBezTo>
                  <a:lnTo>
                    <a:pt x="16718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698" name="Google Shape;4698;p82"/>
            <p:cNvSpPr/>
            <p:nvPr/>
          </p:nvSpPr>
          <p:spPr>
            <a:xfrm>
              <a:off x="36259300" y="13205750"/>
              <a:ext cx="198350" cy="489300"/>
            </a:xfrm>
            <a:custGeom>
              <a:avLst/>
              <a:gdLst/>
              <a:ahLst/>
              <a:cxnLst/>
              <a:rect l="l" t="t" r="r" b="b"/>
              <a:pathLst>
                <a:path w="7934" h="19572" extrusionOk="0">
                  <a:moveTo>
                    <a:pt x="2240" y="0"/>
                  </a:moveTo>
                  <a:cubicBezTo>
                    <a:pt x="1284" y="0"/>
                    <a:pt x="800" y="897"/>
                    <a:pt x="153" y="1121"/>
                  </a:cubicBezTo>
                  <a:cubicBezTo>
                    <a:pt x="61" y="2732"/>
                    <a:pt x="1" y="6349"/>
                    <a:pt x="730" y="9115"/>
                  </a:cubicBezTo>
                  <a:cubicBezTo>
                    <a:pt x="2280" y="14951"/>
                    <a:pt x="4651" y="16836"/>
                    <a:pt x="7934" y="19571"/>
                  </a:cubicBezTo>
                  <a:cubicBezTo>
                    <a:pt x="7812" y="17930"/>
                    <a:pt x="6840" y="14981"/>
                    <a:pt x="6840" y="14981"/>
                  </a:cubicBezTo>
                  <a:cubicBezTo>
                    <a:pt x="6840" y="14981"/>
                    <a:pt x="4742" y="9936"/>
                    <a:pt x="4134" y="7687"/>
                  </a:cubicBezTo>
                  <a:cubicBezTo>
                    <a:pt x="3526" y="5437"/>
                    <a:pt x="2949" y="148"/>
                    <a:pt x="2949" y="148"/>
                  </a:cubicBezTo>
                  <a:cubicBezTo>
                    <a:pt x="2685" y="44"/>
                    <a:pt x="2451" y="0"/>
                    <a:pt x="2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699" name="Google Shape;4699;p82"/>
            <p:cNvSpPr/>
            <p:nvPr/>
          </p:nvSpPr>
          <p:spPr>
            <a:xfrm>
              <a:off x="36228900" y="13233775"/>
              <a:ext cx="230275" cy="484075"/>
            </a:xfrm>
            <a:custGeom>
              <a:avLst/>
              <a:gdLst/>
              <a:ahLst/>
              <a:cxnLst/>
              <a:rect l="l" t="t" r="r" b="b"/>
              <a:pathLst>
                <a:path w="9211" h="19363" extrusionOk="0">
                  <a:moveTo>
                    <a:pt x="1369" y="0"/>
                  </a:moveTo>
                  <a:lnTo>
                    <a:pt x="1369" y="0"/>
                  </a:lnTo>
                  <a:cubicBezTo>
                    <a:pt x="913" y="152"/>
                    <a:pt x="639" y="395"/>
                    <a:pt x="609" y="760"/>
                  </a:cubicBezTo>
                  <a:cubicBezTo>
                    <a:pt x="457" y="1793"/>
                    <a:pt x="1" y="5958"/>
                    <a:pt x="2128" y="11246"/>
                  </a:cubicBezTo>
                  <a:cubicBezTo>
                    <a:pt x="4226" y="16535"/>
                    <a:pt x="9089" y="19362"/>
                    <a:pt x="9089" y="19362"/>
                  </a:cubicBezTo>
                  <a:cubicBezTo>
                    <a:pt x="9180" y="19180"/>
                    <a:pt x="9211" y="18845"/>
                    <a:pt x="9180" y="18450"/>
                  </a:cubicBezTo>
                  <a:cubicBezTo>
                    <a:pt x="5867" y="15715"/>
                    <a:pt x="3496" y="13800"/>
                    <a:pt x="1946" y="7994"/>
                  </a:cubicBezTo>
                  <a:cubicBezTo>
                    <a:pt x="1217" y="5228"/>
                    <a:pt x="1277" y="1611"/>
                    <a:pt x="136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00" name="Google Shape;4700;p82"/>
            <p:cNvSpPr/>
            <p:nvPr/>
          </p:nvSpPr>
          <p:spPr>
            <a:xfrm>
              <a:off x="35722825" y="12981525"/>
              <a:ext cx="136025" cy="83300"/>
            </a:xfrm>
            <a:custGeom>
              <a:avLst/>
              <a:gdLst/>
              <a:ahLst/>
              <a:cxnLst/>
              <a:rect l="l" t="t" r="r" b="b"/>
              <a:pathLst>
                <a:path w="5441" h="3332" extrusionOk="0">
                  <a:moveTo>
                    <a:pt x="3464" y="0"/>
                  </a:moveTo>
                  <a:cubicBezTo>
                    <a:pt x="2197" y="0"/>
                    <a:pt x="935" y="483"/>
                    <a:pt x="0" y="1397"/>
                  </a:cubicBezTo>
                  <a:cubicBezTo>
                    <a:pt x="343" y="2424"/>
                    <a:pt x="1299" y="3331"/>
                    <a:pt x="2780" y="3331"/>
                  </a:cubicBezTo>
                  <a:cubicBezTo>
                    <a:pt x="3535" y="3331"/>
                    <a:pt x="4426" y="3096"/>
                    <a:pt x="5441" y="2522"/>
                  </a:cubicBezTo>
                  <a:lnTo>
                    <a:pt x="5076" y="272"/>
                  </a:lnTo>
                  <a:cubicBezTo>
                    <a:pt x="4555" y="89"/>
                    <a:pt x="4009" y="0"/>
                    <a:pt x="34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01" name="Google Shape;4701;p82"/>
            <p:cNvSpPr/>
            <p:nvPr/>
          </p:nvSpPr>
          <p:spPr>
            <a:xfrm>
              <a:off x="35715975" y="12937200"/>
              <a:ext cx="133775" cy="79250"/>
            </a:xfrm>
            <a:custGeom>
              <a:avLst/>
              <a:gdLst/>
              <a:ahLst/>
              <a:cxnLst/>
              <a:rect l="l" t="t" r="r" b="b"/>
              <a:pathLst>
                <a:path w="5351" h="3170" extrusionOk="0">
                  <a:moveTo>
                    <a:pt x="3042" y="1"/>
                  </a:moveTo>
                  <a:cubicBezTo>
                    <a:pt x="2345" y="1"/>
                    <a:pt x="1564" y="183"/>
                    <a:pt x="852" y="769"/>
                  </a:cubicBezTo>
                  <a:cubicBezTo>
                    <a:pt x="183" y="1316"/>
                    <a:pt x="1" y="2288"/>
                    <a:pt x="305" y="3170"/>
                  </a:cubicBezTo>
                  <a:cubicBezTo>
                    <a:pt x="1218" y="2256"/>
                    <a:pt x="2474" y="1773"/>
                    <a:pt x="3739" y="1773"/>
                  </a:cubicBezTo>
                  <a:cubicBezTo>
                    <a:pt x="4283" y="1773"/>
                    <a:pt x="4829" y="1862"/>
                    <a:pt x="5350" y="2045"/>
                  </a:cubicBezTo>
                  <a:lnTo>
                    <a:pt x="5107" y="495"/>
                  </a:lnTo>
                  <a:cubicBezTo>
                    <a:pt x="5107" y="495"/>
                    <a:pt x="4189" y="1"/>
                    <a:pt x="3042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02" name="Google Shape;4702;p82"/>
            <p:cNvSpPr/>
            <p:nvPr/>
          </p:nvSpPr>
          <p:spPr>
            <a:xfrm>
              <a:off x="35758525" y="12985325"/>
              <a:ext cx="89700" cy="61675"/>
            </a:xfrm>
            <a:custGeom>
              <a:avLst/>
              <a:gdLst/>
              <a:ahLst/>
              <a:cxnLst/>
              <a:rect l="l" t="t" r="r" b="b"/>
              <a:pathLst>
                <a:path w="3588" h="2467" extrusionOk="0">
                  <a:moveTo>
                    <a:pt x="1759" y="1"/>
                  </a:moveTo>
                  <a:cubicBezTo>
                    <a:pt x="1173" y="1"/>
                    <a:pt x="549" y="240"/>
                    <a:pt x="62" y="455"/>
                  </a:cubicBezTo>
                  <a:cubicBezTo>
                    <a:pt x="1" y="485"/>
                    <a:pt x="31" y="515"/>
                    <a:pt x="62" y="515"/>
                  </a:cubicBezTo>
                  <a:cubicBezTo>
                    <a:pt x="615" y="423"/>
                    <a:pt x="1236" y="163"/>
                    <a:pt x="1801" y="163"/>
                  </a:cubicBezTo>
                  <a:cubicBezTo>
                    <a:pt x="2167" y="163"/>
                    <a:pt x="2510" y="272"/>
                    <a:pt x="2797" y="607"/>
                  </a:cubicBezTo>
                  <a:cubicBezTo>
                    <a:pt x="3192" y="1093"/>
                    <a:pt x="3284" y="1792"/>
                    <a:pt x="3405" y="2400"/>
                  </a:cubicBezTo>
                  <a:cubicBezTo>
                    <a:pt x="3405" y="2446"/>
                    <a:pt x="3432" y="2466"/>
                    <a:pt x="3465" y="2466"/>
                  </a:cubicBezTo>
                  <a:cubicBezTo>
                    <a:pt x="3518" y="2466"/>
                    <a:pt x="3587" y="2414"/>
                    <a:pt x="3587" y="2339"/>
                  </a:cubicBezTo>
                  <a:cubicBezTo>
                    <a:pt x="3466" y="1640"/>
                    <a:pt x="3314" y="728"/>
                    <a:pt x="2676" y="272"/>
                  </a:cubicBezTo>
                  <a:cubicBezTo>
                    <a:pt x="2403" y="76"/>
                    <a:pt x="2087" y="1"/>
                    <a:pt x="175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03" name="Google Shape;4703;p82"/>
            <p:cNvSpPr/>
            <p:nvPr/>
          </p:nvSpPr>
          <p:spPr>
            <a:xfrm>
              <a:off x="35796075" y="13002750"/>
              <a:ext cx="49525" cy="23325"/>
            </a:xfrm>
            <a:custGeom>
              <a:avLst/>
              <a:gdLst/>
              <a:ahLst/>
              <a:cxnLst/>
              <a:rect l="l" t="t" r="r" b="b"/>
              <a:pathLst>
                <a:path w="1981" h="933" extrusionOk="0">
                  <a:moveTo>
                    <a:pt x="739" y="1"/>
                  </a:moveTo>
                  <a:cubicBezTo>
                    <a:pt x="503" y="1"/>
                    <a:pt x="266" y="98"/>
                    <a:pt x="49" y="335"/>
                  </a:cubicBezTo>
                  <a:cubicBezTo>
                    <a:pt x="0" y="360"/>
                    <a:pt x="50" y="443"/>
                    <a:pt x="102" y="443"/>
                  </a:cubicBezTo>
                  <a:cubicBezTo>
                    <a:pt x="115" y="443"/>
                    <a:pt x="128" y="438"/>
                    <a:pt x="140" y="426"/>
                  </a:cubicBezTo>
                  <a:cubicBezTo>
                    <a:pt x="352" y="292"/>
                    <a:pt x="539" y="194"/>
                    <a:pt x="748" y="194"/>
                  </a:cubicBezTo>
                  <a:cubicBezTo>
                    <a:pt x="869" y="194"/>
                    <a:pt x="998" y="227"/>
                    <a:pt x="1143" y="305"/>
                  </a:cubicBezTo>
                  <a:cubicBezTo>
                    <a:pt x="1386" y="457"/>
                    <a:pt x="1569" y="700"/>
                    <a:pt x="1782" y="913"/>
                  </a:cubicBezTo>
                  <a:cubicBezTo>
                    <a:pt x="1795" y="926"/>
                    <a:pt x="1814" y="932"/>
                    <a:pt x="1833" y="932"/>
                  </a:cubicBezTo>
                  <a:cubicBezTo>
                    <a:pt x="1900" y="932"/>
                    <a:pt x="1981" y="862"/>
                    <a:pt x="1933" y="791"/>
                  </a:cubicBezTo>
                  <a:cubicBezTo>
                    <a:pt x="1652" y="369"/>
                    <a:pt x="1199" y="1"/>
                    <a:pt x="73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04" name="Google Shape;4704;p82"/>
            <p:cNvSpPr/>
            <p:nvPr/>
          </p:nvSpPr>
          <p:spPr>
            <a:xfrm>
              <a:off x="36429525" y="12867300"/>
              <a:ext cx="129850" cy="85075"/>
            </a:xfrm>
            <a:custGeom>
              <a:avLst/>
              <a:gdLst/>
              <a:ahLst/>
              <a:cxnLst/>
              <a:rect l="l" t="t" r="r" b="b"/>
              <a:pathLst>
                <a:path w="5194" h="3403" extrusionOk="0">
                  <a:moveTo>
                    <a:pt x="3067" y="0"/>
                  </a:moveTo>
                  <a:cubicBezTo>
                    <a:pt x="1973" y="0"/>
                    <a:pt x="881" y="351"/>
                    <a:pt x="0" y="1011"/>
                  </a:cubicBezTo>
                  <a:lnTo>
                    <a:pt x="365" y="3261"/>
                  </a:lnTo>
                  <a:cubicBezTo>
                    <a:pt x="865" y="3358"/>
                    <a:pt x="1321" y="3403"/>
                    <a:pt x="1737" y="3403"/>
                  </a:cubicBezTo>
                  <a:cubicBezTo>
                    <a:pt x="4176" y="3403"/>
                    <a:pt x="5193" y="1867"/>
                    <a:pt x="5167" y="464"/>
                  </a:cubicBezTo>
                  <a:cubicBezTo>
                    <a:pt x="4505" y="151"/>
                    <a:pt x="3785" y="0"/>
                    <a:pt x="306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05" name="Google Shape;4705;p82"/>
            <p:cNvSpPr/>
            <p:nvPr/>
          </p:nvSpPr>
          <p:spPr>
            <a:xfrm>
              <a:off x="36423450" y="12831975"/>
              <a:ext cx="135275" cy="61375"/>
            </a:xfrm>
            <a:custGeom>
              <a:avLst/>
              <a:gdLst/>
              <a:ahLst/>
              <a:cxnLst/>
              <a:rect l="l" t="t" r="r" b="b"/>
              <a:pathLst>
                <a:path w="5411" h="2455" extrusionOk="0">
                  <a:moveTo>
                    <a:pt x="2159" y="0"/>
                  </a:moveTo>
                  <a:cubicBezTo>
                    <a:pt x="748" y="0"/>
                    <a:pt x="0" y="881"/>
                    <a:pt x="0" y="905"/>
                  </a:cubicBezTo>
                  <a:lnTo>
                    <a:pt x="243" y="2455"/>
                  </a:lnTo>
                  <a:cubicBezTo>
                    <a:pt x="1128" y="1773"/>
                    <a:pt x="2224" y="1415"/>
                    <a:pt x="3324" y="1415"/>
                  </a:cubicBezTo>
                  <a:cubicBezTo>
                    <a:pt x="4037" y="1415"/>
                    <a:pt x="4752" y="1566"/>
                    <a:pt x="5410" y="1877"/>
                  </a:cubicBezTo>
                  <a:cubicBezTo>
                    <a:pt x="5410" y="965"/>
                    <a:pt x="4377" y="570"/>
                    <a:pt x="3556" y="266"/>
                  </a:cubicBezTo>
                  <a:cubicBezTo>
                    <a:pt x="3036" y="75"/>
                    <a:pt x="2569" y="0"/>
                    <a:pt x="215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06" name="Google Shape;4706;p82"/>
            <p:cNvSpPr/>
            <p:nvPr/>
          </p:nvSpPr>
          <p:spPr>
            <a:xfrm>
              <a:off x="36442425" y="12871300"/>
              <a:ext cx="76775" cy="75875"/>
            </a:xfrm>
            <a:custGeom>
              <a:avLst/>
              <a:gdLst/>
              <a:ahLst/>
              <a:cxnLst/>
              <a:rect l="l" t="t" r="r" b="b"/>
              <a:pathLst>
                <a:path w="3071" h="3035" extrusionOk="0">
                  <a:moveTo>
                    <a:pt x="2360" y="4"/>
                  </a:moveTo>
                  <a:cubicBezTo>
                    <a:pt x="1632" y="4"/>
                    <a:pt x="844" y="135"/>
                    <a:pt x="426" y="760"/>
                  </a:cubicBezTo>
                  <a:cubicBezTo>
                    <a:pt x="1" y="1368"/>
                    <a:pt x="153" y="2280"/>
                    <a:pt x="274" y="2979"/>
                  </a:cubicBezTo>
                  <a:cubicBezTo>
                    <a:pt x="287" y="3017"/>
                    <a:pt x="327" y="3034"/>
                    <a:pt x="366" y="3034"/>
                  </a:cubicBezTo>
                  <a:cubicBezTo>
                    <a:pt x="420" y="3034"/>
                    <a:pt x="475" y="3002"/>
                    <a:pt x="457" y="2949"/>
                  </a:cubicBezTo>
                  <a:cubicBezTo>
                    <a:pt x="396" y="2310"/>
                    <a:pt x="183" y="1551"/>
                    <a:pt x="518" y="943"/>
                  </a:cubicBezTo>
                  <a:cubicBezTo>
                    <a:pt x="1004" y="0"/>
                    <a:pt x="2159" y="244"/>
                    <a:pt x="3010" y="92"/>
                  </a:cubicBezTo>
                  <a:cubicBezTo>
                    <a:pt x="3071" y="92"/>
                    <a:pt x="3040" y="31"/>
                    <a:pt x="3010" y="31"/>
                  </a:cubicBezTo>
                  <a:cubicBezTo>
                    <a:pt x="2808" y="16"/>
                    <a:pt x="2587" y="4"/>
                    <a:pt x="2360" y="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07" name="Google Shape;4707;p82"/>
            <p:cNvSpPr/>
            <p:nvPr/>
          </p:nvSpPr>
          <p:spPr>
            <a:xfrm>
              <a:off x="36445475" y="12894350"/>
              <a:ext cx="43075" cy="32025"/>
            </a:xfrm>
            <a:custGeom>
              <a:avLst/>
              <a:gdLst/>
              <a:ahLst/>
              <a:cxnLst/>
              <a:rect l="l" t="t" r="r" b="b"/>
              <a:pathLst>
                <a:path w="1723" h="1281" extrusionOk="0">
                  <a:moveTo>
                    <a:pt x="1155" y="1"/>
                  </a:moveTo>
                  <a:cubicBezTo>
                    <a:pt x="596" y="1"/>
                    <a:pt x="167" y="573"/>
                    <a:pt x="0" y="1145"/>
                  </a:cubicBezTo>
                  <a:cubicBezTo>
                    <a:pt x="0" y="1226"/>
                    <a:pt x="68" y="1280"/>
                    <a:pt x="122" y="1280"/>
                  </a:cubicBezTo>
                  <a:cubicBezTo>
                    <a:pt x="149" y="1280"/>
                    <a:pt x="173" y="1267"/>
                    <a:pt x="183" y="1236"/>
                  </a:cubicBezTo>
                  <a:cubicBezTo>
                    <a:pt x="365" y="963"/>
                    <a:pt x="426" y="659"/>
                    <a:pt x="639" y="446"/>
                  </a:cubicBezTo>
                  <a:cubicBezTo>
                    <a:pt x="806" y="260"/>
                    <a:pt x="997" y="188"/>
                    <a:pt x="1196" y="188"/>
                  </a:cubicBezTo>
                  <a:cubicBezTo>
                    <a:pt x="1322" y="188"/>
                    <a:pt x="1452" y="217"/>
                    <a:pt x="1581" y="264"/>
                  </a:cubicBezTo>
                  <a:cubicBezTo>
                    <a:pt x="1591" y="267"/>
                    <a:pt x="1601" y="269"/>
                    <a:pt x="1610" y="269"/>
                  </a:cubicBezTo>
                  <a:cubicBezTo>
                    <a:pt x="1684" y="269"/>
                    <a:pt x="1723" y="169"/>
                    <a:pt x="1642" y="142"/>
                  </a:cubicBezTo>
                  <a:cubicBezTo>
                    <a:pt x="1472" y="44"/>
                    <a:pt x="1308" y="1"/>
                    <a:pt x="115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08" name="Google Shape;4708;p82"/>
            <p:cNvSpPr/>
            <p:nvPr/>
          </p:nvSpPr>
          <p:spPr>
            <a:xfrm>
              <a:off x="36094400" y="13210200"/>
              <a:ext cx="151250" cy="77075"/>
            </a:xfrm>
            <a:custGeom>
              <a:avLst/>
              <a:gdLst/>
              <a:ahLst/>
              <a:cxnLst/>
              <a:rect l="l" t="t" r="r" b="b"/>
              <a:pathLst>
                <a:path w="6050" h="3083" extrusionOk="0">
                  <a:moveTo>
                    <a:pt x="6049" y="1"/>
                  </a:moveTo>
                  <a:lnTo>
                    <a:pt x="6049" y="1"/>
                  </a:lnTo>
                  <a:cubicBezTo>
                    <a:pt x="4074" y="122"/>
                    <a:pt x="2128" y="457"/>
                    <a:pt x="213" y="1095"/>
                  </a:cubicBezTo>
                  <a:cubicBezTo>
                    <a:pt x="153" y="1308"/>
                    <a:pt x="92" y="1521"/>
                    <a:pt x="1" y="1703"/>
                  </a:cubicBezTo>
                  <a:cubicBezTo>
                    <a:pt x="1" y="1703"/>
                    <a:pt x="1305" y="3082"/>
                    <a:pt x="3250" y="3082"/>
                  </a:cubicBezTo>
                  <a:cubicBezTo>
                    <a:pt x="4075" y="3082"/>
                    <a:pt x="5015" y="2834"/>
                    <a:pt x="6019" y="2129"/>
                  </a:cubicBezTo>
                  <a:cubicBezTo>
                    <a:pt x="6019" y="2129"/>
                    <a:pt x="5958" y="1156"/>
                    <a:pt x="60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09" name="Google Shape;4709;p82"/>
            <p:cNvSpPr/>
            <p:nvPr/>
          </p:nvSpPr>
          <p:spPr>
            <a:xfrm>
              <a:off x="36094400" y="13153225"/>
              <a:ext cx="162650" cy="84375"/>
            </a:xfrm>
            <a:custGeom>
              <a:avLst/>
              <a:gdLst/>
              <a:ahLst/>
              <a:cxnLst/>
              <a:rect l="l" t="t" r="r" b="b"/>
              <a:pathLst>
                <a:path w="6506" h="3375" extrusionOk="0">
                  <a:moveTo>
                    <a:pt x="6505" y="0"/>
                  </a:moveTo>
                  <a:lnTo>
                    <a:pt x="1" y="547"/>
                  </a:lnTo>
                  <a:cubicBezTo>
                    <a:pt x="1" y="547"/>
                    <a:pt x="517" y="2128"/>
                    <a:pt x="213" y="3374"/>
                  </a:cubicBezTo>
                  <a:cubicBezTo>
                    <a:pt x="2128" y="2736"/>
                    <a:pt x="4074" y="2401"/>
                    <a:pt x="6049" y="2280"/>
                  </a:cubicBezTo>
                  <a:cubicBezTo>
                    <a:pt x="6110" y="1520"/>
                    <a:pt x="6232" y="699"/>
                    <a:pt x="650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10" name="Google Shape;4710;p82"/>
            <p:cNvSpPr/>
            <p:nvPr/>
          </p:nvSpPr>
          <p:spPr>
            <a:xfrm>
              <a:off x="35779500" y="12594425"/>
              <a:ext cx="671325" cy="584125"/>
            </a:xfrm>
            <a:custGeom>
              <a:avLst/>
              <a:gdLst/>
              <a:ahLst/>
              <a:cxnLst/>
              <a:rect l="l" t="t" r="r" b="b"/>
              <a:pathLst>
                <a:path w="26853" h="23365" extrusionOk="0">
                  <a:moveTo>
                    <a:pt x="12130" y="0"/>
                  </a:moveTo>
                  <a:cubicBezTo>
                    <a:pt x="6200" y="0"/>
                    <a:pt x="0" y="2436"/>
                    <a:pt x="2080" y="13446"/>
                  </a:cubicBezTo>
                  <a:cubicBezTo>
                    <a:pt x="2080" y="13446"/>
                    <a:pt x="2688" y="17854"/>
                    <a:pt x="4086" y="19829"/>
                  </a:cubicBezTo>
                  <a:cubicBezTo>
                    <a:pt x="5400" y="21674"/>
                    <a:pt x="8821" y="23365"/>
                    <a:pt x="13050" y="23365"/>
                  </a:cubicBezTo>
                  <a:cubicBezTo>
                    <a:pt x="13420" y="23365"/>
                    <a:pt x="13796" y="23352"/>
                    <a:pt x="14177" y="23325"/>
                  </a:cubicBezTo>
                  <a:cubicBezTo>
                    <a:pt x="18949" y="22990"/>
                    <a:pt x="24937" y="20407"/>
                    <a:pt x="25819" y="16790"/>
                  </a:cubicBezTo>
                  <a:cubicBezTo>
                    <a:pt x="26670" y="13142"/>
                    <a:pt x="26852" y="10711"/>
                    <a:pt x="25849" y="7306"/>
                  </a:cubicBezTo>
                  <a:cubicBezTo>
                    <a:pt x="24846" y="3932"/>
                    <a:pt x="24390" y="2413"/>
                    <a:pt x="20925" y="1379"/>
                  </a:cubicBezTo>
                  <a:cubicBezTo>
                    <a:pt x="19577" y="989"/>
                    <a:pt x="15908" y="0"/>
                    <a:pt x="121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11" name="Google Shape;4711;p82"/>
            <p:cNvSpPr/>
            <p:nvPr/>
          </p:nvSpPr>
          <p:spPr>
            <a:xfrm>
              <a:off x="35973575" y="12924300"/>
              <a:ext cx="38025" cy="42200"/>
            </a:xfrm>
            <a:custGeom>
              <a:avLst/>
              <a:gdLst/>
              <a:ahLst/>
              <a:cxnLst/>
              <a:rect l="l" t="t" r="r" b="b"/>
              <a:pathLst>
                <a:path w="1521" h="1688" extrusionOk="0">
                  <a:moveTo>
                    <a:pt x="702" y="1"/>
                  </a:moveTo>
                  <a:cubicBezTo>
                    <a:pt x="671" y="1"/>
                    <a:pt x="640" y="3"/>
                    <a:pt x="609" y="8"/>
                  </a:cubicBezTo>
                  <a:cubicBezTo>
                    <a:pt x="244" y="69"/>
                    <a:pt x="1" y="494"/>
                    <a:pt x="62" y="981"/>
                  </a:cubicBezTo>
                  <a:cubicBezTo>
                    <a:pt x="145" y="1398"/>
                    <a:pt x="457" y="1688"/>
                    <a:pt x="789" y="1688"/>
                  </a:cubicBezTo>
                  <a:cubicBezTo>
                    <a:pt x="820" y="1688"/>
                    <a:pt x="851" y="1685"/>
                    <a:pt x="882" y="1680"/>
                  </a:cubicBezTo>
                  <a:cubicBezTo>
                    <a:pt x="1277" y="1619"/>
                    <a:pt x="1521" y="1194"/>
                    <a:pt x="1460" y="738"/>
                  </a:cubicBezTo>
                  <a:cubicBezTo>
                    <a:pt x="1376" y="318"/>
                    <a:pt x="1060" y="1"/>
                    <a:pt x="70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12" name="Google Shape;4712;p82"/>
            <p:cNvSpPr/>
            <p:nvPr/>
          </p:nvSpPr>
          <p:spPr>
            <a:xfrm>
              <a:off x="36258550" y="12877325"/>
              <a:ext cx="38000" cy="42250"/>
            </a:xfrm>
            <a:custGeom>
              <a:avLst/>
              <a:gdLst/>
              <a:ahLst/>
              <a:cxnLst/>
              <a:rect l="l" t="t" r="r" b="b"/>
              <a:pathLst>
                <a:path w="1520" h="1690" extrusionOk="0">
                  <a:moveTo>
                    <a:pt x="689" y="0"/>
                  </a:moveTo>
                  <a:cubicBezTo>
                    <a:pt x="672" y="0"/>
                    <a:pt x="655" y="1"/>
                    <a:pt x="638" y="3"/>
                  </a:cubicBezTo>
                  <a:cubicBezTo>
                    <a:pt x="243" y="94"/>
                    <a:pt x="0" y="519"/>
                    <a:pt x="61" y="975"/>
                  </a:cubicBezTo>
                  <a:cubicBezTo>
                    <a:pt x="142" y="1380"/>
                    <a:pt x="439" y="1689"/>
                    <a:pt x="781" y="1689"/>
                  </a:cubicBezTo>
                  <a:cubicBezTo>
                    <a:pt x="824" y="1689"/>
                    <a:pt x="868" y="1684"/>
                    <a:pt x="912" y="1674"/>
                  </a:cubicBezTo>
                  <a:cubicBezTo>
                    <a:pt x="1277" y="1614"/>
                    <a:pt x="1520" y="1218"/>
                    <a:pt x="1459" y="732"/>
                  </a:cubicBezTo>
                  <a:cubicBezTo>
                    <a:pt x="1401" y="297"/>
                    <a:pt x="1039" y="0"/>
                    <a:pt x="68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13" name="Google Shape;4713;p82"/>
            <p:cNvSpPr/>
            <p:nvPr/>
          </p:nvSpPr>
          <p:spPr>
            <a:xfrm>
              <a:off x="36116450" y="12883150"/>
              <a:ext cx="47875" cy="71550"/>
            </a:xfrm>
            <a:custGeom>
              <a:avLst/>
              <a:gdLst/>
              <a:ahLst/>
              <a:cxnLst/>
              <a:rect l="l" t="t" r="r" b="b"/>
              <a:pathLst>
                <a:path w="1915" h="2862" extrusionOk="0">
                  <a:moveTo>
                    <a:pt x="125" y="0"/>
                  </a:moveTo>
                  <a:cubicBezTo>
                    <a:pt x="104" y="0"/>
                    <a:pt x="82" y="22"/>
                    <a:pt x="61" y="43"/>
                  </a:cubicBezTo>
                  <a:cubicBezTo>
                    <a:pt x="31" y="408"/>
                    <a:pt x="61" y="803"/>
                    <a:pt x="31" y="1198"/>
                  </a:cubicBezTo>
                  <a:cubicBezTo>
                    <a:pt x="31" y="1472"/>
                    <a:pt x="0" y="1836"/>
                    <a:pt x="183" y="2080"/>
                  </a:cubicBezTo>
                  <a:cubicBezTo>
                    <a:pt x="278" y="2199"/>
                    <a:pt x="430" y="2281"/>
                    <a:pt x="594" y="2281"/>
                  </a:cubicBezTo>
                  <a:cubicBezTo>
                    <a:pt x="639" y="2281"/>
                    <a:pt x="684" y="2275"/>
                    <a:pt x="730" y="2262"/>
                  </a:cubicBezTo>
                  <a:cubicBezTo>
                    <a:pt x="821" y="2232"/>
                    <a:pt x="912" y="2140"/>
                    <a:pt x="973" y="2080"/>
                  </a:cubicBezTo>
                  <a:cubicBezTo>
                    <a:pt x="1034" y="2019"/>
                    <a:pt x="1125" y="1897"/>
                    <a:pt x="1186" y="1897"/>
                  </a:cubicBezTo>
                  <a:cubicBezTo>
                    <a:pt x="1307" y="2019"/>
                    <a:pt x="1429" y="2171"/>
                    <a:pt x="1581" y="2323"/>
                  </a:cubicBezTo>
                  <a:cubicBezTo>
                    <a:pt x="1520" y="2475"/>
                    <a:pt x="1429" y="2596"/>
                    <a:pt x="1277" y="2657"/>
                  </a:cubicBezTo>
                  <a:cubicBezTo>
                    <a:pt x="1176" y="2707"/>
                    <a:pt x="1221" y="2862"/>
                    <a:pt x="1309" y="2862"/>
                  </a:cubicBezTo>
                  <a:cubicBezTo>
                    <a:pt x="1327" y="2862"/>
                    <a:pt x="1347" y="2855"/>
                    <a:pt x="1368" y="2840"/>
                  </a:cubicBezTo>
                  <a:cubicBezTo>
                    <a:pt x="1672" y="2688"/>
                    <a:pt x="1915" y="2323"/>
                    <a:pt x="1794" y="1988"/>
                  </a:cubicBezTo>
                  <a:cubicBezTo>
                    <a:pt x="1721" y="1794"/>
                    <a:pt x="1511" y="1658"/>
                    <a:pt x="1306" y="1658"/>
                  </a:cubicBezTo>
                  <a:cubicBezTo>
                    <a:pt x="1255" y="1658"/>
                    <a:pt x="1204" y="1666"/>
                    <a:pt x="1155" y="1684"/>
                  </a:cubicBezTo>
                  <a:cubicBezTo>
                    <a:pt x="1003" y="1745"/>
                    <a:pt x="942" y="1897"/>
                    <a:pt x="821" y="1958"/>
                  </a:cubicBezTo>
                  <a:cubicBezTo>
                    <a:pt x="714" y="2020"/>
                    <a:pt x="626" y="2046"/>
                    <a:pt x="553" y="2046"/>
                  </a:cubicBezTo>
                  <a:cubicBezTo>
                    <a:pt x="233" y="2046"/>
                    <a:pt x="213" y="1531"/>
                    <a:pt x="213" y="1259"/>
                  </a:cubicBezTo>
                  <a:cubicBezTo>
                    <a:pt x="243" y="894"/>
                    <a:pt x="395" y="317"/>
                    <a:pt x="152" y="13"/>
                  </a:cubicBezTo>
                  <a:cubicBezTo>
                    <a:pt x="143" y="4"/>
                    <a:pt x="134" y="0"/>
                    <a:pt x="12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14" name="Google Shape;4714;p82"/>
            <p:cNvSpPr/>
            <p:nvPr/>
          </p:nvSpPr>
          <p:spPr>
            <a:xfrm>
              <a:off x="36125850" y="12994175"/>
              <a:ext cx="62800" cy="35625"/>
            </a:xfrm>
            <a:custGeom>
              <a:avLst/>
              <a:gdLst/>
              <a:ahLst/>
              <a:cxnLst/>
              <a:rect l="l" t="t" r="r" b="b"/>
              <a:pathLst>
                <a:path w="2512" h="1425" extrusionOk="0">
                  <a:moveTo>
                    <a:pt x="2292" y="1"/>
                  </a:moveTo>
                  <a:cubicBezTo>
                    <a:pt x="2220" y="1"/>
                    <a:pt x="2147" y="48"/>
                    <a:pt x="2147" y="131"/>
                  </a:cubicBezTo>
                  <a:cubicBezTo>
                    <a:pt x="2177" y="709"/>
                    <a:pt x="1873" y="1104"/>
                    <a:pt x="1296" y="1195"/>
                  </a:cubicBezTo>
                  <a:cubicBezTo>
                    <a:pt x="1083" y="1195"/>
                    <a:pt x="840" y="1165"/>
                    <a:pt x="627" y="1043"/>
                  </a:cubicBezTo>
                  <a:cubicBezTo>
                    <a:pt x="414" y="921"/>
                    <a:pt x="323" y="709"/>
                    <a:pt x="171" y="557"/>
                  </a:cubicBezTo>
                  <a:cubicBezTo>
                    <a:pt x="141" y="557"/>
                    <a:pt x="110" y="557"/>
                    <a:pt x="80" y="587"/>
                  </a:cubicBezTo>
                  <a:cubicBezTo>
                    <a:pt x="0" y="1146"/>
                    <a:pt x="712" y="1425"/>
                    <a:pt x="1196" y="1425"/>
                  </a:cubicBezTo>
                  <a:cubicBezTo>
                    <a:pt x="1266" y="1425"/>
                    <a:pt x="1330" y="1419"/>
                    <a:pt x="1387" y="1408"/>
                  </a:cubicBezTo>
                  <a:cubicBezTo>
                    <a:pt x="2056" y="1316"/>
                    <a:pt x="2512" y="769"/>
                    <a:pt x="2421" y="101"/>
                  </a:cubicBezTo>
                  <a:cubicBezTo>
                    <a:pt x="2407" y="32"/>
                    <a:pt x="2350" y="1"/>
                    <a:pt x="229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15" name="Google Shape;4715;p82"/>
            <p:cNvSpPr/>
            <p:nvPr/>
          </p:nvSpPr>
          <p:spPr>
            <a:xfrm>
              <a:off x="35908225" y="12827975"/>
              <a:ext cx="51700" cy="49550"/>
            </a:xfrm>
            <a:custGeom>
              <a:avLst/>
              <a:gdLst/>
              <a:ahLst/>
              <a:cxnLst/>
              <a:rect l="l" t="t" r="r" b="b"/>
              <a:pathLst>
                <a:path w="2068" h="1982" extrusionOk="0">
                  <a:moveTo>
                    <a:pt x="1946" y="1"/>
                  </a:moveTo>
                  <a:cubicBezTo>
                    <a:pt x="1095" y="62"/>
                    <a:pt x="31" y="1065"/>
                    <a:pt x="1" y="1946"/>
                  </a:cubicBezTo>
                  <a:cubicBezTo>
                    <a:pt x="1" y="1964"/>
                    <a:pt x="21" y="1981"/>
                    <a:pt x="44" y="1981"/>
                  </a:cubicBezTo>
                  <a:cubicBezTo>
                    <a:pt x="61" y="1981"/>
                    <a:pt x="79" y="1972"/>
                    <a:pt x="92" y="1946"/>
                  </a:cubicBezTo>
                  <a:cubicBezTo>
                    <a:pt x="517" y="1095"/>
                    <a:pt x="1065" y="548"/>
                    <a:pt x="1976" y="183"/>
                  </a:cubicBezTo>
                  <a:cubicBezTo>
                    <a:pt x="2068" y="153"/>
                    <a:pt x="2068" y="1"/>
                    <a:pt x="19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16" name="Google Shape;4716;p82"/>
            <p:cNvSpPr/>
            <p:nvPr/>
          </p:nvSpPr>
          <p:spPr>
            <a:xfrm>
              <a:off x="36246375" y="12770850"/>
              <a:ext cx="67150" cy="21250"/>
            </a:xfrm>
            <a:custGeom>
              <a:avLst/>
              <a:gdLst/>
              <a:ahLst/>
              <a:cxnLst/>
              <a:rect l="l" t="t" r="r" b="b"/>
              <a:pathLst>
                <a:path w="2686" h="850" extrusionOk="0">
                  <a:moveTo>
                    <a:pt x="791" y="1"/>
                  </a:moveTo>
                  <a:cubicBezTo>
                    <a:pt x="530" y="1"/>
                    <a:pt x="280" y="41"/>
                    <a:pt x="62" y="128"/>
                  </a:cubicBezTo>
                  <a:cubicBezTo>
                    <a:pt x="1" y="158"/>
                    <a:pt x="1" y="249"/>
                    <a:pt x="62" y="249"/>
                  </a:cubicBezTo>
                  <a:cubicBezTo>
                    <a:pt x="913" y="310"/>
                    <a:pt x="1703" y="310"/>
                    <a:pt x="2402" y="827"/>
                  </a:cubicBezTo>
                  <a:cubicBezTo>
                    <a:pt x="2423" y="842"/>
                    <a:pt x="2445" y="849"/>
                    <a:pt x="2468" y="849"/>
                  </a:cubicBezTo>
                  <a:cubicBezTo>
                    <a:pt x="2577" y="849"/>
                    <a:pt x="2685" y="690"/>
                    <a:pt x="2584" y="614"/>
                  </a:cubicBezTo>
                  <a:cubicBezTo>
                    <a:pt x="2151" y="246"/>
                    <a:pt x="1439" y="1"/>
                    <a:pt x="79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17" name="Google Shape;4717;p82"/>
            <p:cNvSpPr/>
            <p:nvPr/>
          </p:nvSpPr>
          <p:spPr>
            <a:xfrm>
              <a:off x="35934825" y="12998850"/>
              <a:ext cx="125400" cy="109650"/>
            </a:xfrm>
            <a:custGeom>
              <a:avLst/>
              <a:gdLst/>
              <a:ahLst/>
              <a:cxnLst/>
              <a:rect l="l" t="t" r="r" b="b"/>
              <a:pathLst>
                <a:path w="5016" h="4386" extrusionOk="0">
                  <a:moveTo>
                    <a:pt x="2574" y="1"/>
                  </a:moveTo>
                  <a:cubicBezTo>
                    <a:pt x="2438" y="1"/>
                    <a:pt x="2299" y="12"/>
                    <a:pt x="2159" y="35"/>
                  </a:cubicBezTo>
                  <a:cubicBezTo>
                    <a:pt x="882" y="218"/>
                    <a:pt x="1" y="1373"/>
                    <a:pt x="213" y="2558"/>
                  </a:cubicBezTo>
                  <a:cubicBezTo>
                    <a:pt x="376" y="3641"/>
                    <a:pt x="1334" y="4386"/>
                    <a:pt x="2443" y="4386"/>
                  </a:cubicBezTo>
                  <a:cubicBezTo>
                    <a:pt x="2579" y="4386"/>
                    <a:pt x="2718" y="4375"/>
                    <a:pt x="2858" y="4351"/>
                  </a:cubicBezTo>
                  <a:cubicBezTo>
                    <a:pt x="4134" y="4139"/>
                    <a:pt x="5016" y="3014"/>
                    <a:pt x="4803" y="1798"/>
                  </a:cubicBezTo>
                  <a:cubicBezTo>
                    <a:pt x="4641" y="743"/>
                    <a:pt x="3683" y="1"/>
                    <a:pt x="257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18" name="Google Shape;4718;p82"/>
            <p:cNvSpPr/>
            <p:nvPr/>
          </p:nvSpPr>
          <p:spPr>
            <a:xfrm>
              <a:off x="36250175" y="12946625"/>
              <a:ext cx="124650" cy="110200"/>
            </a:xfrm>
            <a:custGeom>
              <a:avLst/>
              <a:gdLst/>
              <a:ahLst/>
              <a:cxnLst/>
              <a:rect l="l" t="t" r="r" b="b"/>
              <a:pathLst>
                <a:path w="4986" h="4408" extrusionOk="0">
                  <a:moveTo>
                    <a:pt x="2495" y="1"/>
                  </a:moveTo>
                  <a:cubicBezTo>
                    <a:pt x="2374" y="1"/>
                    <a:pt x="2252" y="9"/>
                    <a:pt x="2129" y="27"/>
                  </a:cubicBezTo>
                  <a:cubicBezTo>
                    <a:pt x="852" y="240"/>
                    <a:pt x="1" y="1395"/>
                    <a:pt x="183" y="2580"/>
                  </a:cubicBezTo>
                  <a:cubicBezTo>
                    <a:pt x="373" y="3639"/>
                    <a:pt x="1340" y="4407"/>
                    <a:pt x="2454" y="4407"/>
                  </a:cubicBezTo>
                  <a:cubicBezTo>
                    <a:pt x="2587" y="4407"/>
                    <a:pt x="2722" y="4396"/>
                    <a:pt x="2858" y="4374"/>
                  </a:cubicBezTo>
                  <a:cubicBezTo>
                    <a:pt x="4104" y="4161"/>
                    <a:pt x="4986" y="3006"/>
                    <a:pt x="4803" y="1820"/>
                  </a:cubicBezTo>
                  <a:cubicBezTo>
                    <a:pt x="4611" y="749"/>
                    <a:pt x="3625" y="1"/>
                    <a:pt x="249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19" name="Google Shape;4719;p82"/>
            <p:cNvSpPr/>
            <p:nvPr/>
          </p:nvSpPr>
          <p:spPr>
            <a:xfrm>
              <a:off x="35968250" y="13032400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183" y="0"/>
                  </a:moveTo>
                  <a:cubicBezTo>
                    <a:pt x="92" y="31"/>
                    <a:pt x="1" y="152"/>
                    <a:pt x="31" y="274"/>
                  </a:cubicBezTo>
                  <a:cubicBezTo>
                    <a:pt x="31" y="406"/>
                    <a:pt x="124" y="492"/>
                    <a:pt x="228" y="492"/>
                  </a:cubicBezTo>
                  <a:cubicBezTo>
                    <a:pt x="243" y="492"/>
                    <a:pt x="259" y="491"/>
                    <a:pt x="275" y="487"/>
                  </a:cubicBezTo>
                  <a:cubicBezTo>
                    <a:pt x="396" y="487"/>
                    <a:pt x="487" y="335"/>
                    <a:pt x="457" y="213"/>
                  </a:cubicBezTo>
                  <a:cubicBezTo>
                    <a:pt x="427" y="91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20" name="Google Shape;4720;p82"/>
            <p:cNvSpPr/>
            <p:nvPr/>
          </p:nvSpPr>
          <p:spPr>
            <a:xfrm>
              <a:off x="36010825" y="1306127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13" y="0"/>
                  </a:moveTo>
                  <a:cubicBezTo>
                    <a:pt x="91" y="31"/>
                    <a:pt x="0" y="152"/>
                    <a:pt x="31" y="274"/>
                  </a:cubicBezTo>
                  <a:cubicBezTo>
                    <a:pt x="57" y="406"/>
                    <a:pt x="130" y="492"/>
                    <a:pt x="228" y="492"/>
                  </a:cubicBezTo>
                  <a:cubicBezTo>
                    <a:pt x="243" y="492"/>
                    <a:pt x="258" y="491"/>
                    <a:pt x="274" y="487"/>
                  </a:cubicBezTo>
                  <a:cubicBezTo>
                    <a:pt x="395" y="487"/>
                    <a:pt x="486" y="335"/>
                    <a:pt x="456" y="213"/>
                  </a:cubicBezTo>
                  <a:cubicBezTo>
                    <a:pt x="426" y="91"/>
                    <a:pt x="335" y="0"/>
                    <a:pt x="21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21" name="Google Shape;4721;p82"/>
            <p:cNvSpPr/>
            <p:nvPr/>
          </p:nvSpPr>
          <p:spPr>
            <a:xfrm>
              <a:off x="35969775" y="13092275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50" y="1"/>
                  </a:moveTo>
                  <a:cubicBezTo>
                    <a:pt x="238" y="1"/>
                    <a:pt x="225" y="3"/>
                    <a:pt x="214" y="7"/>
                  </a:cubicBezTo>
                  <a:cubicBezTo>
                    <a:pt x="92" y="37"/>
                    <a:pt x="1" y="158"/>
                    <a:pt x="31" y="280"/>
                  </a:cubicBezTo>
                  <a:cubicBezTo>
                    <a:pt x="31" y="412"/>
                    <a:pt x="123" y="499"/>
                    <a:pt x="227" y="499"/>
                  </a:cubicBezTo>
                  <a:cubicBezTo>
                    <a:pt x="243" y="499"/>
                    <a:pt x="259" y="497"/>
                    <a:pt x="274" y="493"/>
                  </a:cubicBezTo>
                  <a:cubicBezTo>
                    <a:pt x="396" y="462"/>
                    <a:pt x="487" y="341"/>
                    <a:pt x="457" y="219"/>
                  </a:cubicBezTo>
                  <a:cubicBezTo>
                    <a:pt x="430" y="87"/>
                    <a:pt x="335" y="1"/>
                    <a:pt x="25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22" name="Google Shape;4722;p82"/>
            <p:cNvSpPr/>
            <p:nvPr/>
          </p:nvSpPr>
          <p:spPr>
            <a:xfrm>
              <a:off x="36029825" y="13013250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60" y="1"/>
                  </a:moveTo>
                  <a:cubicBezTo>
                    <a:pt x="244" y="1"/>
                    <a:pt x="229" y="2"/>
                    <a:pt x="213" y="6"/>
                  </a:cubicBezTo>
                  <a:cubicBezTo>
                    <a:pt x="91" y="37"/>
                    <a:pt x="0" y="158"/>
                    <a:pt x="30" y="280"/>
                  </a:cubicBezTo>
                  <a:cubicBezTo>
                    <a:pt x="57" y="412"/>
                    <a:pt x="153" y="499"/>
                    <a:pt x="257" y="499"/>
                  </a:cubicBezTo>
                  <a:cubicBezTo>
                    <a:pt x="273" y="499"/>
                    <a:pt x="288" y="497"/>
                    <a:pt x="304" y="493"/>
                  </a:cubicBezTo>
                  <a:cubicBezTo>
                    <a:pt x="395" y="462"/>
                    <a:pt x="486" y="341"/>
                    <a:pt x="456" y="219"/>
                  </a:cubicBezTo>
                  <a:cubicBezTo>
                    <a:pt x="456" y="87"/>
                    <a:pt x="364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23" name="Google Shape;4723;p82"/>
            <p:cNvSpPr/>
            <p:nvPr/>
          </p:nvSpPr>
          <p:spPr>
            <a:xfrm>
              <a:off x="36070850" y="13064150"/>
              <a:ext cx="12175" cy="11725"/>
            </a:xfrm>
            <a:custGeom>
              <a:avLst/>
              <a:gdLst/>
              <a:ahLst/>
              <a:cxnLst/>
              <a:rect l="l" t="t" r="r" b="b"/>
              <a:pathLst>
                <a:path w="487" h="469" extrusionOk="0">
                  <a:moveTo>
                    <a:pt x="260" y="1"/>
                  </a:moveTo>
                  <a:cubicBezTo>
                    <a:pt x="245" y="1"/>
                    <a:pt x="229" y="3"/>
                    <a:pt x="213" y="7"/>
                  </a:cubicBezTo>
                  <a:cubicBezTo>
                    <a:pt x="92" y="7"/>
                    <a:pt x="0" y="128"/>
                    <a:pt x="31" y="280"/>
                  </a:cubicBezTo>
                  <a:cubicBezTo>
                    <a:pt x="57" y="386"/>
                    <a:pt x="129" y="469"/>
                    <a:pt x="228" y="469"/>
                  </a:cubicBezTo>
                  <a:cubicBezTo>
                    <a:pt x="243" y="469"/>
                    <a:pt x="258" y="467"/>
                    <a:pt x="274" y="463"/>
                  </a:cubicBezTo>
                  <a:cubicBezTo>
                    <a:pt x="396" y="463"/>
                    <a:pt x="487" y="341"/>
                    <a:pt x="456" y="189"/>
                  </a:cubicBezTo>
                  <a:cubicBezTo>
                    <a:pt x="430" y="84"/>
                    <a:pt x="358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24" name="Google Shape;4724;p82"/>
            <p:cNvSpPr/>
            <p:nvPr/>
          </p:nvSpPr>
          <p:spPr>
            <a:xfrm>
              <a:off x="36242575" y="12987425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259" y="0"/>
                  </a:moveTo>
                  <a:cubicBezTo>
                    <a:pt x="245" y="0"/>
                    <a:pt x="229" y="2"/>
                    <a:pt x="214" y="6"/>
                  </a:cubicBezTo>
                  <a:cubicBezTo>
                    <a:pt x="92" y="36"/>
                    <a:pt x="1" y="158"/>
                    <a:pt x="31" y="279"/>
                  </a:cubicBezTo>
                  <a:cubicBezTo>
                    <a:pt x="62" y="401"/>
                    <a:pt x="183" y="492"/>
                    <a:pt x="274" y="492"/>
                  </a:cubicBezTo>
                  <a:cubicBezTo>
                    <a:pt x="396" y="462"/>
                    <a:pt x="487" y="340"/>
                    <a:pt x="457" y="219"/>
                  </a:cubicBezTo>
                  <a:cubicBezTo>
                    <a:pt x="430" y="86"/>
                    <a:pt x="358" y="0"/>
                    <a:pt x="2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25" name="Google Shape;4725;p82"/>
            <p:cNvSpPr/>
            <p:nvPr/>
          </p:nvSpPr>
          <p:spPr>
            <a:xfrm>
              <a:off x="36274500" y="13042150"/>
              <a:ext cx="11425" cy="12450"/>
            </a:xfrm>
            <a:custGeom>
              <a:avLst/>
              <a:gdLst/>
              <a:ahLst/>
              <a:cxnLst/>
              <a:rect l="l" t="t" r="r" b="b"/>
              <a:pathLst>
                <a:path w="457" h="498" extrusionOk="0">
                  <a:moveTo>
                    <a:pt x="221" y="1"/>
                  </a:moveTo>
                  <a:cubicBezTo>
                    <a:pt x="209" y="1"/>
                    <a:pt x="196" y="2"/>
                    <a:pt x="183" y="5"/>
                  </a:cubicBezTo>
                  <a:cubicBezTo>
                    <a:pt x="61" y="36"/>
                    <a:pt x="0" y="157"/>
                    <a:pt x="0" y="279"/>
                  </a:cubicBezTo>
                  <a:cubicBezTo>
                    <a:pt x="27" y="411"/>
                    <a:pt x="123" y="498"/>
                    <a:pt x="227" y="498"/>
                  </a:cubicBezTo>
                  <a:cubicBezTo>
                    <a:pt x="243" y="498"/>
                    <a:pt x="258" y="496"/>
                    <a:pt x="274" y="492"/>
                  </a:cubicBezTo>
                  <a:cubicBezTo>
                    <a:pt x="365" y="461"/>
                    <a:pt x="456" y="340"/>
                    <a:pt x="426" y="218"/>
                  </a:cubicBezTo>
                  <a:cubicBezTo>
                    <a:pt x="426" y="109"/>
                    <a:pt x="329" y="1"/>
                    <a:pt x="22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26" name="Google Shape;4726;p82"/>
            <p:cNvSpPr/>
            <p:nvPr/>
          </p:nvSpPr>
          <p:spPr>
            <a:xfrm>
              <a:off x="36310225" y="1297982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49" y="0"/>
                  </a:moveTo>
                  <a:cubicBezTo>
                    <a:pt x="237" y="0"/>
                    <a:pt x="225" y="2"/>
                    <a:pt x="213" y="6"/>
                  </a:cubicBezTo>
                  <a:cubicBezTo>
                    <a:pt x="91" y="36"/>
                    <a:pt x="0" y="158"/>
                    <a:pt x="30" y="280"/>
                  </a:cubicBezTo>
                  <a:cubicBezTo>
                    <a:pt x="30" y="401"/>
                    <a:pt x="152" y="492"/>
                    <a:pt x="274" y="492"/>
                  </a:cubicBezTo>
                  <a:cubicBezTo>
                    <a:pt x="395" y="462"/>
                    <a:pt x="486" y="340"/>
                    <a:pt x="456" y="219"/>
                  </a:cubicBezTo>
                  <a:cubicBezTo>
                    <a:pt x="430" y="86"/>
                    <a:pt x="334" y="0"/>
                    <a:pt x="24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27" name="Google Shape;4727;p82"/>
            <p:cNvSpPr/>
            <p:nvPr/>
          </p:nvSpPr>
          <p:spPr>
            <a:xfrm>
              <a:off x="36349725" y="13017950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183" y="1"/>
                  </a:moveTo>
                  <a:cubicBezTo>
                    <a:pt x="92" y="31"/>
                    <a:pt x="1" y="153"/>
                    <a:pt x="31" y="274"/>
                  </a:cubicBezTo>
                  <a:cubicBezTo>
                    <a:pt x="31" y="407"/>
                    <a:pt x="123" y="493"/>
                    <a:pt x="227" y="493"/>
                  </a:cubicBezTo>
                  <a:cubicBezTo>
                    <a:pt x="243" y="493"/>
                    <a:pt x="258" y="491"/>
                    <a:pt x="274" y="487"/>
                  </a:cubicBezTo>
                  <a:cubicBezTo>
                    <a:pt x="396" y="487"/>
                    <a:pt x="487" y="335"/>
                    <a:pt x="457" y="214"/>
                  </a:cubicBezTo>
                  <a:cubicBezTo>
                    <a:pt x="426" y="92"/>
                    <a:pt x="305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28" name="Google Shape;4728;p82"/>
            <p:cNvSpPr/>
            <p:nvPr/>
          </p:nvSpPr>
          <p:spPr>
            <a:xfrm>
              <a:off x="36304900" y="13019325"/>
              <a:ext cx="11425" cy="12325"/>
            </a:xfrm>
            <a:custGeom>
              <a:avLst/>
              <a:gdLst/>
              <a:ahLst/>
              <a:cxnLst/>
              <a:rect l="l" t="t" r="r" b="b"/>
              <a:pathLst>
                <a:path w="457" h="493" extrusionOk="0">
                  <a:moveTo>
                    <a:pt x="230" y="1"/>
                  </a:moveTo>
                  <a:cubicBezTo>
                    <a:pt x="214" y="1"/>
                    <a:pt x="198" y="3"/>
                    <a:pt x="183" y="7"/>
                  </a:cubicBezTo>
                  <a:cubicBezTo>
                    <a:pt x="61" y="37"/>
                    <a:pt x="0" y="159"/>
                    <a:pt x="0" y="280"/>
                  </a:cubicBezTo>
                  <a:cubicBezTo>
                    <a:pt x="31" y="402"/>
                    <a:pt x="152" y="493"/>
                    <a:pt x="274" y="493"/>
                  </a:cubicBezTo>
                  <a:cubicBezTo>
                    <a:pt x="395" y="462"/>
                    <a:pt x="456" y="341"/>
                    <a:pt x="456" y="219"/>
                  </a:cubicBezTo>
                  <a:cubicBezTo>
                    <a:pt x="430" y="87"/>
                    <a:pt x="334" y="1"/>
                    <a:pt x="2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29" name="Google Shape;4729;p82"/>
            <p:cNvSpPr/>
            <p:nvPr/>
          </p:nvSpPr>
          <p:spPr>
            <a:xfrm>
              <a:off x="35879350" y="12782600"/>
              <a:ext cx="520550" cy="261200"/>
            </a:xfrm>
            <a:custGeom>
              <a:avLst/>
              <a:gdLst/>
              <a:ahLst/>
              <a:cxnLst/>
              <a:rect l="l" t="t" r="r" b="b"/>
              <a:pathLst>
                <a:path w="20822" h="10448" extrusionOk="0">
                  <a:moveTo>
                    <a:pt x="16204" y="430"/>
                  </a:moveTo>
                  <a:cubicBezTo>
                    <a:pt x="18062" y="430"/>
                    <a:pt x="19699" y="1778"/>
                    <a:pt x="20001" y="3670"/>
                  </a:cubicBezTo>
                  <a:cubicBezTo>
                    <a:pt x="20335" y="5737"/>
                    <a:pt x="18937" y="7713"/>
                    <a:pt x="16840" y="8077"/>
                  </a:cubicBezTo>
                  <a:cubicBezTo>
                    <a:pt x="16635" y="8110"/>
                    <a:pt x="16431" y="8126"/>
                    <a:pt x="16229" y="8126"/>
                  </a:cubicBezTo>
                  <a:cubicBezTo>
                    <a:pt x="14372" y="8126"/>
                    <a:pt x="12734" y="6781"/>
                    <a:pt x="12433" y="4916"/>
                  </a:cubicBezTo>
                  <a:cubicBezTo>
                    <a:pt x="12098" y="2819"/>
                    <a:pt x="13496" y="843"/>
                    <a:pt x="15594" y="478"/>
                  </a:cubicBezTo>
                  <a:cubicBezTo>
                    <a:pt x="15799" y="446"/>
                    <a:pt x="16003" y="430"/>
                    <a:pt x="16204" y="430"/>
                  </a:cubicBezTo>
                  <a:close/>
                  <a:moveTo>
                    <a:pt x="4593" y="2345"/>
                  </a:moveTo>
                  <a:cubicBezTo>
                    <a:pt x="6451" y="2345"/>
                    <a:pt x="8088" y="3690"/>
                    <a:pt x="8390" y="5555"/>
                  </a:cubicBezTo>
                  <a:cubicBezTo>
                    <a:pt x="8724" y="7652"/>
                    <a:pt x="7326" y="9628"/>
                    <a:pt x="5229" y="9962"/>
                  </a:cubicBezTo>
                  <a:cubicBezTo>
                    <a:pt x="5008" y="10000"/>
                    <a:pt x="4789" y="10019"/>
                    <a:pt x="4573" y="10019"/>
                  </a:cubicBezTo>
                  <a:cubicBezTo>
                    <a:pt x="2734" y="10019"/>
                    <a:pt x="1121" y="8677"/>
                    <a:pt x="821" y="6801"/>
                  </a:cubicBezTo>
                  <a:cubicBezTo>
                    <a:pt x="457" y="4734"/>
                    <a:pt x="1885" y="2728"/>
                    <a:pt x="3983" y="2393"/>
                  </a:cubicBezTo>
                  <a:cubicBezTo>
                    <a:pt x="4188" y="2361"/>
                    <a:pt x="4392" y="2345"/>
                    <a:pt x="4593" y="2345"/>
                  </a:cubicBezTo>
                  <a:close/>
                  <a:moveTo>
                    <a:pt x="16176" y="1"/>
                  </a:moveTo>
                  <a:cubicBezTo>
                    <a:pt x="15954" y="1"/>
                    <a:pt x="15729" y="18"/>
                    <a:pt x="15503" y="53"/>
                  </a:cubicBezTo>
                  <a:cubicBezTo>
                    <a:pt x="13192" y="448"/>
                    <a:pt x="11612" y="2637"/>
                    <a:pt x="12007" y="4977"/>
                  </a:cubicBezTo>
                  <a:cubicBezTo>
                    <a:pt x="12007" y="4977"/>
                    <a:pt x="11495" y="4919"/>
                    <a:pt x="10864" y="4919"/>
                  </a:cubicBezTo>
                  <a:cubicBezTo>
                    <a:pt x="10127" y="4919"/>
                    <a:pt x="9227" y="4998"/>
                    <a:pt x="8785" y="5342"/>
                  </a:cubicBezTo>
                  <a:cubicBezTo>
                    <a:pt x="8562" y="3645"/>
                    <a:pt x="6583" y="1922"/>
                    <a:pt x="4501" y="1922"/>
                  </a:cubicBezTo>
                  <a:cubicBezTo>
                    <a:pt x="4308" y="1922"/>
                    <a:pt x="4115" y="1937"/>
                    <a:pt x="3922" y="1968"/>
                  </a:cubicBezTo>
                  <a:cubicBezTo>
                    <a:pt x="1581" y="2363"/>
                    <a:pt x="1" y="4551"/>
                    <a:pt x="396" y="6892"/>
                  </a:cubicBezTo>
                  <a:cubicBezTo>
                    <a:pt x="723" y="8963"/>
                    <a:pt x="2541" y="10448"/>
                    <a:pt x="4578" y="10448"/>
                  </a:cubicBezTo>
                  <a:cubicBezTo>
                    <a:pt x="4813" y="10448"/>
                    <a:pt x="5051" y="10428"/>
                    <a:pt x="5290" y="10387"/>
                  </a:cubicBezTo>
                  <a:cubicBezTo>
                    <a:pt x="7478" y="10053"/>
                    <a:pt x="8998" y="8077"/>
                    <a:pt x="8876" y="5919"/>
                  </a:cubicBezTo>
                  <a:cubicBezTo>
                    <a:pt x="9007" y="5723"/>
                    <a:pt x="9480" y="5185"/>
                    <a:pt x="10553" y="5185"/>
                  </a:cubicBezTo>
                  <a:cubicBezTo>
                    <a:pt x="10979" y="5185"/>
                    <a:pt x="11499" y="5269"/>
                    <a:pt x="12129" y="5494"/>
                  </a:cubicBezTo>
                  <a:cubicBezTo>
                    <a:pt x="12673" y="7317"/>
                    <a:pt x="14361" y="8555"/>
                    <a:pt x="16236" y="8555"/>
                  </a:cubicBezTo>
                  <a:cubicBezTo>
                    <a:pt x="16455" y="8555"/>
                    <a:pt x="16677" y="8538"/>
                    <a:pt x="16901" y="8503"/>
                  </a:cubicBezTo>
                  <a:cubicBezTo>
                    <a:pt x="19241" y="8108"/>
                    <a:pt x="20822" y="5919"/>
                    <a:pt x="20427" y="3579"/>
                  </a:cubicBezTo>
                  <a:cubicBezTo>
                    <a:pt x="20070" y="1492"/>
                    <a:pt x="18249" y="1"/>
                    <a:pt x="1617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30" name="Google Shape;4730;p82"/>
            <p:cNvSpPr/>
            <p:nvPr/>
          </p:nvSpPr>
          <p:spPr>
            <a:xfrm>
              <a:off x="35691650" y="12692725"/>
              <a:ext cx="217375" cy="180125"/>
            </a:xfrm>
            <a:custGeom>
              <a:avLst/>
              <a:gdLst/>
              <a:ahLst/>
              <a:cxnLst/>
              <a:rect l="l" t="t" r="r" b="b"/>
              <a:pathLst>
                <a:path w="8695" h="7205" extrusionOk="0">
                  <a:moveTo>
                    <a:pt x="1521" y="0"/>
                  </a:moveTo>
                  <a:cubicBezTo>
                    <a:pt x="639" y="1216"/>
                    <a:pt x="1" y="2827"/>
                    <a:pt x="214" y="4894"/>
                  </a:cubicBezTo>
                  <a:cubicBezTo>
                    <a:pt x="244" y="4985"/>
                    <a:pt x="244" y="5076"/>
                    <a:pt x="244" y="5168"/>
                  </a:cubicBezTo>
                  <a:cubicBezTo>
                    <a:pt x="2463" y="6505"/>
                    <a:pt x="5107" y="7174"/>
                    <a:pt x="7752" y="7204"/>
                  </a:cubicBezTo>
                  <a:cubicBezTo>
                    <a:pt x="8086" y="6657"/>
                    <a:pt x="8421" y="6080"/>
                    <a:pt x="8694" y="5472"/>
                  </a:cubicBezTo>
                  <a:cubicBezTo>
                    <a:pt x="6019" y="4134"/>
                    <a:pt x="3648" y="2219"/>
                    <a:pt x="1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31" name="Google Shape;4731;p82"/>
            <p:cNvSpPr/>
            <p:nvPr/>
          </p:nvSpPr>
          <p:spPr>
            <a:xfrm>
              <a:off x="35729650" y="12492625"/>
              <a:ext cx="527400" cy="336900"/>
            </a:xfrm>
            <a:custGeom>
              <a:avLst/>
              <a:gdLst/>
              <a:ahLst/>
              <a:cxnLst/>
              <a:rect l="l" t="t" r="r" b="b"/>
              <a:pathLst>
                <a:path w="21096" h="13476" extrusionOk="0">
                  <a:moveTo>
                    <a:pt x="4874" y="0"/>
                  </a:moveTo>
                  <a:cubicBezTo>
                    <a:pt x="4815" y="0"/>
                    <a:pt x="4751" y="13"/>
                    <a:pt x="4682" y="41"/>
                  </a:cubicBezTo>
                  <a:cubicBezTo>
                    <a:pt x="3435" y="558"/>
                    <a:pt x="4439" y="4144"/>
                    <a:pt x="4439" y="4144"/>
                  </a:cubicBezTo>
                  <a:cubicBezTo>
                    <a:pt x="4439" y="4144"/>
                    <a:pt x="3256" y="1876"/>
                    <a:pt x="2611" y="1876"/>
                  </a:cubicBezTo>
                  <a:cubicBezTo>
                    <a:pt x="2532" y="1876"/>
                    <a:pt x="2462" y="1910"/>
                    <a:pt x="2402" y="1986"/>
                  </a:cubicBezTo>
                  <a:cubicBezTo>
                    <a:pt x="1824" y="2685"/>
                    <a:pt x="3648" y="5117"/>
                    <a:pt x="3648" y="5117"/>
                  </a:cubicBezTo>
                  <a:cubicBezTo>
                    <a:pt x="3648" y="5117"/>
                    <a:pt x="1490" y="5998"/>
                    <a:pt x="1" y="8004"/>
                  </a:cubicBezTo>
                  <a:cubicBezTo>
                    <a:pt x="2098" y="10223"/>
                    <a:pt x="4469" y="12138"/>
                    <a:pt x="7174" y="13476"/>
                  </a:cubicBezTo>
                  <a:cubicBezTo>
                    <a:pt x="7721" y="12351"/>
                    <a:pt x="8086" y="11196"/>
                    <a:pt x="8056" y="10223"/>
                  </a:cubicBezTo>
                  <a:lnTo>
                    <a:pt x="8056" y="10223"/>
                  </a:lnTo>
                  <a:cubicBezTo>
                    <a:pt x="8056" y="10224"/>
                    <a:pt x="10913" y="12290"/>
                    <a:pt x="13466" y="12959"/>
                  </a:cubicBezTo>
                  <a:cubicBezTo>
                    <a:pt x="13979" y="13077"/>
                    <a:pt x="14479" y="13157"/>
                    <a:pt x="14941" y="13157"/>
                  </a:cubicBezTo>
                  <a:cubicBezTo>
                    <a:pt x="15191" y="13157"/>
                    <a:pt x="15430" y="13134"/>
                    <a:pt x="15655" y="13080"/>
                  </a:cubicBezTo>
                  <a:cubicBezTo>
                    <a:pt x="18025" y="12503"/>
                    <a:pt x="16840" y="10254"/>
                    <a:pt x="16475" y="9646"/>
                  </a:cubicBezTo>
                  <a:lnTo>
                    <a:pt x="16475" y="9646"/>
                  </a:lnTo>
                  <a:cubicBezTo>
                    <a:pt x="16915" y="10320"/>
                    <a:pt x="18827" y="13061"/>
                    <a:pt x="20872" y="13061"/>
                  </a:cubicBezTo>
                  <a:cubicBezTo>
                    <a:pt x="20946" y="13061"/>
                    <a:pt x="21021" y="13058"/>
                    <a:pt x="21095" y="13050"/>
                  </a:cubicBezTo>
                  <a:cubicBezTo>
                    <a:pt x="19545" y="8156"/>
                    <a:pt x="16901" y="3658"/>
                    <a:pt x="12889" y="497"/>
                  </a:cubicBezTo>
                  <a:cubicBezTo>
                    <a:pt x="8603" y="1530"/>
                    <a:pt x="5563" y="3597"/>
                    <a:pt x="5563" y="3597"/>
                  </a:cubicBezTo>
                  <a:cubicBezTo>
                    <a:pt x="5563" y="3597"/>
                    <a:pt x="5861" y="0"/>
                    <a:pt x="4874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32" name="Google Shape;4732;p82"/>
            <p:cNvSpPr/>
            <p:nvPr/>
          </p:nvSpPr>
          <p:spPr>
            <a:xfrm>
              <a:off x="36051850" y="12492275"/>
              <a:ext cx="250025" cy="326625"/>
            </a:xfrm>
            <a:custGeom>
              <a:avLst/>
              <a:gdLst/>
              <a:ahLst/>
              <a:cxnLst/>
              <a:rect l="l" t="t" r="r" b="b"/>
              <a:pathLst>
                <a:path w="10001" h="13065" extrusionOk="0">
                  <a:moveTo>
                    <a:pt x="4036" y="0"/>
                  </a:moveTo>
                  <a:cubicBezTo>
                    <a:pt x="3672" y="0"/>
                    <a:pt x="3300" y="18"/>
                    <a:pt x="2919" y="55"/>
                  </a:cubicBezTo>
                  <a:cubicBezTo>
                    <a:pt x="1915" y="146"/>
                    <a:pt x="912" y="298"/>
                    <a:pt x="1" y="511"/>
                  </a:cubicBezTo>
                  <a:cubicBezTo>
                    <a:pt x="4013" y="3672"/>
                    <a:pt x="6657" y="8170"/>
                    <a:pt x="8207" y="13064"/>
                  </a:cubicBezTo>
                  <a:cubicBezTo>
                    <a:pt x="8329" y="13064"/>
                    <a:pt x="8420" y="13064"/>
                    <a:pt x="8511" y="13034"/>
                  </a:cubicBezTo>
                  <a:cubicBezTo>
                    <a:pt x="9302" y="12851"/>
                    <a:pt x="9758" y="12487"/>
                    <a:pt x="10001" y="12031"/>
                  </a:cubicBezTo>
                  <a:cubicBezTo>
                    <a:pt x="9727" y="7836"/>
                    <a:pt x="8603" y="3733"/>
                    <a:pt x="6384" y="237"/>
                  </a:cubicBezTo>
                  <a:cubicBezTo>
                    <a:pt x="5645" y="89"/>
                    <a:pt x="4863" y="0"/>
                    <a:pt x="40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33" name="Google Shape;4733;p82"/>
            <p:cNvSpPr/>
            <p:nvPr/>
          </p:nvSpPr>
          <p:spPr>
            <a:xfrm>
              <a:off x="36211425" y="12498200"/>
              <a:ext cx="302450" cy="344475"/>
            </a:xfrm>
            <a:custGeom>
              <a:avLst/>
              <a:gdLst/>
              <a:ahLst/>
              <a:cxnLst/>
              <a:rect l="l" t="t" r="r" b="b"/>
              <a:pathLst>
                <a:path w="12098" h="13779" extrusionOk="0">
                  <a:moveTo>
                    <a:pt x="1" y="0"/>
                  </a:moveTo>
                  <a:cubicBezTo>
                    <a:pt x="2220" y="3496"/>
                    <a:pt x="3344" y="7599"/>
                    <a:pt x="3618" y="11794"/>
                  </a:cubicBezTo>
                  <a:cubicBezTo>
                    <a:pt x="4195" y="10821"/>
                    <a:pt x="3831" y="9606"/>
                    <a:pt x="3830" y="9605"/>
                  </a:cubicBezTo>
                  <a:lnTo>
                    <a:pt x="3830" y="9605"/>
                  </a:lnTo>
                  <a:cubicBezTo>
                    <a:pt x="3831" y="9607"/>
                    <a:pt x="5865" y="13778"/>
                    <a:pt x="8528" y="13778"/>
                  </a:cubicBezTo>
                  <a:cubicBezTo>
                    <a:pt x="8722" y="13778"/>
                    <a:pt x="8919" y="13756"/>
                    <a:pt x="9119" y="13709"/>
                  </a:cubicBezTo>
                  <a:cubicBezTo>
                    <a:pt x="12098" y="12979"/>
                    <a:pt x="8694" y="6626"/>
                    <a:pt x="7448" y="4742"/>
                  </a:cubicBezTo>
                  <a:cubicBezTo>
                    <a:pt x="6475" y="3283"/>
                    <a:pt x="3861" y="790"/>
                    <a:pt x="1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34" name="Google Shape;4734;p82"/>
            <p:cNvSpPr/>
            <p:nvPr/>
          </p:nvSpPr>
          <p:spPr>
            <a:xfrm>
              <a:off x="35697750" y="12821900"/>
              <a:ext cx="187700" cy="145925"/>
            </a:xfrm>
            <a:custGeom>
              <a:avLst/>
              <a:gdLst/>
              <a:ahLst/>
              <a:cxnLst/>
              <a:rect l="l" t="t" r="r" b="b"/>
              <a:pathLst>
                <a:path w="7508" h="5837" extrusionOk="0">
                  <a:moveTo>
                    <a:pt x="0" y="1"/>
                  </a:moveTo>
                  <a:lnTo>
                    <a:pt x="0" y="1"/>
                  </a:lnTo>
                  <a:cubicBezTo>
                    <a:pt x="547" y="5320"/>
                    <a:pt x="1186" y="5837"/>
                    <a:pt x="1186" y="5837"/>
                  </a:cubicBezTo>
                  <a:cubicBezTo>
                    <a:pt x="1186" y="5837"/>
                    <a:pt x="2242" y="4610"/>
                    <a:pt x="3939" y="4610"/>
                  </a:cubicBezTo>
                  <a:cubicBezTo>
                    <a:pt x="4396" y="4610"/>
                    <a:pt x="4899" y="4699"/>
                    <a:pt x="5441" y="4925"/>
                  </a:cubicBezTo>
                  <a:cubicBezTo>
                    <a:pt x="5441" y="4925"/>
                    <a:pt x="6505" y="3679"/>
                    <a:pt x="7508" y="2037"/>
                  </a:cubicBezTo>
                  <a:cubicBezTo>
                    <a:pt x="4863" y="2007"/>
                    <a:pt x="2189" y="1338"/>
                    <a:pt x="0" y="1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35" name="Google Shape;4735;p82"/>
            <p:cNvSpPr/>
            <p:nvPr/>
          </p:nvSpPr>
          <p:spPr>
            <a:xfrm>
              <a:off x="36189400" y="12726150"/>
              <a:ext cx="1525" cy="3825"/>
            </a:xfrm>
            <a:custGeom>
              <a:avLst/>
              <a:gdLst/>
              <a:ahLst/>
              <a:cxnLst/>
              <a:rect l="l" t="t" r="r" b="b"/>
              <a:pathLst>
                <a:path w="61" h="153" extrusionOk="0">
                  <a:moveTo>
                    <a:pt x="61" y="153"/>
                  </a:moveTo>
                  <a:cubicBezTo>
                    <a:pt x="31" y="62"/>
                    <a:pt x="0" y="1"/>
                    <a:pt x="0" y="1"/>
                  </a:cubicBezTo>
                  <a:cubicBezTo>
                    <a:pt x="0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36" name="Google Shape;4736;p82"/>
            <p:cNvSpPr/>
            <p:nvPr/>
          </p:nvSpPr>
          <p:spPr>
            <a:xfrm>
              <a:off x="35931800" y="13248625"/>
              <a:ext cx="136025" cy="490500"/>
            </a:xfrm>
            <a:custGeom>
              <a:avLst/>
              <a:gdLst/>
              <a:ahLst/>
              <a:cxnLst/>
              <a:rect l="l" t="t" r="r" b="b"/>
              <a:pathLst>
                <a:path w="5441" h="19620" extrusionOk="0">
                  <a:moveTo>
                    <a:pt x="4019" y="0"/>
                  </a:moveTo>
                  <a:cubicBezTo>
                    <a:pt x="3180" y="0"/>
                    <a:pt x="2028" y="372"/>
                    <a:pt x="851" y="1139"/>
                  </a:cubicBezTo>
                  <a:cubicBezTo>
                    <a:pt x="851" y="1139"/>
                    <a:pt x="1793" y="4908"/>
                    <a:pt x="1611" y="7248"/>
                  </a:cubicBezTo>
                  <a:cubicBezTo>
                    <a:pt x="1459" y="9589"/>
                    <a:pt x="365" y="14908"/>
                    <a:pt x="365" y="14908"/>
                  </a:cubicBezTo>
                  <a:cubicBezTo>
                    <a:pt x="365" y="14908"/>
                    <a:pt x="0" y="18008"/>
                    <a:pt x="152" y="19619"/>
                  </a:cubicBezTo>
                  <a:cubicBezTo>
                    <a:pt x="2857" y="16336"/>
                    <a:pt x="4833" y="13996"/>
                    <a:pt x="5228" y="7978"/>
                  </a:cubicBezTo>
                  <a:cubicBezTo>
                    <a:pt x="5441" y="5120"/>
                    <a:pt x="4681" y="1595"/>
                    <a:pt x="4286" y="14"/>
                  </a:cubicBezTo>
                  <a:cubicBezTo>
                    <a:pt x="4201" y="5"/>
                    <a:pt x="4112" y="0"/>
                    <a:pt x="40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37" name="Google Shape;4737;p82"/>
            <p:cNvSpPr/>
            <p:nvPr/>
          </p:nvSpPr>
          <p:spPr>
            <a:xfrm>
              <a:off x="35935575" y="13248975"/>
              <a:ext cx="164925" cy="512175"/>
            </a:xfrm>
            <a:custGeom>
              <a:avLst/>
              <a:gdLst/>
              <a:ahLst/>
              <a:cxnLst/>
              <a:rect l="l" t="t" r="r" b="b"/>
              <a:pathLst>
                <a:path w="6597" h="20487" extrusionOk="0">
                  <a:moveTo>
                    <a:pt x="4135" y="0"/>
                  </a:moveTo>
                  <a:lnTo>
                    <a:pt x="4135" y="0"/>
                  </a:lnTo>
                  <a:cubicBezTo>
                    <a:pt x="4530" y="1581"/>
                    <a:pt x="5290" y="5106"/>
                    <a:pt x="5077" y="7964"/>
                  </a:cubicBezTo>
                  <a:cubicBezTo>
                    <a:pt x="4682" y="13982"/>
                    <a:pt x="2706" y="16322"/>
                    <a:pt x="1" y="19605"/>
                  </a:cubicBezTo>
                  <a:cubicBezTo>
                    <a:pt x="62" y="20031"/>
                    <a:pt x="123" y="20335"/>
                    <a:pt x="244" y="20487"/>
                  </a:cubicBezTo>
                  <a:cubicBezTo>
                    <a:pt x="244" y="20487"/>
                    <a:pt x="4469" y="16778"/>
                    <a:pt x="5533" y="11186"/>
                  </a:cubicBezTo>
                  <a:cubicBezTo>
                    <a:pt x="6597" y="5593"/>
                    <a:pt x="5381" y="1611"/>
                    <a:pt x="5047" y="608"/>
                  </a:cubicBezTo>
                  <a:cubicBezTo>
                    <a:pt x="4925" y="274"/>
                    <a:pt x="4591" y="61"/>
                    <a:pt x="4135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38" name="Google Shape;4738;p82"/>
            <p:cNvSpPr/>
            <p:nvPr/>
          </p:nvSpPr>
          <p:spPr>
            <a:xfrm>
              <a:off x="35821600" y="13499725"/>
              <a:ext cx="135275" cy="144400"/>
            </a:xfrm>
            <a:custGeom>
              <a:avLst/>
              <a:gdLst/>
              <a:ahLst/>
              <a:cxnLst/>
              <a:rect l="l" t="t" r="r" b="b"/>
              <a:pathLst>
                <a:path w="5411" h="5776" extrusionOk="0">
                  <a:moveTo>
                    <a:pt x="1460" y="1"/>
                  </a:moveTo>
                  <a:cubicBezTo>
                    <a:pt x="1460" y="1"/>
                    <a:pt x="761" y="1855"/>
                    <a:pt x="1" y="4134"/>
                  </a:cubicBezTo>
                  <a:cubicBezTo>
                    <a:pt x="2226" y="5331"/>
                    <a:pt x="2304" y="5661"/>
                    <a:pt x="2236" y="5747"/>
                  </a:cubicBezTo>
                  <a:lnTo>
                    <a:pt x="2236" y="5747"/>
                  </a:lnTo>
                  <a:cubicBezTo>
                    <a:pt x="3599" y="4901"/>
                    <a:pt x="5411" y="2584"/>
                    <a:pt x="5411" y="2584"/>
                  </a:cubicBezTo>
                  <a:lnTo>
                    <a:pt x="5138" y="973"/>
                  </a:lnTo>
                  <a:cubicBezTo>
                    <a:pt x="5138" y="973"/>
                    <a:pt x="3131" y="730"/>
                    <a:pt x="1460" y="1"/>
                  </a:cubicBezTo>
                  <a:close/>
                  <a:moveTo>
                    <a:pt x="2236" y="5747"/>
                  </a:moveTo>
                  <a:cubicBezTo>
                    <a:pt x="2220" y="5757"/>
                    <a:pt x="2205" y="5766"/>
                    <a:pt x="2189" y="5776"/>
                  </a:cubicBezTo>
                  <a:cubicBezTo>
                    <a:pt x="2189" y="5776"/>
                    <a:pt x="2218" y="5770"/>
                    <a:pt x="2236" y="5747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39" name="Google Shape;4739;p82"/>
            <p:cNvSpPr/>
            <p:nvPr/>
          </p:nvSpPr>
          <p:spPr>
            <a:xfrm>
              <a:off x="35795275" y="13432300"/>
              <a:ext cx="349300" cy="360150"/>
            </a:xfrm>
            <a:custGeom>
              <a:avLst/>
              <a:gdLst/>
              <a:ahLst/>
              <a:cxnLst/>
              <a:rect l="l" t="t" r="r" b="b"/>
              <a:pathLst>
                <a:path w="13972" h="14406" extrusionOk="0">
                  <a:moveTo>
                    <a:pt x="11334" y="0"/>
                  </a:moveTo>
                  <a:cubicBezTo>
                    <a:pt x="10733" y="0"/>
                    <a:pt x="9832" y="1103"/>
                    <a:pt x="9534" y="1482"/>
                  </a:cubicBezTo>
                  <a:cubicBezTo>
                    <a:pt x="9319" y="1306"/>
                    <a:pt x="9017" y="1005"/>
                    <a:pt x="8820" y="1005"/>
                  </a:cubicBezTo>
                  <a:cubicBezTo>
                    <a:pt x="8710" y="1005"/>
                    <a:pt x="8633" y="1099"/>
                    <a:pt x="8622" y="1360"/>
                  </a:cubicBezTo>
                  <a:cubicBezTo>
                    <a:pt x="8561" y="2120"/>
                    <a:pt x="8744" y="2546"/>
                    <a:pt x="8744" y="2546"/>
                  </a:cubicBezTo>
                  <a:cubicBezTo>
                    <a:pt x="8744" y="2546"/>
                    <a:pt x="4701" y="7530"/>
                    <a:pt x="3303" y="8442"/>
                  </a:cubicBezTo>
                  <a:cubicBezTo>
                    <a:pt x="3364" y="8351"/>
                    <a:pt x="3273" y="8017"/>
                    <a:pt x="1054" y="6831"/>
                  </a:cubicBezTo>
                  <a:cubicBezTo>
                    <a:pt x="567" y="8382"/>
                    <a:pt x="111" y="9962"/>
                    <a:pt x="81" y="10783"/>
                  </a:cubicBezTo>
                  <a:cubicBezTo>
                    <a:pt x="0" y="12559"/>
                    <a:pt x="1301" y="14406"/>
                    <a:pt x="2908" y="14406"/>
                  </a:cubicBezTo>
                  <a:cubicBezTo>
                    <a:pt x="3116" y="14406"/>
                    <a:pt x="3330" y="14375"/>
                    <a:pt x="3546" y="14309"/>
                  </a:cubicBezTo>
                  <a:cubicBezTo>
                    <a:pt x="5431" y="13701"/>
                    <a:pt x="8409" y="10935"/>
                    <a:pt x="11145" y="6619"/>
                  </a:cubicBezTo>
                  <a:cubicBezTo>
                    <a:pt x="11145" y="6619"/>
                    <a:pt x="11935" y="5676"/>
                    <a:pt x="12391" y="4612"/>
                  </a:cubicBezTo>
                  <a:cubicBezTo>
                    <a:pt x="12391" y="4612"/>
                    <a:pt x="13972" y="2029"/>
                    <a:pt x="13637" y="1421"/>
                  </a:cubicBezTo>
                  <a:cubicBezTo>
                    <a:pt x="13564" y="1293"/>
                    <a:pt x="13472" y="1242"/>
                    <a:pt x="13371" y="1242"/>
                  </a:cubicBezTo>
                  <a:cubicBezTo>
                    <a:pt x="12966" y="1242"/>
                    <a:pt x="12422" y="2059"/>
                    <a:pt x="12422" y="2059"/>
                  </a:cubicBezTo>
                  <a:cubicBezTo>
                    <a:pt x="12422" y="2059"/>
                    <a:pt x="12938" y="935"/>
                    <a:pt x="12574" y="661"/>
                  </a:cubicBezTo>
                  <a:cubicBezTo>
                    <a:pt x="12537" y="637"/>
                    <a:pt x="12496" y="626"/>
                    <a:pt x="12452" y="626"/>
                  </a:cubicBezTo>
                  <a:cubicBezTo>
                    <a:pt x="12053" y="626"/>
                    <a:pt x="11388" y="1512"/>
                    <a:pt x="11388" y="1512"/>
                  </a:cubicBezTo>
                  <a:cubicBezTo>
                    <a:pt x="11388" y="1512"/>
                    <a:pt x="12026" y="357"/>
                    <a:pt x="11540" y="53"/>
                  </a:cubicBezTo>
                  <a:cubicBezTo>
                    <a:pt x="11477" y="17"/>
                    <a:pt x="11408" y="0"/>
                    <a:pt x="1133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</p:grpSp>
      <p:pic>
        <p:nvPicPr>
          <p:cNvPr id="73" name="Picture 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661" y="876134"/>
            <a:ext cx="7977339" cy="4004673"/>
          </a:xfrm>
          <a:prstGeom prst="rect">
            <a:avLst/>
          </a:prstGeom>
        </p:spPr>
      </p:pic>
      <p:sp>
        <p:nvSpPr>
          <p:cNvPr id="76" name="Google Shape;4675;p82"/>
          <p:cNvSpPr txBox="1">
            <a:spLocks noGrp="1"/>
          </p:cNvSpPr>
          <p:nvPr>
            <p:ph type="body" idx="1"/>
          </p:nvPr>
        </p:nvSpPr>
        <p:spPr>
          <a:xfrm>
            <a:off x="2411761" y="2254435"/>
            <a:ext cx="6120679" cy="66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697" indent="0">
              <a:lnSpc>
                <a:spcPct val="107000"/>
              </a:lnSpc>
              <a:spcAft>
                <a:spcPts val="450"/>
              </a:spcAft>
              <a:buNone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chuẩn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kiến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thức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</a:t>
            </a:r>
          </a:p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2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Tìm</a:t>
            </a:r>
            <a:r>
              <a:rPr lang="en-US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hiểu</a:t>
            </a:r>
            <a:r>
              <a:rPr lang="en-US" sz="240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ý nghĩa của tôn trọng sự thật </a:t>
            </a:r>
            <a:endParaRPr lang="en-US" sz="24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2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Chuẩn</a:t>
            </a:r>
            <a:r>
              <a:rPr lang="en-US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phần</a:t>
            </a:r>
            <a:r>
              <a:rPr lang="en-US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luyện</a:t>
            </a:r>
            <a:r>
              <a:rPr lang="en-US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tập</a:t>
            </a:r>
            <a:r>
              <a:rPr lang="en-US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tập</a:t>
            </a:r>
            <a:r>
              <a:rPr lang="en-US" sz="240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1, 2 </a:t>
            </a:r>
            <a:endParaRPr lang="en-US" sz="240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240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Chuẩn </a:t>
            </a:r>
            <a:r>
              <a:rPr lang="en-US" sz="2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phần</a:t>
            </a:r>
            <a:r>
              <a:rPr lang="en-US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vận</a:t>
            </a:r>
            <a:r>
              <a:rPr lang="en-US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dụng</a:t>
            </a:r>
            <a:r>
              <a:rPr lang="en-US" sz="240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</a:t>
            </a:r>
            <a:endParaRPr lang="en-US" sz="24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77" name="Google Shape;2643;p71"/>
          <p:cNvSpPr txBox="1">
            <a:spLocks noGrp="1"/>
          </p:cNvSpPr>
          <p:nvPr>
            <p:ph type="title"/>
          </p:nvPr>
        </p:nvSpPr>
        <p:spPr>
          <a:xfrm>
            <a:off x="1763688" y="123478"/>
            <a:ext cx="6483908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en-US" sz="3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HƯỚNG DẪN CHUẨN BỊ BÀI MỚI</a:t>
            </a:r>
            <a:endParaRPr sz="3000" dirty="0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78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8"/>
            <a:ext cx="9180512" cy="51640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9552" y="2120825"/>
            <a:ext cx="8136904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012" algn="just">
              <a:spcBef>
                <a:spcPts val="600"/>
              </a:spcBef>
            </a:pPr>
            <a:r>
              <a:rPr lang="en-US" sz="24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Tình</a:t>
            </a:r>
            <a:r>
              <a:rPr lang="en-US" sz="24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huống</a:t>
            </a:r>
            <a:r>
              <a:rPr lang="en-US" sz="24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:</a:t>
            </a:r>
            <a:endParaRPr lang="en-US" sz="24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  </a:t>
            </a:r>
            <a:r>
              <a:rPr lang="en-US" sz="2400" dirty="0">
                <a:latin typeface="Times New Roman"/>
                <a:cs typeface="Times New Roman"/>
              </a:rPr>
              <a:t>“</a:t>
            </a:r>
            <a:r>
              <a:rPr lang="en-US" sz="2400" b="1" dirty="0" smtClean="0">
                <a:latin typeface="Times New Roman"/>
                <a:cs typeface="Times New Roman"/>
              </a:rPr>
              <a:t>Minh</a:t>
            </a:r>
            <a:r>
              <a:rPr lang="vi-VN" sz="2400" dirty="0" smtClean="0">
                <a:latin typeface="Times New Roman"/>
                <a:cs typeface="Times New Roman"/>
              </a:rPr>
              <a:t> </a:t>
            </a:r>
            <a:r>
              <a:rPr lang="vi-VN" sz="2400" dirty="0">
                <a:latin typeface="Times New Roman"/>
                <a:cs typeface="Times New Roman"/>
              </a:rPr>
              <a:t>và </a:t>
            </a:r>
            <a:r>
              <a:rPr lang="en-US" sz="2400" b="1" dirty="0" err="1">
                <a:latin typeface="Times New Roman"/>
                <a:cs typeface="Times New Roman"/>
              </a:rPr>
              <a:t>Hùng</a:t>
            </a:r>
            <a:r>
              <a:rPr lang="vi-VN" sz="2400" dirty="0" smtClean="0">
                <a:latin typeface="Times New Roman"/>
                <a:cs typeface="Times New Roman"/>
              </a:rPr>
              <a:t> </a:t>
            </a:r>
            <a:r>
              <a:rPr lang="vi-VN" sz="2400" dirty="0">
                <a:latin typeface="Times New Roman"/>
                <a:cs typeface="Times New Roman"/>
              </a:rPr>
              <a:t>cùng đi học. T</a:t>
            </a:r>
            <a:r>
              <a:rPr lang="en-US" sz="2400" dirty="0">
                <a:latin typeface="Times New Roman"/>
                <a:cs typeface="Times New Roman"/>
              </a:rPr>
              <a:t>r</a:t>
            </a:r>
            <a:r>
              <a:rPr lang="vi-VN" sz="2400" dirty="0">
                <a:latin typeface="Times New Roman"/>
                <a:cs typeface="Times New Roman"/>
              </a:rPr>
              <a:t>ên đường đi, </a:t>
            </a:r>
            <a:r>
              <a:rPr lang="en-US" sz="2400" b="1" dirty="0" err="1">
                <a:latin typeface="Times New Roman"/>
                <a:cs typeface="Times New Roman"/>
              </a:rPr>
              <a:t>Hùng</a:t>
            </a:r>
            <a:r>
              <a:rPr lang="vi-VN" sz="2400" dirty="0" smtClean="0">
                <a:latin typeface="Times New Roman"/>
                <a:cs typeface="Times New Roman"/>
              </a:rPr>
              <a:t> </a:t>
            </a:r>
            <a:r>
              <a:rPr lang="vi-VN" sz="2400" dirty="0">
                <a:latin typeface="Times New Roman"/>
                <a:cs typeface="Times New Roman"/>
              </a:rPr>
              <a:t>rẽ vào cửa hàng đồ ch</a:t>
            </a:r>
            <a:r>
              <a:rPr lang="en-US" sz="2400" dirty="0">
                <a:latin typeface="Times New Roman"/>
                <a:cs typeface="Times New Roman"/>
              </a:rPr>
              <a:t>ơ</a:t>
            </a:r>
            <a:r>
              <a:rPr lang="vi-VN" sz="2400" dirty="0">
                <a:latin typeface="Times New Roman"/>
                <a:cs typeface="Times New Roman"/>
              </a:rPr>
              <a:t>i điện tử nên đ</a:t>
            </a:r>
            <a:r>
              <a:rPr lang="en-US" sz="2400" dirty="0">
                <a:latin typeface="Times New Roman"/>
                <a:cs typeface="Times New Roman"/>
              </a:rPr>
              <a:t>ế</a:t>
            </a:r>
            <a:r>
              <a:rPr lang="vi-VN" sz="2400" dirty="0">
                <a:latin typeface="Times New Roman"/>
                <a:cs typeface="Times New Roman"/>
              </a:rPr>
              <a:t>n l</a:t>
            </a:r>
            <a:r>
              <a:rPr lang="en-US" sz="2400" dirty="0">
                <a:latin typeface="Times New Roman"/>
                <a:cs typeface="Times New Roman"/>
              </a:rPr>
              <a:t>ớ</a:t>
            </a:r>
            <a:r>
              <a:rPr lang="vi-VN" sz="2400" dirty="0">
                <a:latin typeface="Times New Roman"/>
                <a:cs typeface="Times New Roman"/>
              </a:rPr>
              <a:t>p muộn, nhưng </a:t>
            </a:r>
            <a:r>
              <a:rPr lang="en-US" sz="2400" b="1" dirty="0" err="1">
                <a:latin typeface="Times New Roman"/>
                <a:cs typeface="Times New Roman"/>
              </a:rPr>
              <a:t>Hùng</a:t>
            </a:r>
            <a:r>
              <a:rPr lang="vi-VN" sz="2400" dirty="0" smtClean="0">
                <a:latin typeface="Times New Roman"/>
                <a:cs typeface="Times New Roman"/>
              </a:rPr>
              <a:t> </a:t>
            </a:r>
            <a:r>
              <a:rPr lang="vi-VN" sz="2400" dirty="0">
                <a:latin typeface="Times New Roman"/>
                <a:cs typeface="Times New Roman"/>
              </a:rPr>
              <a:t>báo v</a:t>
            </a:r>
            <a:r>
              <a:rPr lang="en-US" sz="2400" dirty="0">
                <a:latin typeface="Times New Roman"/>
                <a:cs typeface="Times New Roman"/>
              </a:rPr>
              <a:t>ớ</a:t>
            </a:r>
            <a:r>
              <a:rPr lang="vi-VN" sz="2400" dirty="0">
                <a:latin typeface="Times New Roman"/>
                <a:cs typeface="Times New Roman"/>
              </a:rPr>
              <a:t>i cô giáo là bị hỏng xe giữa đường</a:t>
            </a:r>
            <a:r>
              <a:rPr lang="en-US" sz="2400" dirty="0">
                <a:latin typeface="Times New Roman"/>
                <a:cs typeface="Times New Roman"/>
              </a:rPr>
              <a:t>”</a:t>
            </a:r>
            <a:r>
              <a:rPr lang="vi-VN" sz="2400" dirty="0">
                <a:latin typeface="Times New Roman"/>
                <a:cs typeface="Times New Roman"/>
              </a:rPr>
              <a:t>.</a:t>
            </a:r>
            <a:endParaRPr lang="en-US" sz="2400" dirty="0">
              <a:ea typeface="Calibri"/>
              <a:cs typeface="Times New Roman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i="1" dirty="0">
                <a:solidFill>
                  <a:prstClr val="black"/>
                </a:solidFill>
                <a:latin typeface="Times New Roman"/>
                <a:cs typeface="Times New Roman"/>
              </a:rPr>
              <a:t>  </a:t>
            </a:r>
            <a:r>
              <a:rPr lang="en-US" sz="2400" b="1" i="1" dirty="0">
                <a:solidFill>
                  <a:prstClr val="black"/>
                </a:solidFill>
                <a:latin typeface="Times New Roman"/>
                <a:cs typeface="Times New Roman"/>
              </a:rPr>
              <a:t>? </a:t>
            </a:r>
            <a:r>
              <a:rPr lang="vi-VN" sz="2400" b="1" i="1" dirty="0">
                <a:solidFill>
                  <a:prstClr val="black"/>
                </a:solidFill>
                <a:latin typeface="Times New Roman"/>
                <a:cs typeface="Times New Roman"/>
              </a:rPr>
              <a:t>Nếu em là </a:t>
            </a:r>
            <a:r>
              <a:rPr lang="en-US" sz="2400" b="1" i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Minh</a:t>
            </a:r>
            <a:r>
              <a:rPr lang="vi-VN" sz="2400" b="1" i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, </a:t>
            </a:r>
            <a:r>
              <a:rPr lang="vi-VN" sz="2400" b="1" i="1" dirty="0">
                <a:solidFill>
                  <a:prstClr val="black"/>
                </a:solidFill>
                <a:latin typeface="Times New Roman"/>
                <a:cs typeface="Times New Roman"/>
              </a:rPr>
              <a:t>em sẽ </a:t>
            </a:r>
            <a:r>
              <a:rPr lang="vi-VN" sz="2400" b="1" i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ứng </a:t>
            </a:r>
            <a:r>
              <a:rPr lang="vi-VN" sz="2400" b="1" i="1" dirty="0">
                <a:solidFill>
                  <a:prstClr val="black"/>
                </a:solidFill>
                <a:latin typeface="Times New Roman"/>
                <a:cs typeface="Times New Roman"/>
              </a:rPr>
              <a:t>xử </a:t>
            </a:r>
            <a:r>
              <a:rPr lang="en-US" sz="24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như</a:t>
            </a:r>
            <a:r>
              <a:rPr lang="en-US" sz="2400" b="1" i="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thế</a:t>
            </a:r>
            <a:r>
              <a:rPr lang="en-US" sz="2400" b="1" i="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400" b="1" i="1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nào</a:t>
            </a:r>
            <a:r>
              <a:rPr lang="en-US" sz="2400" b="1" i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400" b="1" i="1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trong</a:t>
            </a:r>
            <a:r>
              <a:rPr lang="en-US" sz="2400" b="1" i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400" b="1" i="1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tình</a:t>
            </a:r>
            <a:r>
              <a:rPr lang="en-US" sz="2400" b="1" i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400" b="1" i="1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huống</a:t>
            </a:r>
            <a:r>
              <a:rPr lang="en-US" sz="2400" b="1" i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400" b="1" i="1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trên</a:t>
            </a:r>
            <a:r>
              <a:rPr lang="en-US" sz="2400" b="1" i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?</a:t>
            </a:r>
            <a:endParaRPr lang="en-US" sz="2400" b="1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8" name="Google Shape;2586;p70">
            <a:hlinkClick r:id="" action="ppaction://noaction"/>
          </p:cNvPr>
          <p:cNvSpPr/>
          <p:nvPr/>
        </p:nvSpPr>
        <p:spPr>
          <a:xfrm>
            <a:off x="467544" y="1563638"/>
            <a:ext cx="3096344" cy="453604"/>
          </a:xfrm>
          <a:prstGeom prst="roundRect">
            <a:avLst>
              <a:gd name="adj" fmla="val 30219"/>
            </a:avLst>
          </a:prstGeom>
          <a:solidFill>
            <a:srgbClr val="FFFFFF"/>
          </a:solidFill>
          <a:ln w="28575">
            <a:solidFill>
              <a:srgbClr val="FFC000"/>
            </a:solidFill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Lato"/>
                <a:cs typeface="Times New Roman" pitchFamily="18" charset="0"/>
                <a:sym typeface="Lato"/>
              </a:rPr>
              <a:t>Cùng</a:t>
            </a:r>
            <a:r>
              <a:rPr kumimoji="0" lang="en-US" sz="2400" b="1" i="0" u="none" strike="noStrike" kern="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Lato"/>
                <a:cs typeface="Times New Roman" pitchFamily="18" charset="0"/>
                <a:sym typeface="Lato"/>
              </a:rPr>
              <a:t> nhau chia sẻ</a:t>
            </a:r>
            <a:endParaRPr kumimoji="0" sz="2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Lato"/>
              <a:cs typeface="Times New Roman" pitchFamily="18" charset="0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415275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81"/>
            <a:ext cx="9108504" cy="5126633"/>
          </a:xfrm>
        </p:spPr>
      </p:pic>
      <p:sp>
        <p:nvSpPr>
          <p:cNvPr id="6" name="Rectangle 5"/>
          <p:cNvSpPr/>
          <p:nvPr/>
        </p:nvSpPr>
        <p:spPr>
          <a:xfrm>
            <a:off x="323528" y="2355727"/>
            <a:ext cx="7704856" cy="1260140"/>
          </a:xfrm>
          <a:prstGeom prst="rect">
            <a:avLst/>
          </a:prstGeom>
          <a:noFill/>
        </p:spPr>
        <p:txBody>
          <a:bodyPr wrap="none" lIns="91436" tIns="45718" rIns="91436" bIns="45718">
            <a:prstTxWarp prst="textWave2">
              <a:avLst/>
            </a:prstTxWarp>
            <a:spAutoFit/>
          </a:bodyPr>
          <a:lstStyle/>
          <a:p>
            <a:pPr algn="ctr"/>
            <a:r>
              <a:rPr lang="vi-VN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Xin cảm ơn </a:t>
            </a:r>
            <a:r>
              <a:rPr lang="vi-VN" sz="12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và </a:t>
            </a:r>
            <a:r>
              <a:rPr lang="en-US" sz="12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CHÀO TẠM BIỆT</a:t>
            </a:r>
            <a:endParaRPr lang="vi-VN" sz="1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23528" y="1347614"/>
            <a:ext cx="7920880" cy="73826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XIN CHÂN THÀNH </a:t>
            </a:r>
            <a:r>
              <a:rPr lang="en-US" sz="2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CẢM </a:t>
            </a:r>
            <a:r>
              <a:rPr lang="vi-VN" sz="2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 CÁC THẦY CÔ GIÁO </a:t>
            </a:r>
            <a:endParaRPr lang="en-US" sz="24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 </a:t>
            </a:r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 EM HỌC SINH ĐÃ CHÚ Ý </a:t>
            </a:r>
            <a:r>
              <a:rPr lang="en-US" sz="2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LẮNG NGHE</a:t>
            </a:r>
            <a:endParaRPr lang="en-US" sz="24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76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" y="5223"/>
            <a:ext cx="9144000" cy="5143500"/>
          </a:xfrm>
        </p:spPr>
      </p:pic>
      <p:sp>
        <p:nvSpPr>
          <p:cNvPr id="6" name="Rectangle 5"/>
          <p:cNvSpPr/>
          <p:nvPr/>
        </p:nvSpPr>
        <p:spPr>
          <a:xfrm>
            <a:off x="2792442" y="699542"/>
            <a:ext cx="35591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800" b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9 - Bài 4</a:t>
            </a:r>
            <a:endParaRPr lang="en-US" sz="4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6150" y="1851670"/>
            <a:ext cx="784887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cap="all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Tôn trọng sự </a:t>
            </a:r>
            <a:r>
              <a:rPr lang="en-US" sz="5400" b="1" cap="all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</a:p>
          <a:p>
            <a:pPr lvl="0" algn="ctr"/>
            <a:r>
              <a:rPr lang="en-US" sz="2400" b="1" cap="all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 tiết 1)</a:t>
            </a:r>
            <a:endParaRPr lang="en-US" sz="24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4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6" name="Google Shape;1236;p52"/>
          <p:cNvGrpSpPr/>
          <p:nvPr/>
        </p:nvGrpSpPr>
        <p:grpSpPr>
          <a:xfrm>
            <a:off x="5691896" y="807561"/>
            <a:ext cx="2346215" cy="4114954"/>
            <a:chOff x="6093502" y="731375"/>
            <a:chExt cx="2104606" cy="3691204"/>
          </a:xfrm>
        </p:grpSpPr>
        <p:sp>
          <p:nvSpPr>
            <p:cNvPr id="1237" name="Google Shape;1237;p52"/>
            <p:cNvSpPr/>
            <p:nvPr/>
          </p:nvSpPr>
          <p:spPr>
            <a:xfrm>
              <a:off x="6930093" y="2056524"/>
              <a:ext cx="893880" cy="544133"/>
            </a:xfrm>
            <a:custGeom>
              <a:avLst/>
              <a:gdLst/>
              <a:ahLst/>
              <a:cxnLst/>
              <a:rect l="l" t="t" r="r" b="b"/>
              <a:pathLst>
                <a:path w="16628" h="10122" extrusionOk="0">
                  <a:moveTo>
                    <a:pt x="16627" y="0"/>
                  </a:moveTo>
                  <a:lnTo>
                    <a:pt x="1" y="61"/>
                  </a:lnTo>
                  <a:lnTo>
                    <a:pt x="1" y="10122"/>
                  </a:lnTo>
                  <a:lnTo>
                    <a:pt x="16019" y="10091"/>
                  </a:lnTo>
                  <a:lnTo>
                    <a:pt x="16627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8" name="Google Shape;1238;p52"/>
            <p:cNvSpPr/>
            <p:nvPr/>
          </p:nvSpPr>
          <p:spPr>
            <a:xfrm>
              <a:off x="6766720" y="1791817"/>
              <a:ext cx="125846" cy="1067033"/>
            </a:xfrm>
            <a:custGeom>
              <a:avLst/>
              <a:gdLst/>
              <a:ahLst/>
              <a:cxnLst/>
              <a:rect l="l" t="t" r="r" b="b"/>
              <a:pathLst>
                <a:path w="2341" h="19849" extrusionOk="0">
                  <a:moveTo>
                    <a:pt x="2189" y="0"/>
                  </a:moveTo>
                  <a:lnTo>
                    <a:pt x="304" y="91"/>
                  </a:lnTo>
                  <a:lnTo>
                    <a:pt x="0" y="19848"/>
                  </a:lnTo>
                  <a:lnTo>
                    <a:pt x="2341" y="19757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9" name="Google Shape;1239;p52"/>
            <p:cNvSpPr/>
            <p:nvPr/>
          </p:nvSpPr>
          <p:spPr>
            <a:xfrm>
              <a:off x="6884344" y="1791817"/>
              <a:ext cx="73594" cy="1062141"/>
            </a:xfrm>
            <a:custGeom>
              <a:avLst/>
              <a:gdLst/>
              <a:ahLst/>
              <a:cxnLst/>
              <a:rect l="l" t="t" r="r" b="b"/>
              <a:pathLst>
                <a:path w="1369" h="19758" extrusionOk="0">
                  <a:moveTo>
                    <a:pt x="1" y="0"/>
                  </a:moveTo>
                  <a:lnTo>
                    <a:pt x="153" y="19757"/>
                  </a:lnTo>
                  <a:lnTo>
                    <a:pt x="1369" y="19727"/>
                  </a:lnTo>
                  <a:lnTo>
                    <a:pt x="1338" y="10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0" name="Google Shape;1240;p52"/>
            <p:cNvSpPr/>
            <p:nvPr/>
          </p:nvSpPr>
          <p:spPr>
            <a:xfrm>
              <a:off x="7734052" y="1819556"/>
              <a:ext cx="152026" cy="1062141"/>
            </a:xfrm>
            <a:custGeom>
              <a:avLst/>
              <a:gdLst/>
              <a:ahLst/>
              <a:cxnLst/>
              <a:rect l="l" t="t" r="r" b="b"/>
              <a:pathLst>
                <a:path w="2828" h="19758" extrusionOk="0">
                  <a:moveTo>
                    <a:pt x="973" y="1"/>
                  </a:moveTo>
                  <a:lnTo>
                    <a:pt x="1" y="19758"/>
                  </a:lnTo>
                  <a:lnTo>
                    <a:pt x="2311" y="19758"/>
                  </a:lnTo>
                  <a:lnTo>
                    <a:pt x="2827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1" name="Google Shape;1241;p52"/>
            <p:cNvSpPr/>
            <p:nvPr/>
          </p:nvSpPr>
          <p:spPr>
            <a:xfrm>
              <a:off x="7858235" y="1819556"/>
              <a:ext cx="98107" cy="1062141"/>
            </a:xfrm>
            <a:custGeom>
              <a:avLst/>
              <a:gdLst/>
              <a:ahLst/>
              <a:cxnLst/>
              <a:rect l="l" t="t" r="r" b="b"/>
              <a:pathLst>
                <a:path w="1825" h="19758" extrusionOk="0">
                  <a:moveTo>
                    <a:pt x="517" y="1"/>
                  </a:moveTo>
                  <a:lnTo>
                    <a:pt x="1" y="19758"/>
                  </a:lnTo>
                  <a:lnTo>
                    <a:pt x="1247" y="19758"/>
                  </a:lnTo>
                  <a:lnTo>
                    <a:pt x="1824" y="1034"/>
                  </a:lnTo>
                  <a:lnTo>
                    <a:pt x="517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2" name="Google Shape;1242;p52"/>
            <p:cNvSpPr/>
            <p:nvPr/>
          </p:nvSpPr>
          <p:spPr>
            <a:xfrm>
              <a:off x="6926867" y="2925800"/>
              <a:ext cx="124234" cy="1042519"/>
            </a:xfrm>
            <a:custGeom>
              <a:avLst/>
              <a:gdLst/>
              <a:ahLst/>
              <a:cxnLst/>
              <a:rect l="l" t="t" r="r" b="b"/>
              <a:pathLst>
                <a:path w="2311" h="19393" extrusionOk="0">
                  <a:moveTo>
                    <a:pt x="0" y="1"/>
                  </a:moveTo>
                  <a:lnTo>
                    <a:pt x="517" y="19332"/>
                  </a:lnTo>
                  <a:lnTo>
                    <a:pt x="2310" y="19393"/>
                  </a:lnTo>
                  <a:lnTo>
                    <a:pt x="2249" y="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3" name="Google Shape;1243;p52"/>
            <p:cNvSpPr/>
            <p:nvPr/>
          </p:nvSpPr>
          <p:spPr>
            <a:xfrm>
              <a:off x="7047770" y="2929079"/>
              <a:ext cx="75207" cy="1039240"/>
            </a:xfrm>
            <a:custGeom>
              <a:avLst/>
              <a:gdLst/>
              <a:ahLst/>
              <a:cxnLst/>
              <a:rect l="l" t="t" r="r" b="b"/>
              <a:pathLst>
                <a:path w="1399" h="19332" extrusionOk="0">
                  <a:moveTo>
                    <a:pt x="0" y="0"/>
                  </a:moveTo>
                  <a:lnTo>
                    <a:pt x="61" y="19332"/>
                  </a:lnTo>
                  <a:lnTo>
                    <a:pt x="1399" y="18359"/>
                  </a:lnTo>
                  <a:lnTo>
                    <a:pt x="1186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4" name="Google Shape;1244;p52"/>
            <p:cNvSpPr/>
            <p:nvPr/>
          </p:nvSpPr>
          <p:spPr>
            <a:xfrm>
              <a:off x="7771629" y="2978107"/>
              <a:ext cx="145468" cy="1039240"/>
            </a:xfrm>
            <a:custGeom>
              <a:avLst/>
              <a:gdLst/>
              <a:ahLst/>
              <a:cxnLst/>
              <a:rect l="l" t="t" r="r" b="b"/>
              <a:pathLst>
                <a:path w="2706" h="19332" extrusionOk="0">
                  <a:moveTo>
                    <a:pt x="1" y="0"/>
                  </a:moveTo>
                  <a:lnTo>
                    <a:pt x="882" y="19332"/>
                  </a:lnTo>
                  <a:lnTo>
                    <a:pt x="2706" y="19332"/>
                  </a:lnTo>
                  <a:lnTo>
                    <a:pt x="2280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5" name="Google Shape;1245;p52"/>
            <p:cNvSpPr/>
            <p:nvPr/>
          </p:nvSpPr>
          <p:spPr>
            <a:xfrm>
              <a:off x="7894199" y="2979720"/>
              <a:ext cx="93162" cy="1037627"/>
            </a:xfrm>
            <a:custGeom>
              <a:avLst/>
              <a:gdLst/>
              <a:ahLst/>
              <a:cxnLst/>
              <a:rect l="l" t="t" r="r" b="b"/>
              <a:pathLst>
                <a:path w="1733" h="19302" extrusionOk="0">
                  <a:moveTo>
                    <a:pt x="0" y="1"/>
                  </a:moveTo>
                  <a:lnTo>
                    <a:pt x="426" y="19302"/>
                  </a:lnTo>
                  <a:lnTo>
                    <a:pt x="1733" y="18299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6" name="Google Shape;1246;p52"/>
            <p:cNvSpPr/>
            <p:nvPr/>
          </p:nvSpPr>
          <p:spPr>
            <a:xfrm>
              <a:off x="6864776" y="1965027"/>
              <a:ext cx="919952" cy="575205"/>
            </a:xfrm>
            <a:custGeom>
              <a:avLst/>
              <a:gdLst/>
              <a:ahLst/>
              <a:cxnLst/>
              <a:rect l="l" t="t" r="r" b="b"/>
              <a:pathLst>
                <a:path w="17113" h="10700" extrusionOk="0">
                  <a:moveTo>
                    <a:pt x="0" y="0"/>
                  </a:moveTo>
                  <a:lnTo>
                    <a:pt x="456" y="10699"/>
                  </a:lnTo>
                  <a:lnTo>
                    <a:pt x="16475" y="10638"/>
                  </a:lnTo>
                  <a:lnTo>
                    <a:pt x="17113" y="5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7" name="Google Shape;1247;p52"/>
            <p:cNvSpPr/>
            <p:nvPr/>
          </p:nvSpPr>
          <p:spPr>
            <a:xfrm>
              <a:off x="6766720" y="2177427"/>
              <a:ext cx="1055582" cy="256047"/>
            </a:xfrm>
            <a:custGeom>
              <a:avLst/>
              <a:gdLst/>
              <a:ahLst/>
              <a:cxnLst/>
              <a:rect l="l" t="t" r="r" b="b"/>
              <a:pathLst>
                <a:path w="19636" h="4763" extrusionOk="0">
                  <a:moveTo>
                    <a:pt x="18147" y="0"/>
                  </a:moveTo>
                  <a:cubicBezTo>
                    <a:pt x="15097" y="776"/>
                    <a:pt x="11990" y="1180"/>
                    <a:pt x="8879" y="1180"/>
                  </a:cubicBezTo>
                  <a:cubicBezTo>
                    <a:pt x="6501" y="1180"/>
                    <a:pt x="4121" y="944"/>
                    <a:pt x="1763" y="456"/>
                  </a:cubicBezTo>
                  <a:cubicBezTo>
                    <a:pt x="1490" y="730"/>
                    <a:pt x="1247" y="1034"/>
                    <a:pt x="1034" y="1368"/>
                  </a:cubicBezTo>
                  <a:cubicBezTo>
                    <a:pt x="548" y="2159"/>
                    <a:pt x="244" y="2858"/>
                    <a:pt x="0" y="3496"/>
                  </a:cubicBezTo>
                  <a:cubicBezTo>
                    <a:pt x="2381" y="4380"/>
                    <a:pt x="4765" y="4763"/>
                    <a:pt x="7138" y="4763"/>
                  </a:cubicBezTo>
                  <a:cubicBezTo>
                    <a:pt x="11370" y="4763"/>
                    <a:pt x="15566" y="3547"/>
                    <a:pt x="19636" y="1794"/>
                  </a:cubicBezTo>
                  <a:cubicBezTo>
                    <a:pt x="19241" y="1186"/>
                    <a:pt x="18755" y="578"/>
                    <a:pt x="18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8" name="Google Shape;1248;p52"/>
            <p:cNvSpPr/>
            <p:nvPr/>
          </p:nvSpPr>
          <p:spPr>
            <a:xfrm>
              <a:off x="6738927" y="2273816"/>
              <a:ext cx="1138960" cy="280990"/>
            </a:xfrm>
            <a:custGeom>
              <a:avLst/>
              <a:gdLst/>
              <a:ahLst/>
              <a:cxnLst/>
              <a:rect l="l" t="t" r="r" b="b"/>
              <a:pathLst>
                <a:path w="21187" h="5227" extrusionOk="0">
                  <a:moveTo>
                    <a:pt x="20153" y="1"/>
                  </a:moveTo>
                  <a:cubicBezTo>
                    <a:pt x="16083" y="1754"/>
                    <a:pt x="11887" y="2970"/>
                    <a:pt x="7655" y="2970"/>
                  </a:cubicBezTo>
                  <a:cubicBezTo>
                    <a:pt x="5282" y="2970"/>
                    <a:pt x="2898" y="2587"/>
                    <a:pt x="517" y="1703"/>
                  </a:cubicBezTo>
                  <a:cubicBezTo>
                    <a:pt x="1" y="3162"/>
                    <a:pt x="31" y="4165"/>
                    <a:pt x="31" y="4165"/>
                  </a:cubicBezTo>
                  <a:cubicBezTo>
                    <a:pt x="31" y="4165"/>
                    <a:pt x="274" y="4347"/>
                    <a:pt x="761" y="4560"/>
                  </a:cubicBezTo>
                  <a:cubicBezTo>
                    <a:pt x="2772" y="5012"/>
                    <a:pt x="4806" y="5226"/>
                    <a:pt x="6837" y="5226"/>
                  </a:cubicBezTo>
                  <a:cubicBezTo>
                    <a:pt x="11773" y="5226"/>
                    <a:pt x="16685" y="3960"/>
                    <a:pt x="21186" y="1764"/>
                  </a:cubicBezTo>
                  <a:cubicBezTo>
                    <a:pt x="20943" y="1277"/>
                    <a:pt x="20639" y="669"/>
                    <a:pt x="20153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9" name="Google Shape;1249;p52"/>
            <p:cNvSpPr/>
            <p:nvPr/>
          </p:nvSpPr>
          <p:spPr>
            <a:xfrm>
              <a:off x="6903966" y="2803230"/>
              <a:ext cx="826844" cy="284162"/>
            </a:xfrm>
            <a:custGeom>
              <a:avLst/>
              <a:gdLst/>
              <a:ahLst/>
              <a:cxnLst/>
              <a:rect l="l" t="t" r="r" b="b"/>
              <a:pathLst>
                <a:path w="15381" h="5286" extrusionOk="0">
                  <a:moveTo>
                    <a:pt x="15138" y="1"/>
                  </a:moveTo>
                  <a:cubicBezTo>
                    <a:pt x="11571" y="1441"/>
                    <a:pt x="7781" y="2194"/>
                    <a:pt x="3910" y="2194"/>
                  </a:cubicBezTo>
                  <a:cubicBezTo>
                    <a:pt x="2634" y="2194"/>
                    <a:pt x="1350" y="2112"/>
                    <a:pt x="61" y="1946"/>
                  </a:cubicBezTo>
                  <a:lnTo>
                    <a:pt x="1" y="4499"/>
                  </a:lnTo>
                  <a:cubicBezTo>
                    <a:pt x="1" y="4499"/>
                    <a:pt x="3550" y="5286"/>
                    <a:pt x="7915" y="5286"/>
                  </a:cubicBezTo>
                  <a:cubicBezTo>
                    <a:pt x="10309" y="5286"/>
                    <a:pt x="12948" y="5049"/>
                    <a:pt x="15381" y="4317"/>
                  </a:cubicBezTo>
                  <a:lnTo>
                    <a:pt x="15350" y="3800"/>
                  </a:lnTo>
                  <a:lnTo>
                    <a:pt x="15138" y="1"/>
                  </a:ln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0" name="Google Shape;1250;p52"/>
            <p:cNvSpPr/>
            <p:nvPr/>
          </p:nvSpPr>
          <p:spPr>
            <a:xfrm>
              <a:off x="6907245" y="2646363"/>
              <a:ext cx="810502" cy="274808"/>
            </a:xfrm>
            <a:custGeom>
              <a:avLst/>
              <a:gdLst/>
              <a:ahLst/>
              <a:cxnLst/>
              <a:rect l="l" t="t" r="r" b="b"/>
              <a:pathLst>
                <a:path w="15077" h="5112" extrusionOk="0">
                  <a:moveTo>
                    <a:pt x="14925" y="1"/>
                  </a:moveTo>
                  <a:cubicBezTo>
                    <a:pt x="11643" y="1292"/>
                    <a:pt x="8081" y="1979"/>
                    <a:pt x="4588" y="1979"/>
                  </a:cubicBezTo>
                  <a:cubicBezTo>
                    <a:pt x="3067" y="1979"/>
                    <a:pt x="1558" y="1849"/>
                    <a:pt x="92" y="1582"/>
                  </a:cubicBezTo>
                  <a:lnTo>
                    <a:pt x="0" y="4864"/>
                  </a:lnTo>
                  <a:cubicBezTo>
                    <a:pt x="1289" y="5030"/>
                    <a:pt x="2573" y="5112"/>
                    <a:pt x="3849" y="5112"/>
                  </a:cubicBezTo>
                  <a:cubicBezTo>
                    <a:pt x="7720" y="5112"/>
                    <a:pt x="11510" y="4359"/>
                    <a:pt x="15077" y="2919"/>
                  </a:cubicBezTo>
                  <a:lnTo>
                    <a:pt x="14925" y="1"/>
                  </a:ln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1" name="Google Shape;1251;p52"/>
            <p:cNvSpPr/>
            <p:nvPr/>
          </p:nvSpPr>
          <p:spPr>
            <a:xfrm>
              <a:off x="6779784" y="2368592"/>
              <a:ext cx="1116059" cy="384205"/>
            </a:xfrm>
            <a:custGeom>
              <a:avLst/>
              <a:gdLst/>
              <a:ahLst/>
              <a:cxnLst/>
              <a:rect l="l" t="t" r="r" b="b"/>
              <a:pathLst>
                <a:path w="20761" h="7147" extrusionOk="0">
                  <a:moveTo>
                    <a:pt x="20426" y="1"/>
                  </a:moveTo>
                  <a:cubicBezTo>
                    <a:pt x="15925" y="2197"/>
                    <a:pt x="11013" y="3463"/>
                    <a:pt x="6077" y="3463"/>
                  </a:cubicBezTo>
                  <a:cubicBezTo>
                    <a:pt x="4046" y="3463"/>
                    <a:pt x="2012" y="3249"/>
                    <a:pt x="1" y="2797"/>
                  </a:cubicBezTo>
                  <a:lnTo>
                    <a:pt x="1" y="2797"/>
                  </a:lnTo>
                  <a:cubicBezTo>
                    <a:pt x="517" y="3010"/>
                    <a:pt x="1277" y="3253"/>
                    <a:pt x="2280" y="3314"/>
                  </a:cubicBezTo>
                  <a:cubicBezTo>
                    <a:pt x="2371" y="3314"/>
                    <a:pt x="2463" y="3344"/>
                    <a:pt x="2523" y="3344"/>
                  </a:cubicBezTo>
                  <a:lnTo>
                    <a:pt x="2493" y="4682"/>
                  </a:lnTo>
                  <a:lnTo>
                    <a:pt x="2463" y="6749"/>
                  </a:lnTo>
                  <a:cubicBezTo>
                    <a:pt x="3929" y="7016"/>
                    <a:pt x="5438" y="7146"/>
                    <a:pt x="6958" y="7146"/>
                  </a:cubicBezTo>
                  <a:cubicBezTo>
                    <a:pt x="10449" y="7146"/>
                    <a:pt x="14005" y="6459"/>
                    <a:pt x="17265" y="5168"/>
                  </a:cubicBezTo>
                  <a:lnTo>
                    <a:pt x="17174" y="3223"/>
                  </a:lnTo>
                  <a:cubicBezTo>
                    <a:pt x="17174" y="3223"/>
                    <a:pt x="19150" y="2828"/>
                    <a:pt x="20761" y="852"/>
                  </a:cubicBezTo>
                  <a:cubicBezTo>
                    <a:pt x="20761" y="852"/>
                    <a:pt x="20639" y="517"/>
                    <a:pt x="204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2" name="Google Shape;1252;p52"/>
            <p:cNvSpPr/>
            <p:nvPr/>
          </p:nvSpPr>
          <p:spPr>
            <a:xfrm>
              <a:off x="6861497" y="2044374"/>
              <a:ext cx="880763" cy="196484"/>
            </a:xfrm>
            <a:custGeom>
              <a:avLst/>
              <a:gdLst/>
              <a:ahLst/>
              <a:cxnLst/>
              <a:rect l="l" t="t" r="r" b="b"/>
              <a:pathLst>
                <a:path w="16384" h="3655" extrusionOk="0">
                  <a:moveTo>
                    <a:pt x="8270" y="0"/>
                  </a:moveTo>
                  <a:cubicBezTo>
                    <a:pt x="5379" y="0"/>
                    <a:pt x="3952" y="591"/>
                    <a:pt x="3952" y="591"/>
                  </a:cubicBezTo>
                  <a:cubicBezTo>
                    <a:pt x="3952" y="591"/>
                    <a:pt x="1702" y="1199"/>
                    <a:pt x="0" y="2931"/>
                  </a:cubicBezTo>
                  <a:cubicBezTo>
                    <a:pt x="2358" y="3419"/>
                    <a:pt x="4738" y="3655"/>
                    <a:pt x="7116" y="3655"/>
                  </a:cubicBezTo>
                  <a:cubicBezTo>
                    <a:pt x="10227" y="3655"/>
                    <a:pt x="13334" y="3251"/>
                    <a:pt x="16384" y="2475"/>
                  </a:cubicBezTo>
                  <a:cubicBezTo>
                    <a:pt x="15289" y="1442"/>
                    <a:pt x="13830" y="561"/>
                    <a:pt x="11976" y="287"/>
                  </a:cubicBezTo>
                  <a:cubicBezTo>
                    <a:pt x="10549" y="77"/>
                    <a:pt x="9314" y="0"/>
                    <a:pt x="8270" y="0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3" name="Google Shape;1253;p52"/>
            <p:cNvSpPr/>
            <p:nvPr/>
          </p:nvSpPr>
          <p:spPr>
            <a:xfrm>
              <a:off x="6524861" y="1663710"/>
              <a:ext cx="248413" cy="152940"/>
            </a:xfrm>
            <a:custGeom>
              <a:avLst/>
              <a:gdLst/>
              <a:ahLst/>
              <a:cxnLst/>
              <a:rect l="l" t="t" r="r" b="b"/>
              <a:pathLst>
                <a:path w="4621" h="2845" extrusionOk="0">
                  <a:moveTo>
                    <a:pt x="3198" y="0"/>
                  </a:moveTo>
                  <a:cubicBezTo>
                    <a:pt x="1993" y="0"/>
                    <a:pt x="796" y="501"/>
                    <a:pt x="1" y="1441"/>
                  </a:cubicBezTo>
                  <a:cubicBezTo>
                    <a:pt x="337" y="2206"/>
                    <a:pt x="1107" y="2845"/>
                    <a:pt x="2201" y="2845"/>
                  </a:cubicBezTo>
                  <a:cubicBezTo>
                    <a:pt x="2889" y="2845"/>
                    <a:pt x="3705" y="2592"/>
                    <a:pt x="4621" y="1958"/>
                  </a:cubicBezTo>
                  <a:lnTo>
                    <a:pt x="4135" y="103"/>
                  </a:lnTo>
                  <a:cubicBezTo>
                    <a:pt x="3827" y="34"/>
                    <a:pt x="3512" y="0"/>
                    <a:pt x="319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4" name="Google Shape;1254;p52"/>
            <p:cNvSpPr/>
            <p:nvPr/>
          </p:nvSpPr>
          <p:spPr>
            <a:xfrm>
              <a:off x="6508518" y="1587803"/>
              <a:ext cx="238630" cy="153370"/>
            </a:xfrm>
            <a:custGeom>
              <a:avLst/>
              <a:gdLst/>
              <a:ahLst/>
              <a:cxnLst/>
              <a:rect l="l" t="t" r="r" b="b"/>
              <a:pathLst>
                <a:path w="4439" h="2853" extrusionOk="0">
                  <a:moveTo>
                    <a:pt x="2668" y="0"/>
                  </a:moveTo>
                  <a:cubicBezTo>
                    <a:pt x="2016" y="0"/>
                    <a:pt x="1248" y="177"/>
                    <a:pt x="609" y="816"/>
                  </a:cubicBezTo>
                  <a:cubicBezTo>
                    <a:pt x="62" y="1333"/>
                    <a:pt x="1" y="2154"/>
                    <a:pt x="305" y="2853"/>
                  </a:cubicBezTo>
                  <a:cubicBezTo>
                    <a:pt x="1100" y="1913"/>
                    <a:pt x="2297" y="1412"/>
                    <a:pt x="3502" y="1412"/>
                  </a:cubicBezTo>
                  <a:cubicBezTo>
                    <a:pt x="3816" y="1412"/>
                    <a:pt x="4131" y="1446"/>
                    <a:pt x="4439" y="1515"/>
                  </a:cubicBezTo>
                  <a:lnTo>
                    <a:pt x="4104" y="269"/>
                  </a:lnTo>
                  <a:cubicBezTo>
                    <a:pt x="4104" y="269"/>
                    <a:pt x="3474" y="0"/>
                    <a:pt x="266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5" name="Google Shape;1255;p52"/>
            <p:cNvSpPr/>
            <p:nvPr/>
          </p:nvSpPr>
          <p:spPr>
            <a:xfrm>
              <a:off x="6586952" y="1672849"/>
              <a:ext cx="166756" cy="102354"/>
            </a:xfrm>
            <a:custGeom>
              <a:avLst/>
              <a:gdLst/>
              <a:ahLst/>
              <a:cxnLst/>
              <a:rect l="l" t="t" r="r" b="b"/>
              <a:pathLst>
                <a:path w="3102" h="1904" extrusionOk="0">
                  <a:moveTo>
                    <a:pt x="1542" y="0"/>
                  </a:moveTo>
                  <a:cubicBezTo>
                    <a:pt x="1009" y="0"/>
                    <a:pt x="458" y="271"/>
                    <a:pt x="1" y="511"/>
                  </a:cubicBezTo>
                  <a:cubicBezTo>
                    <a:pt x="1" y="511"/>
                    <a:pt x="1" y="572"/>
                    <a:pt x="31" y="572"/>
                  </a:cubicBezTo>
                  <a:cubicBezTo>
                    <a:pt x="512" y="441"/>
                    <a:pt x="1040" y="121"/>
                    <a:pt x="1558" y="121"/>
                  </a:cubicBezTo>
                  <a:cubicBezTo>
                    <a:pt x="1761" y="121"/>
                    <a:pt x="1962" y="170"/>
                    <a:pt x="2159" y="298"/>
                  </a:cubicBezTo>
                  <a:cubicBezTo>
                    <a:pt x="2645" y="633"/>
                    <a:pt x="2767" y="1301"/>
                    <a:pt x="2949" y="1848"/>
                  </a:cubicBezTo>
                  <a:cubicBezTo>
                    <a:pt x="2949" y="1887"/>
                    <a:pt x="2976" y="1903"/>
                    <a:pt x="3007" y="1903"/>
                  </a:cubicBezTo>
                  <a:cubicBezTo>
                    <a:pt x="3050" y="1903"/>
                    <a:pt x="3101" y="1871"/>
                    <a:pt x="3101" y="1818"/>
                  </a:cubicBezTo>
                  <a:cubicBezTo>
                    <a:pt x="2949" y="1210"/>
                    <a:pt x="2736" y="481"/>
                    <a:pt x="2159" y="146"/>
                  </a:cubicBezTo>
                  <a:cubicBezTo>
                    <a:pt x="1961" y="43"/>
                    <a:pt x="1753" y="0"/>
                    <a:pt x="154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6" name="Google Shape;1256;p52"/>
            <p:cNvSpPr/>
            <p:nvPr/>
          </p:nvSpPr>
          <p:spPr>
            <a:xfrm>
              <a:off x="6654580" y="1700696"/>
              <a:ext cx="90313" cy="38114"/>
            </a:xfrm>
            <a:custGeom>
              <a:avLst/>
              <a:gdLst/>
              <a:ahLst/>
              <a:cxnLst/>
              <a:rect l="l" t="t" r="r" b="b"/>
              <a:pathLst>
                <a:path w="1680" h="709" extrusionOk="0">
                  <a:moveTo>
                    <a:pt x="649" y="1"/>
                  </a:moveTo>
                  <a:cubicBezTo>
                    <a:pt x="433" y="1"/>
                    <a:pt x="224" y="96"/>
                    <a:pt x="50" y="327"/>
                  </a:cubicBezTo>
                  <a:cubicBezTo>
                    <a:pt x="0" y="377"/>
                    <a:pt x="52" y="427"/>
                    <a:pt x="106" y="427"/>
                  </a:cubicBezTo>
                  <a:cubicBezTo>
                    <a:pt x="118" y="427"/>
                    <a:pt x="130" y="424"/>
                    <a:pt x="141" y="418"/>
                  </a:cubicBezTo>
                  <a:cubicBezTo>
                    <a:pt x="315" y="263"/>
                    <a:pt x="477" y="170"/>
                    <a:pt x="659" y="170"/>
                  </a:cubicBezTo>
                  <a:cubicBezTo>
                    <a:pt x="762" y="170"/>
                    <a:pt x="871" y="200"/>
                    <a:pt x="992" y="266"/>
                  </a:cubicBezTo>
                  <a:cubicBezTo>
                    <a:pt x="1205" y="388"/>
                    <a:pt x="1357" y="540"/>
                    <a:pt x="1539" y="692"/>
                  </a:cubicBezTo>
                  <a:cubicBezTo>
                    <a:pt x="1551" y="704"/>
                    <a:pt x="1564" y="709"/>
                    <a:pt x="1576" y="709"/>
                  </a:cubicBezTo>
                  <a:cubicBezTo>
                    <a:pt x="1629" y="709"/>
                    <a:pt x="1680" y="620"/>
                    <a:pt x="1630" y="570"/>
                  </a:cubicBezTo>
                  <a:cubicBezTo>
                    <a:pt x="1367" y="251"/>
                    <a:pt x="999" y="1"/>
                    <a:pt x="64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7" name="Google Shape;1257;p52"/>
            <p:cNvSpPr/>
            <p:nvPr/>
          </p:nvSpPr>
          <p:spPr>
            <a:xfrm>
              <a:off x="7765125" y="1341911"/>
              <a:ext cx="234705" cy="159068"/>
            </a:xfrm>
            <a:custGeom>
              <a:avLst/>
              <a:gdLst/>
              <a:ahLst/>
              <a:cxnLst/>
              <a:rect l="l" t="t" r="r" b="b"/>
              <a:pathLst>
                <a:path w="4366" h="2959" extrusionOk="0">
                  <a:moveTo>
                    <a:pt x="2836" y="0"/>
                  </a:moveTo>
                  <a:cubicBezTo>
                    <a:pt x="1803" y="0"/>
                    <a:pt x="773" y="395"/>
                    <a:pt x="0" y="1105"/>
                  </a:cubicBezTo>
                  <a:lnTo>
                    <a:pt x="486" y="2928"/>
                  </a:lnTo>
                  <a:cubicBezTo>
                    <a:pt x="706" y="2949"/>
                    <a:pt x="914" y="2959"/>
                    <a:pt x="1112" y="2959"/>
                  </a:cubicBezTo>
                  <a:cubicBezTo>
                    <a:pt x="3520" y="2959"/>
                    <a:pt x="4366" y="1489"/>
                    <a:pt x="4225" y="253"/>
                  </a:cubicBezTo>
                  <a:cubicBezTo>
                    <a:pt x="3778" y="82"/>
                    <a:pt x="3307" y="0"/>
                    <a:pt x="2836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8" name="Google Shape;1258;p52"/>
            <p:cNvSpPr/>
            <p:nvPr/>
          </p:nvSpPr>
          <p:spPr>
            <a:xfrm>
              <a:off x="7747116" y="1283637"/>
              <a:ext cx="245188" cy="117675"/>
            </a:xfrm>
            <a:custGeom>
              <a:avLst/>
              <a:gdLst/>
              <a:ahLst/>
              <a:cxnLst/>
              <a:rect l="l" t="t" r="r" b="b"/>
              <a:pathLst>
                <a:path w="4561" h="2189" extrusionOk="0">
                  <a:moveTo>
                    <a:pt x="2007" y="1"/>
                  </a:moveTo>
                  <a:cubicBezTo>
                    <a:pt x="658" y="1"/>
                    <a:pt x="1" y="912"/>
                    <a:pt x="1" y="912"/>
                  </a:cubicBezTo>
                  <a:lnTo>
                    <a:pt x="335" y="2189"/>
                  </a:lnTo>
                  <a:cubicBezTo>
                    <a:pt x="1108" y="1479"/>
                    <a:pt x="2138" y="1084"/>
                    <a:pt x="3171" y="1084"/>
                  </a:cubicBezTo>
                  <a:cubicBezTo>
                    <a:pt x="3642" y="1084"/>
                    <a:pt x="4113" y="1166"/>
                    <a:pt x="4560" y="1337"/>
                  </a:cubicBezTo>
                  <a:cubicBezTo>
                    <a:pt x="4499" y="547"/>
                    <a:pt x="3618" y="334"/>
                    <a:pt x="2888" y="122"/>
                  </a:cubicBezTo>
                  <a:cubicBezTo>
                    <a:pt x="2567" y="36"/>
                    <a:pt x="2274" y="1"/>
                    <a:pt x="2007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9" name="Google Shape;1259;p52"/>
            <p:cNvSpPr/>
            <p:nvPr/>
          </p:nvSpPr>
          <p:spPr>
            <a:xfrm>
              <a:off x="7789639" y="1348954"/>
              <a:ext cx="130738" cy="145898"/>
            </a:xfrm>
            <a:custGeom>
              <a:avLst/>
              <a:gdLst/>
              <a:ahLst/>
              <a:cxnLst/>
              <a:rect l="l" t="t" r="r" b="b"/>
              <a:pathLst>
                <a:path w="2432" h="2714" extrusionOk="0">
                  <a:moveTo>
                    <a:pt x="2401" y="1"/>
                  </a:moveTo>
                  <a:cubicBezTo>
                    <a:pt x="1702" y="31"/>
                    <a:pt x="760" y="92"/>
                    <a:pt x="334" y="761"/>
                  </a:cubicBezTo>
                  <a:cubicBezTo>
                    <a:pt x="0" y="1308"/>
                    <a:pt x="182" y="2068"/>
                    <a:pt x="365" y="2645"/>
                  </a:cubicBezTo>
                  <a:cubicBezTo>
                    <a:pt x="377" y="2694"/>
                    <a:pt x="409" y="2713"/>
                    <a:pt x="440" y="2713"/>
                  </a:cubicBezTo>
                  <a:cubicBezTo>
                    <a:pt x="488" y="2713"/>
                    <a:pt x="535" y="2670"/>
                    <a:pt x="517" y="2615"/>
                  </a:cubicBezTo>
                  <a:cubicBezTo>
                    <a:pt x="395" y="2068"/>
                    <a:pt x="182" y="1460"/>
                    <a:pt x="426" y="913"/>
                  </a:cubicBezTo>
                  <a:cubicBezTo>
                    <a:pt x="760" y="153"/>
                    <a:pt x="1702" y="244"/>
                    <a:pt x="2401" y="62"/>
                  </a:cubicBezTo>
                  <a:cubicBezTo>
                    <a:pt x="2432" y="62"/>
                    <a:pt x="2432" y="1"/>
                    <a:pt x="24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0" name="Google Shape;1260;p52"/>
            <p:cNvSpPr/>
            <p:nvPr/>
          </p:nvSpPr>
          <p:spPr>
            <a:xfrm>
              <a:off x="7798347" y="1395455"/>
              <a:ext cx="73003" cy="62197"/>
            </a:xfrm>
            <a:custGeom>
              <a:avLst/>
              <a:gdLst/>
              <a:ahLst/>
              <a:cxnLst/>
              <a:rect l="l" t="t" r="r" b="b"/>
              <a:pathLst>
                <a:path w="1358" h="1157" extrusionOk="0">
                  <a:moveTo>
                    <a:pt x="947" y="0"/>
                  </a:moveTo>
                  <a:cubicBezTo>
                    <a:pt x="438" y="0"/>
                    <a:pt x="96" y="525"/>
                    <a:pt x="20" y="1051"/>
                  </a:cubicBezTo>
                  <a:cubicBezTo>
                    <a:pt x="1" y="1110"/>
                    <a:pt x="45" y="1157"/>
                    <a:pt x="96" y="1157"/>
                  </a:cubicBezTo>
                  <a:cubicBezTo>
                    <a:pt x="123" y="1157"/>
                    <a:pt x="151" y="1143"/>
                    <a:pt x="172" y="1112"/>
                  </a:cubicBezTo>
                  <a:cubicBezTo>
                    <a:pt x="264" y="899"/>
                    <a:pt x="324" y="656"/>
                    <a:pt x="476" y="443"/>
                  </a:cubicBezTo>
                  <a:cubicBezTo>
                    <a:pt x="609" y="244"/>
                    <a:pt x="790" y="173"/>
                    <a:pt x="996" y="173"/>
                  </a:cubicBezTo>
                  <a:cubicBezTo>
                    <a:pt x="1073" y="173"/>
                    <a:pt x="1154" y="183"/>
                    <a:pt x="1236" y="200"/>
                  </a:cubicBezTo>
                  <a:cubicBezTo>
                    <a:pt x="1297" y="200"/>
                    <a:pt x="1358" y="109"/>
                    <a:pt x="1297" y="78"/>
                  </a:cubicBezTo>
                  <a:cubicBezTo>
                    <a:pt x="1173" y="24"/>
                    <a:pt x="1056" y="0"/>
                    <a:pt x="94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1" name="Google Shape;1261;p52"/>
            <p:cNvSpPr/>
            <p:nvPr/>
          </p:nvSpPr>
          <p:spPr>
            <a:xfrm>
              <a:off x="7175232" y="2025451"/>
              <a:ext cx="271260" cy="139071"/>
            </a:xfrm>
            <a:custGeom>
              <a:avLst/>
              <a:gdLst/>
              <a:ahLst/>
              <a:cxnLst/>
              <a:rect l="l" t="t" r="r" b="b"/>
              <a:pathLst>
                <a:path w="5046" h="2587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374" y="122"/>
                    <a:pt x="1763" y="396"/>
                    <a:pt x="183" y="943"/>
                  </a:cubicBezTo>
                  <a:cubicBezTo>
                    <a:pt x="122" y="1095"/>
                    <a:pt x="91" y="1277"/>
                    <a:pt x="0" y="1429"/>
                  </a:cubicBezTo>
                  <a:cubicBezTo>
                    <a:pt x="0" y="1429"/>
                    <a:pt x="1082" y="2587"/>
                    <a:pt x="2708" y="2587"/>
                  </a:cubicBezTo>
                  <a:cubicBezTo>
                    <a:pt x="3394" y="2587"/>
                    <a:pt x="4177" y="2380"/>
                    <a:pt x="5016" y="1794"/>
                  </a:cubicBezTo>
                  <a:cubicBezTo>
                    <a:pt x="5016" y="1794"/>
                    <a:pt x="495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2" name="Google Shape;1262;p52"/>
            <p:cNvSpPr/>
            <p:nvPr/>
          </p:nvSpPr>
          <p:spPr>
            <a:xfrm>
              <a:off x="7175232" y="1878422"/>
              <a:ext cx="320287" cy="197720"/>
            </a:xfrm>
            <a:custGeom>
              <a:avLst/>
              <a:gdLst/>
              <a:ahLst/>
              <a:cxnLst/>
              <a:rect l="l" t="t" r="r" b="b"/>
              <a:pathLst>
                <a:path w="5958" h="3678" extrusionOk="0">
                  <a:moveTo>
                    <a:pt x="5958" y="0"/>
                  </a:moveTo>
                  <a:lnTo>
                    <a:pt x="0" y="1277"/>
                  </a:lnTo>
                  <a:cubicBezTo>
                    <a:pt x="0" y="1277"/>
                    <a:pt x="426" y="2614"/>
                    <a:pt x="183" y="3678"/>
                  </a:cubicBezTo>
                  <a:cubicBezTo>
                    <a:pt x="1763" y="3131"/>
                    <a:pt x="3374" y="2857"/>
                    <a:pt x="5046" y="2736"/>
                  </a:cubicBezTo>
                  <a:cubicBezTo>
                    <a:pt x="5076" y="2128"/>
                    <a:pt x="5745" y="578"/>
                    <a:pt x="595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3" name="Google Shape;1263;p52"/>
            <p:cNvSpPr/>
            <p:nvPr/>
          </p:nvSpPr>
          <p:spPr>
            <a:xfrm>
              <a:off x="6546149" y="923186"/>
              <a:ext cx="1253302" cy="975430"/>
            </a:xfrm>
            <a:custGeom>
              <a:avLst/>
              <a:gdLst/>
              <a:ahLst/>
              <a:cxnLst/>
              <a:rect l="l" t="t" r="r" b="b"/>
              <a:pathLst>
                <a:path w="23314" h="18145" extrusionOk="0">
                  <a:moveTo>
                    <a:pt x="12186" y="1"/>
                  </a:moveTo>
                  <a:cubicBezTo>
                    <a:pt x="6769" y="1"/>
                    <a:pt x="0" y="1862"/>
                    <a:pt x="2948" y="12055"/>
                  </a:cubicBezTo>
                  <a:cubicBezTo>
                    <a:pt x="2948" y="12055"/>
                    <a:pt x="3070" y="12602"/>
                    <a:pt x="3313" y="13362"/>
                  </a:cubicBezTo>
                  <a:cubicBezTo>
                    <a:pt x="6688" y="16628"/>
                    <a:pt x="11214" y="18145"/>
                    <a:pt x="15868" y="18145"/>
                  </a:cubicBezTo>
                  <a:cubicBezTo>
                    <a:pt x="16454" y="18145"/>
                    <a:pt x="17042" y="18121"/>
                    <a:pt x="17629" y="18073"/>
                  </a:cubicBezTo>
                  <a:cubicBezTo>
                    <a:pt x="20304" y="16888"/>
                    <a:pt x="22584" y="15003"/>
                    <a:pt x="22888" y="12936"/>
                  </a:cubicBezTo>
                  <a:cubicBezTo>
                    <a:pt x="23313" y="9836"/>
                    <a:pt x="23253" y="7799"/>
                    <a:pt x="22158" y="5064"/>
                  </a:cubicBezTo>
                  <a:cubicBezTo>
                    <a:pt x="21064" y="2328"/>
                    <a:pt x="20578" y="1112"/>
                    <a:pt x="17629" y="535"/>
                  </a:cubicBezTo>
                  <a:cubicBezTo>
                    <a:pt x="16724" y="367"/>
                    <a:pt x="14588" y="1"/>
                    <a:pt x="1218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4" name="Google Shape;1264;p52"/>
            <p:cNvSpPr/>
            <p:nvPr/>
          </p:nvSpPr>
          <p:spPr>
            <a:xfrm>
              <a:off x="6724251" y="1641454"/>
              <a:ext cx="769646" cy="327168"/>
            </a:xfrm>
            <a:custGeom>
              <a:avLst/>
              <a:gdLst/>
              <a:ahLst/>
              <a:cxnLst/>
              <a:rect l="l" t="t" r="r" b="b"/>
              <a:pathLst>
                <a:path w="14317" h="6086" extrusionOk="0">
                  <a:moveTo>
                    <a:pt x="0" y="1"/>
                  </a:moveTo>
                  <a:lnTo>
                    <a:pt x="0" y="1"/>
                  </a:lnTo>
                  <a:cubicBezTo>
                    <a:pt x="365" y="1186"/>
                    <a:pt x="1003" y="2888"/>
                    <a:pt x="1793" y="3800"/>
                  </a:cubicBezTo>
                  <a:cubicBezTo>
                    <a:pt x="2873" y="5052"/>
                    <a:pt x="5300" y="6085"/>
                    <a:pt x="8258" y="6085"/>
                  </a:cubicBezTo>
                  <a:cubicBezTo>
                    <a:pt x="8964" y="6085"/>
                    <a:pt x="9701" y="6026"/>
                    <a:pt x="10456" y="5897"/>
                  </a:cubicBezTo>
                  <a:cubicBezTo>
                    <a:pt x="11702" y="5685"/>
                    <a:pt x="13040" y="5290"/>
                    <a:pt x="14316" y="4712"/>
                  </a:cubicBezTo>
                  <a:lnTo>
                    <a:pt x="14316" y="4712"/>
                  </a:lnTo>
                  <a:cubicBezTo>
                    <a:pt x="13729" y="4760"/>
                    <a:pt x="13141" y="4784"/>
                    <a:pt x="12555" y="4784"/>
                  </a:cubicBezTo>
                  <a:cubicBezTo>
                    <a:pt x="7901" y="4784"/>
                    <a:pt x="3375" y="3267"/>
                    <a:pt x="0" y="1"/>
                  </a:cubicBezTo>
                  <a:close/>
                </a:path>
              </a:pathLst>
            </a:custGeom>
            <a:solidFill>
              <a:srgbClr val="F4B2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5" name="Google Shape;1265;p52"/>
            <p:cNvSpPr/>
            <p:nvPr/>
          </p:nvSpPr>
          <p:spPr>
            <a:xfrm>
              <a:off x="6957886" y="1531464"/>
              <a:ext cx="71981" cy="75153"/>
            </a:xfrm>
            <a:custGeom>
              <a:avLst/>
              <a:gdLst/>
              <a:ahLst/>
              <a:cxnLst/>
              <a:rect l="l" t="t" r="r" b="b"/>
              <a:pathLst>
                <a:path w="1339" h="1398" extrusionOk="0">
                  <a:moveTo>
                    <a:pt x="590" y="1"/>
                  </a:moveTo>
                  <a:cubicBezTo>
                    <a:pt x="556" y="1"/>
                    <a:pt x="522" y="4"/>
                    <a:pt x="487" y="10"/>
                  </a:cubicBezTo>
                  <a:cubicBezTo>
                    <a:pt x="183" y="101"/>
                    <a:pt x="1" y="466"/>
                    <a:pt x="92" y="861"/>
                  </a:cubicBezTo>
                  <a:cubicBezTo>
                    <a:pt x="196" y="1174"/>
                    <a:pt x="457" y="1397"/>
                    <a:pt x="720" y="1397"/>
                  </a:cubicBezTo>
                  <a:cubicBezTo>
                    <a:pt x="764" y="1397"/>
                    <a:pt x="808" y="1391"/>
                    <a:pt x="852" y="1378"/>
                  </a:cubicBezTo>
                  <a:cubicBezTo>
                    <a:pt x="1156" y="1317"/>
                    <a:pt x="1338" y="922"/>
                    <a:pt x="1247" y="557"/>
                  </a:cubicBezTo>
                  <a:cubicBezTo>
                    <a:pt x="1165" y="230"/>
                    <a:pt x="888" y="1"/>
                    <a:pt x="590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6" name="Google Shape;1266;p52"/>
            <p:cNvSpPr/>
            <p:nvPr/>
          </p:nvSpPr>
          <p:spPr>
            <a:xfrm>
              <a:off x="7459561" y="1400239"/>
              <a:ext cx="70315" cy="75099"/>
            </a:xfrm>
            <a:custGeom>
              <a:avLst/>
              <a:gdLst/>
              <a:ahLst/>
              <a:cxnLst/>
              <a:rect l="l" t="t" r="r" b="b"/>
              <a:pathLst>
                <a:path w="1308" h="1397" extrusionOk="0">
                  <a:moveTo>
                    <a:pt x="618" y="0"/>
                  </a:moveTo>
                  <a:cubicBezTo>
                    <a:pt x="574" y="0"/>
                    <a:pt x="530" y="7"/>
                    <a:pt x="486" y="20"/>
                  </a:cubicBezTo>
                  <a:cubicBezTo>
                    <a:pt x="152" y="80"/>
                    <a:pt x="0" y="475"/>
                    <a:pt x="91" y="840"/>
                  </a:cubicBezTo>
                  <a:cubicBezTo>
                    <a:pt x="173" y="1167"/>
                    <a:pt x="450" y="1397"/>
                    <a:pt x="726" y="1397"/>
                  </a:cubicBezTo>
                  <a:cubicBezTo>
                    <a:pt x="758" y="1397"/>
                    <a:pt x="789" y="1394"/>
                    <a:pt x="821" y="1387"/>
                  </a:cubicBezTo>
                  <a:cubicBezTo>
                    <a:pt x="1155" y="1296"/>
                    <a:pt x="1307" y="931"/>
                    <a:pt x="1216" y="536"/>
                  </a:cubicBezTo>
                  <a:cubicBezTo>
                    <a:pt x="1138" y="224"/>
                    <a:pt x="881" y="0"/>
                    <a:pt x="61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7" name="Google Shape;1267;p52"/>
            <p:cNvSpPr/>
            <p:nvPr/>
          </p:nvSpPr>
          <p:spPr>
            <a:xfrm>
              <a:off x="7206251" y="1436526"/>
              <a:ext cx="93216" cy="122997"/>
            </a:xfrm>
            <a:custGeom>
              <a:avLst/>
              <a:gdLst/>
              <a:ahLst/>
              <a:cxnLst/>
              <a:rect l="l" t="t" r="r" b="b"/>
              <a:pathLst>
                <a:path w="1734" h="2288" extrusionOk="0">
                  <a:moveTo>
                    <a:pt x="66" y="1"/>
                  </a:moveTo>
                  <a:cubicBezTo>
                    <a:pt x="46" y="1"/>
                    <a:pt x="31" y="22"/>
                    <a:pt x="31" y="44"/>
                  </a:cubicBezTo>
                  <a:cubicBezTo>
                    <a:pt x="1" y="378"/>
                    <a:pt x="62" y="743"/>
                    <a:pt x="92" y="1077"/>
                  </a:cubicBezTo>
                  <a:cubicBezTo>
                    <a:pt x="122" y="1320"/>
                    <a:pt x="153" y="1594"/>
                    <a:pt x="335" y="1746"/>
                  </a:cubicBezTo>
                  <a:cubicBezTo>
                    <a:pt x="409" y="1819"/>
                    <a:pt x="505" y="1860"/>
                    <a:pt x="603" y="1860"/>
                  </a:cubicBezTo>
                  <a:cubicBezTo>
                    <a:pt x="666" y="1860"/>
                    <a:pt x="731" y="1843"/>
                    <a:pt x="791" y="1807"/>
                  </a:cubicBezTo>
                  <a:cubicBezTo>
                    <a:pt x="882" y="1746"/>
                    <a:pt x="913" y="1655"/>
                    <a:pt x="973" y="1594"/>
                  </a:cubicBezTo>
                  <a:cubicBezTo>
                    <a:pt x="1048" y="1538"/>
                    <a:pt x="1146" y="1390"/>
                    <a:pt x="1252" y="1390"/>
                  </a:cubicBezTo>
                  <a:cubicBezTo>
                    <a:pt x="1319" y="1390"/>
                    <a:pt x="1389" y="1448"/>
                    <a:pt x="1460" y="1624"/>
                  </a:cubicBezTo>
                  <a:cubicBezTo>
                    <a:pt x="1521" y="1807"/>
                    <a:pt x="1369" y="2019"/>
                    <a:pt x="1247" y="2111"/>
                  </a:cubicBezTo>
                  <a:cubicBezTo>
                    <a:pt x="1149" y="2160"/>
                    <a:pt x="1209" y="2288"/>
                    <a:pt x="1284" y="2288"/>
                  </a:cubicBezTo>
                  <a:cubicBezTo>
                    <a:pt x="1302" y="2288"/>
                    <a:pt x="1321" y="2280"/>
                    <a:pt x="1338" y="2263"/>
                  </a:cubicBezTo>
                  <a:cubicBezTo>
                    <a:pt x="1551" y="2111"/>
                    <a:pt x="1733" y="1807"/>
                    <a:pt x="1612" y="1503"/>
                  </a:cubicBezTo>
                  <a:cubicBezTo>
                    <a:pt x="1523" y="1369"/>
                    <a:pt x="1369" y="1284"/>
                    <a:pt x="1209" y="1284"/>
                  </a:cubicBezTo>
                  <a:cubicBezTo>
                    <a:pt x="1150" y="1284"/>
                    <a:pt x="1091" y="1296"/>
                    <a:pt x="1034" y="1320"/>
                  </a:cubicBezTo>
                  <a:cubicBezTo>
                    <a:pt x="913" y="1381"/>
                    <a:pt x="882" y="1503"/>
                    <a:pt x="791" y="1594"/>
                  </a:cubicBezTo>
                  <a:cubicBezTo>
                    <a:pt x="700" y="1659"/>
                    <a:pt x="623" y="1687"/>
                    <a:pt x="560" y="1687"/>
                  </a:cubicBezTo>
                  <a:cubicBezTo>
                    <a:pt x="329" y="1687"/>
                    <a:pt x="268" y="1322"/>
                    <a:pt x="244" y="1107"/>
                  </a:cubicBezTo>
                  <a:cubicBezTo>
                    <a:pt x="214" y="804"/>
                    <a:pt x="335" y="256"/>
                    <a:pt x="92" y="13"/>
                  </a:cubicBezTo>
                  <a:cubicBezTo>
                    <a:pt x="83" y="4"/>
                    <a:pt x="74" y="1"/>
                    <a:pt x="6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8" name="Google Shape;1268;p52"/>
            <p:cNvSpPr/>
            <p:nvPr/>
          </p:nvSpPr>
          <p:spPr>
            <a:xfrm>
              <a:off x="7245763" y="1624251"/>
              <a:ext cx="110902" cy="67627"/>
            </a:xfrm>
            <a:custGeom>
              <a:avLst/>
              <a:gdLst/>
              <a:ahLst/>
              <a:cxnLst/>
              <a:rect l="l" t="t" r="r" b="b"/>
              <a:pathLst>
                <a:path w="2063" h="1258" extrusionOk="0">
                  <a:moveTo>
                    <a:pt x="1811" y="0"/>
                  </a:moveTo>
                  <a:cubicBezTo>
                    <a:pt x="1755" y="0"/>
                    <a:pt x="1697" y="40"/>
                    <a:pt x="1697" y="108"/>
                  </a:cubicBezTo>
                  <a:cubicBezTo>
                    <a:pt x="1758" y="564"/>
                    <a:pt x="1576" y="929"/>
                    <a:pt x="1090" y="1050"/>
                  </a:cubicBezTo>
                  <a:cubicBezTo>
                    <a:pt x="1027" y="1063"/>
                    <a:pt x="953" y="1070"/>
                    <a:pt x="876" y="1070"/>
                  </a:cubicBezTo>
                  <a:cubicBezTo>
                    <a:pt x="767" y="1070"/>
                    <a:pt x="649" y="1055"/>
                    <a:pt x="542" y="1020"/>
                  </a:cubicBezTo>
                  <a:cubicBezTo>
                    <a:pt x="330" y="929"/>
                    <a:pt x="238" y="777"/>
                    <a:pt x="56" y="625"/>
                  </a:cubicBezTo>
                  <a:cubicBezTo>
                    <a:pt x="56" y="616"/>
                    <a:pt x="54" y="612"/>
                    <a:pt x="50" y="612"/>
                  </a:cubicBezTo>
                  <a:cubicBezTo>
                    <a:pt x="41" y="612"/>
                    <a:pt x="26" y="634"/>
                    <a:pt x="26" y="655"/>
                  </a:cubicBezTo>
                  <a:cubicBezTo>
                    <a:pt x="1" y="1079"/>
                    <a:pt x="528" y="1257"/>
                    <a:pt x="920" y="1257"/>
                  </a:cubicBezTo>
                  <a:cubicBezTo>
                    <a:pt x="1006" y="1257"/>
                    <a:pt x="1085" y="1249"/>
                    <a:pt x="1150" y="1233"/>
                  </a:cubicBezTo>
                  <a:cubicBezTo>
                    <a:pt x="1697" y="1111"/>
                    <a:pt x="2062" y="625"/>
                    <a:pt x="1910" y="78"/>
                  </a:cubicBezTo>
                  <a:cubicBezTo>
                    <a:pt x="1897" y="24"/>
                    <a:pt x="1854" y="0"/>
                    <a:pt x="181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9" name="Google Shape;1269;p52"/>
            <p:cNvSpPr/>
            <p:nvPr/>
          </p:nvSpPr>
          <p:spPr>
            <a:xfrm rot="4096072">
              <a:off x="6905011" y="1289097"/>
              <a:ext cx="88271" cy="97303"/>
            </a:xfrm>
            <a:custGeom>
              <a:avLst/>
              <a:gdLst/>
              <a:ahLst/>
              <a:cxnLst/>
              <a:rect l="l" t="t" r="r" b="b"/>
              <a:pathLst>
                <a:path w="1642" h="1810" extrusionOk="0">
                  <a:moveTo>
                    <a:pt x="1490" y="1"/>
                  </a:moveTo>
                  <a:cubicBezTo>
                    <a:pt x="821" y="153"/>
                    <a:pt x="0" y="1065"/>
                    <a:pt x="61" y="1764"/>
                  </a:cubicBezTo>
                  <a:cubicBezTo>
                    <a:pt x="61" y="1794"/>
                    <a:pt x="76" y="1809"/>
                    <a:pt x="95" y="1809"/>
                  </a:cubicBezTo>
                  <a:cubicBezTo>
                    <a:pt x="114" y="1809"/>
                    <a:pt x="137" y="1794"/>
                    <a:pt x="152" y="1764"/>
                  </a:cubicBezTo>
                  <a:cubicBezTo>
                    <a:pt x="426" y="1034"/>
                    <a:pt x="821" y="518"/>
                    <a:pt x="1551" y="153"/>
                  </a:cubicBezTo>
                  <a:cubicBezTo>
                    <a:pt x="1642" y="122"/>
                    <a:pt x="1581" y="1"/>
                    <a:pt x="14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0" name="Google Shape;1270;p52"/>
            <p:cNvSpPr/>
            <p:nvPr/>
          </p:nvSpPr>
          <p:spPr>
            <a:xfrm>
              <a:off x="7417038" y="1210633"/>
              <a:ext cx="121707" cy="31179"/>
            </a:xfrm>
            <a:custGeom>
              <a:avLst/>
              <a:gdLst/>
              <a:ahLst/>
              <a:cxnLst/>
              <a:rect l="l" t="t" r="r" b="b"/>
              <a:pathLst>
                <a:path w="2264" h="580" extrusionOk="0">
                  <a:moveTo>
                    <a:pt x="877" y="0"/>
                  </a:moveTo>
                  <a:cubicBezTo>
                    <a:pt x="576" y="0"/>
                    <a:pt x="287" y="54"/>
                    <a:pt x="62" y="173"/>
                  </a:cubicBezTo>
                  <a:cubicBezTo>
                    <a:pt x="1" y="203"/>
                    <a:pt x="31" y="264"/>
                    <a:pt x="92" y="264"/>
                  </a:cubicBezTo>
                  <a:cubicBezTo>
                    <a:pt x="259" y="264"/>
                    <a:pt x="426" y="260"/>
                    <a:pt x="593" y="260"/>
                  </a:cubicBezTo>
                  <a:cubicBezTo>
                    <a:pt x="1093" y="260"/>
                    <a:pt x="1589" y="294"/>
                    <a:pt x="2068" y="568"/>
                  </a:cubicBezTo>
                  <a:cubicBezTo>
                    <a:pt x="2085" y="576"/>
                    <a:pt x="2101" y="580"/>
                    <a:pt x="2116" y="580"/>
                  </a:cubicBezTo>
                  <a:cubicBezTo>
                    <a:pt x="2210" y="580"/>
                    <a:pt x="2264" y="434"/>
                    <a:pt x="2159" y="355"/>
                  </a:cubicBezTo>
                  <a:cubicBezTo>
                    <a:pt x="1844" y="132"/>
                    <a:pt x="1347" y="0"/>
                    <a:pt x="87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1" name="Google Shape;1271;p52"/>
            <p:cNvSpPr/>
            <p:nvPr/>
          </p:nvSpPr>
          <p:spPr>
            <a:xfrm>
              <a:off x="6907245" y="1662312"/>
              <a:ext cx="228792" cy="196914"/>
            </a:xfrm>
            <a:custGeom>
              <a:avLst/>
              <a:gdLst/>
              <a:ahLst/>
              <a:cxnLst/>
              <a:rect l="l" t="t" r="r" b="b"/>
              <a:pathLst>
                <a:path w="4256" h="3663" extrusionOk="0">
                  <a:moveTo>
                    <a:pt x="2190" y="1"/>
                  </a:moveTo>
                  <a:cubicBezTo>
                    <a:pt x="2020" y="1"/>
                    <a:pt x="1846" y="23"/>
                    <a:pt x="1672" y="69"/>
                  </a:cubicBezTo>
                  <a:cubicBezTo>
                    <a:pt x="608" y="342"/>
                    <a:pt x="0" y="1345"/>
                    <a:pt x="244" y="2318"/>
                  </a:cubicBezTo>
                  <a:cubicBezTo>
                    <a:pt x="446" y="3127"/>
                    <a:pt x="1216" y="3662"/>
                    <a:pt x="2064" y="3662"/>
                  </a:cubicBezTo>
                  <a:cubicBezTo>
                    <a:pt x="2235" y="3662"/>
                    <a:pt x="2410" y="3641"/>
                    <a:pt x="2584" y="3595"/>
                  </a:cubicBezTo>
                  <a:cubicBezTo>
                    <a:pt x="3617" y="3321"/>
                    <a:pt x="4256" y="2318"/>
                    <a:pt x="4013" y="1345"/>
                  </a:cubicBezTo>
                  <a:cubicBezTo>
                    <a:pt x="3785" y="536"/>
                    <a:pt x="3032" y="1"/>
                    <a:pt x="2190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2" name="Google Shape;1272;p52"/>
            <p:cNvSpPr/>
            <p:nvPr/>
          </p:nvSpPr>
          <p:spPr>
            <a:xfrm>
              <a:off x="7459561" y="1516895"/>
              <a:ext cx="230405" cy="196914"/>
            </a:xfrm>
            <a:custGeom>
              <a:avLst/>
              <a:gdLst/>
              <a:ahLst/>
              <a:cxnLst/>
              <a:rect l="l" t="t" r="r" b="b"/>
              <a:pathLst>
                <a:path w="4286" h="3663" extrusionOk="0">
                  <a:moveTo>
                    <a:pt x="2192" y="0"/>
                  </a:moveTo>
                  <a:cubicBezTo>
                    <a:pt x="2021" y="0"/>
                    <a:pt x="1846" y="22"/>
                    <a:pt x="1672" y="68"/>
                  </a:cubicBezTo>
                  <a:cubicBezTo>
                    <a:pt x="638" y="342"/>
                    <a:pt x="0" y="1345"/>
                    <a:pt x="243" y="2318"/>
                  </a:cubicBezTo>
                  <a:cubicBezTo>
                    <a:pt x="471" y="3127"/>
                    <a:pt x="1224" y="3662"/>
                    <a:pt x="2083" y="3662"/>
                  </a:cubicBezTo>
                  <a:cubicBezTo>
                    <a:pt x="2257" y="3662"/>
                    <a:pt x="2435" y="3640"/>
                    <a:pt x="2614" y="3594"/>
                  </a:cubicBezTo>
                  <a:cubicBezTo>
                    <a:pt x="3648" y="3321"/>
                    <a:pt x="4286" y="2318"/>
                    <a:pt x="4012" y="1345"/>
                  </a:cubicBezTo>
                  <a:cubicBezTo>
                    <a:pt x="3810" y="536"/>
                    <a:pt x="3040" y="0"/>
                    <a:pt x="219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3" name="Google Shape;1273;p52"/>
            <p:cNvSpPr/>
            <p:nvPr/>
          </p:nvSpPr>
          <p:spPr>
            <a:xfrm>
              <a:off x="6966057" y="1727629"/>
              <a:ext cx="22954" cy="22148"/>
            </a:xfrm>
            <a:custGeom>
              <a:avLst/>
              <a:gdLst/>
              <a:ahLst/>
              <a:cxnLst/>
              <a:rect l="l" t="t" r="r" b="b"/>
              <a:pathLst>
                <a:path w="427" h="412" extrusionOk="0">
                  <a:moveTo>
                    <a:pt x="202" y="1"/>
                  </a:moveTo>
                  <a:cubicBezTo>
                    <a:pt x="185" y="1"/>
                    <a:pt x="168" y="3"/>
                    <a:pt x="153" y="9"/>
                  </a:cubicBezTo>
                  <a:cubicBezTo>
                    <a:pt x="61" y="39"/>
                    <a:pt x="1" y="130"/>
                    <a:pt x="31" y="252"/>
                  </a:cubicBezTo>
                  <a:cubicBezTo>
                    <a:pt x="56" y="353"/>
                    <a:pt x="123" y="412"/>
                    <a:pt x="214" y="412"/>
                  </a:cubicBezTo>
                  <a:cubicBezTo>
                    <a:pt x="233" y="412"/>
                    <a:pt x="253" y="409"/>
                    <a:pt x="274" y="404"/>
                  </a:cubicBezTo>
                  <a:cubicBezTo>
                    <a:pt x="365" y="373"/>
                    <a:pt x="426" y="282"/>
                    <a:pt x="396" y="161"/>
                  </a:cubicBezTo>
                  <a:cubicBezTo>
                    <a:pt x="371" y="60"/>
                    <a:pt x="283" y="1"/>
                    <a:pt x="20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4" name="Google Shape;1274;p52"/>
            <p:cNvSpPr/>
            <p:nvPr/>
          </p:nvSpPr>
          <p:spPr>
            <a:xfrm>
              <a:off x="7047770" y="1771765"/>
              <a:ext cx="21288" cy="22148"/>
            </a:xfrm>
            <a:custGeom>
              <a:avLst/>
              <a:gdLst/>
              <a:ahLst/>
              <a:cxnLst/>
              <a:rect l="l" t="t" r="r" b="b"/>
              <a:pathLst>
                <a:path w="396" h="412" extrusionOk="0">
                  <a:moveTo>
                    <a:pt x="199" y="1"/>
                  </a:moveTo>
                  <a:cubicBezTo>
                    <a:pt x="184" y="1"/>
                    <a:pt x="168" y="3"/>
                    <a:pt x="152" y="8"/>
                  </a:cubicBezTo>
                  <a:cubicBezTo>
                    <a:pt x="31" y="39"/>
                    <a:pt x="0" y="130"/>
                    <a:pt x="31" y="252"/>
                  </a:cubicBezTo>
                  <a:cubicBezTo>
                    <a:pt x="56" y="352"/>
                    <a:pt x="123" y="411"/>
                    <a:pt x="197" y="411"/>
                  </a:cubicBezTo>
                  <a:cubicBezTo>
                    <a:pt x="212" y="411"/>
                    <a:pt x="228" y="409"/>
                    <a:pt x="244" y="403"/>
                  </a:cubicBezTo>
                  <a:cubicBezTo>
                    <a:pt x="335" y="373"/>
                    <a:pt x="396" y="282"/>
                    <a:pt x="365" y="160"/>
                  </a:cubicBezTo>
                  <a:cubicBezTo>
                    <a:pt x="340" y="60"/>
                    <a:pt x="273" y="1"/>
                    <a:pt x="19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5" name="Google Shape;1275;p52"/>
            <p:cNvSpPr/>
            <p:nvPr/>
          </p:nvSpPr>
          <p:spPr>
            <a:xfrm>
              <a:off x="6979121" y="1833856"/>
              <a:ext cx="21288" cy="22148"/>
            </a:xfrm>
            <a:custGeom>
              <a:avLst/>
              <a:gdLst/>
              <a:ahLst/>
              <a:cxnLst/>
              <a:rect l="l" t="t" r="r" b="b"/>
              <a:pathLst>
                <a:path w="396" h="412" extrusionOk="0">
                  <a:moveTo>
                    <a:pt x="199" y="1"/>
                  </a:moveTo>
                  <a:cubicBezTo>
                    <a:pt x="184" y="1"/>
                    <a:pt x="168" y="3"/>
                    <a:pt x="153" y="8"/>
                  </a:cubicBezTo>
                  <a:cubicBezTo>
                    <a:pt x="62" y="39"/>
                    <a:pt x="1" y="130"/>
                    <a:pt x="31" y="252"/>
                  </a:cubicBezTo>
                  <a:cubicBezTo>
                    <a:pt x="56" y="352"/>
                    <a:pt x="123" y="411"/>
                    <a:pt x="197" y="411"/>
                  </a:cubicBezTo>
                  <a:cubicBezTo>
                    <a:pt x="213" y="411"/>
                    <a:pt x="228" y="409"/>
                    <a:pt x="244" y="404"/>
                  </a:cubicBezTo>
                  <a:cubicBezTo>
                    <a:pt x="366" y="373"/>
                    <a:pt x="396" y="282"/>
                    <a:pt x="366" y="160"/>
                  </a:cubicBezTo>
                  <a:cubicBezTo>
                    <a:pt x="340" y="60"/>
                    <a:pt x="273" y="1"/>
                    <a:pt x="19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6" name="Google Shape;1276;p52"/>
            <p:cNvSpPr/>
            <p:nvPr/>
          </p:nvSpPr>
          <p:spPr>
            <a:xfrm>
              <a:off x="7073897" y="1683547"/>
              <a:ext cx="21288" cy="21718"/>
            </a:xfrm>
            <a:custGeom>
              <a:avLst/>
              <a:gdLst/>
              <a:ahLst/>
              <a:cxnLst/>
              <a:rect l="l" t="t" r="r" b="b"/>
              <a:pathLst>
                <a:path w="396" h="404" extrusionOk="0">
                  <a:moveTo>
                    <a:pt x="199" y="0"/>
                  </a:moveTo>
                  <a:cubicBezTo>
                    <a:pt x="184" y="0"/>
                    <a:pt x="168" y="3"/>
                    <a:pt x="153" y="8"/>
                  </a:cubicBezTo>
                  <a:cubicBezTo>
                    <a:pt x="62" y="8"/>
                    <a:pt x="1" y="130"/>
                    <a:pt x="31" y="251"/>
                  </a:cubicBezTo>
                  <a:cubicBezTo>
                    <a:pt x="62" y="342"/>
                    <a:pt x="153" y="403"/>
                    <a:pt x="244" y="403"/>
                  </a:cubicBezTo>
                  <a:cubicBezTo>
                    <a:pt x="335" y="373"/>
                    <a:pt x="396" y="251"/>
                    <a:pt x="366" y="160"/>
                  </a:cubicBezTo>
                  <a:cubicBezTo>
                    <a:pt x="340" y="59"/>
                    <a:pt x="273" y="0"/>
                    <a:pt x="19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7" name="Google Shape;1277;p52"/>
            <p:cNvSpPr/>
            <p:nvPr/>
          </p:nvSpPr>
          <p:spPr>
            <a:xfrm>
              <a:off x="7153997" y="1765636"/>
              <a:ext cx="22901" cy="21718"/>
            </a:xfrm>
            <a:custGeom>
              <a:avLst/>
              <a:gdLst/>
              <a:ahLst/>
              <a:cxnLst/>
              <a:rect l="l" t="t" r="r" b="b"/>
              <a:pathLst>
                <a:path w="426" h="404" extrusionOk="0">
                  <a:moveTo>
                    <a:pt x="152" y="1"/>
                  </a:moveTo>
                  <a:cubicBezTo>
                    <a:pt x="61" y="31"/>
                    <a:pt x="0" y="153"/>
                    <a:pt x="31" y="244"/>
                  </a:cubicBezTo>
                  <a:cubicBezTo>
                    <a:pt x="56" y="345"/>
                    <a:pt x="143" y="404"/>
                    <a:pt x="225" y="404"/>
                  </a:cubicBezTo>
                  <a:cubicBezTo>
                    <a:pt x="242" y="404"/>
                    <a:pt x="258" y="401"/>
                    <a:pt x="274" y="396"/>
                  </a:cubicBezTo>
                  <a:cubicBezTo>
                    <a:pt x="365" y="396"/>
                    <a:pt x="426" y="274"/>
                    <a:pt x="395" y="153"/>
                  </a:cubicBezTo>
                  <a:cubicBezTo>
                    <a:pt x="365" y="62"/>
                    <a:pt x="274" y="1"/>
                    <a:pt x="1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8" name="Google Shape;1278;p52"/>
            <p:cNvSpPr/>
            <p:nvPr/>
          </p:nvSpPr>
          <p:spPr>
            <a:xfrm>
              <a:off x="7448110" y="1600275"/>
              <a:ext cx="22901" cy="22041"/>
            </a:xfrm>
            <a:custGeom>
              <a:avLst/>
              <a:gdLst/>
              <a:ahLst/>
              <a:cxnLst/>
              <a:rect l="l" t="t" r="r" b="b"/>
              <a:pathLst>
                <a:path w="426" h="410" extrusionOk="0">
                  <a:moveTo>
                    <a:pt x="190" y="1"/>
                  </a:moveTo>
                  <a:cubicBezTo>
                    <a:pt x="177" y="1"/>
                    <a:pt x="165" y="3"/>
                    <a:pt x="152" y="7"/>
                  </a:cubicBezTo>
                  <a:cubicBezTo>
                    <a:pt x="61" y="37"/>
                    <a:pt x="0" y="128"/>
                    <a:pt x="31" y="250"/>
                  </a:cubicBezTo>
                  <a:cubicBezTo>
                    <a:pt x="56" y="351"/>
                    <a:pt x="123" y="410"/>
                    <a:pt x="214" y="410"/>
                  </a:cubicBezTo>
                  <a:cubicBezTo>
                    <a:pt x="233" y="410"/>
                    <a:pt x="253" y="407"/>
                    <a:pt x="274" y="402"/>
                  </a:cubicBezTo>
                  <a:cubicBezTo>
                    <a:pt x="365" y="372"/>
                    <a:pt x="426" y="280"/>
                    <a:pt x="396" y="159"/>
                  </a:cubicBezTo>
                  <a:cubicBezTo>
                    <a:pt x="369" y="80"/>
                    <a:pt x="274" y="1"/>
                    <a:pt x="1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9" name="Google Shape;1279;p52"/>
            <p:cNvSpPr/>
            <p:nvPr/>
          </p:nvSpPr>
          <p:spPr>
            <a:xfrm>
              <a:off x="7513481" y="1693331"/>
              <a:ext cx="21288" cy="22041"/>
            </a:xfrm>
            <a:custGeom>
              <a:avLst/>
              <a:gdLst/>
              <a:ahLst/>
              <a:cxnLst/>
              <a:rect l="l" t="t" r="r" b="b"/>
              <a:pathLst>
                <a:path w="396" h="410" extrusionOk="0">
                  <a:moveTo>
                    <a:pt x="201" y="1"/>
                  </a:moveTo>
                  <a:cubicBezTo>
                    <a:pt x="184" y="1"/>
                    <a:pt x="168" y="3"/>
                    <a:pt x="152" y="8"/>
                  </a:cubicBezTo>
                  <a:cubicBezTo>
                    <a:pt x="61" y="39"/>
                    <a:pt x="0" y="130"/>
                    <a:pt x="31" y="252"/>
                  </a:cubicBezTo>
                  <a:cubicBezTo>
                    <a:pt x="57" y="330"/>
                    <a:pt x="129" y="409"/>
                    <a:pt x="207" y="409"/>
                  </a:cubicBezTo>
                  <a:cubicBezTo>
                    <a:pt x="219" y="409"/>
                    <a:pt x="231" y="408"/>
                    <a:pt x="243" y="403"/>
                  </a:cubicBezTo>
                  <a:cubicBezTo>
                    <a:pt x="335" y="373"/>
                    <a:pt x="395" y="252"/>
                    <a:pt x="365" y="160"/>
                  </a:cubicBezTo>
                  <a:cubicBezTo>
                    <a:pt x="365" y="60"/>
                    <a:pt x="282" y="1"/>
                    <a:pt x="2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0" name="Google Shape;1280;p52"/>
            <p:cNvSpPr/>
            <p:nvPr/>
          </p:nvSpPr>
          <p:spPr>
            <a:xfrm>
              <a:off x="7567401" y="1575707"/>
              <a:ext cx="21288" cy="21987"/>
            </a:xfrm>
            <a:custGeom>
              <a:avLst/>
              <a:gdLst/>
              <a:ahLst/>
              <a:cxnLst/>
              <a:rect l="l" t="t" r="r" b="b"/>
              <a:pathLst>
                <a:path w="396" h="409" extrusionOk="0">
                  <a:moveTo>
                    <a:pt x="199" y="0"/>
                  </a:moveTo>
                  <a:cubicBezTo>
                    <a:pt x="184" y="0"/>
                    <a:pt x="168" y="3"/>
                    <a:pt x="152" y="8"/>
                  </a:cubicBezTo>
                  <a:cubicBezTo>
                    <a:pt x="61" y="38"/>
                    <a:pt x="0" y="129"/>
                    <a:pt x="31" y="251"/>
                  </a:cubicBezTo>
                  <a:cubicBezTo>
                    <a:pt x="57" y="330"/>
                    <a:pt x="129" y="409"/>
                    <a:pt x="207" y="409"/>
                  </a:cubicBezTo>
                  <a:cubicBezTo>
                    <a:pt x="219" y="409"/>
                    <a:pt x="231" y="407"/>
                    <a:pt x="243" y="403"/>
                  </a:cubicBezTo>
                  <a:cubicBezTo>
                    <a:pt x="335" y="373"/>
                    <a:pt x="395" y="251"/>
                    <a:pt x="365" y="160"/>
                  </a:cubicBezTo>
                  <a:cubicBezTo>
                    <a:pt x="340" y="59"/>
                    <a:pt x="273" y="0"/>
                    <a:pt x="19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1" name="Google Shape;1281;p52"/>
            <p:cNvSpPr/>
            <p:nvPr/>
          </p:nvSpPr>
          <p:spPr>
            <a:xfrm>
              <a:off x="7644168" y="1636562"/>
              <a:ext cx="21288" cy="21718"/>
            </a:xfrm>
            <a:custGeom>
              <a:avLst/>
              <a:gdLst/>
              <a:ahLst/>
              <a:cxnLst/>
              <a:rect l="l" t="t" r="r" b="b"/>
              <a:pathLst>
                <a:path w="396" h="404" extrusionOk="0">
                  <a:moveTo>
                    <a:pt x="153" y="1"/>
                  </a:moveTo>
                  <a:cubicBezTo>
                    <a:pt x="62" y="31"/>
                    <a:pt x="1" y="152"/>
                    <a:pt x="31" y="244"/>
                  </a:cubicBezTo>
                  <a:cubicBezTo>
                    <a:pt x="56" y="344"/>
                    <a:pt x="123" y="403"/>
                    <a:pt x="197" y="403"/>
                  </a:cubicBezTo>
                  <a:cubicBezTo>
                    <a:pt x="213" y="403"/>
                    <a:pt x="228" y="401"/>
                    <a:pt x="244" y="396"/>
                  </a:cubicBezTo>
                  <a:cubicBezTo>
                    <a:pt x="335" y="396"/>
                    <a:pt x="396" y="274"/>
                    <a:pt x="366" y="152"/>
                  </a:cubicBezTo>
                  <a:cubicBezTo>
                    <a:pt x="335" y="61"/>
                    <a:pt x="244" y="1"/>
                    <a:pt x="1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2" name="Google Shape;1282;p52"/>
            <p:cNvSpPr/>
            <p:nvPr/>
          </p:nvSpPr>
          <p:spPr>
            <a:xfrm>
              <a:off x="7564121" y="1646346"/>
              <a:ext cx="21288" cy="21718"/>
            </a:xfrm>
            <a:custGeom>
              <a:avLst/>
              <a:gdLst/>
              <a:ahLst/>
              <a:cxnLst/>
              <a:rect l="l" t="t" r="r" b="b"/>
              <a:pathLst>
                <a:path w="396" h="404" extrusionOk="0">
                  <a:moveTo>
                    <a:pt x="152" y="1"/>
                  </a:moveTo>
                  <a:cubicBezTo>
                    <a:pt x="61" y="31"/>
                    <a:pt x="0" y="153"/>
                    <a:pt x="31" y="244"/>
                  </a:cubicBezTo>
                  <a:cubicBezTo>
                    <a:pt x="56" y="345"/>
                    <a:pt x="123" y="404"/>
                    <a:pt x="197" y="404"/>
                  </a:cubicBezTo>
                  <a:cubicBezTo>
                    <a:pt x="212" y="404"/>
                    <a:pt x="228" y="401"/>
                    <a:pt x="244" y="396"/>
                  </a:cubicBezTo>
                  <a:cubicBezTo>
                    <a:pt x="335" y="396"/>
                    <a:pt x="396" y="274"/>
                    <a:pt x="365" y="153"/>
                  </a:cubicBezTo>
                  <a:cubicBezTo>
                    <a:pt x="335" y="62"/>
                    <a:pt x="244" y="1"/>
                    <a:pt x="1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3" name="Google Shape;1283;p52"/>
            <p:cNvSpPr/>
            <p:nvPr/>
          </p:nvSpPr>
          <p:spPr>
            <a:xfrm>
              <a:off x="6784676" y="1228481"/>
              <a:ext cx="933069" cy="517147"/>
            </a:xfrm>
            <a:custGeom>
              <a:avLst/>
              <a:gdLst/>
              <a:ahLst/>
              <a:cxnLst/>
              <a:rect l="l" t="t" r="r" b="b"/>
              <a:pathLst>
                <a:path w="17357" h="9620" extrusionOk="0">
                  <a:moveTo>
                    <a:pt x="13404" y="351"/>
                  </a:moveTo>
                  <a:cubicBezTo>
                    <a:pt x="14824" y="351"/>
                    <a:pt x="16120" y="1290"/>
                    <a:pt x="16506" y="2728"/>
                  </a:cubicBezTo>
                  <a:cubicBezTo>
                    <a:pt x="16962" y="4461"/>
                    <a:pt x="15928" y="6193"/>
                    <a:pt x="14226" y="6649"/>
                  </a:cubicBezTo>
                  <a:cubicBezTo>
                    <a:pt x="13953" y="6722"/>
                    <a:pt x="13679" y="6757"/>
                    <a:pt x="13409" y="6757"/>
                  </a:cubicBezTo>
                  <a:cubicBezTo>
                    <a:pt x="11993" y="6757"/>
                    <a:pt x="10693" y="5799"/>
                    <a:pt x="10335" y="4370"/>
                  </a:cubicBezTo>
                  <a:cubicBezTo>
                    <a:pt x="9879" y="2667"/>
                    <a:pt x="10882" y="904"/>
                    <a:pt x="12615" y="449"/>
                  </a:cubicBezTo>
                  <a:cubicBezTo>
                    <a:pt x="12879" y="383"/>
                    <a:pt x="13144" y="351"/>
                    <a:pt x="13404" y="351"/>
                  </a:cubicBezTo>
                  <a:close/>
                  <a:moveTo>
                    <a:pt x="3946" y="2864"/>
                  </a:moveTo>
                  <a:cubicBezTo>
                    <a:pt x="5356" y="2864"/>
                    <a:pt x="6639" y="3821"/>
                    <a:pt x="7022" y="5251"/>
                  </a:cubicBezTo>
                  <a:cubicBezTo>
                    <a:pt x="7478" y="6953"/>
                    <a:pt x="6445" y="8716"/>
                    <a:pt x="4742" y="9142"/>
                  </a:cubicBezTo>
                  <a:cubicBezTo>
                    <a:pt x="4470" y="9215"/>
                    <a:pt x="4196" y="9250"/>
                    <a:pt x="3926" y="9250"/>
                  </a:cubicBezTo>
                  <a:cubicBezTo>
                    <a:pt x="2510" y="9250"/>
                    <a:pt x="1209" y="8292"/>
                    <a:pt x="852" y="6862"/>
                  </a:cubicBezTo>
                  <a:cubicBezTo>
                    <a:pt x="396" y="5160"/>
                    <a:pt x="1399" y="3397"/>
                    <a:pt x="3131" y="2971"/>
                  </a:cubicBezTo>
                  <a:cubicBezTo>
                    <a:pt x="3404" y="2898"/>
                    <a:pt x="3677" y="2864"/>
                    <a:pt x="3946" y="2864"/>
                  </a:cubicBezTo>
                  <a:close/>
                  <a:moveTo>
                    <a:pt x="13395" y="1"/>
                  </a:moveTo>
                  <a:cubicBezTo>
                    <a:pt x="13097" y="1"/>
                    <a:pt x="12795" y="38"/>
                    <a:pt x="12493" y="114"/>
                  </a:cubicBezTo>
                  <a:cubicBezTo>
                    <a:pt x="10609" y="631"/>
                    <a:pt x="9454" y="2576"/>
                    <a:pt x="9971" y="4461"/>
                  </a:cubicBezTo>
                  <a:cubicBezTo>
                    <a:pt x="9971" y="4461"/>
                    <a:pt x="9603" y="4350"/>
                    <a:pt x="9107" y="4350"/>
                  </a:cubicBezTo>
                  <a:cubicBezTo>
                    <a:pt x="8563" y="4350"/>
                    <a:pt x="7866" y="4483"/>
                    <a:pt x="7326" y="5038"/>
                  </a:cubicBezTo>
                  <a:cubicBezTo>
                    <a:pt x="7041" y="3615"/>
                    <a:pt x="5479" y="2500"/>
                    <a:pt x="3858" y="2500"/>
                  </a:cubicBezTo>
                  <a:cubicBezTo>
                    <a:pt x="3575" y="2500"/>
                    <a:pt x="3290" y="2534"/>
                    <a:pt x="3010" y="2607"/>
                  </a:cubicBezTo>
                  <a:cubicBezTo>
                    <a:pt x="1125" y="3123"/>
                    <a:pt x="1" y="5069"/>
                    <a:pt x="487" y="6953"/>
                  </a:cubicBezTo>
                  <a:cubicBezTo>
                    <a:pt x="923" y="8567"/>
                    <a:pt x="2373" y="9620"/>
                    <a:pt x="3946" y="9620"/>
                  </a:cubicBezTo>
                  <a:cubicBezTo>
                    <a:pt x="4239" y="9620"/>
                    <a:pt x="4537" y="9583"/>
                    <a:pt x="4834" y="9506"/>
                  </a:cubicBezTo>
                  <a:cubicBezTo>
                    <a:pt x="6627" y="9020"/>
                    <a:pt x="7721" y="7288"/>
                    <a:pt x="7448" y="5494"/>
                  </a:cubicBezTo>
                  <a:cubicBezTo>
                    <a:pt x="7543" y="5303"/>
                    <a:pt x="7975" y="4739"/>
                    <a:pt x="9066" y="4739"/>
                  </a:cubicBezTo>
                  <a:cubicBezTo>
                    <a:pt x="9366" y="4739"/>
                    <a:pt x="9716" y="4781"/>
                    <a:pt x="10123" y="4886"/>
                  </a:cubicBezTo>
                  <a:cubicBezTo>
                    <a:pt x="10412" y="5598"/>
                    <a:pt x="11616" y="7131"/>
                    <a:pt x="13436" y="7131"/>
                  </a:cubicBezTo>
                  <a:cubicBezTo>
                    <a:pt x="13715" y="7131"/>
                    <a:pt x="14009" y="7095"/>
                    <a:pt x="14317" y="7014"/>
                  </a:cubicBezTo>
                  <a:cubicBezTo>
                    <a:pt x="16232" y="6497"/>
                    <a:pt x="17357" y="4552"/>
                    <a:pt x="16840" y="2637"/>
                  </a:cubicBezTo>
                  <a:cubicBezTo>
                    <a:pt x="16430" y="1049"/>
                    <a:pt x="14985" y="1"/>
                    <a:pt x="13395" y="1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4" name="Google Shape;1284;p52"/>
            <p:cNvSpPr/>
            <p:nvPr/>
          </p:nvSpPr>
          <p:spPr>
            <a:xfrm>
              <a:off x="6426859" y="1162680"/>
              <a:ext cx="398719" cy="297333"/>
            </a:xfrm>
            <a:custGeom>
              <a:avLst/>
              <a:gdLst/>
              <a:ahLst/>
              <a:cxnLst/>
              <a:rect l="l" t="t" r="r" b="b"/>
              <a:pathLst>
                <a:path w="7417" h="5531" extrusionOk="0">
                  <a:moveTo>
                    <a:pt x="1034" y="1"/>
                  </a:moveTo>
                  <a:cubicBezTo>
                    <a:pt x="395" y="1065"/>
                    <a:pt x="0" y="2463"/>
                    <a:pt x="334" y="4165"/>
                  </a:cubicBezTo>
                  <a:cubicBezTo>
                    <a:pt x="365" y="4256"/>
                    <a:pt x="365" y="4317"/>
                    <a:pt x="395" y="4378"/>
                  </a:cubicBezTo>
                  <a:cubicBezTo>
                    <a:pt x="1957" y="5146"/>
                    <a:pt x="3742" y="5531"/>
                    <a:pt x="5551" y="5531"/>
                  </a:cubicBezTo>
                  <a:cubicBezTo>
                    <a:pt x="5960" y="5531"/>
                    <a:pt x="6370" y="5511"/>
                    <a:pt x="6778" y="5472"/>
                  </a:cubicBezTo>
                  <a:cubicBezTo>
                    <a:pt x="6991" y="5016"/>
                    <a:pt x="7234" y="4499"/>
                    <a:pt x="7417" y="3983"/>
                  </a:cubicBezTo>
                  <a:cubicBezTo>
                    <a:pt x="5076" y="3071"/>
                    <a:pt x="2948" y="1673"/>
                    <a:pt x="1034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5" name="Google Shape;1285;p52"/>
            <p:cNvSpPr/>
            <p:nvPr/>
          </p:nvSpPr>
          <p:spPr>
            <a:xfrm>
              <a:off x="6482391" y="773791"/>
              <a:ext cx="962474" cy="602998"/>
            </a:xfrm>
            <a:custGeom>
              <a:avLst/>
              <a:gdLst/>
              <a:ahLst/>
              <a:cxnLst/>
              <a:rect l="l" t="t" r="r" b="b"/>
              <a:pathLst>
                <a:path w="17904" h="11217" extrusionOk="0">
                  <a:moveTo>
                    <a:pt x="10092" y="1"/>
                  </a:moveTo>
                  <a:cubicBezTo>
                    <a:pt x="6627" y="1186"/>
                    <a:pt x="4256" y="3131"/>
                    <a:pt x="4256" y="3131"/>
                  </a:cubicBezTo>
                  <a:cubicBezTo>
                    <a:pt x="4256" y="3131"/>
                    <a:pt x="4230" y="220"/>
                    <a:pt x="3422" y="220"/>
                  </a:cubicBezTo>
                  <a:cubicBezTo>
                    <a:pt x="3360" y="220"/>
                    <a:pt x="3294" y="237"/>
                    <a:pt x="3222" y="274"/>
                  </a:cubicBezTo>
                  <a:cubicBezTo>
                    <a:pt x="2280" y="791"/>
                    <a:pt x="3374" y="3679"/>
                    <a:pt x="3374" y="3679"/>
                  </a:cubicBezTo>
                  <a:cubicBezTo>
                    <a:pt x="3374" y="3679"/>
                    <a:pt x="2256" y="1953"/>
                    <a:pt x="1692" y="1953"/>
                  </a:cubicBezTo>
                  <a:cubicBezTo>
                    <a:pt x="1612" y="1953"/>
                    <a:pt x="1543" y="1988"/>
                    <a:pt x="1490" y="2068"/>
                  </a:cubicBezTo>
                  <a:cubicBezTo>
                    <a:pt x="1095" y="2675"/>
                    <a:pt x="2797" y="4560"/>
                    <a:pt x="2797" y="4560"/>
                  </a:cubicBezTo>
                  <a:cubicBezTo>
                    <a:pt x="2797" y="4560"/>
                    <a:pt x="1064" y="5441"/>
                    <a:pt x="1" y="7235"/>
                  </a:cubicBezTo>
                  <a:cubicBezTo>
                    <a:pt x="1915" y="8907"/>
                    <a:pt x="4043" y="10335"/>
                    <a:pt x="6384" y="11217"/>
                  </a:cubicBezTo>
                  <a:cubicBezTo>
                    <a:pt x="6748" y="10244"/>
                    <a:pt x="6961" y="9241"/>
                    <a:pt x="6870" y="8420"/>
                  </a:cubicBezTo>
                  <a:lnTo>
                    <a:pt x="6870" y="8420"/>
                  </a:lnTo>
                  <a:cubicBezTo>
                    <a:pt x="6870" y="8420"/>
                    <a:pt x="9393" y="9910"/>
                    <a:pt x="11581" y="10274"/>
                  </a:cubicBezTo>
                  <a:cubicBezTo>
                    <a:pt x="11612" y="10153"/>
                    <a:pt x="11612" y="10031"/>
                    <a:pt x="11581" y="9849"/>
                  </a:cubicBezTo>
                  <a:lnTo>
                    <a:pt x="11581" y="9849"/>
                  </a:lnTo>
                  <a:cubicBezTo>
                    <a:pt x="11642" y="10031"/>
                    <a:pt x="11612" y="10153"/>
                    <a:pt x="11581" y="10274"/>
                  </a:cubicBezTo>
                  <a:cubicBezTo>
                    <a:pt x="11868" y="10329"/>
                    <a:pt x="12155" y="10359"/>
                    <a:pt x="12431" y="10359"/>
                  </a:cubicBezTo>
                  <a:cubicBezTo>
                    <a:pt x="12769" y="10359"/>
                    <a:pt x="13090" y="10314"/>
                    <a:pt x="13375" y="10214"/>
                  </a:cubicBezTo>
                  <a:cubicBezTo>
                    <a:pt x="15290" y="9545"/>
                    <a:pt x="14135" y="7782"/>
                    <a:pt x="13800" y="7296"/>
                  </a:cubicBezTo>
                  <a:lnTo>
                    <a:pt x="13800" y="7296"/>
                  </a:lnTo>
                  <a:cubicBezTo>
                    <a:pt x="14197" y="7805"/>
                    <a:pt x="15911" y="9791"/>
                    <a:pt x="17545" y="9791"/>
                  </a:cubicBezTo>
                  <a:cubicBezTo>
                    <a:pt x="17665" y="9791"/>
                    <a:pt x="17785" y="9781"/>
                    <a:pt x="17904" y="9758"/>
                  </a:cubicBezTo>
                  <a:cubicBezTo>
                    <a:pt x="16232" y="5837"/>
                    <a:pt x="13648" y="2280"/>
                    <a:pt x="10092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6" name="Google Shape;1286;p52"/>
            <p:cNvSpPr/>
            <p:nvPr/>
          </p:nvSpPr>
          <p:spPr>
            <a:xfrm>
              <a:off x="7024869" y="731375"/>
              <a:ext cx="495160" cy="566980"/>
            </a:xfrm>
            <a:custGeom>
              <a:avLst/>
              <a:gdLst/>
              <a:ahLst/>
              <a:cxnLst/>
              <a:rect l="l" t="t" r="r" b="b"/>
              <a:pathLst>
                <a:path w="9211" h="10547" extrusionOk="0">
                  <a:moveTo>
                    <a:pt x="4137" y="0"/>
                  </a:moveTo>
                  <a:cubicBezTo>
                    <a:pt x="3582" y="0"/>
                    <a:pt x="3008" y="45"/>
                    <a:pt x="2402" y="151"/>
                  </a:cubicBezTo>
                  <a:cubicBezTo>
                    <a:pt x="1551" y="303"/>
                    <a:pt x="761" y="546"/>
                    <a:pt x="1" y="790"/>
                  </a:cubicBezTo>
                  <a:cubicBezTo>
                    <a:pt x="3588" y="3069"/>
                    <a:pt x="6141" y="6626"/>
                    <a:pt x="7813" y="10547"/>
                  </a:cubicBezTo>
                  <a:cubicBezTo>
                    <a:pt x="7904" y="10516"/>
                    <a:pt x="7965" y="10516"/>
                    <a:pt x="8056" y="10486"/>
                  </a:cubicBezTo>
                  <a:cubicBezTo>
                    <a:pt x="8694" y="10273"/>
                    <a:pt x="9028" y="9939"/>
                    <a:pt x="9211" y="9544"/>
                  </a:cubicBezTo>
                  <a:cubicBezTo>
                    <a:pt x="8664" y="6078"/>
                    <a:pt x="7387" y="2765"/>
                    <a:pt x="5290" y="60"/>
                  </a:cubicBezTo>
                  <a:cubicBezTo>
                    <a:pt x="4912" y="22"/>
                    <a:pt x="4529" y="0"/>
                    <a:pt x="4137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7" name="Google Shape;1287;p52"/>
            <p:cNvSpPr/>
            <p:nvPr/>
          </p:nvSpPr>
          <p:spPr>
            <a:xfrm>
              <a:off x="7309198" y="734601"/>
              <a:ext cx="593214" cy="578162"/>
            </a:xfrm>
            <a:custGeom>
              <a:avLst/>
              <a:gdLst/>
              <a:ahLst/>
              <a:cxnLst/>
              <a:rect l="l" t="t" r="r" b="b"/>
              <a:pathLst>
                <a:path w="11035" h="10755" extrusionOk="0">
                  <a:moveTo>
                    <a:pt x="1" y="0"/>
                  </a:moveTo>
                  <a:lnTo>
                    <a:pt x="1" y="0"/>
                  </a:lnTo>
                  <a:cubicBezTo>
                    <a:pt x="2098" y="2705"/>
                    <a:pt x="3375" y="6018"/>
                    <a:pt x="3922" y="9484"/>
                  </a:cubicBezTo>
                  <a:cubicBezTo>
                    <a:pt x="4317" y="8633"/>
                    <a:pt x="3922" y="7660"/>
                    <a:pt x="3922" y="7660"/>
                  </a:cubicBezTo>
                  <a:lnTo>
                    <a:pt x="3922" y="7660"/>
                  </a:lnTo>
                  <a:cubicBezTo>
                    <a:pt x="3922" y="7661"/>
                    <a:pt x="5804" y="10755"/>
                    <a:pt x="7936" y="10755"/>
                  </a:cubicBezTo>
                  <a:cubicBezTo>
                    <a:pt x="8166" y="10755"/>
                    <a:pt x="8399" y="10719"/>
                    <a:pt x="8633" y="10639"/>
                  </a:cubicBezTo>
                  <a:cubicBezTo>
                    <a:pt x="11034" y="9818"/>
                    <a:pt x="7721" y="4803"/>
                    <a:pt x="6536" y="3344"/>
                  </a:cubicBezTo>
                  <a:cubicBezTo>
                    <a:pt x="5624" y="2189"/>
                    <a:pt x="3253" y="334"/>
                    <a:pt x="1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8" name="Google Shape;1288;p52"/>
            <p:cNvSpPr/>
            <p:nvPr/>
          </p:nvSpPr>
          <p:spPr>
            <a:xfrm>
              <a:off x="6448093" y="1397981"/>
              <a:ext cx="343188" cy="208579"/>
            </a:xfrm>
            <a:custGeom>
              <a:avLst/>
              <a:gdLst/>
              <a:ahLst/>
              <a:cxnLst/>
              <a:rect l="l" t="t" r="r" b="b"/>
              <a:pathLst>
                <a:path w="6384" h="3880" extrusionOk="0">
                  <a:moveTo>
                    <a:pt x="0" y="1"/>
                  </a:moveTo>
                  <a:lnTo>
                    <a:pt x="0" y="1"/>
                  </a:lnTo>
                  <a:cubicBezTo>
                    <a:pt x="713" y="3542"/>
                    <a:pt x="1824" y="3880"/>
                    <a:pt x="2223" y="3880"/>
                  </a:cubicBezTo>
                  <a:cubicBezTo>
                    <a:pt x="2317" y="3880"/>
                    <a:pt x="2371" y="3861"/>
                    <a:pt x="2371" y="3861"/>
                  </a:cubicBezTo>
                  <a:cubicBezTo>
                    <a:pt x="2371" y="3861"/>
                    <a:pt x="2983" y="3591"/>
                    <a:pt x="3943" y="3591"/>
                  </a:cubicBezTo>
                  <a:cubicBezTo>
                    <a:pt x="4231" y="3591"/>
                    <a:pt x="4550" y="3615"/>
                    <a:pt x="4894" y="3679"/>
                  </a:cubicBezTo>
                  <a:cubicBezTo>
                    <a:pt x="4894" y="3679"/>
                    <a:pt x="5654" y="2554"/>
                    <a:pt x="6383" y="1095"/>
                  </a:cubicBezTo>
                  <a:lnTo>
                    <a:pt x="6383" y="1095"/>
                  </a:lnTo>
                  <a:cubicBezTo>
                    <a:pt x="5975" y="1134"/>
                    <a:pt x="5565" y="1154"/>
                    <a:pt x="5156" y="1154"/>
                  </a:cubicBezTo>
                  <a:cubicBezTo>
                    <a:pt x="3347" y="1154"/>
                    <a:pt x="1562" y="769"/>
                    <a:pt x="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9" name="Google Shape;1289;p52"/>
            <p:cNvSpPr/>
            <p:nvPr/>
          </p:nvSpPr>
          <p:spPr>
            <a:xfrm>
              <a:off x="7219314" y="1159401"/>
              <a:ext cx="4999" cy="6612"/>
            </a:xfrm>
            <a:custGeom>
              <a:avLst/>
              <a:gdLst/>
              <a:ahLst/>
              <a:cxnLst/>
              <a:rect l="l" t="t" r="r" b="b"/>
              <a:pathLst>
                <a:path w="93" h="123" extrusionOk="0">
                  <a:moveTo>
                    <a:pt x="92" y="123"/>
                  </a:moveTo>
                  <a:cubicBezTo>
                    <a:pt x="31" y="62"/>
                    <a:pt x="1" y="1"/>
                    <a:pt x="1" y="1"/>
                  </a:cubicBezTo>
                  <a:cubicBezTo>
                    <a:pt x="1" y="1"/>
                    <a:pt x="31" y="62"/>
                    <a:pt x="92" y="12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0" name="Google Shape;1290;p52"/>
            <p:cNvSpPr/>
            <p:nvPr/>
          </p:nvSpPr>
          <p:spPr>
            <a:xfrm>
              <a:off x="6990571" y="3360438"/>
              <a:ext cx="300719" cy="254972"/>
            </a:xfrm>
            <a:custGeom>
              <a:avLst/>
              <a:gdLst/>
              <a:ahLst/>
              <a:cxnLst/>
              <a:rect l="l" t="t" r="r" b="b"/>
              <a:pathLst>
                <a:path w="5594" h="4743" extrusionOk="0">
                  <a:moveTo>
                    <a:pt x="1" y="1"/>
                  </a:moveTo>
                  <a:lnTo>
                    <a:pt x="578" y="4743"/>
                  </a:lnTo>
                  <a:cubicBezTo>
                    <a:pt x="2098" y="3770"/>
                    <a:pt x="3770" y="3071"/>
                    <a:pt x="5533" y="2676"/>
                  </a:cubicBezTo>
                  <a:lnTo>
                    <a:pt x="5593" y="1"/>
                  </a:lnTo>
                  <a:close/>
                </a:path>
              </a:pathLst>
            </a:custGeom>
            <a:solidFill>
              <a:srgbClr val="0AB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1" name="Google Shape;1291;p52"/>
            <p:cNvSpPr/>
            <p:nvPr/>
          </p:nvSpPr>
          <p:spPr>
            <a:xfrm>
              <a:off x="7021644" y="3504242"/>
              <a:ext cx="266368" cy="442854"/>
            </a:xfrm>
            <a:custGeom>
              <a:avLst/>
              <a:gdLst/>
              <a:ahLst/>
              <a:cxnLst/>
              <a:rect l="l" t="t" r="r" b="b"/>
              <a:pathLst>
                <a:path w="4955" h="8238" extrusionOk="0">
                  <a:moveTo>
                    <a:pt x="4955" y="1"/>
                  </a:moveTo>
                  <a:cubicBezTo>
                    <a:pt x="3192" y="396"/>
                    <a:pt x="1520" y="1095"/>
                    <a:pt x="0" y="2068"/>
                  </a:cubicBezTo>
                  <a:lnTo>
                    <a:pt x="730" y="8207"/>
                  </a:lnTo>
                  <a:lnTo>
                    <a:pt x="4742" y="8238"/>
                  </a:lnTo>
                  <a:lnTo>
                    <a:pt x="4955" y="1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2" name="Google Shape;1292;p52"/>
            <p:cNvSpPr/>
            <p:nvPr/>
          </p:nvSpPr>
          <p:spPr>
            <a:xfrm>
              <a:off x="6881119" y="3921409"/>
              <a:ext cx="403611" cy="336414"/>
            </a:xfrm>
            <a:custGeom>
              <a:avLst/>
              <a:gdLst/>
              <a:ahLst/>
              <a:cxnLst/>
              <a:rect l="l" t="t" r="r" b="b"/>
              <a:pathLst>
                <a:path w="7508" h="6258" extrusionOk="0">
                  <a:moveTo>
                    <a:pt x="7415" y="1"/>
                  </a:moveTo>
                  <a:cubicBezTo>
                    <a:pt x="7357" y="1"/>
                    <a:pt x="7228" y="1108"/>
                    <a:pt x="5551" y="1108"/>
                  </a:cubicBezTo>
                  <a:cubicBezTo>
                    <a:pt x="4994" y="1108"/>
                    <a:pt x="4266" y="986"/>
                    <a:pt x="3313" y="660"/>
                  </a:cubicBezTo>
                  <a:cubicBezTo>
                    <a:pt x="3313" y="660"/>
                    <a:pt x="0" y="6071"/>
                    <a:pt x="2736" y="6253"/>
                  </a:cubicBezTo>
                  <a:cubicBezTo>
                    <a:pt x="2782" y="6256"/>
                    <a:pt x="2828" y="6257"/>
                    <a:pt x="2874" y="6257"/>
                  </a:cubicBezTo>
                  <a:cubicBezTo>
                    <a:pt x="5857" y="6257"/>
                    <a:pt x="7508" y="478"/>
                    <a:pt x="7508" y="478"/>
                  </a:cubicBezTo>
                  <a:cubicBezTo>
                    <a:pt x="7446" y="130"/>
                    <a:pt x="7434" y="1"/>
                    <a:pt x="741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3" name="Google Shape;1293;p52"/>
            <p:cNvSpPr/>
            <p:nvPr/>
          </p:nvSpPr>
          <p:spPr>
            <a:xfrm>
              <a:off x="6979121" y="3935655"/>
              <a:ext cx="297440" cy="186323"/>
            </a:xfrm>
            <a:custGeom>
              <a:avLst/>
              <a:gdLst/>
              <a:ahLst/>
              <a:cxnLst/>
              <a:rect l="l" t="t" r="r" b="b"/>
              <a:pathLst>
                <a:path w="5533" h="3466" extrusionOk="0">
                  <a:moveTo>
                    <a:pt x="1490" y="0"/>
                  </a:moveTo>
                  <a:cubicBezTo>
                    <a:pt x="1490" y="0"/>
                    <a:pt x="426" y="1763"/>
                    <a:pt x="1" y="3313"/>
                  </a:cubicBezTo>
                  <a:cubicBezTo>
                    <a:pt x="574" y="3118"/>
                    <a:pt x="1153" y="3028"/>
                    <a:pt x="1732" y="3028"/>
                  </a:cubicBezTo>
                  <a:cubicBezTo>
                    <a:pt x="2505" y="3028"/>
                    <a:pt x="3279" y="3187"/>
                    <a:pt x="4043" y="3465"/>
                  </a:cubicBezTo>
                  <a:cubicBezTo>
                    <a:pt x="5046" y="1885"/>
                    <a:pt x="5533" y="0"/>
                    <a:pt x="5533" y="0"/>
                  </a:cubicBezTo>
                  <a:lnTo>
                    <a:pt x="5533" y="0"/>
                  </a:lnTo>
                  <a:cubicBezTo>
                    <a:pt x="5077" y="122"/>
                    <a:pt x="4476" y="162"/>
                    <a:pt x="3877" y="162"/>
                  </a:cubicBezTo>
                  <a:cubicBezTo>
                    <a:pt x="2679" y="162"/>
                    <a:pt x="1490" y="0"/>
                    <a:pt x="1490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4" name="Google Shape;1294;p52"/>
            <p:cNvSpPr/>
            <p:nvPr/>
          </p:nvSpPr>
          <p:spPr>
            <a:xfrm>
              <a:off x="7031428" y="3823891"/>
              <a:ext cx="202236" cy="173529"/>
            </a:xfrm>
            <a:custGeom>
              <a:avLst/>
              <a:gdLst/>
              <a:ahLst/>
              <a:cxnLst/>
              <a:rect l="l" t="t" r="r" b="b"/>
              <a:pathLst>
                <a:path w="3762" h="3228" extrusionOk="0">
                  <a:moveTo>
                    <a:pt x="1214" y="327"/>
                  </a:moveTo>
                  <a:cubicBezTo>
                    <a:pt x="1511" y="327"/>
                    <a:pt x="1642" y="1586"/>
                    <a:pt x="1642" y="1714"/>
                  </a:cubicBezTo>
                  <a:cubicBezTo>
                    <a:pt x="1642" y="1950"/>
                    <a:pt x="1634" y="2177"/>
                    <a:pt x="1622" y="2401"/>
                  </a:cubicBezTo>
                  <a:lnTo>
                    <a:pt x="1622" y="2401"/>
                  </a:lnTo>
                  <a:cubicBezTo>
                    <a:pt x="1525" y="2225"/>
                    <a:pt x="1428" y="2046"/>
                    <a:pt x="1338" y="1866"/>
                  </a:cubicBezTo>
                  <a:cubicBezTo>
                    <a:pt x="1216" y="1562"/>
                    <a:pt x="791" y="802"/>
                    <a:pt x="1034" y="468"/>
                  </a:cubicBezTo>
                  <a:cubicBezTo>
                    <a:pt x="1100" y="369"/>
                    <a:pt x="1160" y="327"/>
                    <a:pt x="1214" y="327"/>
                  </a:cubicBezTo>
                  <a:close/>
                  <a:moveTo>
                    <a:pt x="2583" y="1014"/>
                  </a:moveTo>
                  <a:cubicBezTo>
                    <a:pt x="2736" y="1014"/>
                    <a:pt x="2849" y="1167"/>
                    <a:pt x="2827" y="1380"/>
                  </a:cubicBezTo>
                  <a:cubicBezTo>
                    <a:pt x="2751" y="1912"/>
                    <a:pt x="2337" y="2360"/>
                    <a:pt x="1937" y="2741"/>
                  </a:cubicBezTo>
                  <a:lnTo>
                    <a:pt x="1937" y="2741"/>
                  </a:lnTo>
                  <a:cubicBezTo>
                    <a:pt x="1964" y="2390"/>
                    <a:pt x="2004" y="2043"/>
                    <a:pt x="2098" y="1714"/>
                  </a:cubicBezTo>
                  <a:cubicBezTo>
                    <a:pt x="2159" y="1502"/>
                    <a:pt x="2219" y="1228"/>
                    <a:pt x="2371" y="1106"/>
                  </a:cubicBezTo>
                  <a:cubicBezTo>
                    <a:pt x="2444" y="1042"/>
                    <a:pt x="2517" y="1014"/>
                    <a:pt x="2583" y="1014"/>
                  </a:cubicBezTo>
                  <a:close/>
                  <a:moveTo>
                    <a:pt x="1269" y="0"/>
                  </a:moveTo>
                  <a:cubicBezTo>
                    <a:pt x="1181" y="0"/>
                    <a:pt x="1083" y="23"/>
                    <a:pt x="973" y="73"/>
                  </a:cubicBezTo>
                  <a:cubicBezTo>
                    <a:pt x="0" y="559"/>
                    <a:pt x="1247" y="2535"/>
                    <a:pt x="1581" y="3113"/>
                  </a:cubicBezTo>
                  <a:cubicBezTo>
                    <a:pt x="1622" y="3194"/>
                    <a:pt x="1689" y="3227"/>
                    <a:pt x="1756" y="3227"/>
                  </a:cubicBezTo>
                  <a:cubicBezTo>
                    <a:pt x="1864" y="3227"/>
                    <a:pt x="1970" y="3137"/>
                    <a:pt x="1949" y="3015"/>
                  </a:cubicBezTo>
                  <a:lnTo>
                    <a:pt x="1949" y="3015"/>
                  </a:lnTo>
                  <a:cubicBezTo>
                    <a:pt x="2629" y="2559"/>
                    <a:pt x="3762" y="1414"/>
                    <a:pt x="2918" y="711"/>
                  </a:cubicBezTo>
                  <a:cubicBezTo>
                    <a:pt x="2843" y="644"/>
                    <a:pt x="2756" y="617"/>
                    <a:pt x="2667" y="617"/>
                  </a:cubicBezTo>
                  <a:cubicBezTo>
                    <a:pt x="2431" y="617"/>
                    <a:pt x="2178" y="809"/>
                    <a:pt x="2067" y="985"/>
                  </a:cubicBezTo>
                  <a:cubicBezTo>
                    <a:pt x="2021" y="1062"/>
                    <a:pt x="1979" y="1141"/>
                    <a:pt x="1941" y="1223"/>
                  </a:cubicBezTo>
                  <a:lnTo>
                    <a:pt x="1941" y="1223"/>
                  </a:lnTo>
                  <a:cubicBezTo>
                    <a:pt x="1881" y="570"/>
                    <a:pt x="1706" y="0"/>
                    <a:pt x="126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5" name="Google Shape;1295;p52"/>
            <p:cNvSpPr/>
            <p:nvPr/>
          </p:nvSpPr>
          <p:spPr>
            <a:xfrm>
              <a:off x="6962778" y="4098436"/>
              <a:ext cx="233738" cy="138211"/>
            </a:xfrm>
            <a:custGeom>
              <a:avLst/>
              <a:gdLst/>
              <a:ahLst/>
              <a:cxnLst/>
              <a:rect l="l" t="t" r="r" b="b"/>
              <a:pathLst>
                <a:path w="4348" h="2571" extrusionOk="0">
                  <a:moveTo>
                    <a:pt x="2036" y="0"/>
                  </a:moveTo>
                  <a:cubicBezTo>
                    <a:pt x="1457" y="0"/>
                    <a:pt x="878" y="90"/>
                    <a:pt x="305" y="285"/>
                  </a:cubicBezTo>
                  <a:cubicBezTo>
                    <a:pt x="1" y="1471"/>
                    <a:pt x="31" y="2504"/>
                    <a:pt x="1217" y="2565"/>
                  </a:cubicBezTo>
                  <a:cubicBezTo>
                    <a:pt x="1272" y="2569"/>
                    <a:pt x="1327" y="2570"/>
                    <a:pt x="1381" y="2570"/>
                  </a:cubicBezTo>
                  <a:cubicBezTo>
                    <a:pt x="2639" y="2570"/>
                    <a:pt x="3619" y="1574"/>
                    <a:pt x="4347" y="437"/>
                  </a:cubicBezTo>
                  <a:cubicBezTo>
                    <a:pt x="3583" y="159"/>
                    <a:pt x="2809" y="0"/>
                    <a:pt x="203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6" name="Google Shape;1296;p52"/>
            <p:cNvSpPr/>
            <p:nvPr/>
          </p:nvSpPr>
          <p:spPr>
            <a:xfrm>
              <a:off x="7041212" y="3992263"/>
              <a:ext cx="181109" cy="20482"/>
            </a:xfrm>
            <a:custGeom>
              <a:avLst/>
              <a:gdLst/>
              <a:ahLst/>
              <a:cxnLst/>
              <a:rect l="l" t="t" r="r" b="b"/>
              <a:pathLst>
                <a:path w="3369" h="381" extrusionOk="0">
                  <a:moveTo>
                    <a:pt x="1969" y="0"/>
                  </a:moveTo>
                  <a:cubicBezTo>
                    <a:pt x="1331" y="0"/>
                    <a:pt x="681" y="123"/>
                    <a:pt x="62" y="193"/>
                  </a:cubicBezTo>
                  <a:cubicBezTo>
                    <a:pt x="1" y="224"/>
                    <a:pt x="1" y="284"/>
                    <a:pt x="62" y="284"/>
                  </a:cubicBezTo>
                  <a:cubicBezTo>
                    <a:pt x="679" y="250"/>
                    <a:pt x="1277" y="167"/>
                    <a:pt x="1873" y="167"/>
                  </a:cubicBezTo>
                  <a:cubicBezTo>
                    <a:pt x="2332" y="167"/>
                    <a:pt x="2790" y="217"/>
                    <a:pt x="3253" y="376"/>
                  </a:cubicBezTo>
                  <a:cubicBezTo>
                    <a:pt x="3263" y="379"/>
                    <a:pt x="3272" y="381"/>
                    <a:pt x="3281" y="381"/>
                  </a:cubicBezTo>
                  <a:cubicBezTo>
                    <a:pt x="3350" y="381"/>
                    <a:pt x="3368" y="281"/>
                    <a:pt x="3314" y="254"/>
                  </a:cubicBezTo>
                  <a:cubicBezTo>
                    <a:pt x="2882" y="63"/>
                    <a:pt x="2429" y="0"/>
                    <a:pt x="196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7" name="Google Shape;1297;p52"/>
            <p:cNvSpPr/>
            <p:nvPr/>
          </p:nvSpPr>
          <p:spPr>
            <a:xfrm>
              <a:off x="7023310" y="4038119"/>
              <a:ext cx="182453" cy="20374"/>
            </a:xfrm>
            <a:custGeom>
              <a:avLst/>
              <a:gdLst/>
              <a:ahLst/>
              <a:cxnLst/>
              <a:rect l="l" t="t" r="r" b="b"/>
              <a:pathLst>
                <a:path w="3394" h="379" extrusionOk="0">
                  <a:moveTo>
                    <a:pt x="2004" y="1"/>
                  </a:moveTo>
                  <a:cubicBezTo>
                    <a:pt x="1356" y="1"/>
                    <a:pt x="687" y="132"/>
                    <a:pt x="60" y="222"/>
                  </a:cubicBezTo>
                  <a:cubicBezTo>
                    <a:pt x="8" y="222"/>
                    <a:pt x="1" y="289"/>
                    <a:pt x="38" y="289"/>
                  </a:cubicBezTo>
                  <a:cubicBezTo>
                    <a:pt x="44" y="289"/>
                    <a:pt x="52" y="287"/>
                    <a:pt x="60" y="283"/>
                  </a:cubicBezTo>
                  <a:cubicBezTo>
                    <a:pt x="695" y="248"/>
                    <a:pt x="1291" y="166"/>
                    <a:pt x="1886" y="166"/>
                  </a:cubicBezTo>
                  <a:cubicBezTo>
                    <a:pt x="2346" y="166"/>
                    <a:pt x="2806" y="215"/>
                    <a:pt x="3282" y="374"/>
                  </a:cubicBezTo>
                  <a:cubicBezTo>
                    <a:pt x="3289" y="377"/>
                    <a:pt x="3296" y="379"/>
                    <a:pt x="3302" y="379"/>
                  </a:cubicBezTo>
                  <a:cubicBezTo>
                    <a:pt x="3355" y="379"/>
                    <a:pt x="3394" y="279"/>
                    <a:pt x="3313" y="252"/>
                  </a:cubicBezTo>
                  <a:cubicBezTo>
                    <a:pt x="2900" y="65"/>
                    <a:pt x="2457" y="1"/>
                    <a:pt x="200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8" name="Google Shape;1298;p52"/>
            <p:cNvSpPr/>
            <p:nvPr/>
          </p:nvSpPr>
          <p:spPr>
            <a:xfrm>
              <a:off x="7292856" y="3360438"/>
              <a:ext cx="300719" cy="254972"/>
            </a:xfrm>
            <a:custGeom>
              <a:avLst/>
              <a:gdLst/>
              <a:ahLst/>
              <a:cxnLst/>
              <a:rect l="l" t="t" r="r" b="b"/>
              <a:pathLst>
                <a:path w="5594" h="4743" extrusionOk="0">
                  <a:moveTo>
                    <a:pt x="1" y="1"/>
                  </a:moveTo>
                  <a:lnTo>
                    <a:pt x="578" y="4743"/>
                  </a:lnTo>
                  <a:cubicBezTo>
                    <a:pt x="2098" y="3770"/>
                    <a:pt x="3770" y="3071"/>
                    <a:pt x="5533" y="2676"/>
                  </a:cubicBezTo>
                  <a:lnTo>
                    <a:pt x="5594" y="1"/>
                  </a:lnTo>
                  <a:close/>
                </a:path>
              </a:pathLst>
            </a:custGeom>
            <a:solidFill>
              <a:srgbClr val="0AB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9" name="Google Shape;1299;p52"/>
            <p:cNvSpPr/>
            <p:nvPr/>
          </p:nvSpPr>
          <p:spPr>
            <a:xfrm>
              <a:off x="7323928" y="3504242"/>
              <a:ext cx="266368" cy="442854"/>
            </a:xfrm>
            <a:custGeom>
              <a:avLst/>
              <a:gdLst/>
              <a:ahLst/>
              <a:cxnLst/>
              <a:rect l="l" t="t" r="r" b="b"/>
              <a:pathLst>
                <a:path w="4955" h="8238" extrusionOk="0">
                  <a:moveTo>
                    <a:pt x="4955" y="1"/>
                  </a:moveTo>
                  <a:cubicBezTo>
                    <a:pt x="3192" y="396"/>
                    <a:pt x="1520" y="1095"/>
                    <a:pt x="0" y="2068"/>
                  </a:cubicBezTo>
                  <a:lnTo>
                    <a:pt x="730" y="8207"/>
                  </a:lnTo>
                  <a:lnTo>
                    <a:pt x="4742" y="8238"/>
                  </a:lnTo>
                  <a:lnTo>
                    <a:pt x="4955" y="1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0" name="Google Shape;1300;p52"/>
            <p:cNvSpPr/>
            <p:nvPr/>
          </p:nvSpPr>
          <p:spPr>
            <a:xfrm>
              <a:off x="7183403" y="3921409"/>
              <a:ext cx="403611" cy="336414"/>
            </a:xfrm>
            <a:custGeom>
              <a:avLst/>
              <a:gdLst/>
              <a:ahLst/>
              <a:cxnLst/>
              <a:rect l="l" t="t" r="r" b="b"/>
              <a:pathLst>
                <a:path w="7508" h="6258" extrusionOk="0">
                  <a:moveTo>
                    <a:pt x="7415" y="1"/>
                  </a:moveTo>
                  <a:cubicBezTo>
                    <a:pt x="7358" y="1"/>
                    <a:pt x="7232" y="1108"/>
                    <a:pt x="5567" y="1108"/>
                  </a:cubicBezTo>
                  <a:cubicBezTo>
                    <a:pt x="5014" y="1108"/>
                    <a:pt x="4291" y="986"/>
                    <a:pt x="3344" y="660"/>
                  </a:cubicBezTo>
                  <a:cubicBezTo>
                    <a:pt x="3344" y="660"/>
                    <a:pt x="0" y="6071"/>
                    <a:pt x="2736" y="6253"/>
                  </a:cubicBezTo>
                  <a:cubicBezTo>
                    <a:pt x="2782" y="6256"/>
                    <a:pt x="2828" y="6257"/>
                    <a:pt x="2874" y="6257"/>
                  </a:cubicBezTo>
                  <a:cubicBezTo>
                    <a:pt x="5857" y="6257"/>
                    <a:pt x="7508" y="478"/>
                    <a:pt x="7508" y="478"/>
                  </a:cubicBezTo>
                  <a:cubicBezTo>
                    <a:pt x="7446" y="130"/>
                    <a:pt x="7435" y="1"/>
                    <a:pt x="741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1" name="Google Shape;1301;p52"/>
            <p:cNvSpPr/>
            <p:nvPr/>
          </p:nvSpPr>
          <p:spPr>
            <a:xfrm>
              <a:off x="7281459" y="3935655"/>
              <a:ext cx="297440" cy="186323"/>
            </a:xfrm>
            <a:custGeom>
              <a:avLst/>
              <a:gdLst/>
              <a:ahLst/>
              <a:cxnLst/>
              <a:rect l="l" t="t" r="r" b="b"/>
              <a:pathLst>
                <a:path w="5533" h="3466" extrusionOk="0">
                  <a:moveTo>
                    <a:pt x="1520" y="0"/>
                  </a:moveTo>
                  <a:cubicBezTo>
                    <a:pt x="1520" y="0"/>
                    <a:pt x="426" y="1763"/>
                    <a:pt x="0" y="3313"/>
                  </a:cubicBezTo>
                  <a:cubicBezTo>
                    <a:pt x="573" y="3118"/>
                    <a:pt x="1158" y="3028"/>
                    <a:pt x="1741" y="3028"/>
                  </a:cubicBezTo>
                  <a:cubicBezTo>
                    <a:pt x="2519" y="3028"/>
                    <a:pt x="3296" y="3187"/>
                    <a:pt x="4043" y="3465"/>
                  </a:cubicBezTo>
                  <a:cubicBezTo>
                    <a:pt x="5046" y="1885"/>
                    <a:pt x="5532" y="0"/>
                    <a:pt x="5532" y="0"/>
                  </a:cubicBezTo>
                  <a:lnTo>
                    <a:pt x="5532" y="0"/>
                  </a:lnTo>
                  <a:cubicBezTo>
                    <a:pt x="5076" y="122"/>
                    <a:pt x="4478" y="162"/>
                    <a:pt x="3884" y="162"/>
                  </a:cubicBezTo>
                  <a:cubicBezTo>
                    <a:pt x="2695" y="162"/>
                    <a:pt x="1520" y="0"/>
                    <a:pt x="1520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2" name="Google Shape;1302;p52"/>
            <p:cNvSpPr/>
            <p:nvPr/>
          </p:nvSpPr>
          <p:spPr>
            <a:xfrm>
              <a:off x="7333712" y="3823891"/>
              <a:ext cx="200623" cy="173529"/>
            </a:xfrm>
            <a:custGeom>
              <a:avLst/>
              <a:gdLst/>
              <a:ahLst/>
              <a:cxnLst/>
              <a:rect l="l" t="t" r="r" b="b"/>
              <a:pathLst>
                <a:path w="3732" h="3228" extrusionOk="0">
                  <a:moveTo>
                    <a:pt x="1214" y="327"/>
                  </a:moveTo>
                  <a:cubicBezTo>
                    <a:pt x="1512" y="327"/>
                    <a:pt x="1642" y="1586"/>
                    <a:pt x="1642" y="1714"/>
                  </a:cubicBezTo>
                  <a:cubicBezTo>
                    <a:pt x="1642" y="1950"/>
                    <a:pt x="1634" y="2177"/>
                    <a:pt x="1622" y="2401"/>
                  </a:cubicBezTo>
                  <a:lnTo>
                    <a:pt x="1622" y="2401"/>
                  </a:lnTo>
                  <a:cubicBezTo>
                    <a:pt x="1525" y="2225"/>
                    <a:pt x="1428" y="2046"/>
                    <a:pt x="1338" y="1866"/>
                  </a:cubicBezTo>
                  <a:cubicBezTo>
                    <a:pt x="1217" y="1562"/>
                    <a:pt x="791" y="802"/>
                    <a:pt x="1034" y="468"/>
                  </a:cubicBezTo>
                  <a:cubicBezTo>
                    <a:pt x="1100" y="369"/>
                    <a:pt x="1160" y="327"/>
                    <a:pt x="1214" y="327"/>
                  </a:cubicBezTo>
                  <a:close/>
                  <a:moveTo>
                    <a:pt x="2583" y="1014"/>
                  </a:moveTo>
                  <a:cubicBezTo>
                    <a:pt x="2736" y="1014"/>
                    <a:pt x="2849" y="1167"/>
                    <a:pt x="2827" y="1380"/>
                  </a:cubicBezTo>
                  <a:cubicBezTo>
                    <a:pt x="2751" y="1912"/>
                    <a:pt x="2337" y="2360"/>
                    <a:pt x="1937" y="2741"/>
                  </a:cubicBezTo>
                  <a:lnTo>
                    <a:pt x="1937" y="2741"/>
                  </a:lnTo>
                  <a:cubicBezTo>
                    <a:pt x="1965" y="2390"/>
                    <a:pt x="2004" y="2043"/>
                    <a:pt x="2098" y="1714"/>
                  </a:cubicBezTo>
                  <a:cubicBezTo>
                    <a:pt x="2159" y="1502"/>
                    <a:pt x="2220" y="1228"/>
                    <a:pt x="2372" y="1106"/>
                  </a:cubicBezTo>
                  <a:cubicBezTo>
                    <a:pt x="2445" y="1042"/>
                    <a:pt x="2518" y="1014"/>
                    <a:pt x="2583" y="1014"/>
                  </a:cubicBezTo>
                  <a:close/>
                  <a:moveTo>
                    <a:pt x="1269" y="0"/>
                  </a:moveTo>
                  <a:cubicBezTo>
                    <a:pt x="1182" y="0"/>
                    <a:pt x="1083" y="23"/>
                    <a:pt x="973" y="73"/>
                  </a:cubicBezTo>
                  <a:cubicBezTo>
                    <a:pt x="1" y="559"/>
                    <a:pt x="1247" y="2535"/>
                    <a:pt x="1581" y="3113"/>
                  </a:cubicBezTo>
                  <a:cubicBezTo>
                    <a:pt x="1622" y="3194"/>
                    <a:pt x="1689" y="3227"/>
                    <a:pt x="1756" y="3227"/>
                  </a:cubicBezTo>
                  <a:cubicBezTo>
                    <a:pt x="1866" y="3227"/>
                    <a:pt x="1972" y="3135"/>
                    <a:pt x="1949" y="3012"/>
                  </a:cubicBezTo>
                  <a:lnTo>
                    <a:pt x="1949" y="3012"/>
                  </a:lnTo>
                  <a:cubicBezTo>
                    <a:pt x="2606" y="2552"/>
                    <a:pt x="3732" y="1412"/>
                    <a:pt x="2919" y="711"/>
                  </a:cubicBezTo>
                  <a:cubicBezTo>
                    <a:pt x="2843" y="644"/>
                    <a:pt x="2756" y="617"/>
                    <a:pt x="2667" y="617"/>
                  </a:cubicBezTo>
                  <a:cubicBezTo>
                    <a:pt x="2431" y="617"/>
                    <a:pt x="2178" y="809"/>
                    <a:pt x="2068" y="985"/>
                  </a:cubicBezTo>
                  <a:cubicBezTo>
                    <a:pt x="2021" y="1062"/>
                    <a:pt x="1980" y="1141"/>
                    <a:pt x="1942" y="1223"/>
                  </a:cubicBezTo>
                  <a:lnTo>
                    <a:pt x="1942" y="1223"/>
                  </a:lnTo>
                  <a:cubicBezTo>
                    <a:pt x="1882" y="570"/>
                    <a:pt x="1706" y="0"/>
                    <a:pt x="126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3" name="Google Shape;1303;p52"/>
            <p:cNvSpPr/>
            <p:nvPr/>
          </p:nvSpPr>
          <p:spPr>
            <a:xfrm>
              <a:off x="7265116" y="4098436"/>
              <a:ext cx="233684" cy="138211"/>
            </a:xfrm>
            <a:custGeom>
              <a:avLst/>
              <a:gdLst/>
              <a:ahLst/>
              <a:cxnLst/>
              <a:rect l="l" t="t" r="r" b="b"/>
              <a:pathLst>
                <a:path w="4347" h="2571" extrusionOk="0">
                  <a:moveTo>
                    <a:pt x="2045" y="0"/>
                  </a:moveTo>
                  <a:cubicBezTo>
                    <a:pt x="1462" y="0"/>
                    <a:pt x="877" y="90"/>
                    <a:pt x="304" y="285"/>
                  </a:cubicBezTo>
                  <a:cubicBezTo>
                    <a:pt x="0" y="1471"/>
                    <a:pt x="30" y="2504"/>
                    <a:pt x="1216" y="2565"/>
                  </a:cubicBezTo>
                  <a:cubicBezTo>
                    <a:pt x="1271" y="2569"/>
                    <a:pt x="1326" y="2570"/>
                    <a:pt x="1380" y="2570"/>
                  </a:cubicBezTo>
                  <a:cubicBezTo>
                    <a:pt x="2638" y="2570"/>
                    <a:pt x="3618" y="1574"/>
                    <a:pt x="4347" y="437"/>
                  </a:cubicBezTo>
                  <a:cubicBezTo>
                    <a:pt x="3600" y="159"/>
                    <a:pt x="2823" y="0"/>
                    <a:pt x="204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4" name="Google Shape;1304;p52"/>
            <p:cNvSpPr/>
            <p:nvPr/>
          </p:nvSpPr>
          <p:spPr>
            <a:xfrm>
              <a:off x="7343550" y="3992263"/>
              <a:ext cx="181055" cy="20482"/>
            </a:xfrm>
            <a:custGeom>
              <a:avLst/>
              <a:gdLst/>
              <a:ahLst/>
              <a:cxnLst/>
              <a:rect l="l" t="t" r="r" b="b"/>
              <a:pathLst>
                <a:path w="3368" h="381" extrusionOk="0">
                  <a:moveTo>
                    <a:pt x="1969" y="0"/>
                  </a:moveTo>
                  <a:cubicBezTo>
                    <a:pt x="1330" y="0"/>
                    <a:pt x="680" y="123"/>
                    <a:pt x="61" y="193"/>
                  </a:cubicBezTo>
                  <a:cubicBezTo>
                    <a:pt x="0" y="224"/>
                    <a:pt x="0" y="284"/>
                    <a:pt x="61" y="284"/>
                  </a:cubicBezTo>
                  <a:cubicBezTo>
                    <a:pt x="678" y="250"/>
                    <a:pt x="1277" y="167"/>
                    <a:pt x="1877" y="167"/>
                  </a:cubicBezTo>
                  <a:cubicBezTo>
                    <a:pt x="2341" y="167"/>
                    <a:pt x="2806" y="217"/>
                    <a:pt x="3283" y="376"/>
                  </a:cubicBezTo>
                  <a:cubicBezTo>
                    <a:pt x="3289" y="379"/>
                    <a:pt x="3296" y="381"/>
                    <a:pt x="3302" y="381"/>
                  </a:cubicBezTo>
                  <a:cubicBezTo>
                    <a:pt x="3349" y="381"/>
                    <a:pt x="3367" y="281"/>
                    <a:pt x="3313" y="254"/>
                  </a:cubicBezTo>
                  <a:cubicBezTo>
                    <a:pt x="2881" y="63"/>
                    <a:pt x="2428" y="0"/>
                    <a:pt x="196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5" name="Google Shape;1305;p52"/>
            <p:cNvSpPr/>
            <p:nvPr/>
          </p:nvSpPr>
          <p:spPr>
            <a:xfrm>
              <a:off x="7325595" y="4038119"/>
              <a:ext cx="182668" cy="20374"/>
            </a:xfrm>
            <a:custGeom>
              <a:avLst/>
              <a:gdLst/>
              <a:ahLst/>
              <a:cxnLst/>
              <a:rect l="l" t="t" r="r" b="b"/>
              <a:pathLst>
                <a:path w="3398" h="379" extrusionOk="0">
                  <a:moveTo>
                    <a:pt x="2011" y="1"/>
                  </a:moveTo>
                  <a:cubicBezTo>
                    <a:pt x="1356" y="1"/>
                    <a:pt x="687" y="132"/>
                    <a:pt x="61" y="222"/>
                  </a:cubicBezTo>
                  <a:cubicBezTo>
                    <a:pt x="8" y="222"/>
                    <a:pt x="1" y="289"/>
                    <a:pt x="38" y="289"/>
                  </a:cubicBezTo>
                  <a:cubicBezTo>
                    <a:pt x="44" y="289"/>
                    <a:pt x="52" y="287"/>
                    <a:pt x="61" y="283"/>
                  </a:cubicBezTo>
                  <a:cubicBezTo>
                    <a:pt x="695" y="248"/>
                    <a:pt x="1291" y="166"/>
                    <a:pt x="1887" y="166"/>
                  </a:cubicBezTo>
                  <a:cubicBezTo>
                    <a:pt x="2346" y="166"/>
                    <a:pt x="2806" y="215"/>
                    <a:pt x="3282" y="374"/>
                  </a:cubicBezTo>
                  <a:cubicBezTo>
                    <a:pt x="3289" y="377"/>
                    <a:pt x="3296" y="379"/>
                    <a:pt x="3302" y="379"/>
                  </a:cubicBezTo>
                  <a:cubicBezTo>
                    <a:pt x="3355" y="379"/>
                    <a:pt x="3397" y="279"/>
                    <a:pt x="3343" y="252"/>
                  </a:cubicBezTo>
                  <a:cubicBezTo>
                    <a:pt x="2918" y="65"/>
                    <a:pt x="2468" y="1"/>
                    <a:pt x="201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6" name="Google Shape;1306;p52"/>
            <p:cNvSpPr/>
            <p:nvPr/>
          </p:nvSpPr>
          <p:spPr>
            <a:xfrm>
              <a:off x="7903983" y="2597389"/>
              <a:ext cx="289269" cy="586656"/>
            </a:xfrm>
            <a:custGeom>
              <a:avLst/>
              <a:gdLst/>
              <a:ahLst/>
              <a:cxnLst/>
              <a:rect l="l" t="t" r="r" b="b"/>
              <a:pathLst>
                <a:path w="5381" h="10913" extrusionOk="0">
                  <a:moveTo>
                    <a:pt x="5381" y="0"/>
                  </a:moveTo>
                  <a:lnTo>
                    <a:pt x="426" y="7721"/>
                  </a:lnTo>
                  <a:lnTo>
                    <a:pt x="1" y="10912"/>
                  </a:lnTo>
                  <a:lnTo>
                    <a:pt x="5381" y="2796"/>
                  </a:lnTo>
                  <a:lnTo>
                    <a:pt x="538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7" name="Google Shape;1307;p52"/>
            <p:cNvSpPr/>
            <p:nvPr/>
          </p:nvSpPr>
          <p:spPr>
            <a:xfrm>
              <a:off x="6712801" y="3099010"/>
              <a:ext cx="158531" cy="1062141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1"/>
                  </a:moveTo>
                  <a:lnTo>
                    <a:pt x="1064" y="19758"/>
                  </a:lnTo>
                  <a:lnTo>
                    <a:pt x="2949" y="19758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8" name="Google Shape;1308;p52"/>
            <p:cNvSpPr/>
            <p:nvPr/>
          </p:nvSpPr>
          <p:spPr>
            <a:xfrm>
              <a:off x="6840262" y="3099010"/>
              <a:ext cx="102999" cy="1062141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0" y="1"/>
                  </a:moveTo>
                  <a:lnTo>
                    <a:pt x="578" y="19758"/>
                  </a:lnTo>
                  <a:lnTo>
                    <a:pt x="1915" y="18694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9" name="Google Shape;1309;p52"/>
            <p:cNvSpPr/>
            <p:nvPr/>
          </p:nvSpPr>
          <p:spPr>
            <a:xfrm>
              <a:off x="7943227" y="3082668"/>
              <a:ext cx="130738" cy="1078483"/>
            </a:xfrm>
            <a:custGeom>
              <a:avLst/>
              <a:gdLst/>
              <a:ahLst/>
              <a:cxnLst/>
              <a:rect l="l" t="t" r="r" b="b"/>
              <a:pathLst>
                <a:path w="2432" h="20062" extrusionOk="0">
                  <a:moveTo>
                    <a:pt x="0" y="1"/>
                  </a:moveTo>
                  <a:lnTo>
                    <a:pt x="547" y="20062"/>
                  </a:lnTo>
                  <a:lnTo>
                    <a:pt x="2432" y="20062"/>
                  </a:lnTo>
                  <a:lnTo>
                    <a:pt x="1885" y="3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0" name="Google Shape;1310;p52"/>
            <p:cNvSpPr/>
            <p:nvPr/>
          </p:nvSpPr>
          <p:spPr>
            <a:xfrm>
              <a:off x="8044508" y="2991170"/>
              <a:ext cx="102999" cy="1169978"/>
            </a:xfrm>
            <a:custGeom>
              <a:avLst/>
              <a:gdLst/>
              <a:ahLst/>
              <a:cxnLst/>
              <a:rect l="l" t="t" r="r" b="b"/>
              <a:pathLst>
                <a:path w="1916" h="21764" extrusionOk="0">
                  <a:moveTo>
                    <a:pt x="1338" y="0"/>
                  </a:moveTo>
                  <a:lnTo>
                    <a:pt x="1" y="2007"/>
                  </a:lnTo>
                  <a:lnTo>
                    <a:pt x="548" y="21764"/>
                  </a:lnTo>
                  <a:lnTo>
                    <a:pt x="1916" y="20700"/>
                  </a:lnTo>
                  <a:lnTo>
                    <a:pt x="133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1" name="Google Shape;1311;p52"/>
            <p:cNvSpPr/>
            <p:nvPr/>
          </p:nvSpPr>
          <p:spPr>
            <a:xfrm>
              <a:off x="6222576" y="3184002"/>
              <a:ext cx="1697769" cy="176486"/>
            </a:xfrm>
            <a:custGeom>
              <a:avLst/>
              <a:gdLst/>
              <a:ahLst/>
              <a:cxnLst/>
              <a:rect l="l" t="t" r="r" b="b"/>
              <a:pathLst>
                <a:path w="31582" h="3283" extrusionOk="0">
                  <a:moveTo>
                    <a:pt x="1" y="0"/>
                  </a:moveTo>
                  <a:lnTo>
                    <a:pt x="1" y="3283"/>
                  </a:lnTo>
                  <a:lnTo>
                    <a:pt x="31582" y="3283"/>
                  </a:lnTo>
                  <a:lnTo>
                    <a:pt x="3127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2" name="Google Shape;1312;p52"/>
            <p:cNvSpPr/>
            <p:nvPr/>
          </p:nvSpPr>
          <p:spPr>
            <a:xfrm>
              <a:off x="7903983" y="2798338"/>
              <a:ext cx="254972" cy="562142"/>
            </a:xfrm>
            <a:custGeom>
              <a:avLst/>
              <a:gdLst/>
              <a:ahLst/>
              <a:cxnLst/>
              <a:rect l="l" t="t" r="r" b="b"/>
              <a:pathLst>
                <a:path w="4743" h="10457" extrusionOk="0">
                  <a:moveTo>
                    <a:pt x="4743" y="1"/>
                  </a:moveTo>
                  <a:lnTo>
                    <a:pt x="1" y="7174"/>
                  </a:lnTo>
                  <a:lnTo>
                    <a:pt x="305" y="10457"/>
                  </a:lnTo>
                  <a:lnTo>
                    <a:pt x="4743" y="2767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3" name="Google Shape;1313;p52"/>
            <p:cNvSpPr/>
            <p:nvPr/>
          </p:nvSpPr>
          <p:spPr>
            <a:xfrm>
              <a:off x="6289559" y="3360438"/>
              <a:ext cx="158585" cy="1062141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65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4" name="Google Shape;1314;p52"/>
            <p:cNvSpPr/>
            <p:nvPr/>
          </p:nvSpPr>
          <p:spPr>
            <a:xfrm>
              <a:off x="6417021" y="3360438"/>
              <a:ext cx="102999" cy="1062141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5" name="Google Shape;1315;p52"/>
            <p:cNvSpPr/>
            <p:nvPr/>
          </p:nvSpPr>
          <p:spPr>
            <a:xfrm>
              <a:off x="7673574" y="3360438"/>
              <a:ext cx="158585" cy="1062141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65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6" name="Google Shape;1316;p52"/>
            <p:cNvSpPr/>
            <p:nvPr/>
          </p:nvSpPr>
          <p:spPr>
            <a:xfrm>
              <a:off x="7801035" y="3360438"/>
              <a:ext cx="102999" cy="1062141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7" name="Google Shape;1317;p52"/>
            <p:cNvSpPr/>
            <p:nvPr/>
          </p:nvSpPr>
          <p:spPr>
            <a:xfrm>
              <a:off x="6093502" y="3012405"/>
              <a:ext cx="472260" cy="171648"/>
            </a:xfrm>
            <a:custGeom>
              <a:avLst/>
              <a:gdLst/>
              <a:ahLst/>
              <a:cxnLst/>
              <a:rect l="l" t="t" r="r" b="b"/>
              <a:pathLst>
                <a:path w="8785" h="3193" extrusionOk="0">
                  <a:moveTo>
                    <a:pt x="0" y="1"/>
                  </a:moveTo>
                  <a:lnTo>
                    <a:pt x="578" y="3192"/>
                  </a:lnTo>
                  <a:lnTo>
                    <a:pt x="8785" y="3192"/>
                  </a:lnTo>
                  <a:cubicBezTo>
                    <a:pt x="8055" y="2341"/>
                    <a:pt x="7295" y="943"/>
                    <a:pt x="6596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8" name="Google Shape;1318;p52"/>
            <p:cNvSpPr/>
            <p:nvPr/>
          </p:nvSpPr>
          <p:spPr>
            <a:xfrm>
              <a:off x="6448093" y="3012405"/>
              <a:ext cx="251693" cy="171648"/>
            </a:xfrm>
            <a:custGeom>
              <a:avLst/>
              <a:gdLst/>
              <a:ahLst/>
              <a:cxnLst/>
              <a:rect l="l" t="t" r="r" b="b"/>
              <a:pathLst>
                <a:path w="4682" h="3193" extrusionOk="0">
                  <a:moveTo>
                    <a:pt x="0" y="1"/>
                  </a:moveTo>
                  <a:cubicBezTo>
                    <a:pt x="699" y="943"/>
                    <a:pt x="1459" y="2341"/>
                    <a:pt x="2189" y="3192"/>
                  </a:cubicBezTo>
                  <a:lnTo>
                    <a:pt x="4681" y="3192"/>
                  </a:lnTo>
                  <a:cubicBezTo>
                    <a:pt x="3982" y="2280"/>
                    <a:pt x="3070" y="912"/>
                    <a:pt x="2341" y="1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9" name="Google Shape;1319;p52"/>
            <p:cNvSpPr/>
            <p:nvPr/>
          </p:nvSpPr>
          <p:spPr>
            <a:xfrm>
              <a:off x="6573888" y="3012405"/>
              <a:ext cx="277819" cy="171648"/>
            </a:xfrm>
            <a:custGeom>
              <a:avLst/>
              <a:gdLst/>
              <a:ahLst/>
              <a:cxnLst/>
              <a:rect l="l" t="t" r="r" b="b"/>
              <a:pathLst>
                <a:path w="5168" h="3193" extrusionOk="0">
                  <a:moveTo>
                    <a:pt x="1" y="1"/>
                  </a:moveTo>
                  <a:cubicBezTo>
                    <a:pt x="730" y="912"/>
                    <a:pt x="1672" y="2280"/>
                    <a:pt x="2341" y="3192"/>
                  </a:cubicBezTo>
                  <a:lnTo>
                    <a:pt x="5168" y="3192"/>
                  </a:lnTo>
                  <a:cubicBezTo>
                    <a:pt x="4682" y="2250"/>
                    <a:pt x="3861" y="912"/>
                    <a:pt x="3375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0" name="Google Shape;1320;p52"/>
            <p:cNvSpPr/>
            <p:nvPr/>
          </p:nvSpPr>
          <p:spPr>
            <a:xfrm>
              <a:off x="6990571" y="3012405"/>
              <a:ext cx="936348" cy="171648"/>
            </a:xfrm>
            <a:custGeom>
              <a:avLst/>
              <a:gdLst/>
              <a:ahLst/>
              <a:cxnLst/>
              <a:rect l="l" t="t" r="r" b="b"/>
              <a:pathLst>
                <a:path w="17418" h="3193" extrusionOk="0">
                  <a:moveTo>
                    <a:pt x="1" y="1"/>
                  </a:moveTo>
                  <a:cubicBezTo>
                    <a:pt x="487" y="973"/>
                    <a:pt x="1308" y="2250"/>
                    <a:pt x="1885" y="3192"/>
                  </a:cubicBezTo>
                  <a:lnTo>
                    <a:pt x="16992" y="3192"/>
                  </a:lnTo>
                  <a:lnTo>
                    <a:pt x="17417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1" name="Google Shape;1321;p52"/>
            <p:cNvSpPr/>
            <p:nvPr/>
          </p:nvSpPr>
          <p:spPr>
            <a:xfrm>
              <a:off x="6755270" y="3012405"/>
              <a:ext cx="336683" cy="171648"/>
            </a:xfrm>
            <a:custGeom>
              <a:avLst/>
              <a:gdLst/>
              <a:ahLst/>
              <a:cxnLst/>
              <a:rect l="l" t="t" r="r" b="b"/>
              <a:pathLst>
                <a:path w="6263" h="3193" extrusionOk="0">
                  <a:moveTo>
                    <a:pt x="1" y="1"/>
                  </a:moveTo>
                  <a:cubicBezTo>
                    <a:pt x="487" y="912"/>
                    <a:pt x="1308" y="2250"/>
                    <a:pt x="1794" y="3192"/>
                  </a:cubicBezTo>
                  <a:lnTo>
                    <a:pt x="6262" y="3192"/>
                  </a:lnTo>
                  <a:cubicBezTo>
                    <a:pt x="5685" y="2250"/>
                    <a:pt x="4864" y="973"/>
                    <a:pt x="4378" y="1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2" name="Google Shape;1322;p52"/>
            <p:cNvSpPr/>
            <p:nvPr/>
          </p:nvSpPr>
          <p:spPr>
            <a:xfrm>
              <a:off x="6098394" y="2563037"/>
              <a:ext cx="2099714" cy="449413"/>
            </a:xfrm>
            <a:custGeom>
              <a:avLst/>
              <a:gdLst/>
              <a:ahLst/>
              <a:cxnLst/>
              <a:rect l="l" t="t" r="r" b="b"/>
              <a:pathLst>
                <a:path w="39059" h="8360" extrusionOk="0">
                  <a:moveTo>
                    <a:pt x="8511" y="1"/>
                  </a:moveTo>
                  <a:lnTo>
                    <a:pt x="1" y="8360"/>
                  </a:lnTo>
                  <a:lnTo>
                    <a:pt x="34105" y="8360"/>
                  </a:lnTo>
                  <a:lnTo>
                    <a:pt x="39059" y="639"/>
                  </a:lnTo>
                  <a:lnTo>
                    <a:pt x="8511" y="1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3" name="Google Shape;1323;p52"/>
            <p:cNvSpPr/>
            <p:nvPr/>
          </p:nvSpPr>
          <p:spPr>
            <a:xfrm>
              <a:off x="6967724" y="2590830"/>
              <a:ext cx="643800" cy="364422"/>
            </a:xfrm>
            <a:custGeom>
              <a:avLst/>
              <a:gdLst/>
              <a:ahLst/>
              <a:cxnLst/>
              <a:rect l="l" t="t" r="r" b="b"/>
              <a:pathLst>
                <a:path w="11976" h="6779" extrusionOk="0">
                  <a:moveTo>
                    <a:pt x="10851" y="578"/>
                  </a:moveTo>
                  <a:cubicBezTo>
                    <a:pt x="11034" y="578"/>
                    <a:pt x="11186" y="700"/>
                    <a:pt x="11186" y="852"/>
                  </a:cubicBezTo>
                  <a:cubicBezTo>
                    <a:pt x="11186" y="1004"/>
                    <a:pt x="11034" y="1125"/>
                    <a:pt x="10851" y="1125"/>
                  </a:cubicBezTo>
                  <a:cubicBezTo>
                    <a:pt x="10669" y="1125"/>
                    <a:pt x="10517" y="1004"/>
                    <a:pt x="10517" y="852"/>
                  </a:cubicBezTo>
                  <a:cubicBezTo>
                    <a:pt x="10517" y="700"/>
                    <a:pt x="10639" y="578"/>
                    <a:pt x="10851" y="578"/>
                  </a:cubicBezTo>
                  <a:close/>
                  <a:moveTo>
                    <a:pt x="10183" y="2827"/>
                  </a:moveTo>
                  <a:cubicBezTo>
                    <a:pt x="10365" y="2827"/>
                    <a:pt x="10517" y="2949"/>
                    <a:pt x="10517" y="3101"/>
                  </a:cubicBezTo>
                  <a:cubicBezTo>
                    <a:pt x="10517" y="3253"/>
                    <a:pt x="10365" y="3374"/>
                    <a:pt x="10183" y="3374"/>
                  </a:cubicBezTo>
                  <a:cubicBezTo>
                    <a:pt x="10000" y="3374"/>
                    <a:pt x="9848" y="3253"/>
                    <a:pt x="9848" y="3101"/>
                  </a:cubicBezTo>
                  <a:cubicBezTo>
                    <a:pt x="9848" y="2949"/>
                    <a:pt x="10000" y="2827"/>
                    <a:pt x="10183" y="2827"/>
                  </a:cubicBezTo>
                  <a:close/>
                  <a:moveTo>
                    <a:pt x="9180" y="5563"/>
                  </a:moveTo>
                  <a:cubicBezTo>
                    <a:pt x="9392" y="5563"/>
                    <a:pt x="9514" y="5684"/>
                    <a:pt x="9514" y="5836"/>
                  </a:cubicBezTo>
                  <a:cubicBezTo>
                    <a:pt x="9514" y="5988"/>
                    <a:pt x="9362" y="6110"/>
                    <a:pt x="9180" y="6110"/>
                  </a:cubicBezTo>
                  <a:cubicBezTo>
                    <a:pt x="8997" y="6110"/>
                    <a:pt x="8845" y="5988"/>
                    <a:pt x="8845" y="5836"/>
                  </a:cubicBezTo>
                  <a:cubicBezTo>
                    <a:pt x="8845" y="5684"/>
                    <a:pt x="8997" y="5563"/>
                    <a:pt x="9180" y="5563"/>
                  </a:cubicBezTo>
                  <a:close/>
                  <a:moveTo>
                    <a:pt x="3131" y="1"/>
                  </a:moveTo>
                  <a:lnTo>
                    <a:pt x="0" y="6779"/>
                  </a:lnTo>
                  <a:lnTo>
                    <a:pt x="9848" y="6779"/>
                  </a:lnTo>
                  <a:lnTo>
                    <a:pt x="11976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4" name="Google Shape;1324;p52"/>
            <p:cNvSpPr/>
            <p:nvPr/>
          </p:nvSpPr>
          <p:spPr>
            <a:xfrm>
              <a:off x="7401394" y="2602603"/>
              <a:ext cx="111439" cy="332759"/>
            </a:xfrm>
            <a:custGeom>
              <a:avLst/>
              <a:gdLst/>
              <a:ahLst/>
              <a:cxnLst/>
              <a:rect l="l" t="t" r="r" b="b"/>
              <a:pathLst>
                <a:path w="2073" h="6190" extrusionOk="0">
                  <a:moveTo>
                    <a:pt x="1983" y="0"/>
                  </a:moveTo>
                  <a:cubicBezTo>
                    <a:pt x="1950" y="0"/>
                    <a:pt x="1916" y="17"/>
                    <a:pt x="1903" y="55"/>
                  </a:cubicBezTo>
                  <a:cubicBezTo>
                    <a:pt x="1143" y="2000"/>
                    <a:pt x="535" y="4098"/>
                    <a:pt x="18" y="6104"/>
                  </a:cubicBezTo>
                  <a:cubicBezTo>
                    <a:pt x="1" y="6157"/>
                    <a:pt x="34" y="6189"/>
                    <a:pt x="72" y="6189"/>
                  </a:cubicBezTo>
                  <a:cubicBezTo>
                    <a:pt x="98" y="6189"/>
                    <a:pt x="127" y="6172"/>
                    <a:pt x="140" y="6134"/>
                  </a:cubicBezTo>
                  <a:cubicBezTo>
                    <a:pt x="900" y="4219"/>
                    <a:pt x="1568" y="2122"/>
                    <a:pt x="2055" y="85"/>
                  </a:cubicBezTo>
                  <a:cubicBezTo>
                    <a:pt x="2072" y="32"/>
                    <a:pt x="2029" y="0"/>
                    <a:pt x="1983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5" name="Google Shape;1325;p52"/>
            <p:cNvSpPr/>
            <p:nvPr/>
          </p:nvSpPr>
          <p:spPr>
            <a:xfrm>
              <a:off x="7033040" y="2843818"/>
              <a:ext cx="444521" cy="19514"/>
            </a:xfrm>
            <a:custGeom>
              <a:avLst/>
              <a:gdLst/>
              <a:ahLst/>
              <a:cxnLst/>
              <a:rect l="l" t="t" r="r" b="b"/>
              <a:pathLst>
                <a:path w="8269" h="363" extrusionOk="0">
                  <a:moveTo>
                    <a:pt x="5181" y="0"/>
                  </a:moveTo>
                  <a:cubicBezTo>
                    <a:pt x="3355" y="0"/>
                    <a:pt x="1369" y="52"/>
                    <a:pt x="92" y="127"/>
                  </a:cubicBezTo>
                  <a:cubicBezTo>
                    <a:pt x="1" y="127"/>
                    <a:pt x="1" y="249"/>
                    <a:pt x="92" y="249"/>
                  </a:cubicBezTo>
                  <a:cubicBezTo>
                    <a:pt x="1126" y="325"/>
                    <a:pt x="2630" y="363"/>
                    <a:pt x="4135" y="363"/>
                  </a:cubicBezTo>
                  <a:cubicBezTo>
                    <a:pt x="5639" y="363"/>
                    <a:pt x="7144" y="325"/>
                    <a:pt x="8177" y="249"/>
                  </a:cubicBezTo>
                  <a:cubicBezTo>
                    <a:pt x="8269" y="219"/>
                    <a:pt x="8269" y="97"/>
                    <a:pt x="8177" y="67"/>
                  </a:cubicBezTo>
                  <a:cubicBezTo>
                    <a:pt x="7376" y="20"/>
                    <a:pt x="6309" y="0"/>
                    <a:pt x="5181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6" name="Google Shape;1326;p52"/>
            <p:cNvSpPr/>
            <p:nvPr/>
          </p:nvSpPr>
          <p:spPr>
            <a:xfrm>
              <a:off x="7047770" y="2781620"/>
              <a:ext cx="446133" cy="18224"/>
            </a:xfrm>
            <a:custGeom>
              <a:avLst/>
              <a:gdLst/>
              <a:ahLst/>
              <a:cxnLst/>
              <a:rect l="l" t="t" r="r" b="b"/>
              <a:pathLst>
                <a:path w="8299" h="339" extrusionOk="0">
                  <a:moveTo>
                    <a:pt x="5020" y="1"/>
                  </a:moveTo>
                  <a:cubicBezTo>
                    <a:pt x="3239" y="1"/>
                    <a:pt x="1332" y="44"/>
                    <a:pt x="92" y="99"/>
                  </a:cubicBezTo>
                  <a:cubicBezTo>
                    <a:pt x="0" y="99"/>
                    <a:pt x="0" y="251"/>
                    <a:pt x="92" y="251"/>
                  </a:cubicBezTo>
                  <a:cubicBezTo>
                    <a:pt x="1067" y="308"/>
                    <a:pt x="2463" y="339"/>
                    <a:pt x="3883" y="339"/>
                  </a:cubicBezTo>
                  <a:cubicBezTo>
                    <a:pt x="5470" y="339"/>
                    <a:pt x="7086" y="301"/>
                    <a:pt x="8177" y="221"/>
                  </a:cubicBezTo>
                  <a:cubicBezTo>
                    <a:pt x="8298" y="221"/>
                    <a:pt x="8268" y="69"/>
                    <a:pt x="8177" y="69"/>
                  </a:cubicBezTo>
                  <a:cubicBezTo>
                    <a:pt x="7338" y="20"/>
                    <a:pt x="6207" y="1"/>
                    <a:pt x="5020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7" name="Google Shape;1327;p52"/>
            <p:cNvSpPr/>
            <p:nvPr/>
          </p:nvSpPr>
          <p:spPr>
            <a:xfrm>
              <a:off x="7090240" y="2729420"/>
              <a:ext cx="415115" cy="17579"/>
            </a:xfrm>
            <a:custGeom>
              <a:avLst/>
              <a:gdLst/>
              <a:ahLst/>
              <a:cxnLst/>
              <a:rect l="l" t="t" r="r" b="b"/>
              <a:pathLst>
                <a:path w="7722" h="327" extrusionOk="0">
                  <a:moveTo>
                    <a:pt x="4830" y="1"/>
                  </a:moveTo>
                  <a:cubicBezTo>
                    <a:pt x="3132" y="1"/>
                    <a:pt x="1275" y="53"/>
                    <a:pt x="92" y="128"/>
                  </a:cubicBezTo>
                  <a:cubicBezTo>
                    <a:pt x="1" y="128"/>
                    <a:pt x="1" y="249"/>
                    <a:pt x="92" y="249"/>
                  </a:cubicBezTo>
                  <a:cubicBezTo>
                    <a:pt x="932" y="303"/>
                    <a:pt x="2110" y="327"/>
                    <a:pt x="3330" y="327"/>
                  </a:cubicBezTo>
                  <a:cubicBezTo>
                    <a:pt x="4893" y="327"/>
                    <a:pt x="6524" y="287"/>
                    <a:pt x="7600" y="219"/>
                  </a:cubicBezTo>
                  <a:cubicBezTo>
                    <a:pt x="7721" y="189"/>
                    <a:pt x="7691" y="67"/>
                    <a:pt x="7600" y="67"/>
                  </a:cubicBezTo>
                  <a:cubicBezTo>
                    <a:pt x="6868" y="20"/>
                    <a:pt x="5880" y="1"/>
                    <a:pt x="4830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8" name="Google Shape;1328;p52"/>
            <p:cNvSpPr/>
            <p:nvPr/>
          </p:nvSpPr>
          <p:spPr>
            <a:xfrm>
              <a:off x="7098411" y="2679209"/>
              <a:ext cx="415115" cy="17686"/>
            </a:xfrm>
            <a:custGeom>
              <a:avLst/>
              <a:gdLst/>
              <a:ahLst/>
              <a:cxnLst/>
              <a:rect l="l" t="t" r="r" b="b"/>
              <a:pathLst>
                <a:path w="7722" h="329" extrusionOk="0">
                  <a:moveTo>
                    <a:pt x="5146" y="0"/>
                  </a:moveTo>
                  <a:cubicBezTo>
                    <a:pt x="3368" y="0"/>
                    <a:pt x="1365" y="60"/>
                    <a:pt x="92" y="119"/>
                  </a:cubicBezTo>
                  <a:cubicBezTo>
                    <a:pt x="1" y="119"/>
                    <a:pt x="1" y="241"/>
                    <a:pt x="92" y="241"/>
                  </a:cubicBezTo>
                  <a:cubicBezTo>
                    <a:pt x="1010" y="298"/>
                    <a:pt x="2308" y="329"/>
                    <a:pt x="3627" y="329"/>
                  </a:cubicBezTo>
                  <a:cubicBezTo>
                    <a:pt x="5102" y="329"/>
                    <a:pt x="6603" y="291"/>
                    <a:pt x="7630" y="211"/>
                  </a:cubicBezTo>
                  <a:cubicBezTo>
                    <a:pt x="7721" y="211"/>
                    <a:pt x="7721" y="59"/>
                    <a:pt x="7630" y="59"/>
                  </a:cubicBezTo>
                  <a:cubicBezTo>
                    <a:pt x="6958" y="17"/>
                    <a:pt x="6083" y="0"/>
                    <a:pt x="5146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9" name="Google Shape;1329;p52"/>
            <p:cNvSpPr/>
            <p:nvPr/>
          </p:nvSpPr>
          <p:spPr>
            <a:xfrm>
              <a:off x="7114753" y="2628139"/>
              <a:ext cx="415115" cy="17579"/>
            </a:xfrm>
            <a:custGeom>
              <a:avLst/>
              <a:gdLst/>
              <a:ahLst/>
              <a:cxnLst/>
              <a:rect l="l" t="t" r="r" b="b"/>
              <a:pathLst>
                <a:path w="7722" h="327" extrusionOk="0">
                  <a:moveTo>
                    <a:pt x="4830" y="0"/>
                  </a:moveTo>
                  <a:cubicBezTo>
                    <a:pt x="3132" y="0"/>
                    <a:pt x="1275" y="52"/>
                    <a:pt x="92" y="127"/>
                  </a:cubicBezTo>
                  <a:cubicBezTo>
                    <a:pt x="1" y="127"/>
                    <a:pt x="1" y="249"/>
                    <a:pt x="92" y="249"/>
                  </a:cubicBezTo>
                  <a:cubicBezTo>
                    <a:pt x="931" y="302"/>
                    <a:pt x="2110" y="326"/>
                    <a:pt x="3330" y="326"/>
                  </a:cubicBezTo>
                  <a:cubicBezTo>
                    <a:pt x="4893" y="326"/>
                    <a:pt x="6524" y="287"/>
                    <a:pt x="7600" y="218"/>
                  </a:cubicBezTo>
                  <a:cubicBezTo>
                    <a:pt x="7721" y="188"/>
                    <a:pt x="7691" y="66"/>
                    <a:pt x="7600" y="66"/>
                  </a:cubicBezTo>
                  <a:cubicBezTo>
                    <a:pt x="6868" y="20"/>
                    <a:pt x="5880" y="0"/>
                    <a:pt x="4830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0" name="Google Shape;1330;p52"/>
            <p:cNvSpPr/>
            <p:nvPr/>
          </p:nvSpPr>
          <p:spPr>
            <a:xfrm>
              <a:off x="6162098" y="2700337"/>
              <a:ext cx="822974" cy="310503"/>
            </a:xfrm>
            <a:custGeom>
              <a:avLst/>
              <a:gdLst/>
              <a:ahLst/>
              <a:cxnLst/>
              <a:rect l="l" t="t" r="r" b="b"/>
              <a:pathLst>
                <a:path w="15309" h="5776" extrusionOk="0">
                  <a:moveTo>
                    <a:pt x="4864" y="0"/>
                  </a:moveTo>
                  <a:cubicBezTo>
                    <a:pt x="4104" y="1672"/>
                    <a:pt x="1" y="4377"/>
                    <a:pt x="1" y="4377"/>
                  </a:cubicBezTo>
                  <a:lnTo>
                    <a:pt x="9576" y="5775"/>
                  </a:lnTo>
                  <a:cubicBezTo>
                    <a:pt x="10062" y="5410"/>
                    <a:pt x="14257" y="3647"/>
                    <a:pt x="14895" y="2219"/>
                  </a:cubicBezTo>
                  <a:cubicBezTo>
                    <a:pt x="15309" y="1273"/>
                    <a:pt x="14265" y="1106"/>
                    <a:pt x="13480" y="1106"/>
                  </a:cubicBezTo>
                  <a:cubicBezTo>
                    <a:pt x="13055" y="1106"/>
                    <a:pt x="12706" y="1155"/>
                    <a:pt x="12706" y="1155"/>
                  </a:cubicBezTo>
                  <a:lnTo>
                    <a:pt x="4864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1" name="Google Shape;1331;p52"/>
            <p:cNvSpPr/>
            <p:nvPr/>
          </p:nvSpPr>
          <p:spPr>
            <a:xfrm>
              <a:off x="6209513" y="2698670"/>
              <a:ext cx="743520" cy="272927"/>
            </a:xfrm>
            <a:custGeom>
              <a:avLst/>
              <a:gdLst/>
              <a:ahLst/>
              <a:cxnLst/>
              <a:rect l="l" t="t" r="r" b="b"/>
              <a:pathLst>
                <a:path w="13831" h="5077" extrusionOk="0">
                  <a:moveTo>
                    <a:pt x="3982" y="1"/>
                  </a:moveTo>
                  <a:lnTo>
                    <a:pt x="0" y="3709"/>
                  </a:lnTo>
                  <a:lnTo>
                    <a:pt x="9271" y="5077"/>
                  </a:lnTo>
                  <a:cubicBezTo>
                    <a:pt x="11490" y="4560"/>
                    <a:pt x="13830" y="2189"/>
                    <a:pt x="13830" y="2189"/>
                  </a:cubicBezTo>
                  <a:lnTo>
                    <a:pt x="11824" y="1642"/>
                  </a:lnTo>
                  <a:lnTo>
                    <a:pt x="3982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2" name="Google Shape;1332;p52"/>
            <p:cNvSpPr/>
            <p:nvPr/>
          </p:nvSpPr>
          <p:spPr>
            <a:xfrm>
              <a:off x="6201342" y="2672543"/>
              <a:ext cx="743520" cy="272927"/>
            </a:xfrm>
            <a:custGeom>
              <a:avLst/>
              <a:gdLst/>
              <a:ahLst/>
              <a:cxnLst/>
              <a:rect l="l" t="t" r="r" b="b"/>
              <a:pathLst>
                <a:path w="13831" h="5077" extrusionOk="0">
                  <a:moveTo>
                    <a:pt x="4013" y="0"/>
                  </a:moveTo>
                  <a:lnTo>
                    <a:pt x="0" y="3678"/>
                  </a:lnTo>
                  <a:lnTo>
                    <a:pt x="9271" y="5076"/>
                  </a:lnTo>
                  <a:cubicBezTo>
                    <a:pt x="11490" y="4560"/>
                    <a:pt x="13831" y="2158"/>
                    <a:pt x="13831" y="2158"/>
                  </a:cubicBezTo>
                  <a:lnTo>
                    <a:pt x="11824" y="1642"/>
                  </a:lnTo>
                  <a:lnTo>
                    <a:pt x="4013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3" name="Google Shape;1333;p52"/>
            <p:cNvSpPr/>
            <p:nvPr/>
          </p:nvSpPr>
          <p:spPr>
            <a:xfrm>
              <a:off x="6165377" y="2651094"/>
              <a:ext cx="803997" cy="273142"/>
            </a:xfrm>
            <a:custGeom>
              <a:avLst/>
              <a:gdLst/>
              <a:ahLst/>
              <a:cxnLst/>
              <a:rect l="l" t="t" r="r" b="b"/>
              <a:pathLst>
                <a:path w="14956" h="5081" extrusionOk="0">
                  <a:moveTo>
                    <a:pt x="6080" y="1"/>
                  </a:moveTo>
                  <a:cubicBezTo>
                    <a:pt x="5717" y="1"/>
                    <a:pt x="5440" y="29"/>
                    <a:pt x="5290" y="95"/>
                  </a:cubicBezTo>
                  <a:cubicBezTo>
                    <a:pt x="4135" y="582"/>
                    <a:pt x="1" y="3652"/>
                    <a:pt x="1" y="3652"/>
                  </a:cubicBezTo>
                  <a:lnTo>
                    <a:pt x="9697" y="5080"/>
                  </a:lnTo>
                  <a:cubicBezTo>
                    <a:pt x="10123" y="4807"/>
                    <a:pt x="14074" y="3013"/>
                    <a:pt x="14500" y="2041"/>
                  </a:cubicBezTo>
                  <a:cubicBezTo>
                    <a:pt x="14955" y="1098"/>
                    <a:pt x="13314" y="977"/>
                    <a:pt x="13314" y="977"/>
                  </a:cubicBezTo>
                  <a:cubicBezTo>
                    <a:pt x="13314" y="977"/>
                    <a:pt x="8211" y="1"/>
                    <a:pt x="6080" y="1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4" name="Google Shape;1334;p52"/>
            <p:cNvSpPr/>
            <p:nvPr/>
          </p:nvSpPr>
          <p:spPr>
            <a:xfrm>
              <a:off x="6135971" y="2847366"/>
              <a:ext cx="576872" cy="163477"/>
            </a:xfrm>
            <a:custGeom>
              <a:avLst/>
              <a:gdLst/>
              <a:ahLst/>
              <a:cxnLst/>
              <a:rect l="l" t="t" r="r" b="b"/>
              <a:pathLst>
                <a:path w="10731" h="3041" extrusionOk="0">
                  <a:moveTo>
                    <a:pt x="548" y="1"/>
                  </a:moveTo>
                  <a:cubicBezTo>
                    <a:pt x="1" y="1308"/>
                    <a:pt x="487" y="1642"/>
                    <a:pt x="487" y="1642"/>
                  </a:cubicBezTo>
                  <a:lnTo>
                    <a:pt x="10062" y="3040"/>
                  </a:lnTo>
                  <a:cubicBezTo>
                    <a:pt x="10730" y="2584"/>
                    <a:pt x="10244" y="1429"/>
                    <a:pt x="10244" y="1429"/>
                  </a:cubicBezTo>
                  <a:lnTo>
                    <a:pt x="548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5" name="Google Shape;1335;p52"/>
            <p:cNvSpPr/>
            <p:nvPr/>
          </p:nvSpPr>
          <p:spPr>
            <a:xfrm>
              <a:off x="6577168" y="2644750"/>
              <a:ext cx="305611" cy="382431"/>
            </a:xfrm>
            <a:custGeom>
              <a:avLst/>
              <a:gdLst/>
              <a:ahLst/>
              <a:cxnLst/>
              <a:rect l="l" t="t" r="r" b="b"/>
              <a:pathLst>
                <a:path w="5685" h="7114" extrusionOk="0">
                  <a:moveTo>
                    <a:pt x="1429" y="1"/>
                  </a:moveTo>
                  <a:lnTo>
                    <a:pt x="0" y="730"/>
                  </a:lnTo>
                  <a:lnTo>
                    <a:pt x="4256" y="7113"/>
                  </a:lnTo>
                  <a:lnTo>
                    <a:pt x="5684" y="6384"/>
                  </a:lnTo>
                  <a:lnTo>
                    <a:pt x="5654" y="6353"/>
                  </a:lnTo>
                  <a:lnTo>
                    <a:pt x="5472" y="6444"/>
                  </a:lnTo>
                  <a:cubicBezTo>
                    <a:pt x="5472" y="6444"/>
                    <a:pt x="5441" y="6444"/>
                    <a:pt x="5441" y="6414"/>
                  </a:cubicBezTo>
                  <a:lnTo>
                    <a:pt x="5654" y="6323"/>
                  </a:lnTo>
                  <a:lnTo>
                    <a:pt x="5563" y="6201"/>
                  </a:lnTo>
                  <a:lnTo>
                    <a:pt x="5381" y="6292"/>
                  </a:lnTo>
                  <a:lnTo>
                    <a:pt x="5350" y="6292"/>
                  </a:lnTo>
                  <a:cubicBezTo>
                    <a:pt x="5350" y="6262"/>
                    <a:pt x="5350" y="6262"/>
                    <a:pt x="5350" y="6262"/>
                  </a:cubicBezTo>
                  <a:lnTo>
                    <a:pt x="5532" y="6171"/>
                  </a:lnTo>
                  <a:lnTo>
                    <a:pt x="5472" y="6049"/>
                  </a:lnTo>
                  <a:lnTo>
                    <a:pt x="5289" y="6140"/>
                  </a:lnTo>
                  <a:lnTo>
                    <a:pt x="5259" y="6140"/>
                  </a:lnTo>
                  <a:cubicBezTo>
                    <a:pt x="5229" y="6110"/>
                    <a:pt x="5259" y="6110"/>
                    <a:pt x="5259" y="6110"/>
                  </a:cubicBezTo>
                  <a:lnTo>
                    <a:pt x="5441" y="6019"/>
                  </a:lnTo>
                  <a:lnTo>
                    <a:pt x="5381" y="5928"/>
                  </a:lnTo>
                  <a:lnTo>
                    <a:pt x="5107" y="6049"/>
                  </a:lnTo>
                  <a:cubicBezTo>
                    <a:pt x="5077" y="6049"/>
                    <a:pt x="5046" y="6049"/>
                    <a:pt x="5016" y="6019"/>
                  </a:cubicBezTo>
                  <a:cubicBezTo>
                    <a:pt x="5016" y="6019"/>
                    <a:pt x="5016" y="5989"/>
                    <a:pt x="5046" y="5958"/>
                  </a:cubicBezTo>
                  <a:lnTo>
                    <a:pt x="5320" y="5837"/>
                  </a:lnTo>
                  <a:lnTo>
                    <a:pt x="5259" y="5715"/>
                  </a:lnTo>
                  <a:lnTo>
                    <a:pt x="5046" y="5806"/>
                  </a:lnTo>
                  <a:lnTo>
                    <a:pt x="5016" y="5806"/>
                  </a:lnTo>
                  <a:cubicBezTo>
                    <a:pt x="5016" y="5776"/>
                    <a:pt x="5016" y="5776"/>
                    <a:pt x="5046" y="5776"/>
                  </a:cubicBezTo>
                  <a:lnTo>
                    <a:pt x="5229" y="5685"/>
                  </a:lnTo>
                  <a:lnTo>
                    <a:pt x="5168" y="5593"/>
                  </a:lnTo>
                  <a:lnTo>
                    <a:pt x="4985" y="5685"/>
                  </a:lnTo>
                  <a:cubicBezTo>
                    <a:pt x="4955" y="5685"/>
                    <a:pt x="4955" y="5685"/>
                    <a:pt x="4955" y="5654"/>
                  </a:cubicBezTo>
                  <a:lnTo>
                    <a:pt x="5137" y="5563"/>
                  </a:lnTo>
                  <a:lnTo>
                    <a:pt x="5077" y="5441"/>
                  </a:lnTo>
                  <a:lnTo>
                    <a:pt x="4894" y="5533"/>
                  </a:lnTo>
                  <a:lnTo>
                    <a:pt x="4864" y="5533"/>
                  </a:lnTo>
                  <a:cubicBezTo>
                    <a:pt x="4833" y="5533"/>
                    <a:pt x="4833" y="5502"/>
                    <a:pt x="4864" y="5502"/>
                  </a:cubicBezTo>
                  <a:lnTo>
                    <a:pt x="5046" y="5411"/>
                  </a:lnTo>
                  <a:lnTo>
                    <a:pt x="4955" y="5289"/>
                  </a:lnTo>
                  <a:lnTo>
                    <a:pt x="4773" y="5381"/>
                  </a:lnTo>
                  <a:lnTo>
                    <a:pt x="4742" y="5381"/>
                  </a:lnTo>
                  <a:cubicBezTo>
                    <a:pt x="4742" y="5381"/>
                    <a:pt x="4742" y="5350"/>
                    <a:pt x="4773" y="5350"/>
                  </a:cubicBezTo>
                  <a:lnTo>
                    <a:pt x="4955" y="5259"/>
                  </a:lnTo>
                  <a:lnTo>
                    <a:pt x="4864" y="5168"/>
                  </a:lnTo>
                  <a:lnTo>
                    <a:pt x="4681" y="5229"/>
                  </a:lnTo>
                  <a:cubicBezTo>
                    <a:pt x="4681" y="5239"/>
                    <a:pt x="4678" y="5242"/>
                    <a:pt x="4674" y="5242"/>
                  </a:cubicBezTo>
                  <a:cubicBezTo>
                    <a:pt x="4665" y="5242"/>
                    <a:pt x="4651" y="5229"/>
                    <a:pt x="4651" y="5229"/>
                  </a:cubicBezTo>
                  <a:cubicBezTo>
                    <a:pt x="4651" y="5229"/>
                    <a:pt x="4651" y="5198"/>
                    <a:pt x="4651" y="5198"/>
                  </a:cubicBezTo>
                  <a:lnTo>
                    <a:pt x="4833" y="5137"/>
                  </a:lnTo>
                  <a:lnTo>
                    <a:pt x="4773" y="5016"/>
                  </a:lnTo>
                  <a:lnTo>
                    <a:pt x="4499" y="5137"/>
                  </a:lnTo>
                  <a:cubicBezTo>
                    <a:pt x="4484" y="5153"/>
                    <a:pt x="4469" y="5160"/>
                    <a:pt x="4453" y="5160"/>
                  </a:cubicBezTo>
                  <a:cubicBezTo>
                    <a:pt x="4438" y="5160"/>
                    <a:pt x="4423" y="5153"/>
                    <a:pt x="4408" y="5137"/>
                  </a:cubicBezTo>
                  <a:cubicBezTo>
                    <a:pt x="4408" y="5107"/>
                    <a:pt x="4408" y="5077"/>
                    <a:pt x="4438" y="5077"/>
                  </a:cubicBezTo>
                  <a:lnTo>
                    <a:pt x="4712" y="4955"/>
                  </a:lnTo>
                  <a:lnTo>
                    <a:pt x="4651" y="4833"/>
                  </a:lnTo>
                  <a:lnTo>
                    <a:pt x="4469" y="4925"/>
                  </a:lnTo>
                  <a:cubicBezTo>
                    <a:pt x="4438" y="4925"/>
                    <a:pt x="4438" y="4925"/>
                    <a:pt x="4438" y="4894"/>
                  </a:cubicBezTo>
                  <a:lnTo>
                    <a:pt x="4621" y="4803"/>
                  </a:lnTo>
                  <a:lnTo>
                    <a:pt x="4560" y="4712"/>
                  </a:lnTo>
                  <a:lnTo>
                    <a:pt x="4377" y="4773"/>
                  </a:lnTo>
                  <a:cubicBezTo>
                    <a:pt x="4367" y="4783"/>
                    <a:pt x="4361" y="4786"/>
                    <a:pt x="4356" y="4786"/>
                  </a:cubicBezTo>
                  <a:cubicBezTo>
                    <a:pt x="4347" y="4786"/>
                    <a:pt x="4347" y="4773"/>
                    <a:pt x="4347" y="4773"/>
                  </a:cubicBezTo>
                  <a:cubicBezTo>
                    <a:pt x="4347" y="4773"/>
                    <a:pt x="4347" y="4742"/>
                    <a:pt x="4347" y="4742"/>
                  </a:cubicBezTo>
                  <a:lnTo>
                    <a:pt x="4529" y="4651"/>
                  </a:lnTo>
                  <a:lnTo>
                    <a:pt x="4469" y="4560"/>
                  </a:lnTo>
                  <a:lnTo>
                    <a:pt x="4286" y="4651"/>
                  </a:lnTo>
                  <a:lnTo>
                    <a:pt x="4256" y="4651"/>
                  </a:lnTo>
                  <a:cubicBezTo>
                    <a:pt x="4256" y="4621"/>
                    <a:pt x="4256" y="4621"/>
                    <a:pt x="4256" y="4621"/>
                  </a:cubicBezTo>
                  <a:lnTo>
                    <a:pt x="4438" y="4530"/>
                  </a:lnTo>
                  <a:lnTo>
                    <a:pt x="4377" y="4408"/>
                  </a:lnTo>
                  <a:lnTo>
                    <a:pt x="4195" y="4499"/>
                  </a:lnTo>
                  <a:lnTo>
                    <a:pt x="4165" y="4499"/>
                  </a:lnTo>
                  <a:cubicBezTo>
                    <a:pt x="4134" y="4469"/>
                    <a:pt x="4134" y="4469"/>
                    <a:pt x="4165" y="4469"/>
                  </a:cubicBezTo>
                  <a:lnTo>
                    <a:pt x="4347" y="4378"/>
                  </a:lnTo>
                  <a:lnTo>
                    <a:pt x="4256" y="4256"/>
                  </a:lnTo>
                  <a:lnTo>
                    <a:pt x="4074" y="4347"/>
                  </a:lnTo>
                  <a:lnTo>
                    <a:pt x="4043" y="4347"/>
                  </a:lnTo>
                  <a:cubicBezTo>
                    <a:pt x="4043" y="4347"/>
                    <a:pt x="4043" y="4317"/>
                    <a:pt x="4074" y="4317"/>
                  </a:cubicBezTo>
                  <a:lnTo>
                    <a:pt x="4256" y="4226"/>
                  </a:lnTo>
                  <a:lnTo>
                    <a:pt x="4165" y="4134"/>
                  </a:lnTo>
                  <a:lnTo>
                    <a:pt x="3891" y="4256"/>
                  </a:lnTo>
                  <a:cubicBezTo>
                    <a:pt x="3861" y="4256"/>
                    <a:pt x="3830" y="4256"/>
                    <a:pt x="3830" y="4226"/>
                  </a:cubicBezTo>
                  <a:cubicBezTo>
                    <a:pt x="3800" y="4226"/>
                    <a:pt x="3830" y="4195"/>
                    <a:pt x="3830" y="4165"/>
                  </a:cubicBezTo>
                  <a:lnTo>
                    <a:pt x="4134" y="4043"/>
                  </a:lnTo>
                  <a:lnTo>
                    <a:pt x="4043" y="3922"/>
                  </a:lnTo>
                  <a:lnTo>
                    <a:pt x="3861" y="4013"/>
                  </a:lnTo>
                  <a:lnTo>
                    <a:pt x="3830" y="4013"/>
                  </a:lnTo>
                  <a:cubicBezTo>
                    <a:pt x="3830" y="4013"/>
                    <a:pt x="3830" y="3982"/>
                    <a:pt x="3830" y="3982"/>
                  </a:cubicBezTo>
                  <a:lnTo>
                    <a:pt x="4013" y="3891"/>
                  </a:lnTo>
                  <a:lnTo>
                    <a:pt x="3952" y="3800"/>
                  </a:lnTo>
                  <a:lnTo>
                    <a:pt x="3770" y="3891"/>
                  </a:lnTo>
                  <a:lnTo>
                    <a:pt x="3739" y="3891"/>
                  </a:lnTo>
                  <a:cubicBezTo>
                    <a:pt x="3739" y="3861"/>
                    <a:pt x="3739" y="3861"/>
                    <a:pt x="3739" y="3861"/>
                  </a:cubicBezTo>
                  <a:lnTo>
                    <a:pt x="3952" y="3770"/>
                  </a:lnTo>
                  <a:lnTo>
                    <a:pt x="3861" y="3678"/>
                  </a:lnTo>
                  <a:lnTo>
                    <a:pt x="3678" y="3739"/>
                  </a:lnTo>
                  <a:cubicBezTo>
                    <a:pt x="3678" y="3749"/>
                    <a:pt x="3675" y="3753"/>
                    <a:pt x="3670" y="3753"/>
                  </a:cubicBezTo>
                  <a:cubicBezTo>
                    <a:pt x="3661" y="3753"/>
                    <a:pt x="3648" y="3739"/>
                    <a:pt x="3648" y="3739"/>
                  </a:cubicBezTo>
                  <a:cubicBezTo>
                    <a:pt x="3648" y="3739"/>
                    <a:pt x="3648" y="3709"/>
                    <a:pt x="3648" y="3709"/>
                  </a:cubicBezTo>
                  <a:lnTo>
                    <a:pt x="3861" y="3618"/>
                  </a:lnTo>
                  <a:lnTo>
                    <a:pt x="3770" y="3526"/>
                  </a:lnTo>
                  <a:lnTo>
                    <a:pt x="3587" y="3618"/>
                  </a:lnTo>
                  <a:cubicBezTo>
                    <a:pt x="3587" y="3618"/>
                    <a:pt x="3557" y="3618"/>
                    <a:pt x="3557" y="3587"/>
                  </a:cubicBezTo>
                  <a:cubicBezTo>
                    <a:pt x="3557" y="3587"/>
                    <a:pt x="3557" y="3587"/>
                    <a:pt x="3557" y="3557"/>
                  </a:cubicBezTo>
                  <a:lnTo>
                    <a:pt x="3739" y="3496"/>
                  </a:lnTo>
                  <a:lnTo>
                    <a:pt x="3678" y="3374"/>
                  </a:lnTo>
                  <a:lnTo>
                    <a:pt x="3496" y="3466"/>
                  </a:lnTo>
                  <a:lnTo>
                    <a:pt x="3466" y="3466"/>
                  </a:lnTo>
                  <a:cubicBezTo>
                    <a:pt x="3435" y="3435"/>
                    <a:pt x="3466" y="3435"/>
                    <a:pt x="3466" y="3435"/>
                  </a:cubicBezTo>
                  <a:lnTo>
                    <a:pt x="3648" y="3344"/>
                  </a:lnTo>
                  <a:lnTo>
                    <a:pt x="3587" y="3223"/>
                  </a:lnTo>
                  <a:lnTo>
                    <a:pt x="3314" y="3374"/>
                  </a:lnTo>
                  <a:cubicBezTo>
                    <a:pt x="3283" y="3374"/>
                    <a:pt x="3253" y="3374"/>
                    <a:pt x="3222" y="3344"/>
                  </a:cubicBezTo>
                  <a:cubicBezTo>
                    <a:pt x="3222" y="3314"/>
                    <a:pt x="3222" y="3314"/>
                    <a:pt x="3253" y="3283"/>
                  </a:cubicBezTo>
                  <a:lnTo>
                    <a:pt x="3526" y="3162"/>
                  </a:lnTo>
                  <a:lnTo>
                    <a:pt x="3466" y="3040"/>
                  </a:lnTo>
                  <a:lnTo>
                    <a:pt x="3253" y="3131"/>
                  </a:lnTo>
                  <a:lnTo>
                    <a:pt x="3222" y="3131"/>
                  </a:lnTo>
                  <a:cubicBezTo>
                    <a:pt x="3222" y="3131"/>
                    <a:pt x="3222" y="3101"/>
                    <a:pt x="3253" y="3101"/>
                  </a:cubicBezTo>
                  <a:lnTo>
                    <a:pt x="3435" y="3010"/>
                  </a:lnTo>
                  <a:lnTo>
                    <a:pt x="3374" y="2919"/>
                  </a:lnTo>
                  <a:lnTo>
                    <a:pt x="3192" y="3010"/>
                  </a:lnTo>
                  <a:lnTo>
                    <a:pt x="3162" y="3010"/>
                  </a:lnTo>
                  <a:cubicBezTo>
                    <a:pt x="3131" y="2979"/>
                    <a:pt x="3131" y="2979"/>
                    <a:pt x="3162" y="2979"/>
                  </a:cubicBezTo>
                  <a:lnTo>
                    <a:pt x="3344" y="2888"/>
                  </a:lnTo>
                  <a:lnTo>
                    <a:pt x="3283" y="2767"/>
                  </a:lnTo>
                  <a:lnTo>
                    <a:pt x="3101" y="2858"/>
                  </a:lnTo>
                  <a:lnTo>
                    <a:pt x="3070" y="2858"/>
                  </a:lnTo>
                  <a:cubicBezTo>
                    <a:pt x="3040" y="2858"/>
                    <a:pt x="3040" y="2827"/>
                    <a:pt x="3070" y="2827"/>
                  </a:cubicBezTo>
                  <a:lnTo>
                    <a:pt x="3253" y="2736"/>
                  </a:lnTo>
                  <a:lnTo>
                    <a:pt x="3162" y="2645"/>
                  </a:lnTo>
                  <a:lnTo>
                    <a:pt x="2979" y="2706"/>
                  </a:lnTo>
                  <a:cubicBezTo>
                    <a:pt x="2979" y="2716"/>
                    <a:pt x="2979" y="2719"/>
                    <a:pt x="2978" y="2719"/>
                  </a:cubicBezTo>
                  <a:cubicBezTo>
                    <a:pt x="2976" y="2719"/>
                    <a:pt x="2969" y="2706"/>
                    <a:pt x="2949" y="2706"/>
                  </a:cubicBezTo>
                  <a:cubicBezTo>
                    <a:pt x="2949" y="2706"/>
                    <a:pt x="2949" y="2675"/>
                    <a:pt x="2979" y="2675"/>
                  </a:cubicBezTo>
                  <a:lnTo>
                    <a:pt x="3162" y="2584"/>
                  </a:lnTo>
                  <a:lnTo>
                    <a:pt x="3070" y="2493"/>
                  </a:lnTo>
                  <a:lnTo>
                    <a:pt x="2888" y="2554"/>
                  </a:lnTo>
                  <a:cubicBezTo>
                    <a:pt x="2888" y="2564"/>
                    <a:pt x="2885" y="2567"/>
                    <a:pt x="2880" y="2567"/>
                  </a:cubicBezTo>
                  <a:cubicBezTo>
                    <a:pt x="2871" y="2567"/>
                    <a:pt x="2858" y="2554"/>
                    <a:pt x="2858" y="2554"/>
                  </a:cubicBezTo>
                  <a:cubicBezTo>
                    <a:pt x="2858" y="2554"/>
                    <a:pt x="2858" y="2523"/>
                    <a:pt x="2858" y="2523"/>
                  </a:cubicBezTo>
                  <a:lnTo>
                    <a:pt x="3040" y="2432"/>
                  </a:lnTo>
                  <a:lnTo>
                    <a:pt x="2979" y="2341"/>
                  </a:lnTo>
                  <a:lnTo>
                    <a:pt x="2706" y="2463"/>
                  </a:lnTo>
                  <a:cubicBezTo>
                    <a:pt x="2696" y="2473"/>
                    <a:pt x="2685" y="2476"/>
                    <a:pt x="2676" y="2476"/>
                  </a:cubicBezTo>
                  <a:cubicBezTo>
                    <a:pt x="2658" y="2476"/>
                    <a:pt x="2645" y="2463"/>
                    <a:pt x="2645" y="2463"/>
                  </a:cubicBezTo>
                  <a:cubicBezTo>
                    <a:pt x="2615" y="2432"/>
                    <a:pt x="2615" y="2402"/>
                    <a:pt x="2645" y="2402"/>
                  </a:cubicBezTo>
                  <a:lnTo>
                    <a:pt x="2918" y="2250"/>
                  </a:lnTo>
                  <a:lnTo>
                    <a:pt x="2858" y="2159"/>
                  </a:lnTo>
                  <a:lnTo>
                    <a:pt x="2675" y="2250"/>
                  </a:lnTo>
                  <a:cubicBezTo>
                    <a:pt x="2645" y="2250"/>
                    <a:pt x="2645" y="2250"/>
                    <a:pt x="2645" y="2219"/>
                  </a:cubicBezTo>
                  <a:cubicBezTo>
                    <a:pt x="2645" y="2219"/>
                    <a:pt x="2645" y="2219"/>
                    <a:pt x="2645" y="2189"/>
                  </a:cubicBezTo>
                  <a:lnTo>
                    <a:pt x="2827" y="2128"/>
                  </a:lnTo>
                  <a:lnTo>
                    <a:pt x="2766" y="2007"/>
                  </a:lnTo>
                  <a:lnTo>
                    <a:pt x="2584" y="2098"/>
                  </a:lnTo>
                  <a:lnTo>
                    <a:pt x="2554" y="2098"/>
                  </a:lnTo>
                  <a:cubicBezTo>
                    <a:pt x="2554" y="2098"/>
                    <a:pt x="2554" y="2067"/>
                    <a:pt x="2554" y="2067"/>
                  </a:cubicBezTo>
                  <a:lnTo>
                    <a:pt x="2736" y="1976"/>
                  </a:lnTo>
                  <a:lnTo>
                    <a:pt x="2675" y="1885"/>
                  </a:lnTo>
                  <a:lnTo>
                    <a:pt x="2493" y="1976"/>
                  </a:lnTo>
                  <a:lnTo>
                    <a:pt x="2463" y="1976"/>
                  </a:lnTo>
                  <a:cubicBezTo>
                    <a:pt x="2463" y="1946"/>
                    <a:pt x="2463" y="1946"/>
                    <a:pt x="2463" y="1946"/>
                  </a:cubicBezTo>
                  <a:lnTo>
                    <a:pt x="2645" y="1855"/>
                  </a:lnTo>
                  <a:lnTo>
                    <a:pt x="2584" y="1733"/>
                  </a:lnTo>
                  <a:lnTo>
                    <a:pt x="2402" y="1824"/>
                  </a:lnTo>
                  <a:lnTo>
                    <a:pt x="2371" y="1824"/>
                  </a:lnTo>
                  <a:cubicBezTo>
                    <a:pt x="2371" y="1794"/>
                    <a:pt x="2371" y="1794"/>
                    <a:pt x="2371" y="1794"/>
                  </a:cubicBezTo>
                  <a:lnTo>
                    <a:pt x="2554" y="1703"/>
                  </a:lnTo>
                  <a:lnTo>
                    <a:pt x="2493" y="1581"/>
                  </a:lnTo>
                  <a:lnTo>
                    <a:pt x="2311" y="1672"/>
                  </a:lnTo>
                  <a:lnTo>
                    <a:pt x="2280" y="1672"/>
                  </a:lnTo>
                  <a:cubicBezTo>
                    <a:pt x="2250" y="1642"/>
                    <a:pt x="2250" y="1642"/>
                    <a:pt x="2280" y="1642"/>
                  </a:cubicBezTo>
                  <a:lnTo>
                    <a:pt x="2463" y="1551"/>
                  </a:lnTo>
                  <a:lnTo>
                    <a:pt x="2402" y="1429"/>
                  </a:lnTo>
                  <a:lnTo>
                    <a:pt x="2098" y="1581"/>
                  </a:lnTo>
                  <a:cubicBezTo>
                    <a:pt x="2067" y="1581"/>
                    <a:pt x="2037" y="1581"/>
                    <a:pt x="2037" y="1551"/>
                  </a:cubicBezTo>
                  <a:cubicBezTo>
                    <a:pt x="2007" y="1520"/>
                    <a:pt x="2037" y="1490"/>
                    <a:pt x="2067" y="1490"/>
                  </a:cubicBezTo>
                  <a:lnTo>
                    <a:pt x="2341" y="1368"/>
                  </a:lnTo>
                  <a:lnTo>
                    <a:pt x="2250" y="1247"/>
                  </a:lnTo>
                  <a:lnTo>
                    <a:pt x="2067" y="1338"/>
                  </a:lnTo>
                  <a:lnTo>
                    <a:pt x="2037" y="1338"/>
                  </a:lnTo>
                  <a:cubicBezTo>
                    <a:pt x="2037" y="1308"/>
                    <a:pt x="2037" y="1308"/>
                    <a:pt x="2037" y="1308"/>
                  </a:cubicBezTo>
                  <a:lnTo>
                    <a:pt x="2250" y="1216"/>
                  </a:lnTo>
                  <a:lnTo>
                    <a:pt x="2159" y="1125"/>
                  </a:lnTo>
                  <a:lnTo>
                    <a:pt x="1976" y="1216"/>
                  </a:lnTo>
                  <a:cubicBezTo>
                    <a:pt x="1976" y="1216"/>
                    <a:pt x="1976" y="1216"/>
                    <a:pt x="1946" y="1186"/>
                  </a:cubicBezTo>
                  <a:lnTo>
                    <a:pt x="1976" y="1186"/>
                  </a:lnTo>
                  <a:lnTo>
                    <a:pt x="2159" y="1095"/>
                  </a:lnTo>
                  <a:lnTo>
                    <a:pt x="2067" y="973"/>
                  </a:lnTo>
                  <a:lnTo>
                    <a:pt x="1885" y="1064"/>
                  </a:lnTo>
                  <a:lnTo>
                    <a:pt x="1855" y="1064"/>
                  </a:lnTo>
                  <a:cubicBezTo>
                    <a:pt x="1855" y="1064"/>
                    <a:pt x="1855" y="1034"/>
                    <a:pt x="1885" y="1034"/>
                  </a:cubicBezTo>
                  <a:lnTo>
                    <a:pt x="2067" y="973"/>
                  </a:lnTo>
                  <a:lnTo>
                    <a:pt x="1976" y="852"/>
                  </a:lnTo>
                  <a:lnTo>
                    <a:pt x="1794" y="943"/>
                  </a:lnTo>
                  <a:cubicBezTo>
                    <a:pt x="1794" y="943"/>
                    <a:pt x="1794" y="943"/>
                    <a:pt x="1763" y="912"/>
                  </a:cubicBezTo>
                  <a:lnTo>
                    <a:pt x="1794" y="912"/>
                  </a:lnTo>
                  <a:lnTo>
                    <a:pt x="1976" y="821"/>
                  </a:lnTo>
                  <a:lnTo>
                    <a:pt x="1885" y="700"/>
                  </a:lnTo>
                  <a:lnTo>
                    <a:pt x="1703" y="791"/>
                  </a:lnTo>
                  <a:cubicBezTo>
                    <a:pt x="1703" y="791"/>
                    <a:pt x="1672" y="791"/>
                    <a:pt x="1672" y="760"/>
                  </a:cubicBezTo>
                  <a:lnTo>
                    <a:pt x="1855" y="669"/>
                  </a:lnTo>
                  <a:lnTo>
                    <a:pt x="1794" y="548"/>
                  </a:lnTo>
                  <a:lnTo>
                    <a:pt x="1520" y="669"/>
                  </a:lnTo>
                  <a:cubicBezTo>
                    <a:pt x="1505" y="684"/>
                    <a:pt x="1490" y="692"/>
                    <a:pt x="1475" y="692"/>
                  </a:cubicBezTo>
                  <a:cubicBezTo>
                    <a:pt x="1459" y="692"/>
                    <a:pt x="1444" y="684"/>
                    <a:pt x="1429" y="669"/>
                  </a:cubicBezTo>
                  <a:cubicBezTo>
                    <a:pt x="1429" y="639"/>
                    <a:pt x="1429" y="608"/>
                    <a:pt x="1459" y="608"/>
                  </a:cubicBezTo>
                  <a:lnTo>
                    <a:pt x="1733" y="487"/>
                  </a:lnTo>
                  <a:lnTo>
                    <a:pt x="1672" y="396"/>
                  </a:lnTo>
                  <a:lnTo>
                    <a:pt x="1490" y="487"/>
                  </a:lnTo>
                  <a:cubicBezTo>
                    <a:pt x="1490" y="487"/>
                    <a:pt x="1490" y="487"/>
                    <a:pt x="1459" y="457"/>
                  </a:cubicBezTo>
                  <a:lnTo>
                    <a:pt x="1490" y="457"/>
                  </a:lnTo>
                  <a:lnTo>
                    <a:pt x="1672" y="365"/>
                  </a:lnTo>
                  <a:lnTo>
                    <a:pt x="1611" y="274"/>
                  </a:lnTo>
                  <a:lnTo>
                    <a:pt x="1399" y="335"/>
                  </a:lnTo>
                  <a:cubicBezTo>
                    <a:pt x="1399" y="345"/>
                    <a:pt x="1399" y="348"/>
                    <a:pt x="1398" y="348"/>
                  </a:cubicBezTo>
                  <a:cubicBezTo>
                    <a:pt x="1395" y="348"/>
                    <a:pt x="1389" y="335"/>
                    <a:pt x="1368" y="335"/>
                  </a:cubicBezTo>
                  <a:cubicBezTo>
                    <a:pt x="1368" y="335"/>
                    <a:pt x="1368" y="305"/>
                    <a:pt x="1399" y="305"/>
                  </a:cubicBezTo>
                  <a:lnTo>
                    <a:pt x="1581" y="213"/>
                  </a:lnTo>
                  <a:lnTo>
                    <a:pt x="1520" y="122"/>
                  </a:lnTo>
                  <a:lnTo>
                    <a:pt x="1307" y="213"/>
                  </a:lnTo>
                  <a:lnTo>
                    <a:pt x="1277" y="213"/>
                  </a:lnTo>
                  <a:cubicBezTo>
                    <a:pt x="1277" y="183"/>
                    <a:pt x="1277" y="183"/>
                    <a:pt x="1307" y="183"/>
                  </a:cubicBezTo>
                  <a:lnTo>
                    <a:pt x="1520" y="31"/>
                  </a:lnTo>
                  <a:lnTo>
                    <a:pt x="1429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6" name="Google Shape;1336;p52"/>
            <p:cNvSpPr/>
            <p:nvPr/>
          </p:nvSpPr>
          <p:spPr>
            <a:xfrm>
              <a:off x="6582060" y="2669264"/>
              <a:ext cx="245134" cy="354638"/>
            </a:xfrm>
            <a:custGeom>
              <a:avLst/>
              <a:gdLst/>
              <a:ahLst/>
              <a:cxnLst/>
              <a:rect l="l" t="t" r="r" b="b"/>
              <a:pathLst>
                <a:path w="4560" h="6597" extrusionOk="0">
                  <a:moveTo>
                    <a:pt x="578" y="1"/>
                  </a:moveTo>
                  <a:lnTo>
                    <a:pt x="1" y="274"/>
                  </a:lnTo>
                  <a:lnTo>
                    <a:pt x="4195" y="6596"/>
                  </a:lnTo>
                  <a:lnTo>
                    <a:pt x="4560" y="6444"/>
                  </a:lnTo>
                  <a:cubicBezTo>
                    <a:pt x="2949" y="4469"/>
                    <a:pt x="1460" y="2311"/>
                    <a:pt x="57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7" name="Google Shape;1337;p52"/>
            <p:cNvSpPr/>
            <p:nvPr/>
          </p:nvSpPr>
          <p:spPr>
            <a:xfrm>
              <a:off x="6611466" y="2646363"/>
              <a:ext cx="277873" cy="370981"/>
            </a:xfrm>
            <a:custGeom>
              <a:avLst/>
              <a:gdLst/>
              <a:ahLst/>
              <a:cxnLst/>
              <a:rect l="l" t="t" r="r" b="b"/>
              <a:pathLst>
                <a:path w="5169" h="6901" extrusionOk="0">
                  <a:moveTo>
                    <a:pt x="882" y="1"/>
                  </a:moveTo>
                  <a:lnTo>
                    <a:pt x="1" y="427"/>
                  </a:lnTo>
                  <a:cubicBezTo>
                    <a:pt x="913" y="2737"/>
                    <a:pt x="2402" y="4895"/>
                    <a:pt x="4043" y="6901"/>
                  </a:cubicBezTo>
                  <a:lnTo>
                    <a:pt x="5168" y="6384"/>
                  </a:lnTo>
                  <a:lnTo>
                    <a:pt x="5138" y="6354"/>
                  </a:lnTo>
                  <a:lnTo>
                    <a:pt x="4955" y="6445"/>
                  </a:lnTo>
                  <a:lnTo>
                    <a:pt x="4925" y="6445"/>
                  </a:lnTo>
                  <a:cubicBezTo>
                    <a:pt x="4925" y="6414"/>
                    <a:pt x="4925" y="6414"/>
                    <a:pt x="4925" y="6414"/>
                  </a:cubicBezTo>
                  <a:lnTo>
                    <a:pt x="5107" y="6323"/>
                  </a:lnTo>
                  <a:lnTo>
                    <a:pt x="5046" y="6202"/>
                  </a:lnTo>
                  <a:lnTo>
                    <a:pt x="4864" y="6293"/>
                  </a:lnTo>
                  <a:lnTo>
                    <a:pt x="4834" y="6293"/>
                  </a:lnTo>
                  <a:cubicBezTo>
                    <a:pt x="4803" y="6293"/>
                    <a:pt x="4834" y="6262"/>
                    <a:pt x="4834" y="6262"/>
                  </a:cubicBezTo>
                  <a:lnTo>
                    <a:pt x="5016" y="6171"/>
                  </a:lnTo>
                  <a:lnTo>
                    <a:pt x="4925" y="6050"/>
                  </a:lnTo>
                  <a:lnTo>
                    <a:pt x="4743" y="6141"/>
                  </a:lnTo>
                  <a:lnTo>
                    <a:pt x="4712" y="6141"/>
                  </a:lnTo>
                  <a:cubicBezTo>
                    <a:pt x="4712" y="6141"/>
                    <a:pt x="4712" y="6110"/>
                    <a:pt x="4743" y="6110"/>
                  </a:cubicBezTo>
                  <a:lnTo>
                    <a:pt x="4925" y="6019"/>
                  </a:lnTo>
                  <a:lnTo>
                    <a:pt x="4834" y="5928"/>
                  </a:lnTo>
                  <a:lnTo>
                    <a:pt x="4560" y="6050"/>
                  </a:lnTo>
                  <a:cubicBezTo>
                    <a:pt x="4530" y="6050"/>
                    <a:pt x="4499" y="6050"/>
                    <a:pt x="4499" y="6019"/>
                  </a:cubicBezTo>
                  <a:cubicBezTo>
                    <a:pt x="4469" y="6019"/>
                    <a:pt x="4469" y="5989"/>
                    <a:pt x="4499" y="5959"/>
                  </a:cubicBezTo>
                  <a:lnTo>
                    <a:pt x="4803" y="5837"/>
                  </a:lnTo>
                  <a:lnTo>
                    <a:pt x="4712" y="5715"/>
                  </a:lnTo>
                  <a:lnTo>
                    <a:pt x="4530" y="5807"/>
                  </a:lnTo>
                  <a:lnTo>
                    <a:pt x="4499" y="5807"/>
                  </a:lnTo>
                  <a:cubicBezTo>
                    <a:pt x="4499" y="5807"/>
                    <a:pt x="4499" y="5776"/>
                    <a:pt x="4499" y="5776"/>
                  </a:cubicBezTo>
                  <a:lnTo>
                    <a:pt x="4682" y="5685"/>
                  </a:lnTo>
                  <a:lnTo>
                    <a:pt x="4621" y="5594"/>
                  </a:lnTo>
                  <a:lnTo>
                    <a:pt x="4439" y="5685"/>
                  </a:lnTo>
                  <a:lnTo>
                    <a:pt x="4408" y="5685"/>
                  </a:lnTo>
                  <a:cubicBezTo>
                    <a:pt x="4408" y="5655"/>
                    <a:pt x="4408" y="5655"/>
                    <a:pt x="4408" y="5655"/>
                  </a:cubicBezTo>
                  <a:lnTo>
                    <a:pt x="4621" y="5563"/>
                  </a:lnTo>
                  <a:lnTo>
                    <a:pt x="4530" y="5472"/>
                  </a:lnTo>
                  <a:lnTo>
                    <a:pt x="4347" y="5533"/>
                  </a:lnTo>
                  <a:cubicBezTo>
                    <a:pt x="4347" y="5543"/>
                    <a:pt x="4344" y="5546"/>
                    <a:pt x="4339" y="5546"/>
                  </a:cubicBezTo>
                  <a:cubicBezTo>
                    <a:pt x="4330" y="5546"/>
                    <a:pt x="4317" y="5533"/>
                    <a:pt x="4317" y="5533"/>
                  </a:cubicBezTo>
                  <a:cubicBezTo>
                    <a:pt x="4317" y="5533"/>
                    <a:pt x="4317" y="5503"/>
                    <a:pt x="4317" y="5503"/>
                  </a:cubicBezTo>
                  <a:lnTo>
                    <a:pt x="4530" y="5411"/>
                  </a:lnTo>
                  <a:lnTo>
                    <a:pt x="4439" y="5320"/>
                  </a:lnTo>
                  <a:lnTo>
                    <a:pt x="4256" y="5411"/>
                  </a:lnTo>
                  <a:cubicBezTo>
                    <a:pt x="4256" y="5411"/>
                    <a:pt x="4226" y="5411"/>
                    <a:pt x="4226" y="5381"/>
                  </a:cubicBezTo>
                  <a:cubicBezTo>
                    <a:pt x="4226" y="5381"/>
                    <a:pt x="4226" y="5381"/>
                    <a:pt x="4226" y="5351"/>
                  </a:cubicBezTo>
                  <a:lnTo>
                    <a:pt x="4408" y="5290"/>
                  </a:lnTo>
                  <a:lnTo>
                    <a:pt x="4347" y="5168"/>
                  </a:lnTo>
                  <a:lnTo>
                    <a:pt x="4165" y="5259"/>
                  </a:lnTo>
                  <a:cubicBezTo>
                    <a:pt x="4135" y="5259"/>
                    <a:pt x="4135" y="5259"/>
                    <a:pt x="4135" y="5229"/>
                  </a:cubicBezTo>
                  <a:lnTo>
                    <a:pt x="4317" y="5138"/>
                  </a:lnTo>
                  <a:lnTo>
                    <a:pt x="4256" y="5016"/>
                  </a:lnTo>
                  <a:lnTo>
                    <a:pt x="3983" y="5138"/>
                  </a:lnTo>
                  <a:cubicBezTo>
                    <a:pt x="3967" y="5153"/>
                    <a:pt x="3952" y="5161"/>
                    <a:pt x="3937" y="5161"/>
                  </a:cubicBezTo>
                  <a:cubicBezTo>
                    <a:pt x="3922" y="5161"/>
                    <a:pt x="3907" y="5153"/>
                    <a:pt x="3891" y="5138"/>
                  </a:cubicBezTo>
                  <a:cubicBezTo>
                    <a:pt x="3891" y="5107"/>
                    <a:pt x="3891" y="5077"/>
                    <a:pt x="3922" y="5077"/>
                  </a:cubicBezTo>
                  <a:lnTo>
                    <a:pt x="4195" y="4955"/>
                  </a:lnTo>
                  <a:lnTo>
                    <a:pt x="4135" y="4834"/>
                  </a:lnTo>
                  <a:lnTo>
                    <a:pt x="3922" y="4925"/>
                  </a:lnTo>
                  <a:cubicBezTo>
                    <a:pt x="3922" y="4925"/>
                    <a:pt x="3922" y="4925"/>
                    <a:pt x="3891" y="4895"/>
                  </a:cubicBezTo>
                  <a:lnTo>
                    <a:pt x="3922" y="4895"/>
                  </a:lnTo>
                  <a:lnTo>
                    <a:pt x="4104" y="4803"/>
                  </a:lnTo>
                  <a:lnTo>
                    <a:pt x="4043" y="4712"/>
                  </a:lnTo>
                  <a:lnTo>
                    <a:pt x="3861" y="4773"/>
                  </a:lnTo>
                  <a:cubicBezTo>
                    <a:pt x="3851" y="4783"/>
                    <a:pt x="3844" y="4787"/>
                    <a:pt x="3840" y="4787"/>
                  </a:cubicBezTo>
                  <a:cubicBezTo>
                    <a:pt x="3831" y="4787"/>
                    <a:pt x="3831" y="4773"/>
                    <a:pt x="3831" y="4773"/>
                  </a:cubicBezTo>
                  <a:cubicBezTo>
                    <a:pt x="3800" y="4773"/>
                    <a:pt x="3800" y="4743"/>
                    <a:pt x="3831" y="4743"/>
                  </a:cubicBezTo>
                  <a:lnTo>
                    <a:pt x="4013" y="4651"/>
                  </a:lnTo>
                  <a:lnTo>
                    <a:pt x="3952" y="4560"/>
                  </a:lnTo>
                  <a:lnTo>
                    <a:pt x="3770" y="4651"/>
                  </a:lnTo>
                  <a:lnTo>
                    <a:pt x="3739" y="4651"/>
                  </a:lnTo>
                  <a:cubicBezTo>
                    <a:pt x="3709" y="4621"/>
                    <a:pt x="3709" y="4621"/>
                    <a:pt x="3739" y="4621"/>
                  </a:cubicBezTo>
                  <a:lnTo>
                    <a:pt x="3922" y="4530"/>
                  </a:lnTo>
                  <a:lnTo>
                    <a:pt x="3831" y="4408"/>
                  </a:lnTo>
                  <a:lnTo>
                    <a:pt x="3648" y="4500"/>
                  </a:lnTo>
                  <a:lnTo>
                    <a:pt x="3618" y="4500"/>
                  </a:lnTo>
                  <a:cubicBezTo>
                    <a:pt x="3618" y="4500"/>
                    <a:pt x="3618" y="4469"/>
                    <a:pt x="3648" y="4469"/>
                  </a:cubicBezTo>
                  <a:lnTo>
                    <a:pt x="3831" y="4378"/>
                  </a:lnTo>
                  <a:lnTo>
                    <a:pt x="3739" y="4256"/>
                  </a:lnTo>
                  <a:lnTo>
                    <a:pt x="3557" y="4348"/>
                  </a:lnTo>
                  <a:lnTo>
                    <a:pt x="3527" y="4348"/>
                  </a:lnTo>
                  <a:cubicBezTo>
                    <a:pt x="3527" y="4348"/>
                    <a:pt x="3527" y="4317"/>
                    <a:pt x="3527" y="4317"/>
                  </a:cubicBezTo>
                  <a:lnTo>
                    <a:pt x="3709" y="4226"/>
                  </a:lnTo>
                  <a:lnTo>
                    <a:pt x="3648" y="4135"/>
                  </a:lnTo>
                  <a:lnTo>
                    <a:pt x="3375" y="4256"/>
                  </a:lnTo>
                  <a:cubicBezTo>
                    <a:pt x="3344" y="4256"/>
                    <a:pt x="3314" y="4256"/>
                    <a:pt x="3284" y="4226"/>
                  </a:cubicBezTo>
                  <a:cubicBezTo>
                    <a:pt x="3284" y="4226"/>
                    <a:pt x="3284" y="4196"/>
                    <a:pt x="3314" y="4165"/>
                  </a:cubicBezTo>
                  <a:lnTo>
                    <a:pt x="3587" y="4044"/>
                  </a:lnTo>
                  <a:lnTo>
                    <a:pt x="3527" y="3922"/>
                  </a:lnTo>
                  <a:lnTo>
                    <a:pt x="3344" y="4013"/>
                  </a:lnTo>
                  <a:lnTo>
                    <a:pt x="3314" y="4013"/>
                  </a:lnTo>
                  <a:cubicBezTo>
                    <a:pt x="3284" y="4013"/>
                    <a:pt x="3314" y="3983"/>
                    <a:pt x="3314" y="3983"/>
                  </a:cubicBezTo>
                  <a:lnTo>
                    <a:pt x="3496" y="3892"/>
                  </a:lnTo>
                  <a:lnTo>
                    <a:pt x="3436" y="3800"/>
                  </a:lnTo>
                  <a:lnTo>
                    <a:pt x="3253" y="3892"/>
                  </a:lnTo>
                  <a:lnTo>
                    <a:pt x="3223" y="3892"/>
                  </a:lnTo>
                  <a:cubicBezTo>
                    <a:pt x="3223" y="3861"/>
                    <a:pt x="3223" y="3861"/>
                    <a:pt x="3223" y="3861"/>
                  </a:cubicBezTo>
                  <a:lnTo>
                    <a:pt x="3405" y="3770"/>
                  </a:lnTo>
                  <a:lnTo>
                    <a:pt x="3344" y="3679"/>
                  </a:lnTo>
                  <a:lnTo>
                    <a:pt x="3162" y="3770"/>
                  </a:lnTo>
                  <a:cubicBezTo>
                    <a:pt x="3162" y="3770"/>
                    <a:pt x="3132" y="3770"/>
                    <a:pt x="3132" y="3740"/>
                  </a:cubicBezTo>
                  <a:lnTo>
                    <a:pt x="3314" y="3648"/>
                  </a:lnTo>
                  <a:lnTo>
                    <a:pt x="3253" y="3527"/>
                  </a:lnTo>
                  <a:lnTo>
                    <a:pt x="3071" y="3618"/>
                  </a:lnTo>
                  <a:cubicBezTo>
                    <a:pt x="3040" y="3618"/>
                    <a:pt x="3040" y="3618"/>
                    <a:pt x="3040" y="3588"/>
                  </a:cubicBezTo>
                  <a:lnTo>
                    <a:pt x="3223" y="3496"/>
                  </a:lnTo>
                  <a:lnTo>
                    <a:pt x="3162" y="3375"/>
                  </a:lnTo>
                  <a:lnTo>
                    <a:pt x="2949" y="3466"/>
                  </a:lnTo>
                  <a:cubicBezTo>
                    <a:pt x="2949" y="3466"/>
                    <a:pt x="2949" y="3466"/>
                    <a:pt x="2919" y="3436"/>
                  </a:cubicBezTo>
                  <a:lnTo>
                    <a:pt x="2949" y="3436"/>
                  </a:lnTo>
                  <a:lnTo>
                    <a:pt x="3132" y="3344"/>
                  </a:lnTo>
                  <a:lnTo>
                    <a:pt x="3071" y="3223"/>
                  </a:lnTo>
                  <a:lnTo>
                    <a:pt x="2767" y="3375"/>
                  </a:lnTo>
                  <a:cubicBezTo>
                    <a:pt x="2736" y="3375"/>
                    <a:pt x="2706" y="3375"/>
                    <a:pt x="2706" y="3344"/>
                  </a:cubicBezTo>
                  <a:cubicBezTo>
                    <a:pt x="2676" y="3314"/>
                    <a:pt x="2706" y="3284"/>
                    <a:pt x="2736" y="3284"/>
                  </a:cubicBezTo>
                  <a:lnTo>
                    <a:pt x="3010" y="3162"/>
                  </a:lnTo>
                  <a:lnTo>
                    <a:pt x="2919" y="3041"/>
                  </a:lnTo>
                  <a:lnTo>
                    <a:pt x="2736" y="3132"/>
                  </a:lnTo>
                  <a:lnTo>
                    <a:pt x="2706" y="3132"/>
                  </a:lnTo>
                  <a:cubicBezTo>
                    <a:pt x="2706" y="3101"/>
                    <a:pt x="2706" y="3101"/>
                    <a:pt x="2736" y="3101"/>
                  </a:cubicBezTo>
                  <a:lnTo>
                    <a:pt x="2919" y="3010"/>
                  </a:lnTo>
                  <a:lnTo>
                    <a:pt x="2858" y="2919"/>
                  </a:lnTo>
                  <a:lnTo>
                    <a:pt x="2645" y="3010"/>
                  </a:lnTo>
                  <a:cubicBezTo>
                    <a:pt x="2645" y="3010"/>
                    <a:pt x="2645" y="3010"/>
                    <a:pt x="2615" y="2980"/>
                  </a:cubicBezTo>
                  <a:cubicBezTo>
                    <a:pt x="2615" y="2980"/>
                    <a:pt x="2615" y="2980"/>
                    <a:pt x="2645" y="2949"/>
                  </a:cubicBezTo>
                  <a:lnTo>
                    <a:pt x="2828" y="2889"/>
                  </a:lnTo>
                  <a:lnTo>
                    <a:pt x="2767" y="2767"/>
                  </a:lnTo>
                  <a:lnTo>
                    <a:pt x="2554" y="2858"/>
                  </a:lnTo>
                  <a:lnTo>
                    <a:pt x="2524" y="2858"/>
                  </a:lnTo>
                  <a:cubicBezTo>
                    <a:pt x="2524" y="2828"/>
                    <a:pt x="2524" y="2828"/>
                    <a:pt x="2554" y="2828"/>
                  </a:cubicBezTo>
                  <a:lnTo>
                    <a:pt x="2736" y="2737"/>
                  </a:lnTo>
                  <a:lnTo>
                    <a:pt x="2645" y="2615"/>
                  </a:lnTo>
                  <a:lnTo>
                    <a:pt x="2463" y="2706"/>
                  </a:lnTo>
                  <a:lnTo>
                    <a:pt x="2432" y="2706"/>
                  </a:lnTo>
                  <a:cubicBezTo>
                    <a:pt x="2432" y="2706"/>
                    <a:pt x="2432" y="2676"/>
                    <a:pt x="2432" y="2676"/>
                  </a:cubicBezTo>
                  <a:lnTo>
                    <a:pt x="2645" y="2585"/>
                  </a:lnTo>
                  <a:lnTo>
                    <a:pt x="2554" y="2493"/>
                  </a:lnTo>
                  <a:lnTo>
                    <a:pt x="2372" y="2554"/>
                  </a:lnTo>
                  <a:cubicBezTo>
                    <a:pt x="2372" y="2564"/>
                    <a:pt x="2368" y="2568"/>
                    <a:pt x="2364" y="2568"/>
                  </a:cubicBezTo>
                  <a:cubicBezTo>
                    <a:pt x="2355" y="2568"/>
                    <a:pt x="2341" y="2554"/>
                    <a:pt x="2341" y="2554"/>
                  </a:cubicBezTo>
                  <a:cubicBezTo>
                    <a:pt x="2341" y="2554"/>
                    <a:pt x="2341" y="2524"/>
                    <a:pt x="2341" y="2524"/>
                  </a:cubicBezTo>
                  <a:lnTo>
                    <a:pt x="2524" y="2433"/>
                  </a:lnTo>
                  <a:lnTo>
                    <a:pt x="2463" y="2341"/>
                  </a:lnTo>
                  <a:lnTo>
                    <a:pt x="2189" y="2463"/>
                  </a:lnTo>
                  <a:cubicBezTo>
                    <a:pt x="2179" y="2473"/>
                    <a:pt x="2169" y="2477"/>
                    <a:pt x="2159" y="2477"/>
                  </a:cubicBezTo>
                  <a:cubicBezTo>
                    <a:pt x="2139" y="2477"/>
                    <a:pt x="2118" y="2463"/>
                    <a:pt x="2098" y="2463"/>
                  </a:cubicBezTo>
                  <a:cubicBezTo>
                    <a:pt x="2098" y="2433"/>
                    <a:pt x="2098" y="2402"/>
                    <a:pt x="2128" y="2402"/>
                  </a:cubicBezTo>
                  <a:lnTo>
                    <a:pt x="2402" y="2250"/>
                  </a:lnTo>
                  <a:lnTo>
                    <a:pt x="2341" y="2159"/>
                  </a:lnTo>
                  <a:lnTo>
                    <a:pt x="2159" y="2250"/>
                  </a:lnTo>
                  <a:cubicBezTo>
                    <a:pt x="2128" y="2250"/>
                    <a:pt x="2128" y="2250"/>
                    <a:pt x="2128" y="2220"/>
                  </a:cubicBezTo>
                  <a:cubicBezTo>
                    <a:pt x="2098" y="2220"/>
                    <a:pt x="2098" y="2220"/>
                    <a:pt x="2128" y="2189"/>
                  </a:cubicBezTo>
                  <a:lnTo>
                    <a:pt x="2311" y="2129"/>
                  </a:lnTo>
                  <a:lnTo>
                    <a:pt x="2250" y="2007"/>
                  </a:lnTo>
                  <a:lnTo>
                    <a:pt x="2068" y="2098"/>
                  </a:lnTo>
                  <a:lnTo>
                    <a:pt x="2037" y="2098"/>
                  </a:lnTo>
                  <a:cubicBezTo>
                    <a:pt x="2007" y="2098"/>
                    <a:pt x="2037" y="2068"/>
                    <a:pt x="2037" y="2068"/>
                  </a:cubicBezTo>
                  <a:lnTo>
                    <a:pt x="2220" y="1977"/>
                  </a:lnTo>
                  <a:lnTo>
                    <a:pt x="2159" y="1885"/>
                  </a:lnTo>
                  <a:lnTo>
                    <a:pt x="1977" y="1977"/>
                  </a:lnTo>
                  <a:lnTo>
                    <a:pt x="1946" y="1977"/>
                  </a:lnTo>
                  <a:cubicBezTo>
                    <a:pt x="1916" y="1946"/>
                    <a:pt x="1946" y="1946"/>
                    <a:pt x="1946" y="1946"/>
                  </a:cubicBezTo>
                  <a:lnTo>
                    <a:pt x="2128" y="1855"/>
                  </a:lnTo>
                  <a:lnTo>
                    <a:pt x="2068" y="1734"/>
                  </a:lnTo>
                  <a:lnTo>
                    <a:pt x="1855" y="1825"/>
                  </a:lnTo>
                  <a:lnTo>
                    <a:pt x="1825" y="1825"/>
                  </a:lnTo>
                  <a:cubicBezTo>
                    <a:pt x="1825" y="1794"/>
                    <a:pt x="1825" y="1794"/>
                    <a:pt x="1855" y="1794"/>
                  </a:cubicBezTo>
                  <a:lnTo>
                    <a:pt x="2037" y="1703"/>
                  </a:lnTo>
                  <a:lnTo>
                    <a:pt x="1946" y="1582"/>
                  </a:lnTo>
                  <a:lnTo>
                    <a:pt x="1764" y="1673"/>
                  </a:lnTo>
                  <a:lnTo>
                    <a:pt x="1733" y="1673"/>
                  </a:lnTo>
                  <a:cubicBezTo>
                    <a:pt x="1733" y="1673"/>
                    <a:pt x="1733" y="1642"/>
                    <a:pt x="1733" y="1642"/>
                  </a:cubicBezTo>
                  <a:lnTo>
                    <a:pt x="1946" y="1551"/>
                  </a:lnTo>
                  <a:lnTo>
                    <a:pt x="1855" y="1460"/>
                  </a:lnTo>
                  <a:lnTo>
                    <a:pt x="1581" y="1582"/>
                  </a:lnTo>
                  <a:cubicBezTo>
                    <a:pt x="1551" y="1582"/>
                    <a:pt x="1521" y="1582"/>
                    <a:pt x="1521" y="1551"/>
                  </a:cubicBezTo>
                  <a:cubicBezTo>
                    <a:pt x="1490" y="1551"/>
                    <a:pt x="1490" y="1521"/>
                    <a:pt x="1521" y="1490"/>
                  </a:cubicBezTo>
                  <a:lnTo>
                    <a:pt x="1825" y="1369"/>
                  </a:lnTo>
                  <a:lnTo>
                    <a:pt x="1733" y="1247"/>
                  </a:lnTo>
                  <a:lnTo>
                    <a:pt x="1551" y="1338"/>
                  </a:lnTo>
                  <a:lnTo>
                    <a:pt x="1521" y="1338"/>
                  </a:lnTo>
                  <a:cubicBezTo>
                    <a:pt x="1521" y="1338"/>
                    <a:pt x="1521" y="1308"/>
                    <a:pt x="1521" y="1308"/>
                  </a:cubicBezTo>
                  <a:lnTo>
                    <a:pt x="1703" y="1217"/>
                  </a:lnTo>
                  <a:lnTo>
                    <a:pt x="1642" y="1126"/>
                  </a:lnTo>
                  <a:lnTo>
                    <a:pt x="1460" y="1217"/>
                  </a:lnTo>
                  <a:lnTo>
                    <a:pt x="1429" y="1217"/>
                  </a:lnTo>
                  <a:cubicBezTo>
                    <a:pt x="1429" y="1217"/>
                    <a:pt x="1429" y="1186"/>
                    <a:pt x="1429" y="1186"/>
                  </a:cubicBezTo>
                  <a:lnTo>
                    <a:pt x="1612" y="1095"/>
                  </a:lnTo>
                  <a:lnTo>
                    <a:pt x="1551" y="1004"/>
                  </a:lnTo>
                  <a:lnTo>
                    <a:pt x="1369" y="1095"/>
                  </a:lnTo>
                  <a:cubicBezTo>
                    <a:pt x="1369" y="1095"/>
                    <a:pt x="1338" y="1095"/>
                    <a:pt x="1338" y="1065"/>
                  </a:cubicBezTo>
                  <a:cubicBezTo>
                    <a:pt x="1338" y="1065"/>
                    <a:pt x="1338" y="1065"/>
                    <a:pt x="1338" y="1034"/>
                  </a:cubicBezTo>
                  <a:lnTo>
                    <a:pt x="1521" y="974"/>
                  </a:lnTo>
                  <a:lnTo>
                    <a:pt x="1460" y="852"/>
                  </a:lnTo>
                  <a:lnTo>
                    <a:pt x="1277" y="943"/>
                  </a:lnTo>
                  <a:cubicBezTo>
                    <a:pt x="1247" y="943"/>
                    <a:pt x="1247" y="943"/>
                    <a:pt x="1247" y="913"/>
                  </a:cubicBezTo>
                  <a:lnTo>
                    <a:pt x="1429" y="822"/>
                  </a:lnTo>
                  <a:lnTo>
                    <a:pt x="1369" y="700"/>
                  </a:lnTo>
                  <a:lnTo>
                    <a:pt x="1186" y="791"/>
                  </a:lnTo>
                  <a:lnTo>
                    <a:pt x="1156" y="791"/>
                  </a:lnTo>
                  <a:cubicBezTo>
                    <a:pt x="1125" y="761"/>
                    <a:pt x="1125" y="761"/>
                    <a:pt x="1156" y="761"/>
                  </a:cubicBezTo>
                  <a:lnTo>
                    <a:pt x="1338" y="670"/>
                  </a:lnTo>
                  <a:lnTo>
                    <a:pt x="1277" y="548"/>
                  </a:lnTo>
                  <a:lnTo>
                    <a:pt x="973" y="700"/>
                  </a:lnTo>
                  <a:cubicBezTo>
                    <a:pt x="973" y="700"/>
                    <a:pt x="943" y="700"/>
                    <a:pt x="913" y="670"/>
                  </a:cubicBezTo>
                  <a:cubicBezTo>
                    <a:pt x="913" y="639"/>
                    <a:pt x="913" y="609"/>
                    <a:pt x="943" y="609"/>
                  </a:cubicBezTo>
                  <a:lnTo>
                    <a:pt x="1217" y="487"/>
                  </a:lnTo>
                  <a:lnTo>
                    <a:pt x="1156" y="396"/>
                  </a:lnTo>
                  <a:lnTo>
                    <a:pt x="973" y="487"/>
                  </a:lnTo>
                  <a:cubicBezTo>
                    <a:pt x="973" y="487"/>
                    <a:pt x="943" y="487"/>
                    <a:pt x="943" y="457"/>
                  </a:cubicBezTo>
                  <a:lnTo>
                    <a:pt x="1125" y="366"/>
                  </a:lnTo>
                  <a:lnTo>
                    <a:pt x="1065" y="275"/>
                  </a:lnTo>
                  <a:lnTo>
                    <a:pt x="882" y="335"/>
                  </a:lnTo>
                  <a:lnTo>
                    <a:pt x="852" y="335"/>
                  </a:lnTo>
                  <a:cubicBezTo>
                    <a:pt x="852" y="335"/>
                    <a:pt x="852" y="305"/>
                    <a:pt x="852" y="305"/>
                  </a:cubicBezTo>
                  <a:lnTo>
                    <a:pt x="1034" y="214"/>
                  </a:lnTo>
                  <a:lnTo>
                    <a:pt x="973" y="123"/>
                  </a:lnTo>
                  <a:lnTo>
                    <a:pt x="791" y="214"/>
                  </a:lnTo>
                  <a:lnTo>
                    <a:pt x="761" y="214"/>
                  </a:lnTo>
                  <a:cubicBezTo>
                    <a:pt x="761" y="183"/>
                    <a:pt x="761" y="183"/>
                    <a:pt x="761" y="183"/>
                  </a:cubicBezTo>
                  <a:lnTo>
                    <a:pt x="943" y="92"/>
                  </a:lnTo>
                  <a:lnTo>
                    <a:pt x="882" y="1"/>
                  </a:ln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8" name="Google Shape;1338;p52"/>
            <p:cNvSpPr/>
            <p:nvPr/>
          </p:nvSpPr>
          <p:spPr>
            <a:xfrm>
              <a:off x="6658881" y="2670877"/>
              <a:ext cx="19621" cy="12257"/>
            </a:xfrm>
            <a:custGeom>
              <a:avLst/>
              <a:gdLst/>
              <a:ahLst/>
              <a:cxnLst/>
              <a:rect l="l" t="t" r="r" b="b"/>
              <a:pathLst>
                <a:path w="365" h="228" extrusionOk="0">
                  <a:moveTo>
                    <a:pt x="335" y="1"/>
                  </a:moveTo>
                  <a:lnTo>
                    <a:pt x="31" y="153"/>
                  </a:lnTo>
                  <a:cubicBezTo>
                    <a:pt x="31" y="153"/>
                    <a:pt x="0" y="183"/>
                    <a:pt x="31" y="214"/>
                  </a:cubicBezTo>
                  <a:cubicBezTo>
                    <a:pt x="31" y="214"/>
                    <a:pt x="44" y="227"/>
                    <a:pt x="62" y="227"/>
                  </a:cubicBezTo>
                  <a:cubicBezTo>
                    <a:pt x="71" y="227"/>
                    <a:pt x="81" y="224"/>
                    <a:pt x="91" y="214"/>
                  </a:cubicBezTo>
                  <a:lnTo>
                    <a:pt x="365" y="92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9" name="Google Shape;1339;p52"/>
            <p:cNvSpPr/>
            <p:nvPr/>
          </p:nvSpPr>
          <p:spPr>
            <a:xfrm>
              <a:off x="6691566" y="2719905"/>
              <a:ext cx="19621" cy="11074"/>
            </a:xfrm>
            <a:custGeom>
              <a:avLst/>
              <a:gdLst/>
              <a:ahLst/>
              <a:cxnLst/>
              <a:rect l="l" t="t" r="r" b="b"/>
              <a:pathLst>
                <a:path w="365" h="206" extrusionOk="0">
                  <a:moveTo>
                    <a:pt x="304" y="1"/>
                  </a:moveTo>
                  <a:lnTo>
                    <a:pt x="31" y="122"/>
                  </a:lnTo>
                  <a:cubicBezTo>
                    <a:pt x="0" y="122"/>
                    <a:pt x="0" y="153"/>
                    <a:pt x="0" y="183"/>
                  </a:cubicBezTo>
                  <a:cubicBezTo>
                    <a:pt x="15" y="198"/>
                    <a:pt x="31" y="206"/>
                    <a:pt x="46" y="206"/>
                  </a:cubicBezTo>
                  <a:cubicBezTo>
                    <a:pt x="61" y="206"/>
                    <a:pt x="76" y="198"/>
                    <a:pt x="91" y="183"/>
                  </a:cubicBezTo>
                  <a:lnTo>
                    <a:pt x="365" y="62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0" name="Google Shape;1340;p52"/>
            <p:cNvSpPr/>
            <p:nvPr/>
          </p:nvSpPr>
          <p:spPr>
            <a:xfrm>
              <a:off x="6722585" y="2767320"/>
              <a:ext cx="19675" cy="11450"/>
            </a:xfrm>
            <a:custGeom>
              <a:avLst/>
              <a:gdLst/>
              <a:ahLst/>
              <a:cxnLst/>
              <a:rect l="l" t="t" r="r" b="b"/>
              <a:pathLst>
                <a:path w="366" h="213" extrusionOk="0">
                  <a:moveTo>
                    <a:pt x="335" y="0"/>
                  </a:moveTo>
                  <a:lnTo>
                    <a:pt x="61" y="122"/>
                  </a:lnTo>
                  <a:cubicBezTo>
                    <a:pt x="31" y="152"/>
                    <a:pt x="1" y="152"/>
                    <a:pt x="31" y="183"/>
                  </a:cubicBezTo>
                  <a:cubicBezTo>
                    <a:pt x="31" y="213"/>
                    <a:pt x="61" y="213"/>
                    <a:pt x="92" y="213"/>
                  </a:cubicBezTo>
                  <a:lnTo>
                    <a:pt x="365" y="61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1" name="Google Shape;1341;p52"/>
            <p:cNvSpPr/>
            <p:nvPr/>
          </p:nvSpPr>
          <p:spPr>
            <a:xfrm>
              <a:off x="6755270" y="2814681"/>
              <a:ext cx="19675" cy="11504"/>
            </a:xfrm>
            <a:custGeom>
              <a:avLst/>
              <a:gdLst/>
              <a:ahLst/>
              <a:cxnLst/>
              <a:rect l="l" t="t" r="r" b="b"/>
              <a:pathLst>
                <a:path w="366" h="214" extrusionOk="0">
                  <a:moveTo>
                    <a:pt x="305" y="1"/>
                  </a:moveTo>
                  <a:lnTo>
                    <a:pt x="31" y="122"/>
                  </a:lnTo>
                  <a:cubicBezTo>
                    <a:pt x="1" y="153"/>
                    <a:pt x="1" y="183"/>
                    <a:pt x="1" y="183"/>
                  </a:cubicBezTo>
                  <a:cubicBezTo>
                    <a:pt x="31" y="213"/>
                    <a:pt x="61" y="213"/>
                    <a:pt x="92" y="213"/>
                  </a:cubicBezTo>
                  <a:lnTo>
                    <a:pt x="365" y="92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2" name="Google Shape;1342;p52"/>
            <p:cNvSpPr/>
            <p:nvPr/>
          </p:nvSpPr>
          <p:spPr>
            <a:xfrm>
              <a:off x="6786342" y="2863709"/>
              <a:ext cx="19621" cy="10590"/>
            </a:xfrm>
            <a:custGeom>
              <a:avLst/>
              <a:gdLst/>
              <a:ahLst/>
              <a:cxnLst/>
              <a:rect l="l" t="t" r="r" b="b"/>
              <a:pathLst>
                <a:path w="365" h="197" extrusionOk="0">
                  <a:moveTo>
                    <a:pt x="334" y="1"/>
                  </a:moveTo>
                  <a:lnTo>
                    <a:pt x="61" y="122"/>
                  </a:lnTo>
                  <a:cubicBezTo>
                    <a:pt x="31" y="122"/>
                    <a:pt x="0" y="153"/>
                    <a:pt x="31" y="183"/>
                  </a:cubicBezTo>
                  <a:cubicBezTo>
                    <a:pt x="31" y="183"/>
                    <a:pt x="44" y="196"/>
                    <a:pt x="62" y="196"/>
                  </a:cubicBezTo>
                  <a:cubicBezTo>
                    <a:pt x="71" y="196"/>
                    <a:pt x="81" y="193"/>
                    <a:pt x="91" y="183"/>
                  </a:cubicBezTo>
                  <a:lnTo>
                    <a:pt x="365" y="61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3" name="Google Shape;1343;p52"/>
            <p:cNvSpPr/>
            <p:nvPr/>
          </p:nvSpPr>
          <p:spPr>
            <a:xfrm>
              <a:off x="6819028" y="2911124"/>
              <a:ext cx="19621" cy="11450"/>
            </a:xfrm>
            <a:custGeom>
              <a:avLst/>
              <a:gdLst/>
              <a:ahLst/>
              <a:cxnLst/>
              <a:rect l="l" t="t" r="r" b="b"/>
              <a:pathLst>
                <a:path w="365" h="213" extrusionOk="0">
                  <a:moveTo>
                    <a:pt x="304" y="0"/>
                  </a:moveTo>
                  <a:lnTo>
                    <a:pt x="30" y="122"/>
                  </a:lnTo>
                  <a:cubicBezTo>
                    <a:pt x="0" y="122"/>
                    <a:pt x="0" y="152"/>
                    <a:pt x="0" y="182"/>
                  </a:cubicBezTo>
                  <a:cubicBezTo>
                    <a:pt x="30" y="213"/>
                    <a:pt x="61" y="213"/>
                    <a:pt x="91" y="213"/>
                  </a:cubicBezTo>
                  <a:lnTo>
                    <a:pt x="365" y="61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4" name="Google Shape;1344;p52"/>
            <p:cNvSpPr/>
            <p:nvPr/>
          </p:nvSpPr>
          <p:spPr>
            <a:xfrm>
              <a:off x="6850046" y="2958485"/>
              <a:ext cx="19675" cy="11504"/>
            </a:xfrm>
            <a:custGeom>
              <a:avLst/>
              <a:gdLst/>
              <a:ahLst/>
              <a:cxnLst/>
              <a:rect l="l" t="t" r="r" b="b"/>
              <a:pathLst>
                <a:path w="366" h="214" extrusionOk="0">
                  <a:moveTo>
                    <a:pt x="335" y="1"/>
                  </a:moveTo>
                  <a:lnTo>
                    <a:pt x="61" y="122"/>
                  </a:lnTo>
                  <a:cubicBezTo>
                    <a:pt x="31" y="153"/>
                    <a:pt x="1" y="183"/>
                    <a:pt x="31" y="183"/>
                  </a:cubicBezTo>
                  <a:cubicBezTo>
                    <a:pt x="31" y="213"/>
                    <a:pt x="61" y="213"/>
                    <a:pt x="92" y="213"/>
                  </a:cubicBezTo>
                  <a:lnTo>
                    <a:pt x="365" y="92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5" name="Google Shape;1345;p52"/>
            <p:cNvSpPr/>
            <p:nvPr/>
          </p:nvSpPr>
          <p:spPr>
            <a:xfrm>
              <a:off x="6671944" y="2680715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213" y="0"/>
                  </a:moveTo>
                  <a:lnTo>
                    <a:pt x="31" y="91"/>
                  </a:lnTo>
                  <a:cubicBezTo>
                    <a:pt x="0" y="91"/>
                    <a:pt x="0" y="122"/>
                    <a:pt x="0" y="122"/>
                  </a:cubicBezTo>
                  <a:lnTo>
                    <a:pt x="31" y="122"/>
                  </a:lnTo>
                  <a:lnTo>
                    <a:pt x="213" y="31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6" name="Google Shape;1346;p52"/>
            <p:cNvSpPr/>
            <p:nvPr/>
          </p:nvSpPr>
          <p:spPr>
            <a:xfrm>
              <a:off x="6704629" y="2729742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183" y="0"/>
                  </a:moveTo>
                  <a:lnTo>
                    <a:pt x="0" y="61"/>
                  </a:lnTo>
                  <a:cubicBezTo>
                    <a:pt x="0" y="91"/>
                    <a:pt x="0" y="91"/>
                    <a:pt x="0" y="91"/>
                  </a:cubicBezTo>
                  <a:cubicBezTo>
                    <a:pt x="0" y="122"/>
                    <a:pt x="31" y="122"/>
                    <a:pt x="31" y="122"/>
                  </a:cubicBez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7" name="Google Shape;1347;p52"/>
            <p:cNvSpPr/>
            <p:nvPr/>
          </p:nvSpPr>
          <p:spPr>
            <a:xfrm>
              <a:off x="6735648" y="2777104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214" y="1"/>
                  </a:moveTo>
                  <a:lnTo>
                    <a:pt x="31" y="92"/>
                  </a:lnTo>
                  <a:cubicBezTo>
                    <a:pt x="1" y="92"/>
                    <a:pt x="1" y="92"/>
                    <a:pt x="1" y="122"/>
                  </a:cubicBezTo>
                  <a:lnTo>
                    <a:pt x="31" y="122"/>
                  </a:lnTo>
                  <a:lnTo>
                    <a:pt x="214" y="31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8" name="Google Shape;1348;p52"/>
            <p:cNvSpPr/>
            <p:nvPr/>
          </p:nvSpPr>
          <p:spPr>
            <a:xfrm>
              <a:off x="6768333" y="2824519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183" y="0"/>
                  </a:moveTo>
                  <a:lnTo>
                    <a:pt x="1" y="91"/>
                  </a:lnTo>
                  <a:cubicBezTo>
                    <a:pt x="1" y="91"/>
                    <a:pt x="1" y="122"/>
                    <a:pt x="1" y="122"/>
                  </a:cubicBezTo>
                  <a:lnTo>
                    <a:pt x="31" y="122"/>
                  </a:lnTo>
                  <a:lnTo>
                    <a:pt x="214" y="30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9" name="Google Shape;1349;p52"/>
            <p:cNvSpPr/>
            <p:nvPr/>
          </p:nvSpPr>
          <p:spPr>
            <a:xfrm>
              <a:off x="6799406" y="2873493"/>
              <a:ext cx="13117" cy="6612"/>
            </a:xfrm>
            <a:custGeom>
              <a:avLst/>
              <a:gdLst/>
              <a:ahLst/>
              <a:cxnLst/>
              <a:rect l="l" t="t" r="r" b="b"/>
              <a:pathLst>
                <a:path w="244" h="123" extrusionOk="0">
                  <a:moveTo>
                    <a:pt x="213" y="1"/>
                  </a:moveTo>
                  <a:lnTo>
                    <a:pt x="31" y="62"/>
                  </a:lnTo>
                  <a:cubicBezTo>
                    <a:pt x="0" y="92"/>
                    <a:pt x="0" y="92"/>
                    <a:pt x="0" y="92"/>
                  </a:cubicBezTo>
                  <a:cubicBezTo>
                    <a:pt x="31" y="123"/>
                    <a:pt x="31" y="123"/>
                    <a:pt x="31" y="123"/>
                  </a:cubicBezTo>
                  <a:lnTo>
                    <a:pt x="243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0" name="Google Shape;1350;p52"/>
            <p:cNvSpPr/>
            <p:nvPr/>
          </p:nvSpPr>
          <p:spPr>
            <a:xfrm>
              <a:off x="6832091" y="2920908"/>
              <a:ext cx="11450" cy="6558"/>
            </a:xfrm>
            <a:custGeom>
              <a:avLst/>
              <a:gdLst/>
              <a:ahLst/>
              <a:cxnLst/>
              <a:rect l="l" t="t" r="r" b="b"/>
              <a:pathLst>
                <a:path w="213" h="122" extrusionOk="0">
                  <a:moveTo>
                    <a:pt x="183" y="0"/>
                  </a:moveTo>
                  <a:lnTo>
                    <a:pt x="0" y="92"/>
                  </a:lnTo>
                  <a:cubicBezTo>
                    <a:pt x="0" y="92"/>
                    <a:pt x="0" y="92"/>
                    <a:pt x="0" y="122"/>
                  </a:cubicBezTo>
                  <a:lnTo>
                    <a:pt x="31" y="122"/>
                  </a:ln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1" name="Google Shape;1351;p52"/>
            <p:cNvSpPr/>
            <p:nvPr/>
          </p:nvSpPr>
          <p:spPr>
            <a:xfrm>
              <a:off x="6863110" y="2968269"/>
              <a:ext cx="13117" cy="6612"/>
            </a:xfrm>
            <a:custGeom>
              <a:avLst/>
              <a:gdLst/>
              <a:ahLst/>
              <a:cxnLst/>
              <a:rect l="l" t="t" r="r" b="b"/>
              <a:pathLst>
                <a:path w="244" h="123" extrusionOk="0">
                  <a:moveTo>
                    <a:pt x="213" y="1"/>
                  </a:moveTo>
                  <a:lnTo>
                    <a:pt x="31" y="92"/>
                  </a:lnTo>
                  <a:cubicBezTo>
                    <a:pt x="1" y="92"/>
                    <a:pt x="1" y="122"/>
                    <a:pt x="1" y="122"/>
                  </a:cubicBezTo>
                  <a:lnTo>
                    <a:pt x="31" y="122"/>
                  </a:lnTo>
                  <a:lnTo>
                    <a:pt x="244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2" name="Google Shape;1352;p52"/>
            <p:cNvSpPr/>
            <p:nvPr/>
          </p:nvSpPr>
          <p:spPr>
            <a:xfrm>
              <a:off x="6676836" y="2688886"/>
              <a:ext cx="13117" cy="6558"/>
            </a:xfrm>
            <a:custGeom>
              <a:avLst/>
              <a:gdLst/>
              <a:ahLst/>
              <a:cxnLst/>
              <a:rect l="l" t="t" r="r" b="b"/>
              <a:pathLst>
                <a:path w="244" h="122" extrusionOk="0">
                  <a:moveTo>
                    <a:pt x="213" y="0"/>
                  </a:moveTo>
                  <a:lnTo>
                    <a:pt x="31" y="91"/>
                  </a:lnTo>
                  <a:cubicBezTo>
                    <a:pt x="1" y="91"/>
                    <a:pt x="1" y="122"/>
                    <a:pt x="31" y="122"/>
                  </a:cubicBezTo>
                  <a:lnTo>
                    <a:pt x="61" y="122"/>
                  </a:lnTo>
                  <a:lnTo>
                    <a:pt x="244" y="31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3" name="Google Shape;1353;p52"/>
            <p:cNvSpPr/>
            <p:nvPr/>
          </p:nvSpPr>
          <p:spPr>
            <a:xfrm>
              <a:off x="6709521" y="2737914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183" y="0"/>
                  </a:moveTo>
                  <a:lnTo>
                    <a:pt x="1" y="61"/>
                  </a:lnTo>
                  <a:cubicBezTo>
                    <a:pt x="1" y="91"/>
                    <a:pt x="1" y="91"/>
                    <a:pt x="1" y="91"/>
                  </a:cubicBezTo>
                  <a:cubicBezTo>
                    <a:pt x="1" y="122"/>
                    <a:pt x="31" y="122"/>
                    <a:pt x="31" y="122"/>
                  </a:cubicBez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4" name="Google Shape;1354;p52"/>
            <p:cNvSpPr/>
            <p:nvPr/>
          </p:nvSpPr>
          <p:spPr>
            <a:xfrm>
              <a:off x="6740594" y="2785275"/>
              <a:ext cx="13117" cy="6612"/>
            </a:xfrm>
            <a:custGeom>
              <a:avLst/>
              <a:gdLst/>
              <a:ahLst/>
              <a:cxnLst/>
              <a:rect l="l" t="t" r="r" b="b"/>
              <a:pathLst>
                <a:path w="244" h="123" extrusionOk="0">
                  <a:moveTo>
                    <a:pt x="213" y="1"/>
                  </a:moveTo>
                  <a:lnTo>
                    <a:pt x="30" y="92"/>
                  </a:lnTo>
                  <a:cubicBezTo>
                    <a:pt x="30" y="92"/>
                    <a:pt x="0" y="92"/>
                    <a:pt x="30" y="122"/>
                  </a:cubicBezTo>
                  <a:lnTo>
                    <a:pt x="61" y="122"/>
                  </a:lnTo>
                  <a:lnTo>
                    <a:pt x="243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5" name="Google Shape;1355;p52"/>
            <p:cNvSpPr/>
            <p:nvPr/>
          </p:nvSpPr>
          <p:spPr>
            <a:xfrm>
              <a:off x="6773225" y="2832690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214" y="0"/>
                  </a:moveTo>
                  <a:lnTo>
                    <a:pt x="1" y="91"/>
                  </a:lnTo>
                  <a:cubicBezTo>
                    <a:pt x="1" y="91"/>
                    <a:pt x="1" y="122"/>
                    <a:pt x="1" y="122"/>
                  </a:cubicBezTo>
                  <a:lnTo>
                    <a:pt x="31" y="122"/>
                  </a:lnTo>
                  <a:lnTo>
                    <a:pt x="214" y="30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6" name="Google Shape;1356;p52"/>
            <p:cNvSpPr/>
            <p:nvPr/>
          </p:nvSpPr>
          <p:spPr>
            <a:xfrm>
              <a:off x="6804298" y="2880051"/>
              <a:ext cx="13117" cy="7311"/>
            </a:xfrm>
            <a:custGeom>
              <a:avLst/>
              <a:gdLst/>
              <a:ahLst/>
              <a:cxnLst/>
              <a:rect l="l" t="t" r="r" b="b"/>
              <a:pathLst>
                <a:path w="244" h="136" extrusionOk="0">
                  <a:moveTo>
                    <a:pt x="213" y="1"/>
                  </a:moveTo>
                  <a:lnTo>
                    <a:pt x="31" y="92"/>
                  </a:lnTo>
                  <a:cubicBezTo>
                    <a:pt x="31" y="92"/>
                    <a:pt x="0" y="122"/>
                    <a:pt x="31" y="122"/>
                  </a:cubicBezTo>
                  <a:cubicBezTo>
                    <a:pt x="31" y="122"/>
                    <a:pt x="31" y="136"/>
                    <a:pt x="40" y="136"/>
                  </a:cubicBezTo>
                  <a:cubicBezTo>
                    <a:pt x="44" y="136"/>
                    <a:pt x="51" y="132"/>
                    <a:pt x="61" y="122"/>
                  </a:cubicBezTo>
                  <a:lnTo>
                    <a:pt x="244" y="6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7" name="Google Shape;1357;p52"/>
            <p:cNvSpPr/>
            <p:nvPr/>
          </p:nvSpPr>
          <p:spPr>
            <a:xfrm>
              <a:off x="6836983" y="2929079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213" y="0"/>
                  </a:moveTo>
                  <a:lnTo>
                    <a:pt x="0" y="61"/>
                  </a:lnTo>
                  <a:cubicBezTo>
                    <a:pt x="0" y="92"/>
                    <a:pt x="0" y="92"/>
                    <a:pt x="0" y="92"/>
                  </a:cubicBezTo>
                  <a:cubicBezTo>
                    <a:pt x="0" y="122"/>
                    <a:pt x="31" y="122"/>
                    <a:pt x="31" y="122"/>
                  </a:cubicBezTo>
                  <a:lnTo>
                    <a:pt x="213" y="31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8" name="Google Shape;1358;p52"/>
            <p:cNvSpPr/>
            <p:nvPr/>
          </p:nvSpPr>
          <p:spPr>
            <a:xfrm>
              <a:off x="6868002" y="2976441"/>
              <a:ext cx="13171" cy="6612"/>
            </a:xfrm>
            <a:custGeom>
              <a:avLst/>
              <a:gdLst/>
              <a:ahLst/>
              <a:cxnLst/>
              <a:rect l="l" t="t" r="r" b="b"/>
              <a:pathLst>
                <a:path w="245" h="123" extrusionOk="0">
                  <a:moveTo>
                    <a:pt x="214" y="1"/>
                  </a:moveTo>
                  <a:lnTo>
                    <a:pt x="31" y="92"/>
                  </a:lnTo>
                  <a:cubicBezTo>
                    <a:pt x="31" y="92"/>
                    <a:pt x="1" y="122"/>
                    <a:pt x="31" y="122"/>
                  </a:cubicBezTo>
                  <a:lnTo>
                    <a:pt x="62" y="122"/>
                  </a:lnTo>
                  <a:lnTo>
                    <a:pt x="244" y="31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9" name="Google Shape;1359;p52"/>
            <p:cNvSpPr/>
            <p:nvPr/>
          </p:nvSpPr>
          <p:spPr>
            <a:xfrm>
              <a:off x="6683395" y="2697057"/>
              <a:ext cx="11450" cy="6558"/>
            </a:xfrm>
            <a:custGeom>
              <a:avLst/>
              <a:gdLst/>
              <a:ahLst/>
              <a:cxnLst/>
              <a:rect l="l" t="t" r="r" b="b"/>
              <a:pathLst>
                <a:path w="213" h="122" extrusionOk="0">
                  <a:moveTo>
                    <a:pt x="183" y="0"/>
                  </a:moveTo>
                  <a:lnTo>
                    <a:pt x="0" y="91"/>
                  </a:lnTo>
                  <a:cubicBezTo>
                    <a:pt x="0" y="91"/>
                    <a:pt x="0" y="122"/>
                    <a:pt x="0" y="122"/>
                  </a:cubicBezTo>
                  <a:lnTo>
                    <a:pt x="31" y="122"/>
                  </a:ln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0" name="Google Shape;1360;p52"/>
            <p:cNvSpPr/>
            <p:nvPr/>
          </p:nvSpPr>
          <p:spPr>
            <a:xfrm>
              <a:off x="6714413" y="2744419"/>
              <a:ext cx="11504" cy="7311"/>
            </a:xfrm>
            <a:custGeom>
              <a:avLst/>
              <a:gdLst/>
              <a:ahLst/>
              <a:cxnLst/>
              <a:rect l="l" t="t" r="r" b="b"/>
              <a:pathLst>
                <a:path w="214" h="136" extrusionOk="0">
                  <a:moveTo>
                    <a:pt x="213" y="1"/>
                  </a:moveTo>
                  <a:lnTo>
                    <a:pt x="31" y="92"/>
                  </a:lnTo>
                  <a:cubicBezTo>
                    <a:pt x="1" y="92"/>
                    <a:pt x="1" y="122"/>
                    <a:pt x="1" y="122"/>
                  </a:cubicBezTo>
                  <a:cubicBezTo>
                    <a:pt x="21" y="122"/>
                    <a:pt x="28" y="136"/>
                    <a:pt x="30" y="136"/>
                  </a:cubicBezTo>
                  <a:cubicBezTo>
                    <a:pt x="31" y="136"/>
                    <a:pt x="31" y="132"/>
                    <a:pt x="31" y="122"/>
                  </a:cubicBezTo>
                  <a:lnTo>
                    <a:pt x="213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1" name="Google Shape;1361;p52"/>
            <p:cNvSpPr/>
            <p:nvPr/>
          </p:nvSpPr>
          <p:spPr>
            <a:xfrm>
              <a:off x="6747099" y="2793446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183" y="1"/>
                  </a:moveTo>
                  <a:lnTo>
                    <a:pt x="1" y="61"/>
                  </a:lnTo>
                  <a:cubicBezTo>
                    <a:pt x="1" y="92"/>
                    <a:pt x="1" y="92"/>
                    <a:pt x="1" y="92"/>
                  </a:cubicBezTo>
                  <a:cubicBezTo>
                    <a:pt x="1" y="122"/>
                    <a:pt x="31" y="122"/>
                    <a:pt x="31" y="122"/>
                  </a:cubicBezTo>
                  <a:lnTo>
                    <a:pt x="213" y="31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2" name="Google Shape;1362;p52"/>
            <p:cNvSpPr/>
            <p:nvPr/>
          </p:nvSpPr>
          <p:spPr>
            <a:xfrm>
              <a:off x="6778171" y="2840861"/>
              <a:ext cx="11450" cy="6558"/>
            </a:xfrm>
            <a:custGeom>
              <a:avLst/>
              <a:gdLst/>
              <a:ahLst/>
              <a:cxnLst/>
              <a:rect l="l" t="t" r="r" b="b"/>
              <a:pathLst>
                <a:path w="213" h="122" extrusionOk="0">
                  <a:moveTo>
                    <a:pt x="213" y="0"/>
                  </a:moveTo>
                  <a:lnTo>
                    <a:pt x="31" y="91"/>
                  </a:lnTo>
                  <a:cubicBezTo>
                    <a:pt x="0" y="91"/>
                    <a:pt x="0" y="91"/>
                    <a:pt x="0" y="122"/>
                  </a:cubicBezTo>
                  <a:lnTo>
                    <a:pt x="31" y="122"/>
                  </a:lnTo>
                  <a:lnTo>
                    <a:pt x="213" y="30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3" name="Google Shape;1363;p52"/>
            <p:cNvSpPr/>
            <p:nvPr/>
          </p:nvSpPr>
          <p:spPr>
            <a:xfrm>
              <a:off x="6810856" y="2888223"/>
              <a:ext cx="11450" cy="6612"/>
            </a:xfrm>
            <a:custGeom>
              <a:avLst/>
              <a:gdLst/>
              <a:ahLst/>
              <a:cxnLst/>
              <a:rect l="l" t="t" r="r" b="b"/>
              <a:pathLst>
                <a:path w="213" h="123" extrusionOk="0">
                  <a:moveTo>
                    <a:pt x="182" y="1"/>
                  </a:moveTo>
                  <a:lnTo>
                    <a:pt x="0" y="92"/>
                  </a:lnTo>
                  <a:cubicBezTo>
                    <a:pt x="0" y="92"/>
                    <a:pt x="0" y="122"/>
                    <a:pt x="0" y="122"/>
                  </a:cubicBezTo>
                  <a:lnTo>
                    <a:pt x="30" y="122"/>
                  </a:lnTo>
                  <a:lnTo>
                    <a:pt x="213" y="61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4" name="Google Shape;1364;p52"/>
            <p:cNvSpPr/>
            <p:nvPr/>
          </p:nvSpPr>
          <p:spPr>
            <a:xfrm>
              <a:off x="6841875" y="2935584"/>
              <a:ext cx="13117" cy="8225"/>
            </a:xfrm>
            <a:custGeom>
              <a:avLst/>
              <a:gdLst/>
              <a:ahLst/>
              <a:cxnLst/>
              <a:rect l="l" t="t" r="r" b="b"/>
              <a:pathLst>
                <a:path w="244" h="153" extrusionOk="0">
                  <a:moveTo>
                    <a:pt x="213" y="1"/>
                  </a:moveTo>
                  <a:lnTo>
                    <a:pt x="31" y="92"/>
                  </a:lnTo>
                  <a:cubicBezTo>
                    <a:pt x="1" y="123"/>
                    <a:pt x="1" y="123"/>
                    <a:pt x="1" y="123"/>
                  </a:cubicBezTo>
                  <a:cubicBezTo>
                    <a:pt x="31" y="153"/>
                    <a:pt x="31" y="153"/>
                    <a:pt x="31" y="153"/>
                  </a:cubicBezTo>
                  <a:lnTo>
                    <a:pt x="244" y="62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5" name="Google Shape;1365;p52"/>
            <p:cNvSpPr/>
            <p:nvPr/>
          </p:nvSpPr>
          <p:spPr>
            <a:xfrm>
              <a:off x="6874560" y="2984612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183" y="1"/>
                  </a:moveTo>
                  <a:lnTo>
                    <a:pt x="0" y="92"/>
                  </a:lnTo>
                  <a:cubicBezTo>
                    <a:pt x="0" y="92"/>
                    <a:pt x="0" y="92"/>
                    <a:pt x="0" y="122"/>
                  </a:cubicBezTo>
                  <a:lnTo>
                    <a:pt x="31" y="122"/>
                  </a:lnTo>
                  <a:lnTo>
                    <a:pt x="213" y="31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6" name="Google Shape;1366;p52"/>
            <p:cNvSpPr/>
            <p:nvPr/>
          </p:nvSpPr>
          <p:spPr>
            <a:xfrm>
              <a:off x="6688287" y="2705229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183" y="0"/>
                  </a:moveTo>
                  <a:lnTo>
                    <a:pt x="0" y="61"/>
                  </a:lnTo>
                  <a:cubicBezTo>
                    <a:pt x="0" y="91"/>
                    <a:pt x="0" y="91"/>
                    <a:pt x="0" y="91"/>
                  </a:cubicBezTo>
                  <a:cubicBezTo>
                    <a:pt x="0" y="122"/>
                    <a:pt x="0" y="122"/>
                    <a:pt x="31" y="122"/>
                  </a:cubicBez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7" name="Google Shape;1367;p52"/>
            <p:cNvSpPr/>
            <p:nvPr/>
          </p:nvSpPr>
          <p:spPr>
            <a:xfrm>
              <a:off x="6719305" y="2752590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214" y="1"/>
                  </a:moveTo>
                  <a:lnTo>
                    <a:pt x="31" y="92"/>
                  </a:lnTo>
                  <a:cubicBezTo>
                    <a:pt x="1" y="92"/>
                    <a:pt x="1" y="92"/>
                    <a:pt x="1" y="122"/>
                  </a:cubicBezTo>
                  <a:lnTo>
                    <a:pt x="31" y="122"/>
                  </a:lnTo>
                  <a:lnTo>
                    <a:pt x="214" y="31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8" name="Google Shape;1368;p52"/>
            <p:cNvSpPr/>
            <p:nvPr/>
          </p:nvSpPr>
          <p:spPr>
            <a:xfrm>
              <a:off x="6751991" y="2800005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183" y="0"/>
                  </a:moveTo>
                  <a:lnTo>
                    <a:pt x="1" y="91"/>
                  </a:lnTo>
                  <a:cubicBezTo>
                    <a:pt x="1" y="91"/>
                    <a:pt x="1" y="122"/>
                    <a:pt x="1" y="122"/>
                  </a:cubicBezTo>
                  <a:lnTo>
                    <a:pt x="31" y="122"/>
                  </a:lnTo>
                  <a:lnTo>
                    <a:pt x="214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9" name="Google Shape;1369;p52"/>
            <p:cNvSpPr/>
            <p:nvPr/>
          </p:nvSpPr>
          <p:spPr>
            <a:xfrm>
              <a:off x="6783063" y="2849033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213" y="0"/>
                  </a:moveTo>
                  <a:lnTo>
                    <a:pt x="31" y="61"/>
                  </a:lnTo>
                  <a:cubicBezTo>
                    <a:pt x="0" y="61"/>
                    <a:pt x="0" y="91"/>
                    <a:pt x="0" y="91"/>
                  </a:cubicBezTo>
                  <a:cubicBezTo>
                    <a:pt x="31" y="91"/>
                    <a:pt x="31" y="122"/>
                    <a:pt x="31" y="122"/>
                  </a:cubicBezTo>
                  <a:lnTo>
                    <a:pt x="213" y="30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0" name="Google Shape;1370;p52"/>
            <p:cNvSpPr/>
            <p:nvPr/>
          </p:nvSpPr>
          <p:spPr>
            <a:xfrm>
              <a:off x="6815748" y="2896394"/>
              <a:ext cx="11450" cy="6612"/>
            </a:xfrm>
            <a:custGeom>
              <a:avLst/>
              <a:gdLst/>
              <a:ahLst/>
              <a:cxnLst/>
              <a:rect l="l" t="t" r="r" b="b"/>
              <a:pathLst>
                <a:path w="213" h="123" extrusionOk="0">
                  <a:moveTo>
                    <a:pt x="183" y="0"/>
                  </a:moveTo>
                  <a:lnTo>
                    <a:pt x="0" y="92"/>
                  </a:lnTo>
                  <a:cubicBezTo>
                    <a:pt x="0" y="122"/>
                    <a:pt x="0" y="122"/>
                    <a:pt x="31" y="122"/>
                  </a:cubicBez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1" name="Google Shape;1371;p52"/>
            <p:cNvSpPr/>
            <p:nvPr/>
          </p:nvSpPr>
          <p:spPr>
            <a:xfrm>
              <a:off x="6846767" y="2943755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214" y="1"/>
                  </a:moveTo>
                  <a:lnTo>
                    <a:pt x="31" y="92"/>
                  </a:lnTo>
                  <a:cubicBezTo>
                    <a:pt x="1" y="92"/>
                    <a:pt x="1" y="92"/>
                    <a:pt x="1" y="123"/>
                  </a:cubicBezTo>
                  <a:lnTo>
                    <a:pt x="31" y="123"/>
                  </a:lnTo>
                  <a:lnTo>
                    <a:pt x="214" y="31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2" name="Google Shape;1372;p52"/>
            <p:cNvSpPr/>
            <p:nvPr/>
          </p:nvSpPr>
          <p:spPr>
            <a:xfrm>
              <a:off x="6691566" y="2711733"/>
              <a:ext cx="13117" cy="6612"/>
            </a:xfrm>
            <a:custGeom>
              <a:avLst/>
              <a:gdLst/>
              <a:ahLst/>
              <a:cxnLst/>
              <a:rect l="l" t="t" r="r" b="b"/>
              <a:pathLst>
                <a:path w="244" h="123" extrusionOk="0">
                  <a:moveTo>
                    <a:pt x="213" y="1"/>
                  </a:moveTo>
                  <a:lnTo>
                    <a:pt x="31" y="62"/>
                  </a:lnTo>
                  <a:cubicBezTo>
                    <a:pt x="0" y="92"/>
                    <a:pt x="0" y="92"/>
                    <a:pt x="31" y="92"/>
                  </a:cubicBezTo>
                  <a:cubicBezTo>
                    <a:pt x="31" y="122"/>
                    <a:pt x="31" y="122"/>
                    <a:pt x="61" y="122"/>
                  </a:cubicBezTo>
                  <a:lnTo>
                    <a:pt x="243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3" name="Google Shape;1373;p52"/>
            <p:cNvSpPr/>
            <p:nvPr/>
          </p:nvSpPr>
          <p:spPr>
            <a:xfrm>
              <a:off x="6652322" y="2651309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183" y="0"/>
                  </a:moveTo>
                  <a:lnTo>
                    <a:pt x="1" y="91"/>
                  </a:lnTo>
                  <a:cubicBezTo>
                    <a:pt x="1" y="91"/>
                    <a:pt x="1" y="91"/>
                    <a:pt x="1" y="122"/>
                  </a:cubicBezTo>
                  <a:lnTo>
                    <a:pt x="31" y="122"/>
                  </a:ln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4" name="Google Shape;1374;p52"/>
            <p:cNvSpPr/>
            <p:nvPr/>
          </p:nvSpPr>
          <p:spPr>
            <a:xfrm>
              <a:off x="6657214" y="2657814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183" y="1"/>
                  </a:moveTo>
                  <a:lnTo>
                    <a:pt x="1" y="92"/>
                  </a:lnTo>
                  <a:cubicBezTo>
                    <a:pt x="1" y="92"/>
                    <a:pt x="1" y="122"/>
                    <a:pt x="1" y="122"/>
                  </a:cubicBezTo>
                  <a:lnTo>
                    <a:pt x="31" y="122"/>
                  </a:lnTo>
                  <a:lnTo>
                    <a:pt x="214" y="31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5" name="Google Shape;1375;p52"/>
            <p:cNvSpPr/>
            <p:nvPr/>
          </p:nvSpPr>
          <p:spPr>
            <a:xfrm>
              <a:off x="6662160" y="2664372"/>
              <a:ext cx="11450" cy="7795"/>
            </a:xfrm>
            <a:custGeom>
              <a:avLst/>
              <a:gdLst/>
              <a:ahLst/>
              <a:cxnLst/>
              <a:rect l="l" t="t" r="r" b="b"/>
              <a:pathLst>
                <a:path w="213" h="145" extrusionOk="0">
                  <a:moveTo>
                    <a:pt x="182" y="0"/>
                  </a:moveTo>
                  <a:lnTo>
                    <a:pt x="0" y="92"/>
                  </a:lnTo>
                  <a:cubicBezTo>
                    <a:pt x="0" y="92"/>
                    <a:pt x="0" y="122"/>
                    <a:pt x="0" y="122"/>
                  </a:cubicBezTo>
                  <a:cubicBezTo>
                    <a:pt x="0" y="137"/>
                    <a:pt x="0" y="145"/>
                    <a:pt x="4" y="145"/>
                  </a:cubicBezTo>
                  <a:cubicBezTo>
                    <a:pt x="8" y="145"/>
                    <a:pt x="15" y="137"/>
                    <a:pt x="30" y="122"/>
                  </a:cubicBezTo>
                  <a:lnTo>
                    <a:pt x="213" y="61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6" name="Google Shape;1376;p52"/>
            <p:cNvSpPr/>
            <p:nvPr/>
          </p:nvSpPr>
          <p:spPr>
            <a:xfrm>
              <a:off x="6724251" y="2759148"/>
              <a:ext cx="11450" cy="6558"/>
            </a:xfrm>
            <a:custGeom>
              <a:avLst/>
              <a:gdLst/>
              <a:ahLst/>
              <a:cxnLst/>
              <a:rect l="l" t="t" r="r" b="b"/>
              <a:pathLst>
                <a:path w="213" h="122" extrusionOk="0">
                  <a:moveTo>
                    <a:pt x="182" y="0"/>
                  </a:moveTo>
                  <a:lnTo>
                    <a:pt x="0" y="91"/>
                  </a:lnTo>
                  <a:cubicBezTo>
                    <a:pt x="0" y="91"/>
                    <a:pt x="0" y="122"/>
                    <a:pt x="0" y="122"/>
                  </a:cubicBezTo>
                  <a:lnTo>
                    <a:pt x="30" y="122"/>
                  </a:lnTo>
                  <a:lnTo>
                    <a:pt x="213" y="31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7" name="Google Shape;1377;p52"/>
            <p:cNvSpPr/>
            <p:nvPr/>
          </p:nvSpPr>
          <p:spPr>
            <a:xfrm>
              <a:off x="6755270" y="2806510"/>
              <a:ext cx="13117" cy="7311"/>
            </a:xfrm>
            <a:custGeom>
              <a:avLst/>
              <a:gdLst/>
              <a:ahLst/>
              <a:cxnLst/>
              <a:rect l="l" t="t" r="r" b="b"/>
              <a:pathLst>
                <a:path w="244" h="136" extrusionOk="0">
                  <a:moveTo>
                    <a:pt x="213" y="1"/>
                  </a:moveTo>
                  <a:lnTo>
                    <a:pt x="31" y="92"/>
                  </a:lnTo>
                  <a:cubicBezTo>
                    <a:pt x="31" y="92"/>
                    <a:pt x="1" y="122"/>
                    <a:pt x="31" y="122"/>
                  </a:cubicBezTo>
                  <a:cubicBezTo>
                    <a:pt x="31" y="122"/>
                    <a:pt x="31" y="136"/>
                    <a:pt x="40" y="136"/>
                  </a:cubicBezTo>
                  <a:cubicBezTo>
                    <a:pt x="45" y="136"/>
                    <a:pt x="51" y="132"/>
                    <a:pt x="61" y="122"/>
                  </a:cubicBezTo>
                  <a:lnTo>
                    <a:pt x="244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8" name="Google Shape;1378;p52"/>
            <p:cNvSpPr/>
            <p:nvPr/>
          </p:nvSpPr>
          <p:spPr>
            <a:xfrm>
              <a:off x="6787955" y="2855538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213" y="1"/>
                  </a:moveTo>
                  <a:lnTo>
                    <a:pt x="1" y="92"/>
                  </a:lnTo>
                  <a:cubicBezTo>
                    <a:pt x="1" y="122"/>
                    <a:pt x="31" y="122"/>
                    <a:pt x="31" y="122"/>
                  </a:cubicBezTo>
                  <a:lnTo>
                    <a:pt x="213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9" name="Google Shape;1379;p52"/>
            <p:cNvSpPr/>
            <p:nvPr/>
          </p:nvSpPr>
          <p:spPr>
            <a:xfrm>
              <a:off x="6819028" y="2902953"/>
              <a:ext cx="13117" cy="6558"/>
            </a:xfrm>
            <a:custGeom>
              <a:avLst/>
              <a:gdLst/>
              <a:ahLst/>
              <a:cxnLst/>
              <a:rect l="l" t="t" r="r" b="b"/>
              <a:pathLst>
                <a:path w="244" h="122" extrusionOk="0">
                  <a:moveTo>
                    <a:pt x="213" y="0"/>
                  </a:moveTo>
                  <a:lnTo>
                    <a:pt x="30" y="91"/>
                  </a:lnTo>
                  <a:cubicBezTo>
                    <a:pt x="30" y="91"/>
                    <a:pt x="0" y="91"/>
                    <a:pt x="30" y="122"/>
                  </a:cubicBezTo>
                  <a:lnTo>
                    <a:pt x="61" y="122"/>
                  </a:lnTo>
                  <a:lnTo>
                    <a:pt x="243" y="30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0" name="Google Shape;1380;p52"/>
            <p:cNvSpPr/>
            <p:nvPr/>
          </p:nvSpPr>
          <p:spPr>
            <a:xfrm>
              <a:off x="6851659" y="2950314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214" y="1"/>
                  </a:moveTo>
                  <a:lnTo>
                    <a:pt x="1" y="92"/>
                  </a:lnTo>
                  <a:cubicBezTo>
                    <a:pt x="1" y="92"/>
                    <a:pt x="1" y="122"/>
                    <a:pt x="1" y="122"/>
                  </a:cubicBezTo>
                  <a:lnTo>
                    <a:pt x="31" y="122"/>
                  </a:lnTo>
                  <a:lnTo>
                    <a:pt x="214" y="31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1" name="Google Shape;1381;p52"/>
            <p:cNvSpPr/>
            <p:nvPr/>
          </p:nvSpPr>
          <p:spPr>
            <a:xfrm>
              <a:off x="7268342" y="2902953"/>
              <a:ext cx="18063" cy="22901"/>
            </a:xfrm>
            <a:custGeom>
              <a:avLst/>
              <a:gdLst/>
              <a:ahLst/>
              <a:cxnLst/>
              <a:rect l="l" t="t" r="r" b="b"/>
              <a:pathLst>
                <a:path w="336" h="426" extrusionOk="0">
                  <a:moveTo>
                    <a:pt x="244" y="0"/>
                  </a:moveTo>
                  <a:cubicBezTo>
                    <a:pt x="153" y="122"/>
                    <a:pt x="31" y="243"/>
                    <a:pt x="1" y="426"/>
                  </a:cubicBezTo>
                  <a:cubicBezTo>
                    <a:pt x="153" y="426"/>
                    <a:pt x="274" y="395"/>
                    <a:pt x="305" y="334"/>
                  </a:cubicBezTo>
                  <a:cubicBezTo>
                    <a:pt x="335" y="274"/>
                    <a:pt x="305" y="152"/>
                    <a:pt x="2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2" name="Google Shape;1382;p52"/>
            <p:cNvSpPr/>
            <p:nvPr/>
          </p:nvSpPr>
          <p:spPr>
            <a:xfrm>
              <a:off x="7070618" y="2777104"/>
              <a:ext cx="170035" cy="147134"/>
            </a:xfrm>
            <a:custGeom>
              <a:avLst/>
              <a:gdLst/>
              <a:ahLst/>
              <a:cxnLst/>
              <a:rect l="l" t="t" r="r" b="b"/>
              <a:pathLst>
                <a:path w="3163" h="2737" extrusionOk="0">
                  <a:moveTo>
                    <a:pt x="487" y="1"/>
                  </a:moveTo>
                  <a:lnTo>
                    <a:pt x="1" y="821"/>
                  </a:lnTo>
                  <a:lnTo>
                    <a:pt x="3071" y="2706"/>
                  </a:lnTo>
                  <a:cubicBezTo>
                    <a:pt x="3071" y="2706"/>
                    <a:pt x="3071" y="2706"/>
                    <a:pt x="3101" y="2736"/>
                  </a:cubicBezTo>
                  <a:cubicBezTo>
                    <a:pt x="3132" y="2675"/>
                    <a:pt x="3162" y="2645"/>
                    <a:pt x="3162" y="2615"/>
                  </a:cubicBezTo>
                  <a:cubicBezTo>
                    <a:pt x="2372" y="2159"/>
                    <a:pt x="1308" y="1581"/>
                    <a:pt x="700" y="852"/>
                  </a:cubicBezTo>
                  <a:cubicBezTo>
                    <a:pt x="518" y="609"/>
                    <a:pt x="548" y="335"/>
                    <a:pt x="639" y="92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3" name="Google Shape;1383;p52"/>
            <p:cNvSpPr/>
            <p:nvPr/>
          </p:nvSpPr>
          <p:spPr>
            <a:xfrm>
              <a:off x="7098411" y="2781996"/>
              <a:ext cx="165089" cy="135684"/>
            </a:xfrm>
            <a:custGeom>
              <a:avLst/>
              <a:gdLst/>
              <a:ahLst/>
              <a:cxnLst/>
              <a:rect l="l" t="t" r="r" b="b"/>
              <a:pathLst>
                <a:path w="3071" h="2524" extrusionOk="0">
                  <a:moveTo>
                    <a:pt x="122" y="1"/>
                  </a:moveTo>
                  <a:lnTo>
                    <a:pt x="122" y="1"/>
                  </a:lnTo>
                  <a:cubicBezTo>
                    <a:pt x="31" y="244"/>
                    <a:pt x="1" y="518"/>
                    <a:pt x="183" y="761"/>
                  </a:cubicBezTo>
                  <a:cubicBezTo>
                    <a:pt x="791" y="1490"/>
                    <a:pt x="1855" y="2098"/>
                    <a:pt x="2676" y="2524"/>
                  </a:cubicBezTo>
                  <a:cubicBezTo>
                    <a:pt x="2736" y="2463"/>
                    <a:pt x="2797" y="2432"/>
                    <a:pt x="2797" y="2432"/>
                  </a:cubicBezTo>
                  <a:cubicBezTo>
                    <a:pt x="2645" y="2128"/>
                    <a:pt x="3010" y="2037"/>
                    <a:pt x="3010" y="2037"/>
                  </a:cubicBezTo>
                  <a:cubicBezTo>
                    <a:pt x="2949" y="1916"/>
                    <a:pt x="3010" y="1825"/>
                    <a:pt x="3071" y="1794"/>
                  </a:cubicBezTo>
                  <a:lnTo>
                    <a:pt x="122" y="1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4" name="Google Shape;1384;p52"/>
            <p:cNvSpPr/>
            <p:nvPr/>
          </p:nvSpPr>
          <p:spPr>
            <a:xfrm>
              <a:off x="7237323" y="2917629"/>
              <a:ext cx="18009" cy="8225"/>
            </a:xfrm>
            <a:custGeom>
              <a:avLst/>
              <a:gdLst/>
              <a:ahLst/>
              <a:cxnLst/>
              <a:rect l="l" t="t" r="r" b="b"/>
              <a:pathLst>
                <a:path w="335" h="153" extrusionOk="0">
                  <a:moveTo>
                    <a:pt x="92" y="1"/>
                  </a:moveTo>
                  <a:cubicBezTo>
                    <a:pt x="61" y="31"/>
                    <a:pt x="31" y="61"/>
                    <a:pt x="0" y="122"/>
                  </a:cubicBezTo>
                  <a:cubicBezTo>
                    <a:pt x="61" y="122"/>
                    <a:pt x="183" y="122"/>
                    <a:pt x="335" y="153"/>
                  </a:cubicBezTo>
                  <a:lnTo>
                    <a:pt x="92" y="1"/>
                  </a:lnTo>
                  <a:close/>
                </a:path>
              </a:pathLst>
            </a:custGeom>
            <a:solidFill>
              <a:srgbClr val="FFD4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5" name="Google Shape;1385;p52"/>
            <p:cNvSpPr/>
            <p:nvPr/>
          </p:nvSpPr>
          <p:spPr>
            <a:xfrm>
              <a:off x="7240602" y="2878439"/>
              <a:ext cx="40856" cy="47414"/>
            </a:xfrm>
            <a:custGeom>
              <a:avLst/>
              <a:gdLst/>
              <a:ahLst/>
              <a:cxnLst/>
              <a:rect l="l" t="t" r="r" b="b"/>
              <a:pathLst>
                <a:path w="760" h="882" extrusionOk="0">
                  <a:moveTo>
                    <a:pt x="426" y="0"/>
                  </a:moveTo>
                  <a:cubicBezTo>
                    <a:pt x="365" y="31"/>
                    <a:pt x="304" y="122"/>
                    <a:pt x="365" y="243"/>
                  </a:cubicBezTo>
                  <a:cubicBezTo>
                    <a:pt x="365" y="243"/>
                    <a:pt x="0" y="334"/>
                    <a:pt x="152" y="638"/>
                  </a:cubicBezTo>
                  <a:cubicBezTo>
                    <a:pt x="152" y="638"/>
                    <a:pt x="91" y="669"/>
                    <a:pt x="31" y="730"/>
                  </a:cubicBezTo>
                  <a:lnTo>
                    <a:pt x="274" y="882"/>
                  </a:lnTo>
                  <a:lnTo>
                    <a:pt x="517" y="882"/>
                  </a:lnTo>
                  <a:cubicBezTo>
                    <a:pt x="547" y="699"/>
                    <a:pt x="669" y="547"/>
                    <a:pt x="760" y="456"/>
                  </a:cubicBezTo>
                  <a:cubicBezTo>
                    <a:pt x="699" y="334"/>
                    <a:pt x="486" y="31"/>
                    <a:pt x="426" y="0"/>
                  </a:cubicBezTo>
                  <a:close/>
                </a:path>
              </a:pathLst>
            </a:custGeom>
            <a:solidFill>
              <a:srgbClr val="FF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6" name="Google Shape;1386;p52"/>
            <p:cNvSpPr/>
            <p:nvPr/>
          </p:nvSpPr>
          <p:spPr>
            <a:xfrm>
              <a:off x="7046158" y="2785275"/>
              <a:ext cx="27793" cy="33437"/>
            </a:xfrm>
            <a:custGeom>
              <a:avLst/>
              <a:gdLst/>
              <a:ahLst/>
              <a:cxnLst/>
              <a:rect l="l" t="t" r="r" b="b"/>
              <a:pathLst>
                <a:path w="517" h="622" extrusionOk="0">
                  <a:moveTo>
                    <a:pt x="213" y="1"/>
                  </a:moveTo>
                  <a:lnTo>
                    <a:pt x="91" y="183"/>
                  </a:lnTo>
                  <a:cubicBezTo>
                    <a:pt x="91" y="213"/>
                    <a:pt x="0" y="396"/>
                    <a:pt x="122" y="457"/>
                  </a:cubicBezTo>
                  <a:lnTo>
                    <a:pt x="334" y="609"/>
                  </a:lnTo>
                  <a:cubicBezTo>
                    <a:pt x="343" y="617"/>
                    <a:pt x="352" y="621"/>
                    <a:pt x="361" y="621"/>
                  </a:cubicBezTo>
                  <a:cubicBezTo>
                    <a:pt x="383" y="621"/>
                    <a:pt x="404" y="600"/>
                    <a:pt x="426" y="578"/>
                  </a:cubicBezTo>
                  <a:lnTo>
                    <a:pt x="517" y="457"/>
                  </a:lnTo>
                  <a:cubicBezTo>
                    <a:pt x="334" y="335"/>
                    <a:pt x="243" y="183"/>
                    <a:pt x="213" y="1"/>
                  </a:cubicBezTo>
                  <a:close/>
                </a:path>
              </a:pathLst>
            </a:custGeom>
            <a:solidFill>
              <a:srgbClr val="F95D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7" name="Google Shape;1387;p52"/>
            <p:cNvSpPr/>
            <p:nvPr/>
          </p:nvSpPr>
          <p:spPr>
            <a:xfrm>
              <a:off x="7057554" y="2764793"/>
              <a:ext cx="36018" cy="45049"/>
            </a:xfrm>
            <a:custGeom>
              <a:avLst/>
              <a:gdLst/>
              <a:ahLst/>
              <a:cxnLst/>
              <a:rect l="l" t="t" r="r" b="b"/>
              <a:pathLst>
                <a:path w="670" h="838" extrusionOk="0">
                  <a:moveTo>
                    <a:pt x="341" y="0"/>
                  </a:moveTo>
                  <a:cubicBezTo>
                    <a:pt x="262" y="0"/>
                    <a:pt x="177" y="89"/>
                    <a:pt x="153" y="138"/>
                  </a:cubicBezTo>
                  <a:lnTo>
                    <a:pt x="31" y="351"/>
                  </a:lnTo>
                  <a:lnTo>
                    <a:pt x="1" y="351"/>
                  </a:lnTo>
                  <a:lnTo>
                    <a:pt x="1" y="382"/>
                  </a:lnTo>
                  <a:cubicBezTo>
                    <a:pt x="31" y="564"/>
                    <a:pt x="122" y="716"/>
                    <a:pt x="305" y="838"/>
                  </a:cubicBezTo>
                  <a:lnTo>
                    <a:pt x="396" y="625"/>
                  </a:lnTo>
                  <a:lnTo>
                    <a:pt x="426" y="564"/>
                  </a:lnTo>
                  <a:lnTo>
                    <a:pt x="639" y="260"/>
                  </a:lnTo>
                  <a:cubicBezTo>
                    <a:pt x="670" y="199"/>
                    <a:pt x="670" y="169"/>
                    <a:pt x="639" y="138"/>
                  </a:cubicBezTo>
                  <a:lnTo>
                    <a:pt x="396" y="17"/>
                  </a:lnTo>
                  <a:cubicBezTo>
                    <a:pt x="379" y="5"/>
                    <a:pt x="360" y="0"/>
                    <a:pt x="341" y="0"/>
                  </a:cubicBezTo>
                  <a:close/>
                </a:path>
              </a:pathLst>
            </a:custGeom>
            <a:solidFill>
              <a:srgbClr val="FA7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8" name="Google Shape;1388;p52"/>
            <p:cNvSpPr/>
            <p:nvPr/>
          </p:nvSpPr>
          <p:spPr>
            <a:xfrm>
              <a:off x="7064113" y="2806510"/>
              <a:ext cx="13117" cy="14783"/>
            </a:xfrm>
            <a:custGeom>
              <a:avLst/>
              <a:gdLst/>
              <a:ahLst/>
              <a:cxnLst/>
              <a:rect l="l" t="t" r="r" b="b"/>
              <a:pathLst>
                <a:path w="244" h="275" extrusionOk="0">
                  <a:moveTo>
                    <a:pt x="122" y="1"/>
                  </a:moveTo>
                  <a:lnTo>
                    <a:pt x="0" y="214"/>
                  </a:lnTo>
                  <a:lnTo>
                    <a:pt x="122" y="274"/>
                  </a:lnTo>
                  <a:lnTo>
                    <a:pt x="244" y="92"/>
                  </a:lnTo>
                  <a:cubicBezTo>
                    <a:pt x="183" y="62"/>
                    <a:pt x="152" y="31"/>
                    <a:pt x="122" y="1"/>
                  </a:cubicBezTo>
                  <a:close/>
                </a:path>
              </a:pathLst>
            </a:custGeom>
            <a:solidFill>
              <a:srgbClr val="E3E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9" name="Google Shape;1389;p52"/>
            <p:cNvSpPr/>
            <p:nvPr/>
          </p:nvSpPr>
          <p:spPr>
            <a:xfrm>
              <a:off x="7070618" y="2772212"/>
              <a:ext cx="27846" cy="39243"/>
            </a:xfrm>
            <a:custGeom>
              <a:avLst/>
              <a:gdLst/>
              <a:ahLst/>
              <a:cxnLst/>
              <a:rect l="l" t="t" r="r" b="b"/>
              <a:pathLst>
                <a:path w="518" h="730" extrusionOk="0">
                  <a:moveTo>
                    <a:pt x="366" y="0"/>
                  </a:moveTo>
                  <a:lnTo>
                    <a:pt x="1" y="639"/>
                  </a:lnTo>
                  <a:cubicBezTo>
                    <a:pt x="31" y="669"/>
                    <a:pt x="62" y="700"/>
                    <a:pt x="123" y="730"/>
                  </a:cubicBezTo>
                  <a:lnTo>
                    <a:pt x="518" y="92"/>
                  </a:lnTo>
                  <a:lnTo>
                    <a:pt x="366" y="0"/>
                  </a:lnTo>
                  <a:close/>
                </a:path>
              </a:pathLst>
            </a:custGeom>
            <a:solidFill>
              <a:srgbClr val="F1F3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0" name="Google Shape;1390;p52"/>
            <p:cNvSpPr/>
            <p:nvPr/>
          </p:nvSpPr>
          <p:spPr>
            <a:xfrm>
              <a:off x="6711134" y="2399665"/>
              <a:ext cx="297440" cy="267175"/>
            </a:xfrm>
            <a:custGeom>
              <a:avLst/>
              <a:gdLst/>
              <a:ahLst/>
              <a:cxnLst/>
              <a:rect l="l" t="t" r="r" b="b"/>
              <a:pathLst>
                <a:path w="5533" h="4970" extrusionOk="0">
                  <a:moveTo>
                    <a:pt x="882" y="0"/>
                  </a:moveTo>
                  <a:cubicBezTo>
                    <a:pt x="366" y="1581"/>
                    <a:pt x="1" y="2918"/>
                    <a:pt x="1" y="3374"/>
                  </a:cubicBezTo>
                  <a:cubicBezTo>
                    <a:pt x="38" y="4262"/>
                    <a:pt x="1223" y="4970"/>
                    <a:pt x="2523" y="4970"/>
                  </a:cubicBezTo>
                  <a:cubicBezTo>
                    <a:pt x="3358" y="4970"/>
                    <a:pt x="4240" y="4677"/>
                    <a:pt x="4895" y="3952"/>
                  </a:cubicBezTo>
                  <a:cubicBezTo>
                    <a:pt x="5168" y="3648"/>
                    <a:pt x="5381" y="3131"/>
                    <a:pt x="5533" y="2493"/>
                  </a:cubicBezTo>
                  <a:cubicBezTo>
                    <a:pt x="3800" y="1946"/>
                    <a:pt x="2189" y="1125"/>
                    <a:pt x="88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1" name="Google Shape;1391;p52"/>
            <p:cNvSpPr/>
            <p:nvPr/>
          </p:nvSpPr>
          <p:spPr>
            <a:xfrm>
              <a:off x="6758549" y="1786817"/>
              <a:ext cx="294161" cy="746853"/>
            </a:xfrm>
            <a:custGeom>
              <a:avLst/>
              <a:gdLst/>
              <a:ahLst/>
              <a:cxnLst/>
              <a:rect l="l" t="t" r="r" b="b"/>
              <a:pathLst>
                <a:path w="5472" h="13893" extrusionOk="0">
                  <a:moveTo>
                    <a:pt x="1500" y="1"/>
                  </a:moveTo>
                  <a:cubicBezTo>
                    <a:pt x="1487" y="1"/>
                    <a:pt x="1483" y="29"/>
                    <a:pt x="1490" y="93"/>
                  </a:cubicBezTo>
                  <a:cubicBezTo>
                    <a:pt x="1490" y="93"/>
                    <a:pt x="1277" y="2616"/>
                    <a:pt x="2766" y="3710"/>
                  </a:cubicBezTo>
                  <a:cubicBezTo>
                    <a:pt x="2766" y="3710"/>
                    <a:pt x="1095" y="8118"/>
                    <a:pt x="0" y="11400"/>
                  </a:cubicBezTo>
                  <a:cubicBezTo>
                    <a:pt x="1307" y="12525"/>
                    <a:pt x="2918" y="13346"/>
                    <a:pt x="4651" y="13893"/>
                  </a:cubicBezTo>
                  <a:cubicBezTo>
                    <a:pt x="5472" y="10580"/>
                    <a:pt x="5046" y="3832"/>
                    <a:pt x="5046" y="3832"/>
                  </a:cubicBezTo>
                  <a:cubicBezTo>
                    <a:pt x="5046" y="3832"/>
                    <a:pt x="4621" y="1400"/>
                    <a:pt x="3891" y="1279"/>
                  </a:cubicBezTo>
                  <a:cubicBezTo>
                    <a:pt x="3833" y="1269"/>
                    <a:pt x="3781" y="1264"/>
                    <a:pt x="3734" y="1264"/>
                  </a:cubicBezTo>
                  <a:cubicBezTo>
                    <a:pt x="3199" y="1264"/>
                    <a:pt x="3405" y="1856"/>
                    <a:pt x="3405" y="1856"/>
                  </a:cubicBezTo>
                  <a:cubicBezTo>
                    <a:pt x="3405" y="1856"/>
                    <a:pt x="2626" y="326"/>
                    <a:pt x="2319" y="326"/>
                  </a:cubicBezTo>
                  <a:cubicBezTo>
                    <a:pt x="2305" y="326"/>
                    <a:pt x="2292" y="330"/>
                    <a:pt x="2280" y="336"/>
                  </a:cubicBezTo>
                  <a:cubicBezTo>
                    <a:pt x="2007" y="488"/>
                    <a:pt x="2189" y="1613"/>
                    <a:pt x="2189" y="1613"/>
                  </a:cubicBezTo>
                  <a:cubicBezTo>
                    <a:pt x="2189" y="1613"/>
                    <a:pt x="1596" y="1"/>
                    <a:pt x="150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2" name="Google Shape;1392;p52"/>
            <p:cNvSpPr/>
            <p:nvPr/>
          </p:nvSpPr>
          <p:spPr>
            <a:xfrm>
              <a:off x="7724268" y="2412728"/>
              <a:ext cx="268035" cy="222287"/>
            </a:xfrm>
            <a:custGeom>
              <a:avLst/>
              <a:gdLst/>
              <a:ahLst/>
              <a:cxnLst/>
              <a:rect l="l" t="t" r="r" b="b"/>
              <a:pathLst>
                <a:path w="4986" h="4135" extrusionOk="0">
                  <a:moveTo>
                    <a:pt x="3587" y="0"/>
                  </a:moveTo>
                  <a:cubicBezTo>
                    <a:pt x="2584" y="973"/>
                    <a:pt x="0" y="2402"/>
                    <a:pt x="0" y="2402"/>
                  </a:cubicBezTo>
                  <a:cubicBezTo>
                    <a:pt x="0" y="2402"/>
                    <a:pt x="0" y="3101"/>
                    <a:pt x="183" y="4134"/>
                  </a:cubicBezTo>
                  <a:cubicBezTo>
                    <a:pt x="1824" y="3678"/>
                    <a:pt x="3374" y="2888"/>
                    <a:pt x="4985" y="2645"/>
                  </a:cubicBezTo>
                  <a:cubicBezTo>
                    <a:pt x="4468" y="1247"/>
                    <a:pt x="3587" y="0"/>
                    <a:pt x="358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3" name="Google Shape;1393;p52"/>
            <p:cNvSpPr/>
            <p:nvPr/>
          </p:nvSpPr>
          <p:spPr>
            <a:xfrm>
              <a:off x="7268342" y="2710121"/>
              <a:ext cx="764808" cy="162831"/>
            </a:xfrm>
            <a:custGeom>
              <a:avLst/>
              <a:gdLst/>
              <a:ahLst/>
              <a:cxnLst/>
              <a:rect l="l" t="t" r="r" b="b"/>
              <a:pathLst>
                <a:path w="14227" h="3029" extrusionOk="0">
                  <a:moveTo>
                    <a:pt x="1" y="2645"/>
                  </a:moveTo>
                  <a:cubicBezTo>
                    <a:pt x="4" y="2645"/>
                    <a:pt x="7" y="2645"/>
                    <a:pt x="10" y="2646"/>
                  </a:cubicBezTo>
                  <a:lnTo>
                    <a:pt x="10" y="2646"/>
                  </a:lnTo>
                  <a:cubicBezTo>
                    <a:pt x="7" y="2645"/>
                    <a:pt x="4" y="2645"/>
                    <a:pt x="1" y="2645"/>
                  </a:cubicBezTo>
                  <a:close/>
                  <a:moveTo>
                    <a:pt x="14196" y="0"/>
                  </a:moveTo>
                  <a:cubicBezTo>
                    <a:pt x="10818" y="1948"/>
                    <a:pt x="6781" y="2776"/>
                    <a:pt x="2781" y="2776"/>
                  </a:cubicBezTo>
                  <a:cubicBezTo>
                    <a:pt x="1852" y="2776"/>
                    <a:pt x="926" y="2731"/>
                    <a:pt x="10" y="2646"/>
                  </a:cubicBezTo>
                  <a:lnTo>
                    <a:pt x="10" y="2646"/>
                  </a:lnTo>
                  <a:cubicBezTo>
                    <a:pt x="37" y="2651"/>
                    <a:pt x="65" y="2678"/>
                    <a:pt x="92" y="2706"/>
                  </a:cubicBezTo>
                  <a:cubicBezTo>
                    <a:pt x="484" y="2883"/>
                    <a:pt x="2545" y="3028"/>
                    <a:pt x="4958" y="3028"/>
                  </a:cubicBezTo>
                  <a:cubicBezTo>
                    <a:pt x="8343" y="3028"/>
                    <a:pt x="12422" y="2742"/>
                    <a:pt x="13557" y="1855"/>
                  </a:cubicBezTo>
                  <a:cubicBezTo>
                    <a:pt x="14074" y="1459"/>
                    <a:pt x="14226" y="791"/>
                    <a:pt x="14196" y="0"/>
                  </a:cubicBezTo>
                  <a:close/>
                </a:path>
              </a:pathLst>
            </a:custGeom>
            <a:solidFill>
              <a:srgbClr val="F4B2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4" name="Google Shape;1394;p52"/>
            <p:cNvSpPr/>
            <p:nvPr/>
          </p:nvSpPr>
          <p:spPr>
            <a:xfrm>
              <a:off x="7213293" y="2554866"/>
              <a:ext cx="818189" cy="304375"/>
            </a:xfrm>
            <a:custGeom>
              <a:avLst/>
              <a:gdLst/>
              <a:ahLst/>
              <a:cxnLst/>
              <a:rect l="l" t="t" r="r" b="b"/>
              <a:pathLst>
                <a:path w="15220" h="5662" extrusionOk="0">
                  <a:moveTo>
                    <a:pt x="14490" y="1"/>
                  </a:moveTo>
                  <a:cubicBezTo>
                    <a:pt x="12879" y="244"/>
                    <a:pt x="11299" y="1034"/>
                    <a:pt x="9688" y="1521"/>
                  </a:cubicBezTo>
                  <a:cubicBezTo>
                    <a:pt x="9688" y="1551"/>
                    <a:pt x="9688" y="1612"/>
                    <a:pt x="9688" y="1673"/>
                  </a:cubicBezTo>
                  <a:cubicBezTo>
                    <a:pt x="9701" y="2084"/>
                    <a:pt x="8573" y="2200"/>
                    <a:pt x="7297" y="2200"/>
                  </a:cubicBezTo>
                  <a:cubicBezTo>
                    <a:pt x="5651" y="2200"/>
                    <a:pt x="3760" y="2007"/>
                    <a:pt x="3760" y="2007"/>
                  </a:cubicBezTo>
                  <a:cubicBezTo>
                    <a:pt x="3760" y="2007"/>
                    <a:pt x="3396" y="1399"/>
                    <a:pt x="2514" y="1004"/>
                  </a:cubicBezTo>
                  <a:cubicBezTo>
                    <a:pt x="2420" y="965"/>
                    <a:pt x="2344" y="947"/>
                    <a:pt x="2283" y="947"/>
                  </a:cubicBezTo>
                  <a:cubicBezTo>
                    <a:pt x="1775" y="947"/>
                    <a:pt x="2332" y="2159"/>
                    <a:pt x="2332" y="2159"/>
                  </a:cubicBezTo>
                  <a:cubicBezTo>
                    <a:pt x="2332" y="2159"/>
                    <a:pt x="2314" y="2159"/>
                    <a:pt x="2282" y="2159"/>
                  </a:cubicBezTo>
                  <a:cubicBezTo>
                    <a:pt x="1941" y="2159"/>
                    <a:pt x="1" y="2184"/>
                    <a:pt x="417" y="2767"/>
                  </a:cubicBezTo>
                  <a:cubicBezTo>
                    <a:pt x="805" y="3350"/>
                    <a:pt x="1574" y="3375"/>
                    <a:pt x="1705" y="3375"/>
                  </a:cubicBezTo>
                  <a:cubicBezTo>
                    <a:pt x="1717" y="3375"/>
                    <a:pt x="1724" y="3375"/>
                    <a:pt x="1724" y="3375"/>
                  </a:cubicBezTo>
                  <a:lnTo>
                    <a:pt x="1724" y="3375"/>
                  </a:lnTo>
                  <a:cubicBezTo>
                    <a:pt x="1724" y="3375"/>
                    <a:pt x="143" y="3800"/>
                    <a:pt x="508" y="4195"/>
                  </a:cubicBezTo>
                  <a:cubicBezTo>
                    <a:pt x="903" y="4560"/>
                    <a:pt x="1663" y="4743"/>
                    <a:pt x="1663" y="4743"/>
                  </a:cubicBezTo>
                  <a:cubicBezTo>
                    <a:pt x="1663" y="4743"/>
                    <a:pt x="265" y="5107"/>
                    <a:pt x="1025" y="5533"/>
                  </a:cubicBezTo>
                  <a:cubicBezTo>
                    <a:pt x="1928" y="5617"/>
                    <a:pt x="2840" y="5661"/>
                    <a:pt x="3754" y="5661"/>
                  </a:cubicBezTo>
                  <a:cubicBezTo>
                    <a:pt x="7763" y="5661"/>
                    <a:pt x="11804" y="4819"/>
                    <a:pt x="15220" y="2888"/>
                  </a:cubicBezTo>
                  <a:cubicBezTo>
                    <a:pt x="15159" y="1977"/>
                    <a:pt x="14855" y="913"/>
                    <a:pt x="1449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95" name="Google Shape;1395;p52"/>
          <p:cNvGrpSpPr/>
          <p:nvPr/>
        </p:nvGrpSpPr>
        <p:grpSpPr>
          <a:xfrm>
            <a:off x="-1200" y="4647277"/>
            <a:ext cx="9144287" cy="496238"/>
            <a:chOff x="6554556" y="4848176"/>
            <a:chExt cx="7127825" cy="496238"/>
          </a:xfrm>
        </p:grpSpPr>
        <p:sp>
          <p:nvSpPr>
            <p:cNvPr id="1396" name="Google Shape;1396;p52"/>
            <p:cNvSpPr/>
            <p:nvPr/>
          </p:nvSpPr>
          <p:spPr>
            <a:xfrm>
              <a:off x="6554556" y="4848176"/>
              <a:ext cx="7127825" cy="404993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7" name="Google Shape;1397;p52"/>
            <p:cNvSpPr/>
            <p:nvPr/>
          </p:nvSpPr>
          <p:spPr>
            <a:xfrm>
              <a:off x="6554556" y="4943339"/>
              <a:ext cx="7127825" cy="401075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99" name="Google Shape;1399;p52"/>
          <p:cNvGrpSpPr/>
          <p:nvPr/>
        </p:nvGrpSpPr>
        <p:grpSpPr>
          <a:xfrm>
            <a:off x="4560444" y="1261693"/>
            <a:ext cx="971068" cy="1282171"/>
            <a:chOff x="-5969450" y="12871025"/>
            <a:chExt cx="1275875" cy="1684850"/>
          </a:xfrm>
        </p:grpSpPr>
        <p:sp>
          <p:nvSpPr>
            <p:cNvPr id="1400" name="Google Shape;1400;p52"/>
            <p:cNvSpPr/>
            <p:nvPr/>
          </p:nvSpPr>
          <p:spPr>
            <a:xfrm>
              <a:off x="-5932225" y="12871025"/>
              <a:ext cx="1221175" cy="1040575"/>
            </a:xfrm>
            <a:custGeom>
              <a:avLst/>
              <a:gdLst/>
              <a:ahLst/>
              <a:cxnLst/>
              <a:rect l="l" t="t" r="r" b="b"/>
              <a:pathLst>
                <a:path w="48847" h="41623" extrusionOk="0">
                  <a:moveTo>
                    <a:pt x="1156" y="0"/>
                  </a:moveTo>
                  <a:cubicBezTo>
                    <a:pt x="719" y="0"/>
                    <a:pt x="364" y="173"/>
                    <a:pt x="1" y="437"/>
                  </a:cubicBezTo>
                  <a:cubicBezTo>
                    <a:pt x="6171" y="8036"/>
                    <a:pt x="13831" y="13933"/>
                    <a:pt x="22129" y="20164"/>
                  </a:cubicBezTo>
                  <a:cubicBezTo>
                    <a:pt x="31217" y="27519"/>
                    <a:pt x="39059" y="34875"/>
                    <a:pt x="48847" y="41623"/>
                  </a:cubicBezTo>
                  <a:cubicBezTo>
                    <a:pt x="48634" y="41258"/>
                    <a:pt x="48360" y="41045"/>
                    <a:pt x="48360" y="41045"/>
                  </a:cubicBezTo>
                  <a:cubicBezTo>
                    <a:pt x="48360" y="41045"/>
                    <a:pt x="7813" y="4692"/>
                    <a:pt x="4712" y="2048"/>
                  </a:cubicBezTo>
                  <a:cubicBezTo>
                    <a:pt x="2948" y="536"/>
                    <a:pt x="1926" y="0"/>
                    <a:pt x="11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1" name="Google Shape;1401;p52"/>
            <p:cNvSpPr/>
            <p:nvPr/>
          </p:nvSpPr>
          <p:spPr>
            <a:xfrm>
              <a:off x="-5969450" y="12881925"/>
              <a:ext cx="1275875" cy="1673950"/>
            </a:xfrm>
            <a:custGeom>
              <a:avLst/>
              <a:gdLst/>
              <a:ahLst/>
              <a:cxnLst/>
              <a:rect l="l" t="t" r="r" b="b"/>
              <a:pathLst>
                <a:path w="51035" h="66958" extrusionOk="0">
                  <a:moveTo>
                    <a:pt x="18776" y="26232"/>
                  </a:moveTo>
                  <a:cubicBezTo>
                    <a:pt x="19069" y="26232"/>
                    <a:pt x="19453" y="26428"/>
                    <a:pt x="20122" y="26992"/>
                  </a:cubicBezTo>
                  <a:cubicBezTo>
                    <a:pt x="21278" y="27995"/>
                    <a:pt x="36445" y="41582"/>
                    <a:pt x="36445" y="41582"/>
                  </a:cubicBezTo>
                  <a:cubicBezTo>
                    <a:pt x="36445" y="41582"/>
                    <a:pt x="37114" y="42190"/>
                    <a:pt x="36506" y="42737"/>
                  </a:cubicBezTo>
                  <a:cubicBezTo>
                    <a:pt x="35503" y="43588"/>
                    <a:pt x="27083" y="51126"/>
                    <a:pt x="27083" y="51126"/>
                  </a:cubicBezTo>
                  <a:cubicBezTo>
                    <a:pt x="27083" y="51126"/>
                    <a:pt x="26799" y="51451"/>
                    <a:pt x="26439" y="51451"/>
                  </a:cubicBezTo>
                  <a:cubicBezTo>
                    <a:pt x="26259" y="51451"/>
                    <a:pt x="26060" y="51369"/>
                    <a:pt x="25867" y="51126"/>
                  </a:cubicBezTo>
                  <a:cubicBezTo>
                    <a:pt x="25823" y="51793"/>
                    <a:pt x="25735" y="52012"/>
                    <a:pt x="25604" y="52012"/>
                  </a:cubicBezTo>
                  <a:cubicBezTo>
                    <a:pt x="25466" y="52012"/>
                    <a:pt x="25280" y="51770"/>
                    <a:pt x="25047" y="51552"/>
                  </a:cubicBezTo>
                  <a:cubicBezTo>
                    <a:pt x="24469" y="50974"/>
                    <a:pt x="21247" y="40032"/>
                    <a:pt x="19150" y="33011"/>
                  </a:cubicBezTo>
                  <a:cubicBezTo>
                    <a:pt x="17334" y="26843"/>
                    <a:pt x="17981" y="26468"/>
                    <a:pt x="18165" y="26468"/>
                  </a:cubicBezTo>
                  <a:cubicBezTo>
                    <a:pt x="18191" y="26468"/>
                    <a:pt x="18208" y="26475"/>
                    <a:pt x="18208" y="26475"/>
                  </a:cubicBezTo>
                  <a:cubicBezTo>
                    <a:pt x="18399" y="26335"/>
                    <a:pt x="18564" y="26232"/>
                    <a:pt x="18776" y="26232"/>
                  </a:cubicBezTo>
                  <a:close/>
                  <a:moveTo>
                    <a:pt x="1490" y="1"/>
                  </a:moveTo>
                  <a:cubicBezTo>
                    <a:pt x="1368" y="62"/>
                    <a:pt x="1247" y="153"/>
                    <a:pt x="1156" y="244"/>
                  </a:cubicBezTo>
                  <a:cubicBezTo>
                    <a:pt x="1" y="1186"/>
                    <a:pt x="1611" y="6110"/>
                    <a:pt x="1611" y="6110"/>
                  </a:cubicBezTo>
                  <a:cubicBezTo>
                    <a:pt x="1611" y="6110"/>
                    <a:pt x="20639" y="64288"/>
                    <a:pt x="20974" y="65017"/>
                  </a:cubicBezTo>
                  <a:cubicBezTo>
                    <a:pt x="21623" y="66516"/>
                    <a:pt x="22386" y="66958"/>
                    <a:pt x="23058" y="66958"/>
                  </a:cubicBezTo>
                  <a:cubicBezTo>
                    <a:pt x="24023" y="66958"/>
                    <a:pt x="24803" y="66051"/>
                    <a:pt x="24803" y="66051"/>
                  </a:cubicBezTo>
                  <a:cubicBezTo>
                    <a:pt x="24803" y="66051"/>
                    <a:pt x="47357" y="45929"/>
                    <a:pt x="50001" y="43619"/>
                  </a:cubicBezTo>
                  <a:cubicBezTo>
                    <a:pt x="51035" y="42737"/>
                    <a:pt x="50731" y="41795"/>
                    <a:pt x="50336" y="41187"/>
                  </a:cubicBezTo>
                  <a:cubicBezTo>
                    <a:pt x="40548" y="34439"/>
                    <a:pt x="32706" y="27083"/>
                    <a:pt x="23618" y="19728"/>
                  </a:cubicBezTo>
                  <a:cubicBezTo>
                    <a:pt x="15320" y="13497"/>
                    <a:pt x="7660" y="7600"/>
                    <a:pt x="14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2" name="Google Shape;1402;p52"/>
            <p:cNvSpPr/>
            <p:nvPr/>
          </p:nvSpPr>
          <p:spPr>
            <a:xfrm>
              <a:off x="-5536100" y="13543625"/>
              <a:ext cx="213350" cy="638600"/>
            </a:xfrm>
            <a:custGeom>
              <a:avLst/>
              <a:gdLst/>
              <a:ahLst/>
              <a:cxnLst/>
              <a:rect l="l" t="t" r="r" b="b"/>
              <a:pathLst>
                <a:path w="8534" h="25544" extrusionOk="0">
                  <a:moveTo>
                    <a:pt x="831" y="0"/>
                  </a:moveTo>
                  <a:cubicBezTo>
                    <a:pt x="647" y="0"/>
                    <a:pt x="0" y="375"/>
                    <a:pt x="1816" y="6543"/>
                  </a:cubicBezTo>
                  <a:cubicBezTo>
                    <a:pt x="3913" y="13594"/>
                    <a:pt x="7135" y="24506"/>
                    <a:pt x="7713" y="25084"/>
                  </a:cubicBezTo>
                  <a:cubicBezTo>
                    <a:pt x="7931" y="25302"/>
                    <a:pt x="8117" y="25544"/>
                    <a:pt x="8259" y="25544"/>
                  </a:cubicBezTo>
                  <a:cubicBezTo>
                    <a:pt x="8394" y="25544"/>
                    <a:pt x="8489" y="25325"/>
                    <a:pt x="8533" y="24658"/>
                  </a:cubicBezTo>
                  <a:cubicBezTo>
                    <a:pt x="8442" y="24567"/>
                    <a:pt x="8381" y="24446"/>
                    <a:pt x="8290" y="24263"/>
                  </a:cubicBezTo>
                  <a:cubicBezTo>
                    <a:pt x="8199" y="23990"/>
                    <a:pt x="1056" y="2196"/>
                    <a:pt x="1056" y="2196"/>
                  </a:cubicBezTo>
                  <a:cubicBezTo>
                    <a:pt x="1056" y="2196"/>
                    <a:pt x="448" y="372"/>
                    <a:pt x="874" y="7"/>
                  </a:cubicBezTo>
                  <a:cubicBezTo>
                    <a:pt x="874" y="7"/>
                    <a:pt x="857" y="0"/>
                    <a:pt x="831" y="0"/>
                  </a:cubicBezTo>
                  <a:close/>
                </a:path>
              </a:pathLst>
            </a:custGeom>
            <a:solidFill>
              <a:srgbClr val="9AE3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3" name="Google Shape;1403;p52"/>
            <p:cNvSpPr/>
            <p:nvPr/>
          </p:nvSpPr>
          <p:spPr>
            <a:xfrm>
              <a:off x="-5845375" y="12930950"/>
              <a:ext cx="47075" cy="52700"/>
            </a:xfrm>
            <a:custGeom>
              <a:avLst/>
              <a:gdLst/>
              <a:ahLst/>
              <a:cxnLst/>
              <a:rect l="l" t="t" r="r" b="b"/>
              <a:pathLst>
                <a:path w="1883" h="2108" extrusionOk="0">
                  <a:moveTo>
                    <a:pt x="1730" y="1"/>
                  </a:moveTo>
                  <a:cubicBezTo>
                    <a:pt x="1705" y="1"/>
                    <a:pt x="1680" y="14"/>
                    <a:pt x="1664" y="46"/>
                  </a:cubicBezTo>
                  <a:cubicBezTo>
                    <a:pt x="1542" y="289"/>
                    <a:pt x="1329" y="502"/>
                    <a:pt x="1117" y="684"/>
                  </a:cubicBezTo>
                  <a:cubicBezTo>
                    <a:pt x="722" y="1079"/>
                    <a:pt x="387" y="1596"/>
                    <a:pt x="22" y="2022"/>
                  </a:cubicBezTo>
                  <a:cubicBezTo>
                    <a:pt x="1" y="2065"/>
                    <a:pt x="25" y="2108"/>
                    <a:pt x="52" y="2108"/>
                  </a:cubicBezTo>
                  <a:cubicBezTo>
                    <a:pt x="63" y="2108"/>
                    <a:pt x="74" y="2100"/>
                    <a:pt x="83" y="2083"/>
                  </a:cubicBezTo>
                  <a:cubicBezTo>
                    <a:pt x="478" y="1657"/>
                    <a:pt x="873" y="1231"/>
                    <a:pt x="1238" y="806"/>
                  </a:cubicBezTo>
                  <a:cubicBezTo>
                    <a:pt x="1421" y="593"/>
                    <a:pt x="1573" y="350"/>
                    <a:pt x="1816" y="168"/>
                  </a:cubicBezTo>
                  <a:cubicBezTo>
                    <a:pt x="1883" y="101"/>
                    <a:pt x="1802" y="1"/>
                    <a:pt x="1730" y="1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4" name="Google Shape;1404;p52"/>
            <p:cNvSpPr/>
            <p:nvPr/>
          </p:nvSpPr>
          <p:spPr>
            <a:xfrm>
              <a:off x="-5728275" y="13041475"/>
              <a:ext cx="47050" cy="52700"/>
            </a:xfrm>
            <a:custGeom>
              <a:avLst/>
              <a:gdLst/>
              <a:ahLst/>
              <a:cxnLst/>
              <a:rect l="l" t="t" r="r" b="b"/>
              <a:pathLst>
                <a:path w="1882" h="2108" extrusionOk="0">
                  <a:moveTo>
                    <a:pt x="1736" y="0"/>
                  </a:moveTo>
                  <a:cubicBezTo>
                    <a:pt x="1710" y="0"/>
                    <a:pt x="1684" y="10"/>
                    <a:pt x="1661" y="32"/>
                  </a:cubicBezTo>
                  <a:cubicBezTo>
                    <a:pt x="1539" y="276"/>
                    <a:pt x="1326" y="488"/>
                    <a:pt x="1114" y="701"/>
                  </a:cubicBezTo>
                  <a:cubicBezTo>
                    <a:pt x="718" y="1066"/>
                    <a:pt x="384" y="1583"/>
                    <a:pt x="50" y="2008"/>
                  </a:cubicBezTo>
                  <a:cubicBezTo>
                    <a:pt x="0" y="2058"/>
                    <a:pt x="32" y="2107"/>
                    <a:pt x="78" y="2107"/>
                  </a:cubicBezTo>
                  <a:cubicBezTo>
                    <a:pt x="88" y="2107"/>
                    <a:pt x="99" y="2105"/>
                    <a:pt x="111" y="2099"/>
                  </a:cubicBezTo>
                  <a:cubicBezTo>
                    <a:pt x="475" y="1674"/>
                    <a:pt x="870" y="1248"/>
                    <a:pt x="1235" y="792"/>
                  </a:cubicBezTo>
                  <a:cubicBezTo>
                    <a:pt x="1448" y="580"/>
                    <a:pt x="1600" y="336"/>
                    <a:pt x="1813" y="154"/>
                  </a:cubicBezTo>
                  <a:cubicBezTo>
                    <a:pt x="1881" y="86"/>
                    <a:pt x="1813" y="0"/>
                    <a:pt x="1736" y="0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5" name="Google Shape;1405;p52"/>
            <p:cNvSpPr/>
            <p:nvPr/>
          </p:nvSpPr>
          <p:spPr>
            <a:xfrm>
              <a:off x="-5609050" y="13144475"/>
              <a:ext cx="46325" cy="52700"/>
            </a:xfrm>
            <a:custGeom>
              <a:avLst/>
              <a:gdLst/>
              <a:ahLst/>
              <a:cxnLst/>
              <a:rect l="l" t="t" r="r" b="b"/>
              <a:pathLst>
                <a:path w="1853" h="2108" extrusionOk="0">
                  <a:moveTo>
                    <a:pt x="1725" y="1"/>
                  </a:moveTo>
                  <a:cubicBezTo>
                    <a:pt x="1702" y="1"/>
                    <a:pt x="1680" y="14"/>
                    <a:pt x="1664" y="46"/>
                  </a:cubicBezTo>
                  <a:cubicBezTo>
                    <a:pt x="1512" y="289"/>
                    <a:pt x="1299" y="502"/>
                    <a:pt x="1117" y="685"/>
                  </a:cubicBezTo>
                  <a:cubicBezTo>
                    <a:pt x="691" y="1080"/>
                    <a:pt x="357" y="1596"/>
                    <a:pt x="22" y="2022"/>
                  </a:cubicBezTo>
                  <a:cubicBezTo>
                    <a:pt x="1" y="2065"/>
                    <a:pt x="25" y="2108"/>
                    <a:pt x="52" y="2108"/>
                  </a:cubicBezTo>
                  <a:cubicBezTo>
                    <a:pt x="63" y="2108"/>
                    <a:pt x="74" y="2101"/>
                    <a:pt x="83" y="2083"/>
                  </a:cubicBezTo>
                  <a:cubicBezTo>
                    <a:pt x="478" y="1657"/>
                    <a:pt x="843" y="1232"/>
                    <a:pt x="1238" y="806"/>
                  </a:cubicBezTo>
                  <a:cubicBezTo>
                    <a:pt x="1421" y="593"/>
                    <a:pt x="1573" y="350"/>
                    <a:pt x="1785" y="168"/>
                  </a:cubicBezTo>
                  <a:cubicBezTo>
                    <a:pt x="1852" y="101"/>
                    <a:pt x="1788" y="1"/>
                    <a:pt x="1725" y="1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6" name="Google Shape;1406;p52"/>
            <p:cNvSpPr/>
            <p:nvPr/>
          </p:nvSpPr>
          <p:spPr>
            <a:xfrm>
              <a:off x="-5490575" y="13252250"/>
              <a:ext cx="46300" cy="52425"/>
            </a:xfrm>
            <a:custGeom>
              <a:avLst/>
              <a:gdLst/>
              <a:ahLst/>
              <a:cxnLst/>
              <a:rect l="l" t="t" r="r" b="b"/>
              <a:pathLst>
                <a:path w="1852" h="2097" extrusionOk="0">
                  <a:moveTo>
                    <a:pt x="1737" y="0"/>
                  </a:moveTo>
                  <a:cubicBezTo>
                    <a:pt x="1711" y="0"/>
                    <a:pt x="1685" y="15"/>
                    <a:pt x="1667" y="51"/>
                  </a:cubicBezTo>
                  <a:cubicBezTo>
                    <a:pt x="1515" y="264"/>
                    <a:pt x="1302" y="477"/>
                    <a:pt x="1119" y="690"/>
                  </a:cubicBezTo>
                  <a:cubicBezTo>
                    <a:pt x="694" y="1085"/>
                    <a:pt x="360" y="1571"/>
                    <a:pt x="25" y="2027"/>
                  </a:cubicBezTo>
                  <a:cubicBezTo>
                    <a:pt x="1" y="2052"/>
                    <a:pt x="36" y="2096"/>
                    <a:pt x="66" y="2096"/>
                  </a:cubicBezTo>
                  <a:cubicBezTo>
                    <a:pt x="73" y="2096"/>
                    <a:pt x="80" y="2094"/>
                    <a:pt x="86" y="2088"/>
                  </a:cubicBezTo>
                  <a:cubicBezTo>
                    <a:pt x="481" y="1662"/>
                    <a:pt x="846" y="1237"/>
                    <a:pt x="1211" y="811"/>
                  </a:cubicBezTo>
                  <a:cubicBezTo>
                    <a:pt x="1423" y="568"/>
                    <a:pt x="1575" y="325"/>
                    <a:pt x="1788" y="143"/>
                  </a:cubicBezTo>
                  <a:cubicBezTo>
                    <a:pt x="1852" y="79"/>
                    <a:pt x="1797" y="0"/>
                    <a:pt x="1737" y="0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7" name="Google Shape;1407;p52"/>
            <p:cNvSpPr/>
            <p:nvPr/>
          </p:nvSpPr>
          <p:spPr>
            <a:xfrm>
              <a:off x="-5391775" y="13339000"/>
              <a:ext cx="46375" cy="52300"/>
            </a:xfrm>
            <a:custGeom>
              <a:avLst/>
              <a:gdLst/>
              <a:ahLst/>
              <a:cxnLst/>
              <a:rect l="l" t="t" r="r" b="b"/>
              <a:pathLst>
                <a:path w="1855" h="2092" extrusionOk="0">
                  <a:moveTo>
                    <a:pt x="1729" y="1"/>
                  </a:moveTo>
                  <a:cubicBezTo>
                    <a:pt x="1706" y="1"/>
                    <a:pt x="1683" y="14"/>
                    <a:pt x="1666" y="46"/>
                  </a:cubicBezTo>
                  <a:cubicBezTo>
                    <a:pt x="1514" y="290"/>
                    <a:pt x="1301" y="502"/>
                    <a:pt x="1119" y="685"/>
                  </a:cubicBezTo>
                  <a:cubicBezTo>
                    <a:pt x="724" y="1080"/>
                    <a:pt x="359" y="1566"/>
                    <a:pt x="25" y="2022"/>
                  </a:cubicBezTo>
                  <a:cubicBezTo>
                    <a:pt x="0" y="2047"/>
                    <a:pt x="35" y="2091"/>
                    <a:pt x="66" y="2091"/>
                  </a:cubicBezTo>
                  <a:cubicBezTo>
                    <a:pt x="73" y="2091"/>
                    <a:pt x="80" y="2089"/>
                    <a:pt x="85" y="2083"/>
                  </a:cubicBezTo>
                  <a:cubicBezTo>
                    <a:pt x="481" y="1657"/>
                    <a:pt x="845" y="1232"/>
                    <a:pt x="1240" y="806"/>
                  </a:cubicBezTo>
                  <a:cubicBezTo>
                    <a:pt x="1423" y="594"/>
                    <a:pt x="1575" y="320"/>
                    <a:pt x="1788" y="138"/>
                  </a:cubicBezTo>
                  <a:cubicBezTo>
                    <a:pt x="1854" y="93"/>
                    <a:pt x="1791" y="1"/>
                    <a:pt x="1729" y="1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8" name="Google Shape;1408;p52"/>
            <p:cNvSpPr/>
            <p:nvPr/>
          </p:nvSpPr>
          <p:spPr>
            <a:xfrm>
              <a:off x="-5298325" y="13421400"/>
              <a:ext cx="46425" cy="52725"/>
            </a:xfrm>
            <a:custGeom>
              <a:avLst/>
              <a:gdLst/>
              <a:ahLst/>
              <a:cxnLst/>
              <a:rect l="l" t="t" r="r" b="b"/>
              <a:pathLst>
                <a:path w="1857" h="2109" extrusionOk="0">
                  <a:moveTo>
                    <a:pt x="1724" y="1"/>
                  </a:moveTo>
                  <a:cubicBezTo>
                    <a:pt x="1703" y="1"/>
                    <a:pt x="1682" y="10"/>
                    <a:pt x="1667" y="33"/>
                  </a:cubicBezTo>
                  <a:cubicBezTo>
                    <a:pt x="1515" y="276"/>
                    <a:pt x="1302" y="489"/>
                    <a:pt x="1120" y="702"/>
                  </a:cubicBezTo>
                  <a:cubicBezTo>
                    <a:pt x="694" y="1067"/>
                    <a:pt x="360" y="1583"/>
                    <a:pt x="25" y="2009"/>
                  </a:cubicBezTo>
                  <a:cubicBezTo>
                    <a:pt x="0" y="2059"/>
                    <a:pt x="36" y="2108"/>
                    <a:pt x="67" y="2108"/>
                  </a:cubicBezTo>
                  <a:cubicBezTo>
                    <a:pt x="74" y="2108"/>
                    <a:pt x="81" y="2106"/>
                    <a:pt x="86" y="2100"/>
                  </a:cubicBezTo>
                  <a:cubicBezTo>
                    <a:pt x="481" y="1675"/>
                    <a:pt x="846" y="1249"/>
                    <a:pt x="1211" y="793"/>
                  </a:cubicBezTo>
                  <a:cubicBezTo>
                    <a:pt x="1424" y="580"/>
                    <a:pt x="1575" y="337"/>
                    <a:pt x="1788" y="155"/>
                  </a:cubicBezTo>
                  <a:cubicBezTo>
                    <a:pt x="1857" y="86"/>
                    <a:pt x="1788" y="1"/>
                    <a:pt x="1724" y="1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9" name="Google Shape;1409;p52"/>
            <p:cNvSpPr/>
            <p:nvPr/>
          </p:nvSpPr>
          <p:spPr>
            <a:xfrm>
              <a:off x="-5211700" y="13502250"/>
              <a:ext cx="47075" cy="52425"/>
            </a:xfrm>
            <a:custGeom>
              <a:avLst/>
              <a:gdLst/>
              <a:ahLst/>
              <a:cxnLst/>
              <a:rect l="l" t="t" r="r" b="b"/>
              <a:pathLst>
                <a:path w="1883" h="2097" extrusionOk="0">
                  <a:moveTo>
                    <a:pt x="1757" y="0"/>
                  </a:moveTo>
                  <a:cubicBezTo>
                    <a:pt x="1727" y="0"/>
                    <a:pt x="1694" y="15"/>
                    <a:pt x="1667" y="52"/>
                  </a:cubicBezTo>
                  <a:cubicBezTo>
                    <a:pt x="1545" y="264"/>
                    <a:pt x="1332" y="477"/>
                    <a:pt x="1120" y="690"/>
                  </a:cubicBezTo>
                  <a:cubicBezTo>
                    <a:pt x="725" y="1085"/>
                    <a:pt x="390" y="1571"/>
                    <a:pt x="25" y="2027"/>
                  </a:cubicBezTo>
                  <a:cubicBezTo>
                    <a:pt x="1" y="2052"/>
                    <a:pt x="36" y="2096"/>
                    <a:pt x="82" y="2096"/>
                  </a:cubicBezTo>
                  <a:cubicBezTo>
                    <a:pt x="93" y="2096"/>
                    <a:pt x="105" y="2094"/>
                    <a:pt x="117" y="2088"/>
                  </a:cubicBezTo>
                  <a:cubicBezTo>
                    <a:pt x="481" y="1662"/>
                    <a:pt x="877" y="1237"/>
                    <a:pt x="1241" y="811"/>
                  </a:cubicBezTo>
                  <a:cubicBezTo>
                    <a:pt x="1424" y="568"/>
                    <a:pt x="1576" y="325"/>
                    <a:pt x="1819" y="143"/>
                  </a:cubicBezTo>
                  <a:cubicBezTo>
                    <a:pt x="1883" y="79"/>
                    <a:pt x="1827" y="0"/>
                    <a:pt x="1757" y="0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0" name="Google Shape;1410;p52"/>
            <p:cNvSpPr/>
            <p:nvPr/>
          </p:nvSpPr>
          <p:spPr>
            <a:xfrm>
              <a:off x="-5120425" y="13584475"/>
              <a:ext cx="46875" cy="52675"/>
            </a:xfrm>
            <a:custGeom>
              <a:avLst/>
              <a:gdLst/>
              <a:ahLst/>
              <a:cxnLst/>
              <a:rect l="l" t="t" r="r" b="b"/>
              <a:pathLst>
                <a:path w="1875" h="2107" extrusionOk="0">
                  <a:moveTo>
                    <a:pt x="1729" y="0"/>
                  </a:moveTo>
                  <a:cubicBezTo>
                    <a:pt x="1704" y="0"/>
                    <a:pt x="1679" y="13"/>
                    <a:pt x="1663" y="45"/>
                  </a:cubicBezTo>
                  <a:cubicBezTo>
                    <a:pt x="1511" y="288"/>
                    <a:pt x="1299" y="501"/>
                    <a:pt x="1116" y="684"/>
                  </a:cubicBezTo>
                  <a:cubicBezTo>
                    <a:pt x="721" y="1079"/>
                    <a:pt x="387" y="1595"/>
                    <a:pt x="22" y="2021"/>
                  </a:cubicBezTo>
                  <a:cubicBezTo>
                    <a:pt x="0" y="2064"/>
                    <a:pt x="25" y="2107"/>
                    <a:pt x="51" y="2107"/>
                  </a:cubicBezTo>
                  <a:cubicBezTo>
                    <a:pt x="62" y="2107"/>
                    <a:pt x="74" y="2100"/>
                    <a:pt x="83" y="2082"/>
                  </a:cubicBezTo>
                  <a:cubicBezTo>
                    <a:pt x="478" y="1656"/>
                    <a:pt x="843" y="1231"/>
                    <a:pt x="1238" y="805"/>
                  </a:cubicBezTo>
                  <a:cubicBezTo>
                    <a:pt x="1420" y="592"/>
                    <a:pt x="1572" y="349"/>
                    <a:pt x="1785" y="167"/>
                  </a:cubicBezTo>
                  <a:cubicBezTo>
                    <a:pt x="1874" y="100"/>
                    <a:pt x="1799" y="0"/>
                    <a:pt x="1729" y="0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1" name="Google Shape;1411;p52"/>
            <p:cNvSpPr/>
            <p:nvPr/>
          </p:nvSpPr>
          <p:spPr>
            <a:xfrm>
              <a:off x="-5039950" y="13649675"/>
              <a:ext cx="47050" cy="52400"/>
            </a:xfrm>
            <a:custGeom>
              <a:avLst/>
              <a:gdLst/>
              <a:ahLst/>
              <a:cxnLst/>
              <a:rect l="l" t="t" r="r" b="b"/>
              <a:pathLst>
                <a:path w="1882" h="2096" extrusionOk="0">
                  <a:moveTo>
                    <a:pt x="1757" y="0"/>
                  </a:moveTo>
                  <a:cubicBezTo>
                    <a:pt x="1727" y="0"/>
                    <a:pt x="1694" y="15"/>
                    <a:pt x="1666" y="51"/>
                  </a:cubicBezTo>
                  <a:cubicBezTo>
                    <a:pt x="1545" y="264"/>
                    <a:pt x="1332" y="477"/>
                    <a:pt x="1119" y="690"/>
                  </a:cubicBezTo>
                  <a:cubicBezTo>
                    <a:pt x="724" y="1085"/>
                    <a:pt x="390" y="1571"/>
                    <a:pt x="25" y="2027"/>
                  </a:cubicBezTo>
                  <a:cubicBezTo>
                    <a:pt x="0" y="2052"/>
                    <a:pt x="35" y="2096"/>
                    <a:pt x="66" y="2096"/>
                  </a:cubicBezTo>
                  <a:cubicBezTo>
                    <a:pt x="73" y="2096"/>
                    <a:pt x="80" y="2094"/>
                    <a:pt x="86" y="2088"/>
                  </a:cubicBezTo>
                  <a:cubicBezTo>
                    <a:pt x="481" y="1662"/>
                    <a:pt x="876" y="1237"/>
                    <a:pt x="1241" y="811"/>
                  </a:cubicBezTo>
                  <a:cubicBezTo>
                    <a:pt x="1423" y="568"/>
                    <a:pt x="1575" y="325"/>
                    <a:pt x="1818" y="142"/>
                  </a:cubicBezTo>
                  <a:cubicBezTo>
                    <a:pt x="1882" y="79"/>
                    <a:pt x="1827" y="0"/>
                    <a:pt x="1757" y="0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2" name="Google Shape;1412;p52"/>
            <p:cNvSpPr/>
            <p:nvPr/>
          </p:nvSpPr>
          <p:spPr>
            <a:xfrm>
              <a:off x="-4959325" y="13725800"/>
              <a:ext cx="46300" cy="52700"/>
            </a:xfrm>
            <a:custGeom>
              <a:avLst/>
              <a:gdLst/>
              <a:ahLst/>
              <a:cxnLst/>
              <a:rect l="l" t="t" r="r" b="b"/>
              <a:pathLst>
                <a:path w="1852" h="2108" extrusionOk="0">
                  <a:moveTo>
                    <a:pt x="1725" y="1"/>
                  </a:moveTo>
                  <a:cubicBezTo>
                    <a:pt x="1702" y="1"/>
                    <a:pt x="1679" y="14"/>
                    <a:pt x="1663" y="46"/>
                  </a:cubicBezTo>
                  <a:cubicBezTo>
                    <a:pt x="1511" y="289"/>
                    <a:pt x="1298" y="502"/>
                    <a:pt x="1116" y="684"/>
                  </a:cubicBezTo>
                  <a:cubicBezTo>
                    <a:pt x="721" y="1079"/>
                    <a:pt x="356" y="1596"/>
                    <a:pt x="22" y="2022"/>
                  </a:cubicBezTo>
                  <a:cubicBezTo>
                    <a:pt x="0" y="2065"/>
                    <a:pt x="24" y="2108"/>
                    <a:pt x="51" y="2108"/>
                  </a:cubicBezTo>
                  <a:cubicBezTo>
                    <a:pt x="62" y="2108"/>
                    <a:pt x="74" y="2100"/>
                    <a:pt x="83" y="2082"/>
                  </a:cubicBezTo>
                  <a:cubicBezTo>
                    <a:pt x="478" y="1657"/>
                    <a:pt x="842" y="1231"/>
                    <a:pt x="1238" y="806"/>
                  </a:cubicBezTo>
                  <a:cubicBezTo>
                    <a:pt x="1420" y="593"/>
                    <a:pt x="1572" y="350"/>
                    <a:pt x="1785" y="167"/>
                  </a:cubicBezTo>
                  <a:cubicBezTo>
                    <a:pt x="1852" y="100"/>
                    <a:pt x="1787" y="1"/>
                    <a:pt x="1725" y="1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3" name="Google Shape;1413;p52"/>
            <p:cNvSpPr/>
            <p:nvPr/>
          </p:nvSpPr>
          <p:spPr>
            <a:xfrm>
              <a:off x="-4866700" y="13806325"/>
              <a:ext cx="47125" cy="52300"/>
            </a:xfrm>
            <a:custGeom>
              <a:avLst/>
              <a:gdLst/>
              <a:ahLst/>
              <a:cxnLst/>
              <a:rect l="l" t="t" r="r" b="b"/>
              <a:pathLst>
                <a:path w="1885" h="2092" extrusionOk="0">
                  <a:moveTo>
                    <a:pt x="1735" y="1"/>
                  </a:moveTo>
                  <a:cubicBezTo>
                    <a:pt x="1708" y="1"/>
                    <a:pt x="1683" y="14"/>
                    <a:pt x="1666" y="47"/>
                  </a:cubicBezTo>
                  <a:cubicBezTo>
                    <a:pt x="1514" y="290"/>
                    <a:pt x="1332" y="503"/>
                    <a:pt x="1119" y="685"/>
                  </a:cubicBezTo>
                  <a:cubicBezTo>
                    <a:pt x="724" y="1080"/>
                    <a:pt x="390" y="1567"/>
                    <a:pt x="25" y="2022"/>
                  </a:cubicBezTo>
                  <a:cubicBezTo>
                    <a:pt x="0" y="2047"/>
                    <a:pt x="36" y="2092"/>
                    <a:pt x="66" y="2092"/>
                  </a:cubicBezTo>
                  <a:cubicBezTo>
                    <a:pt x="73" y="2092"/>
                    <a:pt x="80" y="2089"/>
                    <a:pt x="86" y="2083"/>
                  </a:cubicBezTo>
                  <a:cubicBezTo>
                    <a:pt x="481" y="1658"/>
                    <a:pt x="876" y="1232"/>
                    <a:pt x="1241" y="807"/>
                  </a:cubicBezTo>
                  <a:cubicBezTo>
                    <a:pt x="1423" y="594"/>
                    <a:pt x="1575" y="320"/>
                    <a:pt x="1818" y="138"/>
                  </a:cubicBezTo>
                  <a:cubicBezTo>
                    <a:pt x="1885" y="94"/>
                    <a:pt x="1806" y="1"/>
                    <a:pt x="1735" y="1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87" name="Google Shape;1235;p52"/>
          <p:cNvSpPr txBox="1">
            <a:spLocks/>
          </p:cNvSpPr>
          <p:nvPr/>
        </p:nvSpPr>
        <p:spPr>
          <a:xfrm>
            <a:off x="28646" y="51470"/>
            <a:ext cx="5551466" cy="1232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80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 defTabSz="685800">
              <a:buClr>
                <a:srgbClr val="000000"/>
              </a:buClr>
            </a:pPr>
            <a:r>
              <a:rPr lang="en-US" sz="6000" kern="0" dirty="0" smtClean="0">
                <a:solidFill>
                  <a:srgbClr val="FF0000"/>
                </a:solidFill>
                <a:latin typeface="UTM Davida" panose="02040603050506020204" pitchFamily="18" charset="0"/>
              </a:rPr>
              <a:t>I- </a:t>
            </a:r>
            <a:r>
              <a:rPr lang="en-US" sz="6000" kern="0" dirty="0">
                <a:solidFill>
                  <a:srgbClr val="FF0000"/>
                </a:solidFill>
                <a:latin typeface="UTM Davida" panose="02040603050506020204" pitchFamily="18" charset="0"/>
              </a:rPr>
              <a:t>KHÁM </a:t>
            </a:r>
            <a:r>
              <a:rPr lang="en-US" sz="6000" kern="0" dirty="0" smtClean="0">
                <a:solidFill>
                  <a:srgbClr val="FF0000"/>
                </a:solidFill>
                <a:latin typeface="UTM Davida" panose="02040603050506020204" pitchFamily="18" charset="0"/>
              </a:rPr>
              <a:t>PHÁ</a:t>
            </a:r>
          </a:p>
        </p:txBody>
      </p:sp>
      <p:sp>
        <p:nvSpPr>
          <p:cNvPr id="190" name="Rectangle 189"/>
          <p:cNvSpPr/>
          <p:nvPr/>
        </p:nvSpPr>
        <p:spPr>
          <a:xfrm>
            <a:off x="244666" y="1360394"/>
            <a:ext cx="5886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>
              <a:buClr>
                <a:srgbClr val="000000"/>
              </a:buClr>
            </a:pPr>
            <a:r>
              <a:rPr lang="pt-BR" sz="2800" b="1" dirty="0">
                <a:solidFill>
                  <a:srgbClr val="FF0000"/>
                </a:solidFill>
                <a:latin typeface="Times New Roman"/>
                <a:ea typeface="Times New Roman"/>
              </a:rPr>
              <a:t>1. B</a:t>
            </a:r>
            <a:r>
              <a:rPr lang="pt-BR" sz="28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iểu </a:t>
            </a:r>
            <a:r>
              <a:rPr lang="pt-BR" sz="2800" b="1" dirty="0">
                <a:solidFill>
                  <a:srgbClr val="FF0000"/>
                </a:solidFill>
                <a:latin typeface="Times New Roman"/>
                <a:ea typeface="Times New Roman"/>
              </a:rPr>
              <a:t>hiện của tôn trọng sự thật</a:t>
            </a:r>
            <a:endParaRPr lang="en-US" sz="2800" b="1" kern="0" dirty="0">
              <a:solidFill>
                <a:srgbClr val="FF0000"/>
              </a:solidFill>
              <a:latin typeface="UTM David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34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7444"/>
            <a:ext cx="9144000" cy="4656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95736" y="-20538"/>
            <a:ext cx="4898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/>
            <a:r>
              <a:rPr lang="en-US" sz="28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THÔNG </a:t>
            </a:r>
            <a:r>
              <a:rPr lang="en-US" sz="2800" b="1" kern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 SGK</a:t>
            </a:r>
            <a:endParaRPr lang="en-US" sz="2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14"/>
            <a:ext cx="1619672" cy="980260"/>
          </a:xfrm>
          <a:prstGeom prst="rect">
            <a:avLst/>
          </a:prstGeom>
        </p:spPr>
      </p:pic>
      <p:pic>
        <p:nvPicPr>
          <p:cNvPr id="6" name="Picture 6" descr="G. Galilei có nói câu “DÙ SAO... - Hội Thiên Văn Hà Nội - HAS | Faceboo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109" y="7315"/>
            <a:ext cx="1617891" cy="98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44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Google Shape;1507;p56">
            <a:hlinkClick r:id="rId3" action="ppaction://hlinksldjump"/>
          </p:cNvPr>
          <p:cNvSpPr/>
          <p:nvPr/>
        </p:nvSpPr>
        <p:spPr>
          <a:xfrm>
            <a:off x="8171300" y="782151"/>
            <a:ext cx="503605" cy="262426"/>
          </a:xfrm>
          <a:custGeom>
            <a:avLst/>
            <a:gdLst/>
            <a:ahLst/>
            <a:cxnLst/>
            <a:rect l="l" t="t" r="r" b="b"/>
            <a:pathLst>
              <a:path w="5546" h="2890" extrusionOk="0">
                <a:moveTo>
                  <a:pt x="4193" y="1"/>
                </a:moveTo>
                <a:cubicBezTo>
                  <a:pt x="4132" y="1"/>
                  <a:pt x="4067" y="16"/>
                  <a:pt x="4002" y="42"/>
                </a:cubicBezTo>
                <a:cubicBezTo>
                  <a:pt x="3876" y="74"/>
                  <a:pt x="3781" y="231"/>
                  <a:pt x="3781" y="357"/>
                </a:cubicBezTo>
                <a:lnTo>
                  <a:pt x="3781" y="735"/>
                </a:lnTo>
                <a:lnTo>
                  <a:pt x="662" y="735"/>
                </a:lnTo>
                <a:cubicBezTo>
                  <a:pt x="410" y="735"/>
                  <a:pt x="190" y="672"/>
                  <a:pt x="1" y="546"/>
                </a:cubicBezTo>
                <a:lnTo>
                  <a:pt x="1" y="767"/>
                </a:lnTo>
                <a:cubicBezTo>
                  <a:pt x="1" y="1523"/>
                  <a:pt x="631" y="2153"/>
                  <a:pt x="1355" y="2153"/>
                </a:cubicBezTo>
                <a:lnTo>
                  <a:pt x="3781" y="2153"/>
                </a:lnTo>
                <a:lnTo>
                  <a:pt x="3781" y="2563"/>
                </a:lnTo>
                <a:cubicBezTo>
                  <a:pt x="3781" y="2720"/>
                  <a:pt x="3844" y="2815"/>
                  <a:pt x="4002" y="2878"/>
                </a:cubicBezTo>
                <a:cubicBezTo>
                  <a:pt x="4033" y="2886"/>
                  <a:pt x="4067" y="2890"/>
                  <a:pt x="4101" y="2890"/>
                </a:cubicBezTo>
                <a:cubicBezTo>
                  <a:pt x="4205" y="2890"/>
                  <a:pt x="4317" y="2854"/>
                  <a:pt x="4411" y="2783"/>
                </a:cubicBezTo>
                <a:lnTo>
                  <a:pt x="5420" y="1681"/>
                </a:lnTo>
                <a:cubicBezTo>
                  <a:pt x="5546" y="1555"/>
                  <a:pt x="5546" y="1365"/>
                  <a:pt x="5420" y="1208"/>
                </a:cubicBezTo>
                <a:lnTo>
                  <a:pt x="4411" y="105"/>
                </a:lnTo>
                <a:cubicBezTo>
                  <a:pt x="4356" y="31"/>
                  <a:pt x="4279" y="1"/>
                  <a:pt x="41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solidFill>
                <a:srgbClr val="000000"/>
              </a:solidFill>
            </a:endParaRPr>
          </a:p>
        </p:txBody>
      </p:sp>
      <p:sp>
        <p:nvSpPr>
          <p:cNvPr id="1597" name="Google Shape;1597;p56">
            <a:hlinkClick r:id="rId4" action="ppaction://hlinksldjump"/>
          </p:cNvPr>
          <p:cNvSpPr/>
          <p:nvPr/>
        </p:nvSpPr>
        <p:spPr>
          <a:xfrm>
            <a:off x="547401" y="742675"/>
            <a:ext cx="347003" cy="341411"/>
          </a:xfrm>
          <a:custGeom>
            <a:avLst/>
            <a:gdLst/>
            <a:ahLst/>
            <a:cxnLst/>
            <a:rect l="l" t="t" r="r" b="b"/>
            <a:pathLst>
              <a:path w="212885" h="209134" extrusionOk="0">
                <a:moveTo>
                  <a:pt x="106442" y="0"/>
                </a:moveTo>
                <a:cubicBezTo>
                  <a:pt x="101296" y="0"/>
                  <a:pt x="96467" y="2010"/>
                  <a:pt x="92840" y="5637"/>
                </a:cubicBezTo>
                <a:lnTo>
                  <a:pt x="7574" y="90903"/>
                </a:lnTo>
                <a:cubicBezTo>
                  <a:pt x="7525" y="90928"/>
                  <a:pt x="7501" y="90977"/>
                  <a:pt x="7476" y="91001"/>
                </a:cubicBezTo>
                <a:cubicBezTo>
                  <a:pt x="1" y="98501"/>
                  <a:pt x="25" y="110682"/>
                  <a:pt x="7525" y="118181"/>
                </a:cubicBezTo>
                <a:cubicBezTo>
                  <a:pt x="10932" y="121613"/>
                  <a:pt x="15466" y="123598"/>
                  <a:pt x="20294" y="123794"/>
                </a:cubicBezTo>
                <a:cubicBezTo>
                  <a:pt x="20490" y="123818"/>
                  <a:pt x="20686" y="123818"/>
                  <a:pt x="20882" y="123818"/>
                </a:cubicBezTo>
                <a:lnTo>
                  <a:pt x="24289" y="123818"/>
                </a:lnTo>
                <a:lnTo>
                  <a:pt x="24289" y="186610"/>
                </a:lnTo>
                <a:cubicBezTo>
                  <a:pt x="24289" y="199036"/>
                  <a:pt x="34387" y="209133"/>
                  <a:pt x="46813" y="209133"/>
                </a:cubicBezTo>
                <a:lnTo>
                  <a:pt x="80194" y="209133"/>
                </a:lnTo>
                <a:cubicBezTo>
                  <a:pt x="83576" y="209133"/>
                  <a:pt x="86321" y="206388"/>
                  <a:pt x="86321" y="203006"/>
                </a:cubicBezTo>
                <a:lnTo>
                  <a:pt x="86321" y="153793"/>
                </a:lnTo>
                <a:cubicBezTo>
                  <a:pt x="86321" y="148131"/>
                  <a:pt x="90928" y="143523"/>
                  <a:pt x="96614" y="143523"/>
                </a:cubicBezTo>
                <a:lnTo>
                  <a:pt x="116295" y="143523"/>
                </a:lnTo>
                <a:cubicBezTo>
                  <a:pt x="121956" y="143523"/>
                  <a:pt x="126564" y="148131"/>
                  <a:pt x="126564" y="153793"/>
                </a:cubicBezTo>
                <a:lnTo>
                  <a:pt x="126564" y="203006"/>
                </a:lnTo>
                <a:cubicBezTo>
                  <a:pt x="126564" y="206388"/>
                  <a:pt x="129309" y="209133"/>
                  <a:pt x="132691" y="209133"/>
                </a:cubicBezTo>
                <a:lnTo>
                  <a:pt x="166072" y="209133"/>
                </a:lnTo>
                <a:cubicBezTo>
                  <a:pt x="178498" y="209133"/>
                  <a:pt x="188620" y="199036"/>
                  <a:pt x="188620" y="186610"/>
                </a:cubicBezTo>
                <a:lnTo>
                  <a:pt x="188620" y="123818"/>
                </a:lnTo>
                <a:lnTo>
                  <a:pt x="191757" y="123818"/>
                </a:lnTo>
                <a:cubicBezTo>
                  <a:pt x="196904" y="123818"/>
                  <a:pt x="201733" y="121833"/>
                  <a:pt x="205384" y="118181"/>
                </a:cubicBezTo>
                <a:cubicBezTo>
                  <a:pt x="212884" y="110682"/>
                  <a:pt x="212884" y="98476"/>
                  <a:pt x="205384" y="90977"/>
                </a:cubicBezTo>
                <a:lnTo>
                  <a:pt x="205384" y="90952"/>
                </a:lnTo>
                <a:lnTo>
                  <a:pt x="120069" y="5637"/>
                </a:lnTo>
                <a:cubicBezTo>
                  <a:pt x="116417" y="2010"/>
                  <a:pt x="111589" y="0"/>
                  <a:pt x="10644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solidFill>
                <a:srgbClr val="000000"/>
              </a:solidFill>
            </a:endParaRPr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9661016A-ACC6-42C5-A502-28ED3A37D021}"/>
              </a:ext>
            </a:extLst>
          </p:cNvPr>
          <p:cNvCxnSpPr>
            <a:cxnSpLocks/>
            <a:endCxn id="108" idx="0"/>
          </p:cNvCxnSpPr>
          <p:nvPr/>
        </p:nvCxnSpPr>
        <p:spPr>
          <a:xfrm>
            <a:off x="4451705" y="1203771"/>
            <a:ext cx="3103799" cy="503883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angle: Rounded Corners 13">
            <a:extLst>
              <a:ext uri="{FF2B5EF4-FFF2-40B4-BE49-F238E27FC236}">
                <a16:creationId xmlns:a16="http://schemas.microsoft.com/office/drawing/2014/main" id="{D57A15F4-FE97-4AD2-BA74-AA0DC8068413}"/>
              </a:ext>
            </a:extLst>
          </p:cNvPr>
          <p:cNvSpPr/>
          <p:nvPr/>
        </p:nvSpPr>
        <p:spPr>
          <a:xfrm>
            <a:off x="107505" y="1707655"/>
            <a:ext cx="2938190" cy="1152128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Nhóm 1. </a:t>
            </a:r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“Sự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thật” </a:t>
            </a: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 </a:t>
            </a:r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Ga-li-lê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bảo vệ </a:t>
            </a: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gì?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22708614-0FF2-4E62-A678-E089C72AC34F}"/>
              </a:ext>
            </a:extLst>
          </p:cNvPr>
          <p:cNvCxnSpPr>
            <a:cxnSpLocks/>
            <a:endCxn id="98" idx="0"/>
          </p:cNvCxnSpPr>
          <p:nvPr/>
        </p:nvCxnSpPr>
        <p:spPr>
          <a:xfrm flipH="1">
            <a:off x="1576600" y="1203771"/>
            <a:ext cx="2889690" cy="503884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3C8FB1BB-BF64-4C78-AACA-84C9F97ED11A}"/>
              </a:ext>
            </a:extLst>
          </p:cNvPr>
          <p:cNvCxnSpPr>
            <a:cxnSpLocks/>
          </p:cNvCxnSpPr>
          <p:nvPr/>
        </p:nvCxnSpPr>
        <p:spPr>
          <a:xfrm flipH="1">
            <a:off x="4466285" y="1185286"/>
            <a:ext cx="1905" cy="57912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Rectangle: Rounded Corners 15">
            <a:extLst>
              <a:ext uri="{FF2B5EF4-FFF2-40B4-BE49-F238E27FC236}">
                <a16:creationId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6074512" y="1707654"/>
            <a:ext cx="2961984" cy="1152128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>
                <a:srgbClr val="000000"/>
              </a:buClr>
              <a:defRPr/>
            </a:pPr>
            <a:r>
              <a:rPr lang="en-US" sz="2400" b="1" kern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 3. </a:t>
            </a:r>
            <a:r>
              <a:rPr lang="vi-VN" sz="2400" kern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Câu </a:t>
            </a:r>
            <a:r>
              <a:rPr lang="vi-VN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nói của </a:t>
            </a:r>
            <a:r>
              <a:rPr lang="vi-VN" sz="2400" kern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Ga-li-lê</a:t>
            </a:r>
            <a:r>
              <a:rPr lang="en-US" sz="2400" kern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</a:t>
            </a:r>
            <a:r>
              <a:rPr lang="vi-VN" sz="2400" kern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chứng </a:t>
            </a:r>
            <a:r>
              <a:rPr lang="vi-VN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tỏ ông là người như thế nào? </a:t>
            </a:r>
            <a:endParaRPr lang="en-US" sz="2400" kern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10" name="Google Shape;1511;p56"/>
          <p:cNvSpPr/>
          <p:nvPr/>
        </p:nvSpPr>
        <p:spPr>
          <a:xfrm>
            <a:off x="7262825" y="-5988"/>
            <a:ext cx="1045268" cy="919352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solidFill>
                <a:srgbClr val="000000"/>
              </a:solidFill>
            </a:endParaRPr>
          </a:p>
        </p:txBody>
      </p:sp>
      <p:sp>
        <p:nvSpPr>
          <p:cNvPr id="111" name="Google Shape;1510;p56"/>
          <p:cNvSpPr/>
          <p:nvPr/>
        </p:nvSpPr>
        <p:spPr>
          <a:xfrm>
            <a:off x="1090487" y="782151"/>
            <a:ext cx="1092588" cy="634550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solidFill>
                <a:srgbClr val="000000"/>
              </a:solidFill>
            </a:endParaRPr>
          </a:p>
        </p:txBody>
      </p:sp>
      <p:sp>
        <p:nvSpPr>
          <p:cNvPr id="114" name="Rectangle: Rounded Corners 15">
            <a:extLst>
              <a:ext uri="{FF2B5EF4-FFF2-40B4-BE49-F238E27FC236}">
                <a16:creationId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3203848" y="1707654"/>
            <a:ext cx="2687546" cy="1152128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Nhóm 2. </a:t>
            </a:r>
            <a:r>
              <a:rPr lang="vi-VN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Ga-li-lê </a:t>
            </a:r>
            <a:r>
              <a:rPr lang="vi-VN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đã tôn trọng sự thật như thế nào?</a:t>
            </a:r>
            <a:endParaRPr lang="en-US" sz="2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C8FB1BB-BF64-4C78-AACA-84C9F97ED11A}"/>
              </a:ext>
            </a:extLst>
          </p:cNvPr>
          <p:cNvCxnSpPr>
            <a:cxnSpLocks/>
            <a:stCxn id="98" idx="2"/>
            <a:endCxn id="100" idx="0"/>
          </p:cNvCxnSpPr>
          <p:nvPr/>
        </p:nvCxnSpPr>
        <p:spPr>
          <a:xfrm>
            <a:off x="1576600" y="2859783"/>
            <a:ext cx="0" cy="360039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3C8FB1BB-BF64-4C78-AACA-84C9F97ED11A}"/>
              </a:ext>
            </a:extLst>
          </p:cNvPr>
          <p:cNvCxnSpPr>
            <a:cxnSpLocks/>
            <a:stCxn id="114" idx="2"/>
            <a:endCxn id="101" idx="0"/>
          </p:cNvCxnSpPr>
          <p:nvPr/>
        </p:nvCxnSpPr>
        <p:spPr>
          <a:xfrm>
            <a:off x="4547621" y="2859782"/>
            <a:ext cx="0" cy="36004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C8FB1BB-BF64-4C78-AACA-84C9F97ED11A}"/>
              </a:ext>
            </a:extLst>
          </p:cNvPr>
          <p:cNvCxnSpPr>
            <a:cxnSpLocks/>
            <a:stCxn id="108" idx="2"/>
            <a:endCxn id="102" idx="0"/>
          </p:cNvCxnSpPr>
          <p:nvPr/>
        </p:nvCxnSpPr>
        <p:spPr>
          <a:xfrm>
            <a:off x="7555504" y="2859782"/>
            <a:ext cx="0" cy="36004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: Rounded Corners 23">
            <a:extLst>
              <a:ext uri="{FF2B5EF4-FFF2-40B4-BE49-F238E27FC236}">
                <a16:creationId xmlns:a16="http://schemas.microsoft.com/office/drawing/2014/main" id="{7FC44327-CEE4-4E8B-92C5-96305680DC6A}"/>
              </a:ext>
            </a:extLst>
          </p:cNvPr>
          <p:cNvSpPr/>
          <p:nvPr/>
        </p:nvSpPr>
        <p:spPr>
          <a:xfrm>
            <a:off x="179511" y="3241837"/>
            <a:ext cx="2866183" cy="185019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500" b="1" i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en-US" sz="1500" b="1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2" name="Rectangle: Rounded Corners 24">
            <a:extLst>
              <a:ext uri="{FF2B5EF4-FFF2-40B4-BE49-F238E27FC236}">
                <a16:creationId xmlns:a16="http://schemas.microsoft.com/office/drawing/2014/main" id="{ED9BAAF3-BB42-469D-9A1D-E12DA3DD343C}"/>
              </a:ext>
            </a:extLst>
          </p:cNvPr>
          <p:cNvSpPr/>
          <p:nvPr/>
        </p:nvSpPr>
        <p:spPr>
          <a:xfrm>
            <a:off x="3203849" y="3241838"/>
            <a:ext cx="2687546" cy="185019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500" b="1" i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</a:t>
            </a:r>
            <a:endParaRPr lang="en-US" sz="15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3" name="Rectangle: Rounded Corners 25">
            <a:extLst>
              <a:ext uri="{FF2B5EF4-FFF2-40B4-BE49-F238E27FC236}">
                <a16:creationId xmlns:a16="http://schemas.microsoft.com/office/drawing/2014/main" id="{80C22BBF-9AA1-43CF-8D6D-95361CBA2933}"/>
              </a:ext>
            </a:extLst>
          </p:cNvPr>
          <p:cNvSpPr/>
          <p:nvPr/>
        </p:nvSpPr>
        <p:spPr>
          <a:xfrm>
            <a:off x="6074512" y="3241834"/>
            <a:ext cx="2961984" cy="185019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500" b="1" i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en-US" sz="15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0" name="Rectangle: Rounded Corners 23">
            <a:extLst>
              <a:ext uri="{FF2B5EF4-FFF2-40B4-BE49-F238E27FC236}">
                <a16:creationId xmlns:a16="http://schemas.microsoft.com/office/drawing/2014/main" id="{7FC44327-CEE4-4E8B-92C5-96305680DC6A}"/>
              </a:ext>
            </a:extLst>
          </p:cNvPr>
          <p:cNvSpPr/>
          <p:nvPr/>
        </p:nvSpPr>
        <p:spPr>
          <a:xfrm>
            <a:off x="107505" y="3219822"/>
            <a:ext cx="2938190" cy="185019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vi-VN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 thật mà Ga-li-lê bảo </a:t>
            </a:r>
            <a:r>
              <a:rPr lang="vi-VN" sz="20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vi-VN" sz="20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Trái </a:t>
            </a:r>
            <a:r>
              <a:rPr lang="vi-VN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 </a:t>
            </a:r>
            <a:r>
              <a:rPr lang="vi-VN" sz="20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quay </a:t>
            </a:r>
            <a:r>
              <a:rPr lang="en-US" sz="20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20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quanh </a:t>
            </a:r>
            <a:r>
              <a:rPr lang="vi-VN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 </a:t>
            </a:r>
            <a:r>
              <a:rPr lang="vi-VN" sz="20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quay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000" i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defTabSz="685800"/>
            <a:r>
              <a:rPr lang="en-US" sz="20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0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vi-VN" sz="20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2000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1" name="Rectangle: Rounded Corners 24">
            <a:extLst>
              <a:ext uri="{FF2B5EF4-FFF2-40B4-BE49-F238E27FC236}">
                <a16:creationId xmlns:a16="http://schemas.microsoft.com/office/drawing/2014/main" id="{ED9BAAF3-BB42-469D-9A1D-E12DA3DD343C}"/>
              </a:ext>
            </a:extLst>
          </p:cNvPr>
          <p:cNvSpPr/>
          <p:nvPr/>
        </p:nvSpPr>
        <p:spPr>
          <a:xfrm>
            <a:off x="3203848" y="3219822"/>
            <a:ext cx="2687546" cy="1850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vi-VN" sz="24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Ga-li-lê đã tôn trọng sự thật bằng cách tuyên bố:</a:t>
            </a:r>
            <a:r>
              <a:rPr lang="vi-VN" sz="2400" b="1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b="1" i="1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defTabSz="685800"/>
            <a:r>
              <a:rPr lang="vi-VN" sz="2400" b="1" i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 </a:t>
            </a:r>
            <a:r>
              <a:rPr lang="vi-VN" sz="2400" b="1" i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 sao Trái Đất vẫn quay!”</a:t>
            </a:r>
          </a:p>
        </p:txBody>
      </p:sp>
      <p:sp>
        <p:nvSpPr>
          <p:cNvPr id="102" name="Rectangle: Rounded Corners 25">
            <a:extLst>
              <a:ext uri="{FF2B5EF4-FFF2-40B4-BE49-F238E27FC236}">
                <a16:creationId xmlns:a16="http://schemas.microsoft.com/office/drawing/2014/main" id="{80C22BBF-9AA1-43CF-8D6D-95361CBA2933}"/>
              </a:ext>
            </a:extLst>
          </p:cNvPr>
          <p:cNvSpPr/>
          <p:nvPr/>
        </p:nvSpPr>
        <p:spPr>
          <a:xfrm>
            <a:off x="6074512" y="3219822"/>
            <a:ext cx="2961984" cy="185019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vi-VN" sz="24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nói nổi tiếng của </a:t>
            </a:r>
            <a:r>
              <a:rPr lang="vi-VN" sz="2400" i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Ga-li-lê</a:t>
            </a:r>
            <a:r>
              <a:rPr lang="en-US" sz="2400" i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2400" i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chứng </a:t>
            </a:r>
            <a:r>
              <a:rPr lang="vi-VN" sz="24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tỏ ông là người </a:t>
            </a:r>
            <a:r>
              <a:rPr lang="vi-VN" sz="2400" b="1" i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tôn trọng sự thật. 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29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108" grpId="0" animBg="1"/>
      <p:bldP spid="114" grpId="0" animBg="1"/>
      <p:bldP spid="51" grpId="0" animBg="1"/>
      <p:bldP spid="52" grpId="0" animBg="1"/>
      <p:bldP spid="53" grpId="0" animBg="1"/>
      <p:bldP spid="100" grpId="0" animBg="1"/>
      <p:bldP spid="101" grpId="0" animBg="1"/>
      <p:bldP spid="10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9"/>
            <a:ext cx="9144000" cy="5112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59" y="195486"/>
            <a:ext cx="3411429" cy="21720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112" y="195486"/>
            <a:ext cx="3407957" cy="21602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2765" y="2355726"/>
            <a:ext cx="15728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Cô-péc-ních</a:t>
            </a:r>
          </a:p>
          <a:p>
            <a:pPr algn="ctr"/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(1473-1543) 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17925" y="2355726"/>
            <a:ext cx="14654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Ga-li-lê</a:t>
            </a:r>
          </a:p>
          <a:p>
            <a:pPr algn="ctr"/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(1564-1642)</a:t>
            </a:r>
            <a:endParaRPr lang="en-US" b="1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548" y="2741667"/>
            <a:ext cx="4289676" cy="2393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849398"/>
            <a:ext cx="1872208" cy="1218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220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546097"/>
              </p:ext>
            </p:extLst>
          </p:nvPr>
        </p:nvGraphicFramePr>
        <p:xfrm>
          <a:off x="0" y="-20538"/>
          <a:ext cx="9180512" cy="52565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4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6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9921">
                <a:tc gridSpan="2">
                  <a:txBody>
                    <a:bodyPr/>
                    <a:lstStyle/>
                    <a:p>
                      <a:pPr marL="0" marR="0" lvl="0" indent="0" algn="ctr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“AI NHANH H</a:t>
                      </a:r>
                      <a:r>
                        <a:rPr kumimoji="0" lang="vi-VN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Ơ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5112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 biểu</a:t>
                      </a:r>
                      <a:r>
                        <a:rPr lang="en-US" sz="2800" b="1" baseline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 của tôn trọng </a:t>
                      </a:r>
                      <a:r>
                        <a:rPr lang="en-US" sz="2800" b="1" baseline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 thật trong bức tranh 1,2,3</a:t>
                      </a:r>
                      <a:endParaRPr lang="vi-VN" sz="2800" b="1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51550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 sát</a:t>
                      </a:r>
                      <a:r>
                        <a:rPr lang="en-US" sz="28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tranh, ghi biểu hiện</a:t>
                      </a:r>
                    </a:p>
                    <a:p>
                      <a:pPr marL="0" indent="0">
                        <a:buNone/>
                      </a:pPr>
                      <a:endParaRPr lang="en-US" sz="28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Tranh 1: ………………......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……………………………....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Tranh 2: …………………..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Tranh 3: …………………..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rgbClr val="00A44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800" b="1" baseline="0" dirty="0" smtClean="0">
                          <a:solidFill>
                            <a:srgbClr val="00A44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thêm các biểu hiện khác</a:t>
                      </a:r>
                    </a:p>
                    <a:p>
                      <a:endParaRPr lang="en-US" sz="280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4…………………………….....……….……………………5……………………………......……….…………………</a:t>
                      </a:r>
                    </a:p>
                    <a:p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6……………………………......……….…………………</a:t>
                      </a:r>
                      <a:endParaRPr lang="vi-VN" sz="2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819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7&quot;&gt;&lt;property id=&quot;20148&quot; value=&quot;5&quot;/&gt;&lt;property id=&quot;20300&quot; value=&quot;Slide 2&quot;/&gt;&lt;property id=&quot;20307&quot; value=&quot;259&quot;/&gt;&lt;/object&gt;&lt;object type=&quot;3&quot; unique_id=&quot;10008&quot;&gt;&lt;property id=&quot;20148&quot; value=&quot;5&quot;/&gt;&lt;property id=&quot;20300&quot; value=&quot;Slide 3&quot;/&gt;&lt;property id=&quot;20307&quot; value=&quot;260&quot;/&gt;&lt;/object&gt;&lt;object type=&quot;3&quot; unique_id=&quot;14456&quot;&gt;&lt;property id=&quot;20148&quot; value=&quot;5&quot;/&gt;&lt;property id=&quot;20300&quot; value=&quot;Slide 4&quot;/&gt;&lt;property id=&quot;20307&quot; value=&quot;261&quot;/&gt;&lt;/object&gt;&lt;object type=&quot;3&quot; unique_id=&quot;14457&quot;&gt;&lt;property id=&quot;20148&quot; value=&quot;5&quot;/&gt;&lt;property id=&quot;20300&quot; value=&quot;Slide 5&quot;/&gt;&lt;property id=&quot;20307&quot; value=&quot;264&quot;/&gt;&lt;/object&gt;&lt;object type=&quot;3&quot; unique_id=&quot;14458&quot;&gt;&lt;property id=&quot;20148&quot; value=&quot;5&quot;/&gt;&lt;property id=&quot;20300&quot; value=&quot;Slide 6&quot;/&gt;&lt;property id=&quot;20307&quot; value=&quot;265&quot;/&gt;&lt;/object&gt;&lt;object type=&quot;3&quot; unique_id=&quot;14459&quot;&gt;&lt;property id=&quot;20148&quot; value=&quot;5&quot;/&gt;&lt;property id=&quot;20300&quot; value=&quot;Slide 7&quot;/&gt;&lt;property id=&quot;20307&quot; value=&quot;263&quot;/&gt;&lt;/object&gt;&lt;object type=&quot;3&quot; unique_id=&quot;14460&quot;&gt;&lt;property id=&quot;20148&quot; value=&quot;5&quot;/&gt;&lt;property id=&quot;20300&quot; value=&quot;Slide 8&quot;/&gt;&lt;property id=&quot;20307&quot; value=&quot;266&quot;/&gt;&lt;/object&gt;&lt;object type=&quot;3&quot; unique_id=&quot;14521&quot;&gt;&lt;property id=&quot;20148&quot; value=&quot;5&quot;/&gt;&lt;property id=&quot;20300&quot; value=&quot;Slide 9&quot;/&gt;&lt;property id=&quot;20307&quot; value=&quot;267&quot;/&gt;&lt;/object&gt;&lt;object type=&quot;3&quot; unique_id=&quot;14561&quot;&gt;&lt;property id=&quot;20148&quot; value=&quot;5&quot;/&gt;&lt;property id=&quot;20300&quot; value=&quot;Slide 10&quot;/&gt;&lt;property id=&quot;20307&quot; value=&quot;268&quot;/&gt;&lt;/object&gt;&lt;object type=&quot;3&quot; unique_id=&quot;14618&quot;&gt;&lt;property id=&quot;20148&quot; value=&quot;5&quot;/&gt;&lt;property id=&quot;20300&quot; value=&quot;Slide 11&quot;/&gt;&lt;property id=&quot;20307&quot; value=&quot;269&quot;/&gt;&lt;/object&gt;&lt;object type=&quot;3&quot; unique_id=&quot;14619&quot;&gt;&lt;property id=&quot;20148&quot; value=&quot;5&quot;/&gt;&lt;property id=&quot;20300&quot; value=&quot;Slide 13&quot;/&gt;&lt;property id=&quot;20307&quot; value=&quot;270&quot;/&gt;&lt;/object&gt;&lt;object type=&quot;3&quot; unique_id=&quot;14700&quot;&gt;&lt;property id=&quot;20148&quot; value=&quot;5&quot;/&gt;&lt;property id=&quot;20300&quot; value=&quot;Slide 14&quot;/&gt;&lt;property id=&quot;20307&quot; value=&quot;271&quot;/&gt;&lt;/object&gt;&lt;object type=&quot;3&quot; unique_id=&quot;14752&quot;&gt;&lt;property id=&quot;20148&quot; value=&quot;5&quot;/&gt;&lt;property id=&quot;20300&quot; value=&quot;Slide 15&quot;/&gt;&lt;property id=&quot;20307&quot; value=&quot;272&quot;/&gt;&lt;/object&gt;&lt;object type=&quot;3&quot; unique_id=&quot;14801&quot;&gt;&lt;property id=&quot;20148&quot; value=&quot;5&quot;/&gt;&lt;property id=&quot;20300&quot; value=&quot;Slide 12&quot;/&gt;&lt;property id=&quot;20307&quot; value=&quot;273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2_End of Course Jeopardy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End of Course Jeopardy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ía del Niño by Slidesgo">
  <a:themeElements>
    <a:clrScheme name="Simple Light">
      <a:dk1>
        <a:srgbClr val="413554"/>
      </a:dk1>
      <a:lt1>
        <a:srgbClr val="FFFFFF"/>
      </a:lt1>
      <a:dk2>
        <a:srgbClr val="6EB0A1"/>
      </a:dk2>
      <a:lt2>
        <a:srgbClr val="FFEEC9"/>
      </a:lt2>
      <a:accent1>
        <a:srgbClr val="F19E87"/>
      </a:accent1>
      <a:accent2>
        <a:srgbClr val="EE7D98"/>
      </a:accent2>
      <a:accent3>
        <a:srgbClr val="F5C05C"/>
      </a:accent3>
      <a:accent4>
        <a:srgbClr val="895B5B"/>
      </a:accent4>
      <a:accent5>
        <a:srgbClr val="CCB59F"/>
      </a:accent5>
      <a:accent6>
        <a:srgbClr val="B1DDD2"/>
      </a:accent6>
      <a:hlink>
        <a:srgbClr val="4135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End of Course Jeopardy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Día del Niño by Slidesgo">
  <a:themeElements>
    <a:clrScheme name="Simple Light">
      <a:dk1>
        <a:srgbClr val="413554"/>
      </a:dk1>
      <a:lt1>
        <a:srgbClr val="FFFFFF"/>
      </a:lt1>
      <a:dk2>
        <a:srgbClr val="6EB0A1"/>
      </a:dk2>
      <a:lt2>
        <a:srgbClr val="FFEEC9"/>
      </a:lt2>
      <a:accent1>
        <a:srgbClr val="F19E87"/>
      </a:accent1>
      <a:accent2>
        <a:srgbClr val="EE7D98"/>
      </a:accent2>
      <a:accent3>
        <a:srgbClr val="F5C05C"/>
      </a:accent3>
      <a:accent4>
        <a:srgbClr val="895B5B"/>
      </a:accent4>
      <a:accent5>
        <a:srgbClr val="CCB59F"/>
      </a:accent5>
      <a:accent6>
        <a:srgbClr val="B1DDD2"/>
      </a:accent6>
      <a:hlink>
        <a:srgbClr val="4135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3638</TotalTime>
  <Words>935</Words>
  <Application>Microsoft Office PowerPoint</Application>
  <PresentationFormat>On-screen Show (16:9)</PresentationFormat>
  <Paragraphs>119</Paragraphs>
  <Slides>30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30</vt:i4>
      </vt:variant>
    </vt:vector>
  </HeadingPairs>
  <TitlesOfParts>
    <vt:vector size="57" baseType="lpstr">
      <vt:lpstr>微软雅黑</vt:lpstr>
      <vt:lpstr>.VnTime</vt:lpstr>
      <vt:lpstr>Arial</vt:lpstr>
      <vt:lpstr>Calibri</vt:lpstr>
      <vt:lpstr>Calibri Light</vt:lpstr>
      <vt:lpstr>Fredoka One</vt:lpstr>
      <vt:lpstr>Lato</vt:lpstr>
      <vt:lpstr>Patrick Hand</vt:lpstr>
      <vt:lpstr>Raleway</vt:lpstr>
      <vt:lpstr>Raleway Thin</vt:lpstr>
      <vt:lpstr>Roboto Condensed Light</vt:lpstr>
      <vt:lpstr>Times New Roman</vt:lpstr>
      <vt:lpstr>UTM Ambrose</vt:lpstr>
      <vt:lpstr>UTM Cookies</vt:lpstr>
      <vt:lpstr>UTM Cooper Black</vt:lpstr>
      <vt:lpstr>UTM Davida</vt:lpstr>
      <vt:lpstr>Wingdings 3</vt:lpstr>
      <vt:lpstr>Office Theme</vt:lpstr>
      <vt:lpstr>1_Office Theme</vt:lpstr>
      <vt:lpstr>2_End of Course Jeopardy by Slidesgo</vt:lpstr>
      <vt:lpstr>4_End of Course Jeopardy by Slidesgo</vt:lpstr>
      <vt:lpstr>2_Office Theme</vt:lpstr>
      <vt:lpstr>1_Día del Niño by Slidesgo</vt:lpstr>
      <vt:lpstr>End of Course Jeopardy by Slidesgo</vt:lpstr>
      <vt:lpstr>3_Office Theme</vt:lpstr>
      <vt:lpstr>2_Día del Niño by Slidesgo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CHUẨN BỊ BÀI MỚI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273</cp:revision>
  <dcterms:created xsi:type="dcterms:W3CDTF">2021-07-12T15:39:09Z</dcterms:created>
  <dcterms:modified xsi:type="dcterms:W3CDTF">2021-11-01T00:42:12Z</dcterms:modified>
</cp:coreProperties>
</file>