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2.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641" r:id="rId2"/>
    <p:sldMasterId id="2147489221" r:id="rId3"/>
  </p:sldMasterIdLst>
  <p:notesMasterIdLst>
    <p:notesMasterId r:id="rId17"/>
  </p:notesMasterIdLst>
  <p:sldIdLst>
    <p:sldId id="396" r:id="rId4"/>
    <p:sldId id="398" r:id="rId5"/>
    <p:sldId id="393" r:id="rId6"/>
    <p:sldId id="400" r:id="rId7"/>
    <p:sldId id="401" r:id="rId8"/>
    <p:sldId id="407" r:id="rId9"/>
    <p:sldId id="414" r:id="rId10"/>
    <p:sldId id="404" r:id="rId11"/>
    <p:sldId id="405" r:id="rId12"/>
    <p:sldId id="409" r:id="rId13"/>
    <p:sldId id="410" r:id="rId14"/>
    <p:sldId id="411" r:id="rId15"/>
    <p:sldId id="4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45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88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12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08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35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37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0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8639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08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927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18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7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72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4882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4175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484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27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403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773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6861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4339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5257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55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582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8263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001483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6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190081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16042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583690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829715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1094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10C2CCB-2AC4-4C2B-8150-F2566AB746E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05465B8-D389-4F40-94B4-688FAE302201}" type="slidenum">
              <a:rPr lang="zh-CN" altLang="en-US"/>
              <a:pPr>
                <a:defRPr/>
              </a:pPr>
              <a:t>‹#›</a:t>
            </a:fld>
            <a:endParaRPr lang="zh-CN" altLang="en-US"/>
          </a:p>
        </p:txBody>
      </p:sp>
    </p:spTree>
    <p:extLst>
      <p:ext uri="{BB962C8B-B14F-4D97-AF65-F5344CB8AC3E}">
        <p14:creationId xmlns:p14="http://schemas.microsoft.com/office/powerpoint/2010/main" val="35828690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9797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06F15D4-852B-4249-99D8-A7ECC363B76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7750CBF-EA19-458D-B62B-8198417F5A55}" type="slidenum">
              <a:rPr lang="zh-CN" altLang="en-US"/>
              <a:pPr>
                <a:defRPr/>
              </a:pPr>
              <a:t>‹#›</a:t>
            </a:fld>
            <a:endParaRPr lang="zh-CN" altLang="en-US"/>
          </a:p>
        </p:txBody>
      </p:sp>
    </p:spTree>
    <p:extLst>
      <p:ext uri="{BB962C8B-B14F-4D97-AF65-F5344CB8AC3E}">
        <p14:creationId xmlns:p14="http://schemas.microsoft.com/office/powerpoint/2010/main" val="10200143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196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F0031AE-DD1F-4A24-AD33-AA18E5BD297E}"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8D98511-6C51-45DB-96B4-D1E0906250E0}" type="slidenum">
              <a:rPr lang="zh-CN" altLang="en-US"/>
              <a:pPr>
                <a:defRPr/>
              </a:pPr>
              <a:t>‹#›</a:t>
            </a:fld>
            <a:endParaRPr lang="zh-CN" altLang="en-US"/>
          </a:p>
        </p:txBody>
      </p:sp>
    </p:spTree>
    <p:extLst>
      <p:ext uri="{BB962C8B-B14F-4D97-AF65-F5344CB8AC3E}">
        <p14:creationId xmlns:p14="http://schemas.microsoft.com/office/powerpoint/2010/main" val="968524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35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1704818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5556D60-55F4-4FE8-A400-B4CF0C4A2EF4}"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649AE48A-09EC-49CD-B7FA-DA333B04E7A9}" type="slidenum">
              <a:rPr lang="zh-CN" altLang="en-US"/>
              <a:pPr>
                <a:defRPr/>
              </a:pPr>
              <a:t>‹#›</a:t>
            </a:fld>
            <a:endParaRPr lang="zh-CN" altLang="en-US"/>
          </a:p>
        </p:txBody>
      </p:sp>
    </p:spTree>
    <p:extLst>
      <p:ext uri="{BB962C8B-B14F-4D97-AF65-F5344CB8AC3E}">
        <p14:creationId xmlns:p14="http://schemas.microsoft.com/office/powerpoint/2010/main" val="5016255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9128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8F698BD-DDBD-48DC-AEB9-A7216085010D}"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A899B8-56F7-42D4-99F2-ED967AD374D4}" type="slidenum">
              <a:rPr lang="zh-CN" altLang="en-US"/>
              <a:pPr>
                <a:defRPr/>
              </a:pPr>
              <a:t>‹#›</a:t>
            </a:fld>
            <a:endParaRPr lang="zh-CN" altLang="en-US"/>
          </a:p>
        </p:txBody>
      </p:sp>
    </p:spTree>
    <p:extLst>
      <p:ext uri="{BB962C8B-B14F-4D97-AF65-F5344CB8AC3E}">
        <p14:creationId xmlns:p14="http://schemas.microsoft.com/office/powerpoint/2010/main" val="31908086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382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8165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777386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1229642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657422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798091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0116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150961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180158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072B4021-5C4D-4051-95B2-F152519675E5}"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419EC1F-16C4-447A-B8FE-B6087C8B7377}" type="slidenum">
              <a:rPr lang="zh-CN" altLang="en-US"/>
              <a:pPr>
                <a:defRPr/>
              </a:pPr>
              <a:t>‹#›</a:t>
            </a:fld>
            <a:endParaRPr lang="zh-CN" altLang="en-US"/>
          </a:p>
        </p:txBody>
      </p:sp>
    </p:spTree>
    <p:extLst>
      <p:ext uri="{BB962C8B-B14F-4D97-AF65-F5344CB8AC3E}">
        <p14:creationId xmlns:p14="http://schemas.microsoft.com/office/powerpoint/2010/main" val="4216392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7005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2150E76-8920-4741-963C-667EF1F979C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0E10919-45DD-4A75-B35C-D6C3BB4E4B93}" type="slidenum">
              <a:rPr lang="zh-CN" altLang="en-US"/>
              <a:pPr>
                <a:defRPr/>
              </a:pPr>
              <a:t>‹#›</a:t>
            </a:fld>
            <a:endParaRPr lang="zh-CN" altLang="en-US"/>
          </a:p>
        </p:txBody>
      </p:sp>
    </p:spTree>
    <p:extLst>
      <p:ext uri="{BB962C8B-B14F-4D97-AF65-F5344CB8AC3E}">
        <p14:creationId xmlns:p14="http://schemas.microsoft.com/office/powerpoint/2010/main" val="20971622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2011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99322A6-368E-444E-94A8-190E7C3D0D2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9F4CE8D-C0BD-41C5-8C0A-A27D46807D34}" type="slidenum">
              <a:rPr lang="zh-CN" altLang="en-US"/>
              <a:pPr>
                <a:defRPr/>
              </a:pPr>
              <a:t>‹#›</a:t>
            </a:fld>
            <a:endParaRPr lang="zh-CN" altLang="en-US"/>
          </a:p>
        </p:txBody>
      </p:sp>
    </p:spTree>
    <p:extLst>
      <p:ext uri="{BB962C8B-B14F-4D97-AF65-F5344CB8AC3E}">
        <p14:creationId xmlns:p14="http://schemas.microsoft.com/office/powerpoint/2010/main" val="5063878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9375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5B7853B-0588-4AD7-9A13-29A583082D5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9D328D-CE53-40CE-915F-B0805D95B9EB}" type="slidenum">
              <a:rPr lang="zh-CN" altLang="en-US"/>
              <a:pPr>
                <a:defRPr/>
              </a:pPr>
              <a:t>‹#›</a:t>
            </a:fld>
            <a:endParaRPr lang="zh-CN" altLang="en-US"/>
          </a:p>
        </p:txBody>
      </p:sp>
    </p:spTree>
    <p:extLst>
      <p:ext uri="{BB962C8B-B14F-4D97-AF65-F5344CB8AC3E}">
        <p14:creationId xmlns:p14="http://schemas.microsoft.com/office/powerpoint/2010/main" val="37082454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03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6F082DF-045D-419C-AE13-DFA70D90CDC9}"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F46F622-5FCE-43EF-8813-614C9FC9CEA2}" type="slidenum">
              <a:rPr lang="zh-CN" altLang="en-US"/>
              <a:pPr>
                <a:defRPr/>
              </a:pPr>
              <a:t>‹#›</a:t>
            </a:fld>
            <a:endParaRPr lang="zh-CN" altLang="en-US"/>
          </a:p>
        </p:txBody>
      </p:sp>
    </p:spTree>
    <p:extLst>
      <p:ext uri="{BB962C8B-B14F-4D97-AF65-F5344CB8AC3E}">
        <p14:creationId xmlns:p14="http://schemas.microsoft.com/office/powerpoint/2010/main" val="4054165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6006176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0397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F517B2E-651F-4209-82CB-5A84C52D2E9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3A9865E-02B7-45B9-925C-337338D3119F}" type="slidenum">
              <a:rPr lang="zh-CN" altLang="en-US"/>
              <a:pPr>
                <a:defRPr/>
              </a:pPr>
              <a:t>‹#›</a:t>
            </a:fld>
            <a:endParaRPr lang="zh-CN" altLang="en-US"/>
          </a:p>
        </p:txBody>
      </p:sp>
    </p:spTree>
    <p:extLst>
      <p:ext uri="{BB962C8B-B14F-4D97-AF65-F5344CB8AC3E}">
        <p14:creationId xmlns:p14="http://schemas.microsoft.com/office/powerpoint/2010/main" val="15605928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11D18512-D1F5-4B65-8CCF-A1DA335B5CA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8F1B6A4-1741-406D-B78F-7758789F09EC}" type="slidenum">
              <a:rPr lang="zh-CN" altLang="en-US"/>
              <a:pPr>
                <a:defRPr/>
              </a:pPr>
              <a:t>‹#›</a:t>
            </a:fld>
            <a:endParaRPr lang="zh-CN" altLang="en-US"/>
          </a:p>
        </p:txBody>
      </p:sp>
    </p:spTree>
    <p:extLst>
      <p:ext uri="{BB962C8B-B14F-4D97-AF65-F5344CB8AC3E}">
        <p14:creationId xmlns:p14="http://schemas.microsoft.com/office/powerpoint/2010/main" val="36591458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799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528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376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1BB9D2-D051-4666-BF1B-CFCA5A6F643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5DF19D4-D54D-46F4-AE96-96ED32B852A4}" type="slidenum">
              <a:rPr lang="zh-CN" altLang="en-US"/>
              <a:pPr>
                <a:defRPr/>
              </a:pPr>
              <a:t>‹#›</a:t>
            </a:fld>
            <a:endParaRPr lang="zh-CN" altLang="en-US"/>
          </a:p>
        </p:txBody>
      </p:sp>
    </p:spTree>
    <p:extLst>
      <p:ext uri="{BB962C8B-B14F-4D97-AF65-F5344CB8AC3E}">
        <p14:creationId xmlns:p14="http://schemas.microsoft.com/office/powerpoint/2010/main" val="33007041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35ECA06-3FF0-46C3-95B6-64D0935091C2}"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B740CD2-6162-4098-813D-4E7134CE6ACA}" type="slidenum">
              <a:rPr lang="zh-CN" altLang="en-US"/>
              <a:pPr>
                <a:defRPr/>
              </a:pPr>
              <a:t>‹#›</a:t>
            </a:fld>
            <a:endParaRPr lang="zh-CN" altLang="en-US"/>
          </a:p>
        </p:txBody>
      </p:sp>
    </p:spTree>
    <p:extLst>
      <p:ext uri="{BB962C8B-B14F-4D97-AF65-F5344CB8AC3E}">
        <p14:creationId xmlns:p14="http://schemas.microsoft.com/office/powerpoint/2010/main" val="8884326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050043"/>
      </p:ext>
    </p:extLst>
  </p:cSld>
  <p:clrMapOvr>
    <a:masterClrMapping/>
  </p:clrMapOvr>
  <p:transition spd="slow" advClick="0" advTm="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1519C20-2B12-41A8-BFE0-032E8A12FE84}"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A3FAD3C-F3A1-4260-A3B3-305C2D392B7F}" type="slidenum">
              <a:rPr lang="zh-CN" altLang="en-US"/>
              <a:pPr>
                <a:defRPr/>
              </a:pPr>
              <a:t>‹#›</a:t>
            </a:fld>
            <a:endParaRPr lang="zh-CN" altLang="en-US"/>
          </a:p>
        </p:txBody>
      </p:sp>
    </p:spTree>
    <p:extLst>
      <p:ext uri="{BB962C8B-B14F-4D97-AF65-F5344CB8AC3E}">
        <p14:creationId xmlns:p14="http://schemas.microsoft.com/office/powerpoint/2010/main" val="16216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8324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DD4CE6-08F9-43C8-A022-38B8AD29906F}"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8699FD-CCB1-4EEC-A8A0-60980C6B45BD}" type="slidenum">
              <a:rPr lang="zh-CN" altLang="en-US"/>
              <a:pPr>
                <a:defRPr/>
              </a:pPr>
              <a:t>‹#›</a:t>
            </a:fld>
            <a:endParaRPr lang="zh-CN" altLang="en-US"/>
          </a:p>
        </p:txBody>
      </p:sp>
    </p:spTree>
    <p:extLst>
      <p:ext uri="{BB962C8B-B14F-4D97-AF65-F5344CB8AC3E}">
        <p14:creationId xmlns:p14="http://schemas.microsoft.com/office/powerpoint/2010/main" val="18354807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370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4ED158C-8F83-4187-8260-B0CD82CC668F}"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E3B7A6A-0946-4C2E-9B57-11352CEF98C2}" type="slidenum">
              <a:rPr lang="zh-CN" altLang="en-US"/>
              <a:pPr>
                <a:defRPr/>
              </a:pPr>
              <a:t>‹#›</a:t>
            </a:fld>
            <a:endParaRPr lang="zh-CN" altLang="en-US"/>
          </a:p>
        </p:txBody>
      </p:sp>
    </p:spTree>
    <p:extLst>
      <p:ext uri="{BB962C8B-B14F-4D97-AF65-F5344CB8AC3E}">
        <p14:creationId xmlns:p14="http://schemas.microsoft.com/office/powerpoint/2010/main" val="2849206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077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352166-2D65-4C5C-BF70-89CA72778ED5}"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02736E5-0C12-4048-BA5B-0169DE6692B1}" type="slidenum">
              <a:rPr lang="zh-CN" altLang="en-US"/>
              <a:pPr>
                <a:defRPr/>
              </a:pPr>
              <a:t>‹#›</a:t>
            </a:fld>
            <a:endParaRPr lang="zh-CN" altLang="en-US"/>
          </a:p>
        </p:txBody>
      </p:sp>
    </p:spTree>
    <p:extLst>
      <p:ext uri="{BB962C8B-B14F-4D97-AF65-F5344CB8AC3E}">
        <p14:creationId xmlns:p14="http://schemas.microsoft.com/office/powerpoint/2010/main" val="17043541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538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D187BC4-4078-4A33-B656-578EB200C620}"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84E3607B-F68F-4093-9AD3-5FE6575FD910}" type="slidenum">
              <a:rPr lang="zh-CN" altLang="en-US"/>
              <a:pPr>
                <a:defRPr/>
              </a:pPr>
              <a:t>‹#›</a:t>
            </a:fld>
            <a:endParaRPr lang="zh-CN" altLang="en-US"/>
          </a:p>
        </p:txBody>
      </p:sp>
    </p:spTree>
    <p:extLst>
      <p:ext uri="{BB962C8B-B14F-4D97-AF65-F5344CB8AC3E}">
        <p14:creationId xmlns:p14="http://schemas.microsoft.com/office/powerpoint/2010/main" val="33716742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40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24470D6-E349-4E28-B2B6-7A9157E894AD}"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26560C3-8012-4427-BEDB-F19F4ACD9AC8}" type="slidenum">
              <a:rPr lang="zh-CN" altLang="en-US"/>
              <a:pPr>
                <a:defRPr/>
              </a:pPr>
              <a:t>‹#›</a:t>
            </a:fld>
            <a:endParaRPr lang="zh-CN" altLang="en-US"/>
          </a:p>
        </p:txBody>
      </p:sp>
    </p:spTree>
    <p:extLst>
      <p:ext uri="{BB962C8B-B14F-4D97-AF65-F5344CB8AC3E}">
        <p14:creationId xmlns:p14="http://schemas.microsoft.com/office/powerpoint/2010/main" val="17044425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1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9187876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3226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2905686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46881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892622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084802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9644404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1308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BE4B1-D8A7-4010-BAB6-E8DFB933EA6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225F620-B679-4579-AFBB-91D796ABFCA8}" type="slidenum">
              <a:rPr lang="zh-CN" altLang="en-US"/>
              <a:pPr>
                <a:defRPr/>
              </a:pPr>
              <a:t>‹#›</a:t>
            </a:fld>
            <a:endParaRPr lang="zh-CN" altLang="en-US"/>
          </a:p>
        </p:txBody>
      </p:sp>
    </p:spTree>
    <p:extLst>
      <p:ext uri="{BB962C8B-B14F-4D97-AF65-F5344CB8AC3E}">
        <p14:creationId xmlns:p14="http://schemas.microsoft.com/office/powerpoint/2010/main" val="16861456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5741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D4AEAE3-545E-439F-B412-EAB36F0F70D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691CC26-D6BD-422B-AC14-6C364DB17720}" type="slidenum">
              <a:rPr lang="zh-CN" altLang="en-US"/>
              <a:pPr>
                <a:defRPr/>
              </a:pPr>
              <a:t>‹#›</a:t>
            </a:fld>
            <a:endParaRPr lang="zh-CN" altLang="en-US"/>
          </a:p>
        </p:txBody>
      </p:sp>
    </p:spTree>
    <p:extLst>
      <p:ext uri="{BB962C8B-B14F-4D97-AF65-F5344CB8AC3E}">
        <p14:creationId xmlns:p14="http://schemas.microsoft.com/office/powerpoint/2010/main" val="95295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671856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953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E047125-3E74-4EE2-9721-81EE6906D1D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3C83D23D-70C3-4681-AE90-2E703DE6009C}" type="slidenum">
              <a:rPr lang="zh-CN" altLang="en-US"/>
              <a:pPr>
                <a:defRPr/>
              </a:pPr>
              <a:t>‹#›</a:t>
            </a:fld>
            <a:endParaRPr lang="zh-CN" altLang="en-US"/>
          </a:p>
        </p:txBody>
      </p:sp>
    </p:spTree>
    <p:extLst>
      <p:ext uri="{BB962C8B-B14F-4D97-AF65-F5344CB8AC3E}">
        <p14:creationId xmlns:p14="http://schemas.microsoft.com/office/powerpoint/2010/main" val="42839119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2582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4F6E2CF-C03F-4ECF-A9AF-36047ECB290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D3F664D-5EB9-4191-A4F0-3285F2D40437}" type="slidenum">
              <a:rPr lang="zh-CN" altLang="en-US"/>
              <a:pPr>
                <a:defRPr/>
              </a:pPr>
              <a:t>‹#›</a:t>
            </a:fld>
            <a:endParaRPr lang="zh-CN" altLang="en-US"/>
          </a:p>
        </p:txBody>
      </p:sp>
    </p:spTree>
    <p:extLst>
      <p:ext uri="{BB962C8B-B14F-4D97-AF65-F5344CB8AC3E}">
        <p14:creationId xmlns:p14="http://schemas.microsoft.com/office/powerpoint/2010/main" val="18451862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8491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1493FB9-158A-4237-B0C8-5E6D8C84476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6DD3325-59A9-4B1E-B18E-459B9B5AF6F7}" type="slidenum">
              <a:rPr lang="zh-CN" altLang="en-US"/>
              <a:pPr>
                <a:defRPr/>
              </a:pPr>
              <a:t>‹#›</a:t>
            </a:fld>
            <a:endParaRPr lang="zh-CN" altLang="en-US"/>
          </a:p>
        </p:txBody>
      </p:sp>
    </p:spTree>
    <p:extLst>
      <p:ext uri="{BB962C8B-B14F-4D97-AF65-F5344CB8AC3E}">
        <p14:creationId xmlns:p14="http://schemas.microsoft.com/office/powerpoint/2010/main" val="14748369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98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162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71529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41542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0692090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878481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75918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67891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31679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43244E7-2F42-4F2D-8BC3-4CD316896F2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EAEC77-AB62-4EE7-819A-34C8F54D5765}" type="slidenum">
              <a:rPr lang="zh-CN" altLang="en-US"/>
              <a:pPr>
                <a:defRPr/>
              </a:pPr>
              <a:t>‹#›</a:t>
            </a:fld>
            <a:endParaRPr lang="zh-CN" altLang="en-US"/>
          </a:p>
        </p:txBody>
      </p:sp>
    </p:spTree>
    <p:extLst>
      <p:ext uri="{BB962C8B-B14F-4D97-AF65-F5344CB8AC3E}">
        <p14:creationId xmlns:p14="http://schemas.microsoft.com/office/powerpoint/2010/main" val="75098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657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8D91A39-D5C4-4E6C-8CCB-352C62A1EC45}"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ADDD241-2A16-4AD2-B9D7-F08EBE03A083}" type="slidenum">
              <a:rPr lang="zh-CN" altLang="en-US"/>
              <a:pPr>
                <a:defRPr/>
              </a:pPr>
              <a:t>‹#›</a:t>
            </a:fld>
            <a:endParaRPr lang="zh-CN" altLang="en-US"/>
          </a:p>
        </p:txBody>
      </p:sp>
    </p:spTree>
    <p:extLst>
      <p:ext uri="{BB962C8B-B14F-4D97-AF65-F5344CB8AC3E}">
        <p14:creationId xmlns:p14="http://schemas.microsoft.com/office/powerpoint/2010/main" val="34423081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3629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FA53C917-DFDA-4899-A359-298FAC94E609}"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56AB1D65-A53A-4568-BE8E-230E731B18A7}" type="slidenum">
              <a:rPr lang="zh-CN" altLang="en-US"/>
              <a:pPr>
                <a:defRPr/>
              </a:pPr>
              <a:t>‹#›</a:t>
            </a:fld>
            <a:endParaRPr lang="zh-CN" altLang="en-US"/>
          </a:p>
        </p:txBody>
      </p:sp>
    </p:spTree>
    <p:extLst>
      <p:ext uri="{BB962C8B-B14F-4D97-AF65-F5344CB8AC3E}">
        <p14:creationId xmlns:p14="http://schemas.microsoft.com/office/powerpoint/2010/main" val="37709607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00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183302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9E3A98B6-E887-4E42-9B1F-B310B18E63A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74CC6CE-A755-4B87-B052-911A53C204E0}" type="slidenum">
              <a:rPr lang="zh-CN" altLang="en-US"/>
              <a:pPr>
                <a:defRPr/>
              </a:pPr>
              <a:t>‹#›</a:t>
            </a:fld>
            <a:endParaRPr lang="zh-CN" altLang="en-US"/>
          </a:p>
        </p:txBody>
      </p:sp>
    </p:spTree>
    <p:extLst>
      <p:ext uri="{BB962C8B-B14F-4D97-AF65-F5344CB8AC3E}">
        <p14:creationId xmlns:p14="http://schemas.microsoft.com/office/powerpoint/2010/main" val="11233960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1163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20F36DF4-5119-4B4D-B357-198026BC1EE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139FA3C1-5DA0-40EC-9132-6005C3B2B533}" type="slidenum">
              <a:rPr lang="zh-CN" altLang="en-US"/>
              <a:pPr>
                <a:defRPr/>
              </a:pPr>
              <a:t>‹#›</a:t>
            </a:fld>
            <a:endParaRPr lang="zh-CN" altLang="en-US"/>
          </a:p>
        </p:txBody>
      </p:sp>
    </p:spTree>
    <p:extLst>
      <p:ext uri="{BB962C8B-B14F-4D97-AF65-F5344CB8AC3E}">
        <p14:creationId xmlns:p14="http://schemas.microsoft.com/office/powerpoint/2010/main" val="92115313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166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BF64594-FDE0-4141-9CE1-83FA40D9B94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716D2B6-B7D8-4D1E-9E45-FA711CA3483E}" type="slidenum">
              <a:rPr lang="zh-CN" altLang="en-US"/>
              <a:pPr>
                <a:defRPr/>
              </a:pPr>
              <a:t>‹#›</a:t>
            </a:fld>
            <a:endParaRPr lang="zh-CN" altLang="en-US"/>
          </a:p>
        </p:txBody>
      </p:sp>
    </p:spTree>
    <p:extLst>
      <p:ext uri="{BB962C8B-B14F-4D97-AF65-F5344CB8AC3E}">
        <p14:creationId xmlns:p14="http://schemas.microsoft.com/office/powerpoint/2010/main" val="42644351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1BE6115-60E1-49B8-B072-938582F32656}"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8C4B8C66-8FEC-43D6-9F37-11342F2E6180}" type="slidenum">
              <a:rPr lang="zh-CN" altLang="en-US"/>
              <a:pPr>
                <a:defRPr/>
              </a:pPr>
              <a:t>‹#›</a:t>
            </a:fld>
            <a:endParaRPr lang="zh-CN" altLang="en-US"/>
          </a:p>
        </p:txBody>
      </p:sp>
    </p:spTree>
    <p:extLst>
      <p:ext uri="{BB962C8B-B14F-4D97-AF65-F5344CB8AC3E}">
        <p14:creationId xmlns:p14="http://schemas.microsoft.com/office/powerpoint/2010/main" val="57640778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71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0310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9163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D417C4E6-EC5E-4ADC-9106-3CAC04AAE92D}"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69AD82C9-4A79-4005-A503-60EC32706C68}" type="slidenum">
              <a:rPr lang="zh-CN" altLang="en-US"/>
              <a:pPr>
                <a:defRPr/>
              </a:pPr>
              <a:t>‹#›</a:t>
            </a:fld>
            <a:endParaRPr lang="zh-CN" altLang="en-US"/>
          </a:p>
        </p:txBody>
      </p:sp>
    </p:spTree>
    <p:extLst>
      <p:ext uri="{BB962C8B-B14F-4D97-AF65-F5344CB8AC3E}">
        <p14:creationId xmlns:p14="http://schemas.microsoft.com/office/powerpoint/2010/main" val="173769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14278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CC3765C-A009-45FA-A589-886F372DBAEE}"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4D505D95-CC14-4EC0-AE4E-427018A591F9}" type="slidenum">
              <a:rPr lang="zh-CN" altLang="en-US"/>
              <a:pPr>
                <a:defRPr/>
              </a:pPr>
              <a:t>‹#›</a:t>
            </a:fld>
            <a:endParaRPr lang="zh-CN" altLang="en-US"/>
          </a:p>
        </p:txBody>
      </p:sp>
    </p:spTree>
    <p:extLst>
      <p:ext uri="{BB962C8B-B14F-4D97-AF65-F5344CB8AC3E}">
        <p14:creationId xmlns:p14="http://schemas.microsoft.com/office/powerpoint/2010/main" val="7413234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83862"/>
      </p:ext>
    </p:extLst>
  </p:cSld>
  <p:clrMapOvr>
    <a:masterClrMapping/>
  </p:clrMapOvr>
  <p:transition spd="slow" advClick="0" advTm="0">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72AA8DE9-CBE1-4E5E-B595-8DDDD7DF2E88}"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0B8EF88D-2013-4A9E-BA96-6E7BE168C67A}" type="slidenum">
              <a:rPr lang="zh-CN" altLang="en-US"/>
              <a:pPr>
                <a:defRPr/>
              </a:pPr>
              <a:t>‹#›</a:t>
            </a:fld>
            <a:endParaRPr lang="zh-CN" altLang="en-US"/>
          </a:p>
        </p:txBody>
      </p:sp>
    </p:spTree>
    <p:extLst>
      <p:ext uri="{BB962C8B-B14F-4D97-AF65-F5344CB8AC3E}">
        <p14:creationId xmlns:p14="http://schemas.microsoft.com/office/powerpoint/2010/main" val="15871772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67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0680EA20-E02C-4E08-80C7-299C9F7CE419}"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E4BEFC50-AF79-413A-8EBC-118D41A25FAC}" type="slidenum">
              <a:rPr lang="zh-CN" altLang="en-US"/>
              <a:pPr>
                <a:defRPr/>
              </a:pPr>
              <a:t>‹#›</a:t>
            </a:fld>
            <a:endParaRPr lang="zh-CN" altLang="en-US"/>
          </a:p>
        </p:txBody>
      </p:sp>
    </p:spTree>
    <p:extLst>
      <p:ext uri="{BB962C8B-B14F-4D97-AF65-F5344CB8AC3E}">
        <p14:creationId xmlns:p14="http://schemas.microsoft.com/office/powerpoint/2010/main" val="3491225583"/>
      </p:ext>
    </p:extLst>
  </p:cSld>
  <p:clrMapOvr>
    <a:masterClrMapping/>
  </p:clrMapOvr>
  <p:transition spd="slow" advTm="3000">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1012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292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503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793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472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0483104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6923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40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0837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329B466-B004-44B5-83C9-0273791B89F7}"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EB1669C-BD15-4F84-BA3B-0D6F7A5BEA08}" type="slidenum">
              <a:rPr lang="zh-CN" altLang="en-US"/>
              <a:pPr>
                <a:defRPr/>
              </a:pPr>
              <a:t>‹#›</a:t>
            </a:fld>
            <a:endParaRPr lang="zh-CN" altLang="en-US"/>
          </a:p>
        </p:txBody>
      </p:sp>
    </p:spTree>
    <p:extLst>
      <p:ext uri="{BB962C8B-B14F-4D97-AF65-F5344CB8AC3E}">
        <p14:creationId xmlns:p14="http://schemas.microsoft.com/office/powerpoint/2010/main" val="88319771"/>
      </p:ext>
    </p:extLst>
  </p:cSld>
  <p:clrMapOvr>
    <a:masterClrMapping/>
  </p:clrMapOvr>
  <p:transition spd="slow" advTm="3000">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353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511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7674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7592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628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14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7720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82281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3425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AEC7E0B-4FC0-4491-BC80-5631C078F1E5}"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5AB834C-0A63-414D-A22C-C67CA0ADA09E}" type="slidenum">
              <a:rPr lang="zh-CN" altLang="en-US"/>
              <a:pPr>
                <a:defRPr/>
              </a:pPr>
              <a:t>‹#›</a:t>
            </a:fld>
            <a:endParaRPr lang="zh-CN" altLang="en-US"/>
          </a:p>
        </p:txBody>
      </p:sp>
    </p:spTree>
    <p:extLst>
      <p:ext uri="{BB962C8B-B14F-4D97-AF65-F5344CB8AC3E}">
        <p14:creationId xmlns:p14="http://schemas.microsoft.com/office/powerpoint/2010/main" val="257666993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319063"/>
      </p:ext>
    </p:extLst>
  </p:cSld>
  <p:clrMapOvr>
    <a:masterClrMapping/>
  </p:clrMapOvr>
  <p:transition spd="slow" advClick="0" advTm="4000">
    <p:comb/>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258583"/>
      </p:ext>
    </p:extLst>
  </p:cSld>
  <p:clrMapOvr>
    <a:masterClrMapping/>
  </p:clrMapOvr>
  <p:transition spd="slow"/>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427965764"/>
      </p:ext>
    </p:extLst>
  </p:cSld>
  <p:clrMapOvr>
    <a:masterClrMapping/>
  </p:clrMapOvr>
  <p:transition spd="slow"/>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16995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22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42380935-F749-439E-9B16-99BD4C13A544}"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B9285552-87F4-44D2-A352-8ECE9D496214}" type="slidenum">
              <a:rPr lang="zh-CN" altLang="en-US"/>
              <a:pPr>
                <a:defRPr/>
              </a:pPr>
              <a:t>‹#›</a:t>
            </a:fld>
            <a:endParaRPr lang="zh-CN" altLang="en-US"/>
          </a:p>
        </p:txBody>
      </p:sp>
    </p:spTree>
    <p:extLst>
      <p:ext uri="{BB962C8B-B14F-4D97-AF65-F5344CB8AC3E}">
        <p14:creationId xmlns:p14="http://schemas.microsoft.com/office/powerpoint/2010/main" val="1911051767"/>
      </p:ext>
    </p:extLst>
  </p:cSld>
  <p:clrMapOvr>
    <a:masterClrMapping/>
  </p:clrMapOvr>
  <p:transition spd="slow" advTm="3000">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8342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71180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887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22122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0933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545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622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5518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D05E782-81B2-4E09-9194-AF5BC5BF3175}"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7EB80D38-C9FC-43FF-A1C5-A808FB32CA48}" type="slidenum">
              <a:rPr lang="zh-CN" altLang="en-US"/>
              <a:pPr>
                <a:defRPr/>
              </a:pPr>
              <a:t>‹#›</a:t>
            </a:fld>
            <a:endParaRPr lang="zh-CN" altLang="en-US"/>
          </a:p>
        </p:txBody>
      </p:sp>
    </p:spTree>
    <p:extLst>
      <p:ext uri="{BB962C8B-B14F-4D97-AF65-F5344CB8AC3E}">
        <p14:creationId xmlns:p14="http://schemas.microsoft.com/office/powerpoint/2010/main" val="1662165858"/>
      </p:ext>
    </p:extLst>
  </p:cSld>
  <p:clrMapOvr>
    <a:masterClrMapping/>
  </p:clrMapOvr>
  <p:transition spd="slow" advTm="3000">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962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67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9784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459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8215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0774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990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203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27668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D0E31E12-4D90-44F3-817F-029EB2C5305F}"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0F36F1F5-5721-4975-BB38-6198D10483F6}" type="slidenum">
              <a:rPr lang="zh-CN" altLang="en-US"/>
              <a:pPr>
                <a:defRPr/>
              </a:pPr>
              <a:t>‹#›</a:t>
            </a:fld>
            <a:endParaRPr lang="zh-CN" altLang="en-US"/>
          </a:p>
        </p:txBody>
      </p:sp>
    </p:spTree>
    <p:extLst>
      <p:ext uri="{BB962C8B-B14F-4D97-AF65-F5344CB8AC3E}">
        <p14:creationId xmlns:p14="http://schemas.microsoft.com/office/powerpoint/2010/main" val="226312007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90878"/>
      </p:ext>
    </p:extLst>
  </p:cSld>
  <p:clrMapOvr>
    <a:masterClrMapping/>
  </p:clrMapOvr>
  <p:transition spd="slow" advClick="0" advTm="4000">
    <p:comb/>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396862"/>
      </p:ext>
    </p:extLst>
  </p:cSld>
  <p:clrMapOvr>
    <a:masterClrMapping/>
  </p:clrMapOvr>
  <p:transition spd="slow"/>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00460870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493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8271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2886925E-FC36-4D83-A43B-4F084C27355C}"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36032A4D-3B56-427B-9606-99291F376DCB}" type="slidenum">
              <a:rPr lang="zh-CN" altLang="en-US"/>
              <a:pPr>
                <a:defRPr/>
              </a:pPr>
              <a:t>‹#›</a:t>
            </a:fld>
            <a:endParaRPr lang="zh-CN" altLang="en-US"/>
          </a:p>
        </p:txBody>
      </p:sp>
    </p:spTree>
    <p:extLst>
      <p:ext uri="{BB962C8B-B14F-4D97-AF65-F5344CB8AC3E}">
        <p14:creationId xmlns:p14="http://schemas.microsoft.com/office/powerpoint/2010/main" val="2538100706"/>
      </p:ext>
    </p:extLst>
  </p:cSld>
  <p:clrMapOvr>
    <a:masterClrMapping/>
  </p:clrMapOvr>
  <p:transition spd="slow" advTm="3000">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560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70891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62217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757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021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4015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3262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122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63449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3F36594D-9161-4B7E-83E4-5115E05B0E28}"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07243231-02BA-4847-BDFF-F8BF20153F49}" type="slidenum">
              <a:rPr lang="zh-CN" altLang="en-US"/>
              <a:pPr>
                <a:defRPr/>
              </a:pPr>
              <a:t>‹#›</a:t>
            </a:fld>
            <a:endParaRPr lang="zh-CN" altLang="en-US"/>
          </a:p>
        </p:txBody>
      </p:sp>
    </p:spTree>
    <p:extLst>
      <p:ext uri="{BB962C8B-B14F-4D97-AF65-F5344CB8AC3E}">
        <p14:creationId xmlns:p14="http://schemas.microsoft.com/office/powerpoint/2010/main" val="3478975740"/>
      </p:ext>
    </p:extLst>
  </p:cSld>
  <p:clrMapOvr>
    <a:masterClrMapping/>
  </p:clrMapOvr>
  <p:transition spd="slow" advTm="3000">
    <p:rand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5268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6062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60503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215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1271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85950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483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9735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F0E9179B-1862-48B3-BED6-83696E79C925}"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55D8F71C-F482-47F1-9C0D-D002A483135E}" type="slidenum">
              <a:rPr lang="zh-CN" altLang="en-US"/>
              <a:pPr>
                <a:defRPr/>
              </a:pPr>
              <a:t>‹#›</a:t>
            </a:fld>
            <a:endParaRPr lang="zh-CN" altLang="en-US"/>
          </a:p>
        </p:txBody>
      </p:sp>
    </p:spTree>
    <p:extLst>
      <p:ext uri="{BB962C8B-B14F-4D97-AF65-F5344CB8AC3E}">
        <p14:creationId xmlns:p14="http://schemas.microsoft.com/office/powerpoint/2010/main" val="1103731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9985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075360"/>
      </p:ext>
    </p:extLst>
  </p:cSld>
  <p:clrMapOvr>
    <a:masterClrMapping/>
  </p:clrMapOvr>
  <p:transition spd="slow" advClick="0" advTm="4000">
    <p:comb/>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91113"/>
      </p:ext>
    </p:extLst>
  </p:cSld>
  <p:clrMapOvr>
    <a:masterClrMapping/>
  </p:clrMapOvr>
  <p:transition spd="slow"/>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250784296"/>
      </p:ext>
    </p:extLst>
  </p:cSld>
  <p:clrMapOvr>
    <a:masterClrMapping/>
  </p:clrMapOvr>
  <p:transition spd="slow"/>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84743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B03615-169D-442A-96D4-7ED684C902F9}"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4F4E4247-2D4B-4302-83E8-C3EAE84DB854}" type="slidenum">
              <a:rPr lang="zh-CN" altLang="en-US"/>
              <a:pPr>
                <a:defRPr/>
              </a:pPr>
              <a:t>‹#›</a:t>
            </a:fld>
            <a:endParaRPr lang="zh-CN" altLang="en-US"/>
          </a:p>
        </p:txBody>
      </p:sp>
    </p:spTree>
    <p:extLst>
      <p:ext uri="{BB962C8B-B14F-4D97-AF65-F5344CB8AC3E}">
        <p14:creationId xmlns:p14="http://schemas.microsoft.com/office/powerpoint/2010/main" val="2747077679"/>
      </p:ext>
    </p:extLst>
  </p:cSld>
  <p:clrMapOvr>
    <a:masterClrMapping/>
  </p:clrMapOvr>
  <p:transition spd="slow" advTm="3000">
    <p:rand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575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6962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4924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8461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487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5995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5017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43966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34680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7E325612-6C78-440A-A6A4-547E56CBF339}"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5">
            <a:extLst/>
          </p:cNvPr>
          <p:cNvSpPr>
            <a:spLocks noGrp="1"/>
          </p:cNvSpPr>
          <p:nvPr>
            <p:ph type="sldNum" sz="quarter" idx="12"/>
          </p:nvPr>
        </p:nvSpPr>
        <p:spPr>
          <a:xfrm>
            <a:off x="8589963" y="6042025"/>
            <a:ext cx="684212" cy="365125"/>
          </a:xfrm>
        </p:spPr>
        <p:txBody>
          <a:bodyPr/>
          <a:lstStyle>
            <a:lvl1pPr algn="l">
              <a:spcBef>
                <a:spcPct val="0"/>
              </a:spcBef>
              <a:defRPr sz="1350">
                <a:solidFill>
                  <a:srgbClr val="5FCBEF"/>
                </a:solidFill>
                <a:cs typeface="Arial" panose="020B0604020202020204" pitchFamily="34" charset="0"/>
              </a:defRPr>
            </a:lvl1pPr>
          </a:lstStyle>
          <a:p>
            <a:pPr>
              <a:defRPr/>
            </a:pPr>
            <a:fld id="{D1522E20-F71E-4856-8C2B-5816B9B6B818}" type="slidenum">
              <a:rPr lang="zh-CN" altLang="en-US"/>
              <a:pPr>
                <a:defRPr/>
              </a:pPr>
              <a:t>‹#›</a:t>
            </a:fld>
            <a:endParaRPr lang="zh-CN" altLang="en-US"/>
          </a:p>
        </p:txBody>
      </p:sp>
    </p:spTree>
    <p:extLst>
      <p:ext uri="{BB962C8B-B14F-4D97-AF65-F5344CB8AC3E}">
        <p14:creationId xmlns:p14="http://schemas.microsoft.com/office/powerpoint/2010/main" val="1303800375"/>
      </p:ext>
    </p:extLst>
  </p:cSld>
  <p:clrMapOvr>
    <a:masterClrMapping/>
  </p:clrMapOvr>
  <p:transition spd="slow" advTm="3000">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2377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2441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131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7947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89619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7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3070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9234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4708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A727892B-DAC4-4E01-8B90-5D10477D06A6}"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BCA09FAE-D452-42AD-AE32-B89DFB3257CB}" type="slidenum">
              <a:rPr lang="zh-CN" altLang="en-US"/>
              <a:pPr>
                <a:defRPr/>
              </a:pPr>
              <a:t>‹#›</a:t>
            </a:fld>
            <a:endParaRPr lang="zh-CN" altLang="en-US"/>
          </a:p>
        </p:txBody>
      </p:sp>
    </p:spTree>
    <p:extLst>
      <p:ext uri="{BB962C8B-B14F-4D97-AF65-F5344CB8AC3E}">
        <p14:creationId xmlns:p14="http://schemas.microsoft.com/office/powerpoint/2010/main" val="375133890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159103"/>
      </p:ext>
    </p:extLst>
  </p:cSld>
  <p:clrMapOvr>
    <a:masterClrMapping/>
  </p:clrMapOvr>
  <p:transition spd="slow" advClick="0" advTm="4000">
    <p:comb/>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0298"/>
      </p:ext>
    </p:extLst>
  </p:cSld>
  <p:clrMapOvr>
    <a:masterClrMapping/>
  </p:clrMapOvr>
  <p:transition spd="slow"/>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2" name="菱形 6"/>
          <p:cNvSpPr/>
          <p:nvPr userDrawn="1"/>
        </p:nvSpPr>
        <p:spPr>
          <a:xfrm>
            <a:off x="127000" y="136525"/>
            <a:ext cx="539750" cy="53975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
        <p:nvSpPr>
          <p:cNvPr id="3" name="菱形 2"/>
          <p:cNvSpPr/>
          <p:nvPr userDrawn="1"/>
        </p:nvSpPr>
        <p:spPr>
          <a:xfrm>
            <a:off x="190500" y="136525"/>
            <a:ext cx="539750" cy="53975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prstClr val="white"/>
              </a:solidFill>
            </a:endParaRPr>
          </a:p>
        </p:txBody>
      </p:sp>
    </p:spTree>
    <p:extLst>
      <p:ext uri="{BB962C8B-B14F-4D97-AF65-F5344CB8AC3E}">
        <p14:creationId xmlns:p14="http://schemas.microsoft.com/office/powerpoint/2010/main" val="108832356"/>
      </p:ext>
    </p:extLst>
  </p:cSld>
  <p:clrMapOvr>
    <a:masterClrMapping/>
  </p:clrMapOvr>
  <p:transition spd="slow"/>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a:spcBef>
                <a:spcPct val="0"/>
              </a:spcBef>
              <a:defRPr sz="1350">
                <a:solidFill>
                  <a:prstClr val="black">
                    <a:tint val="75000"/>
                  </a:prstClr>
                </a:solidFill>
                <a:cs typeface="Arial" panose="020B0604020202020204" pitchFamily="34" charset="0"/>
              </a:defRPr>
            </a:lvl1pPr>
          </a:lstStyle>
          <a:p>
            <a:pPr>
              <a:defRPr/>
            </a:pPr>
            <a:fld id="{BF34FF71-9800-4F7E-B6EA-4784AF50463E}"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a:spcBef>
                <a:spcPct val="0"/>
              </a:spcBef>
              <a:defRPr sz="1350">
                <a:solidFill>
                  <a:prstClr val="black">
                    <a:tint val="75000"/>
                  </a:prstClr>
                </a:solidFill>
                <a:cs typeface="Arial" panose="020B0604020202020204" pitchFamily="34" charset="0"/>
              </a:defRPr>
            </a:lvl1pPr>
          </a:lstStyle>
          <a:p>
            <a:pPr>
              <a:defRPr/>
            </a:pPr>
            <a:fld id="{68C98D01-ACC2-4A54-9272-3D6429132DA0}" type="slidenum">
              <a:rPr lang="zh-CN" altLang="en-US"/>
              <a:pPr>
                <a:defRPr/>
              </a:pPr>
              <a:t>‹#›</a:t>
            </a:fld>
            <a:endParaRPr lang="zh-CN" altLang="en-US"/>
          </a:p>
        </p:txBody>
      </p:sp>
    </p:spTree>
    <p:extLst>
      <p:ext uri="{BB962C8B-B14F-4D97-AF65-F5344CB8AC3E}">
        <p14:creationId xmlns:p14="http://schemas.microsoft.com/office/powerpoint/2010/main" val="21736024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44665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9143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96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589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4380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0302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9658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81282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6918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56456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19103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76408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0446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933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03507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9884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77135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0811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210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67759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62835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923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6726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0620184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43026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165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14685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3471695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6194100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005101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095C19C-1673-4589-9811-8E9F95F9549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7CBE572-6B50-4DA3-ADAF-17EEAF38FC95}" type="slidenum">
              <a:rPr lang="zh-CN" altLang="en-US"/>
              <a:pPr>
                <a:defRPr/>
              </a:pPr>
              <a:t>‹#›</a:t>
            </a:fld>
            <a:endParaRPr lang="zh-CN" altLang="en-US"/>
          </a:p>
        </p:txBody>
      </p:sp>
    </p:spTree>
    <p:extLst>
      <p:ext uri="{BB962C8B-B14F-4D97-AF65-F5344CB8AC3E}">
        <p14:creationId xmlns:p14="http://schemas.microsoft.com/office/powerpoint/2010/main" val="237649332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96452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8A437C7-88AE-4E59-8AFD-01A2DFD12E2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B88DAD2-D76F-4EC3-8128-84EE4808DB12}" type="slidenum">
              <a:rPr lang="zh-CN" altLang="en-US"/>
              <a:pPr>
                <a:defRPr/>
              </a:pPr>
              <a:t>‹#›</a:t>
            </a:fld>
            <a:endParaRPr lang="zh-CN" altLang="en-US"/>
          </a:p>
        </p:txBody>
      </p:sp>
    </p:spTree>
    <p:extLst>
      <p:ext uri="{BB962C8B-B14F-4D97-AF65-F5344CB8AC3E}">
        <p14:creationId xmlns:p14="http://schemas.microsoft.com/office/powerpoint/2010/main" val="170427977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3070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E86297C-EF62-4B0A-A91C-CC02FAB7EAFA}"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7CE7723-642D-4C2A-8F88-C39CC271E245}" type="slidenum">
              <a:rPr lang="zh-CN" altLang="en-US"/>
              <a:pPr>
                <a:defRPr/>
              </a:pPr>
              <a:t>‹#›</a:t>
            </a:fld>
            <a:endParaRPr lang="zh-CN" altLang="en-US"/>
          </a:p>
        </p:txBody>
      </p:sp>
    </p:spTree>
    <p:extLst>
      <p:ext uri="{BB962C8B-B14F-4D97-AF65-F5344CB8AC3E}">
        <p14:creationId xmlns:p14="http://schemas.microsoft.com/office/powerpoint/2010/main" val="140047712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81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342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3DDC803-CB34-4AC3-BF38-E7814FBEE63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871DCD5-6040-4A80-9FAA-BA40400A7C8A}" type="slidenum">
              <a:rPr lang="zh-CN" altLang="en-US"/>
              <a:pPr>
                <a:defRPr/>
              </a:pPr>
              <a:t>‹#›</a:t>
            </a:fld>
            <a:endParaRPr lang="zh-CN" altLang="en-US"/>
          </a:p>
        </p:txBody>
      </p:sp>
    </p:spTree>
    <p:extLst>
      <p:ext uri="{BB962C8B-B14F-4D97-AF65-F5344CB8AC3E}">
        <p14:creationId xmlns:p14="http://schemas.microsoft.com/office/powerpoint/2010/main" val="344280103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4196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F2A7324-C0DE-43F7-893A-132679DA968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64D15F0-F6A5-4B99-AF3A-DD2D703B13D9}" type="slidenum">
              <a:rPr lang="zh-CN" altLang="en-US"/>
              <a:pPr>
                <a:defRPr/>
              </a:pPr>
              <a:t>‹#›</a:t>
            </a:fld>
            <a:endParaRPr lang="zh-CN" altLang="en-US"/>
          </a:p>
        </p:txBody>
      </p:sp>
    </p:spTree>
    <p:extLst>
      <p:ext uri="{BB962C8B-B14F-4D97-AF65-F5344CB8AC3E}">
        <p14:creationId xmlns:p14="http://schemas.microsoft.com/office/powerpoint/2010/main" val="303165685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2002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60260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3376320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4244238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536810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9025284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382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580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1356528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61F6D0-8110-4194-8ACB-42B71AF17BF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1B2B8DF5-4769-4E6A-959B-201B45D4896C}" type="slidenum">
              <a:rPr lang="zh-CN" altLang="en-US"/>
              <a:pPr>
                <a:defRPr/>
              </a:pPr>
              <a:t>‹#›</a:t>
            </a:fld>
            <a:endParaRPr lang="zh-CN" altLang="en-US"/>
          </a:p>
        </p:txBody>
      </p:sp>
    </p:spTree>
    <p:extLst>
      <p:ext uri="{BB962C8B-B14F-4D97-AF65-F5344CB8AC3E}">
        <p14:creationId xmlns:p14="http://schemas.microsoft.com/office/powerpoint/2010/main" val="107923086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0298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E4234F7-7072-401F-9116-BD6DAB26D35A}"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CE75BF8-E47E-4D39-ACBA-64F166590D9C}" type="slidenum">
              <a:rPr lang="zh-CN" altLang="en-US"/>
              <a:pPr>
                <a:defRPr/>
              </a:pPr>
              <a:t>‹#›</a:t>
            </a:fld>
            <a:endParaRPr lang="zh-CN" altLang="en-US"/>
          </a:p>
        </p:txBody>
      </p:sp>
    </p:spTree>
    <p:extLst>
      <p:ext uri="{BB962C8B-B14F-4D97-AF65-F5344CB8AC3E}">
        <p14:creationId xmlns:p14="http://schemas.microsoft.com/office/powerpoint/2010/main" val="133050495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53405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9EFEB77-3D84-4ABA-B16B-935DEC25523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C1AE0AD-960D-4BBC-B223-3C91747DD68D}" type="slidenum">
              <a:rPr lang="zh-CN" altLang="en-US"/>
              <a:pPr>
                <a:defRPr/>
              </a:pPr>
              <a:t>‹#›</a:t>
            </a:fld>
            <a:endParaRPr lang="zh-CN" altLang="en-US"/>
          </a:p>
        </p:txBody>
      </p:sp>
    </p:spTree>
    <p:extLst>
      <p:ext uri="{BB962C8B-B14F-4D97-AF65-F5344CB8AC3E}">
        <p14:creationId xmlns:p14="http://schemas.microsoft.com/office/powerpoint/2010/main" val="253234086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7327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71EFFC4-86A1-4567-A769-9C43854D9AE5}"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36D763-E018-4511-B003-98E98AC29ABB}" type="slidenum">
              <a:rPr lang="zh-CN" altLang="en-US"/>
              <a:pPr>
                <a:defRPr/>
              </a:pPr>
              <a:t>‹#›</a:t>
            </a:fld>
            <a:endParaRPr lang="zh-CN" altLang="en-US"/>
          </a:p>
        </p:txBody>
      </p:sp>
    </p:spTree>
    <p:extLst>
      <p:ext uri="{BB962C8B-B14F-4D97-AF65-F5344CB8AC3E}">
        <p14:creationId xmlns:p14="http://schemas.microsoft.com/office/powerpoint/2010/main" val="146243041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08352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08A9FC8-A5C4-4346-A668-5F0979AC2EAA}"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350A7DD-9705-4DD4-AE9E-A956340A53B1}" type="slidenum">
              <a:rPr lang="zh-CN" altLang="en-US"/>
              <a:pPr>
                <a:defRPr/>
              </a:pPr>
              <a:t>‹#›</a:t>
            </a:fld>
            <a:endParaRPr lang="zh-CN" altLang="en-US"/>
          </a:p>
        </p:txBody>
      </p:sp>
    </p:spTree>
    <p:extLst>
      <p:ext uri="{BB962C8B-B14F-4D97-AF65-F5344CB8AC3E}">
        <p14:creationId xmlns:p14="http://schemas.microsoft.com/office/powerpoint/2010/main" val="3080013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2738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45700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2ABC943B-4347-497F-BD82-DDD78402DFE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79F7A46-E674-45F0-8525-710930B8AA18}" type="slidenum">
              <a:rPr lang="zh-CN" altLang="en-US"/>
              <a:pPr>
                <a:defRPr/>
              </a:pPr>
              <a:t>‹#›</a:t>
            </a:fld>
            <a:endParaRPr lang="zh-CN" altLang="en-US"/>
          </a:p>
        </p:txBody>
      </p:sp>
    </p:spTree>
    <p:extLst>
      <p:ext uri="{BB962C8B-B14F-4D97-AF65-F5344CB8AC3E}">
        <p14:creationId xmlns:p14="http://schemas.microsoft.com/office/powerpoint/2010/main" val="18276587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CF8FDBAD-EDED-4992-9184-F4C41B5AEBE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D9B52D98-7BF3-4ED4-AA3B-31F4E12FF074}" type="slidenum">
              <a:rPr lang="zh-CN" altLang="en-US"/>
              <a:pPr>
                <a:defRPr/>
              </a:pPr>
              <a:t>‹#›</a:t>
            </a:fld>
            <a:endParaRPr lang="zh-CN" altLang="en-US"/>
          </a:p>
        </p:txBody>
      </p:sp>
    </p:spTree>
    <p:extLst>
      <p:ext uri="{BB962C8B-B14F-4D97-AF65-F5344CB8AC3E}">
        <p14:creationId xmlns:p14="http://schemas.microsoft.com/office/powerpoint/2010/main" val="281218942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6082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8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90809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C9BFBC2-2B51-4E2D-A2A9-6FA339892CC8}"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249ABCFA-707A-484B-B7B0-19331F005530}" type="slidenum">
              <a:rPr lang="zh-CN" altLang="en-US"/>
              <a:pPr>
                <a:defRPr/>
              </a:pPr>
              <a:t>‹#›</a:t>
            </a:fld>
            <a:endParaRPr lang="zh-CN" altLang="en-US"/>
          </a:p>
        </p:txBody>
      </p:sp>
    </p:spTree>
    <p:extLst>
      <p:ext uri="{BB962C8B-B14F-4D97-AF65-F5344CB8AC3E}">
        <p14:creationId xmlns:p14="http://schemas.microsoft.com/office/powerpoint/2010/main" val="13160618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8817D16-8558-4CE5-8836-66E7606C8EAD}"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0F9D43D-05C1-4590-8F0E-2FDE7E035F52}" type="slidenum">
              <a:rPr lang="zh-CN" altLang="en-US"/>
              <a:pPr>
                <a:defRPr/>
              </a:pPr>
              <a:t>‹#›</a:t>
            </a:fld>
            <a:endParaRPr lang="zh-CN" altLang="en-US"/>
          </a:p>
        </p:txBody>
      </p:sp>
    </p:spTree>
    <p:extLst>
      <p:ext uri="{BB962C8B-B14F-4D97-AF65-F5344CB8AC3E}">
        <p14:creationId xmlns:p14="http://schemas.microsoft.com/office/powerpoint/2010/main" val="129354341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30869"/>
      </p:ext>
    </p:extLst>
  </p:cSld>
  <p:clrMapOvr>
    <a:masterClrMapping/>
  </p:clrMapOvr>
  <p:transition spd="slow" advClick="0" advTm="0">
    <p:random/>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53B1A55-0916-4570-A4C4-C594FE0AACF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3D1B7C4-32FC-4AB3-97D9-91F739791075}" type="slidenum">
              <a:rPr lang="zh-CN" altLang="en-US"/>
              <a:pPr>
                <a:defRPr/>
              </a:pPr>
              <a:t>‹#›</a:t>
            </a:fld>
            <a:endParaRPr lang="zh-CN" altLang="en-US"/>
          </a:p>
        </p:txBody>
      </p:sp>
    </p:spTree>
    <p:extLst>
      <p:ext uri="{BB962C8B-B14F-4D97-AF65-F5344CB8AC3E}">
        <p14:creationId xmlns:p14="http://schemas.microsoft.com/office/powerpoint/2010/main" val="451412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4840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59901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6682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393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92973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28469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0238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4B15D9F9-7E75-4691-9BC8-D556526A05A0}"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EA5DE8A-2B46-4B88-B4A2-428A45A9F21D}" type="slidenum">
              <a:rPr lang="zh-CN" altLang="en-US"/>
              <a:pPr>
                <a:defRPr/>
              </a:pPr>
              <a:t>‹#›</a:t>
            </a:fld>
            <a:endParaRPr lang="zh-CN" altLang="en-US"/>
          </a:p>
        </p:txBody>
      </p:sp>
    </p:spTree>
    <p:extLst>
      <p:ext uri="{BB962C8B-B14F-4D97-AF65-F5344CB8AC3E}">
        <p14:creationId xmlns:p14="http://schemas.microsoft.com/office/powerpoint/2010/main" val="142331442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A119B26E-0C74-48B3-A8A5-9C5B1E57BB90}"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defRPr>
            </a:lvl1pPr>
          </a:lstStyle>
          <a:p>
            <a:pPr>
              <a:defRPr/>
            </a:pPr>
            <a:fld id="{FDBDC2CA-9A9B-4CB1-AC2B-2CA72B39F3C8}" type="slidenum">
              <a:rPr lang="zh-CN" altLang="en-US"/>
              <a:pPr>
                <a:defRPr/>
              </a:pPr>
              <a:t>‹#›</a:t>
            </a:fld>
            <a:endParaRPr lang="zh-CN" altLang="en-US"/>
          </a:p>
        </p:txBody>
      </p:sp>
    </p:spTree>
    <p:extLst>
      <p:ext uri="{BB962C8B-B14F-4D97-AF65-F5344CB8AC3E}">
        <p14:creationId xmlns:p14="http://schemas.microsoft.com/office/powerpoint/2010/main" val="7801200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68459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955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0756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11301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12059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47093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61710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1893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2100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8631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3722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77544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725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36950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7016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30430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8107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49580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71695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30987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0184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579075"/>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9775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9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0269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05798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3267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9213785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686507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3832581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8903552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7974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8612049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9211090-4300-4B02-8EAF-B0C80EA901A5}"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C2944A8-7C4C-47E2-8E7A-3A675320363C}" type="slidenum">
              <a:rPr lang="zh-CN" altLang="en-US"/>
              <a:pPr>
                <a:defRPr/>
              </a:pPr>
              <a:t>‹#›</a:t>
            </a:fld>
            <a:endParaRPr lang="zh-CN" altLang="en-US"/>
          </a:p>
        </p:txBody>
      </p:sp>
    </p:spTree>
    <p:extLst>
      <p:ext uri="{BB962C8B-B14F-4D97-AF65-F5344CB8AC3E}">
        <p14:creationId xmlns:p14="http://schemas.microsoft.com/office/powerpoint/2010/main" val="145938679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435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49686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B2E9A0D0-1912-4B63-BC63-C49AFE9DC9EA}"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BEFB558-86E2-4C41-AE6B-CB093B994A7C}" type="slidenum">
              <a:rPr lang="zh-CN" altLang="en-US"/>
              <a:pPr>
                <a:defRPr/>
              </a:pPr>
              <a:t>‹#›</a:t>
            </a:fld>
            <a:endParaRPr lang="zh-CN" altLang="en-US"/>
          </a:p>
        </p:txBody>
      </p:sp>
    </p:spTree>
    <p:extLst>
      <p:ext uri="{BB962C8B-B14F-4D97-AF65-F5344CB8AC3E}">
        <p14:creationId xmlns:p14="http://schemas.microsoft.com/office/powerpoint/2010/main" val="98689651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47610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2CBEE8D-EA8A-4C81-8AC3-1E22C3CA7348}"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9BC4DB86-459D-459B-9F60-77A910608C1D}" type="slidenum">
              <a:rPr lang="zh-CN" altLang="en-US"/>
              <a:pPr>
                <a:defRPr/>
              </a:pPr>
              <a:t>‹#›</a:t>
            </a:fld>
            <a:endParaRPr lang="zh-CN" altLang="en-US"/>
          </a:p>
        </p:txBody>
      </p:sp>
    </p:spTree>
    <p:extLst>
      <p:ext uri="{BB962C8B-B14F-4D97-AF65-F5344CB8AC3E}">
        <p14:creationId xmlns:p14="http://schemas.microsoft.com/office/powerpoint/2010/main" val="367805711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1484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9C8B078-C6BC-4E60-A3A7-3B58F65B983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4DE967A-ED93-4AD8-AF5F-27178B5C3C02}" type="slidenum">
              <a:rPr lang="zh-CN" altLang="en-US"/>
              <a:pPr>
                <a:defRPr/>
              </a:pPr>
              <a:t>‹#›</a:t>
            </a:fld>
            <a:endParaRPr lang="zh-CN" altLang="en-US"/>
          </a:p>
        </p:txBody>
      </p:sp>
    </p:spTree>
    <p:extLst>
      <p:ext uri="{BB962C8B-B14F-4D97-AF65-F5344CB8AC3E}">
        <p14:creationId xmlns:p14="http://schemas.microsoft.com/office/powerpoint/2010/main" val="20088211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59227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F32C3C7-61DD-4C62-BD92-5B9C4C974714}"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74EFD081-0DD6-4BBC-A0FC-B1FCC49FE232}" type="slidenum">
              <a:rPr lang="zh-CN" altLang="en-US"/>
              <a:pPr>
                <a:defRPr/>
              </a:pPr>
              <a:t>‹#›</a:t>
            </a:fld>
            <a:endParaRPr lang="zh-CN" altLang="en-US"/>
          </a:p>
        </p:txBody>
      </p:sp>
    </p:spTree>
    <p:extLst>
      <p:ext uri="{BB962C8B-B14F-4D97-AF65-F5344CB8AC3E}">
        <p14:creationId xmlns:p14="http://schemas.microsoft.com/office/powerpoint/2010/main" val="32631609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10212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47540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67817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7432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61662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6450430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27560081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2361036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767525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6ED44A45-4359-412A-B8E7-D7C33963112E}"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479427D6-2132-44B9-AC34-134A09D11799}" type="slidenum">
              <a:rPr lang="zh-CN" altLang="en-US"/>
              <a:pPr>
                <a:defRPr/>
              </a:pPr>
              <a:t>‹#›</a:t>
            </a:fld>
            <a:endParaRPr lang="zh-CN" altLang="en-US"/>
          </a:p>
        </p:txBody>
      </p:sp>
    </p:spTree>
    <p:extLst>
      <p:ext uri="{BB962C8B-B14F-4D97-AF65-F5344CB8AC3E}">
        <p14:creationId xmlns:p14="http://schemas.microsoft.com/office/powerpoint/2010/main" val="160160515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61163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322373E-94DA-4FAD-8445-2DC9FAF8E99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EF013778-57A3-42C7-8434-42A77F100B0B}" type="slidenum">
              <a:rPr lang="zh-CN" altLang="en-US"/>
              <a:pPr>
                <a:defRPr/>
              </a:pPr>
              <a:t>‹#›</a:t>
            </a:fld>
            <a:endParaRPr lang="zh-CN" altLang="en-US"/>
          </a:p>
        </p:txBody>
      </p:sp>
    </p:spTree>
    <p:extLst>
      <p:ext uri="{BB962C8B-B14F-4D97-AF65-F5344CB8AC3E}">
        <p14:creationId xmlns:p14="http://schemas.microsoft.com/office/powerpoint/2010/main" val="574085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00856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F46E60-554B-42EB-BB30-45A391BC32B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DBC383BC-B267-4704-A8FA-A15E8FD53514}" type="slidenum">
              <a:rPr lang="zh-CN" altLang="en-US"/>
              <a:pPr>
                <a:defRPr/>
              </a:pPr>
              <a:t>‹#›</a:t>
            </a:fld>
            <a:endParaRPr lang="zh-CN" altLang="en-US"/>
          </a:p>
        </p:txBody>
      </p:sp>
    </p:spTree>
    <p:extLst>
      <p:ext uri="{BB962C8B-B14F-4D97-AF65-F5344CB8AC3E}">
        <p14:creationId xmlns:p14="http://schemas.microsoft.com/office/powerpoint/2010/main" val="3974960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8299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4536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6CE616D-4822-4F34-9036-10F4202CEECE}"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1C9607-C50E-44C5-A590-9539F87731AC}" type="slidenum">
              <a:rPr lang="zh-CN" altLang="en-US"/>
              <a:pPr>
                <a:defRPr/>
              </a:pPr>
              <a:t>‹#›</a:t>
            </a:fld>
            <a:endParaRPr lang="zh-CN" altLang="en-US"/>
          </a:p>
        </p:txBody>
      </p:sp>
    </p:spTree>
    <p:extLst>
      <p:ext uri="{BB962C8B-B14F-4D97-AF65-F5344CB8AC3E}">
        <p14:creationId xmlns:p14="http://schemas.microsoft.com/office/powerpoint/2010/main" val="33412451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62493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3117A66C-FC79-4CC7-90E0-DFC9C678FE49}"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8F496C39-F30C-4426-91CD-F129EE40DEA7}" type="slidenum">
              <a:rPr lang="zh-CN" altLang="en-US"/>
              <a:pPr>
                <a:defRPr/>
              </a:pPr>
              <a:t>‹#›</a:t>
            </a:fld>
            <a:endParaRPr lang="zh-CN" altLang="en-US"/>
          </a:p>
        </p:txBody>
      </p:sp>
    </p:spTree>
    <p:extLst>
      <p:ext uri="{BB962C8B-B14F-4D97-AF65-F5344CB8AC3E}">
        <p14:creationId xmlns:p14="http://schemas.microsoft.com/office/powerpoint/2010/main" val="5342399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8883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AA561FC5-CA0C-4699-B462-0A5A5E5979A9}"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5EA16809-4D85-4174-BD8D-1A58CED1ABB5}" type="slidenum">
              <a:rPr lang="zh-CN" altLang="en-US"/>
              <a:pPr>
                <a:defRPr/>
              </a:pPr>
              <a:t>‹#›</a:t>
            </a:fld>
            <a:endParaRPr lang="zh-CN" altLang="en-US"/>
          </a:p>
        </p:txBody>
      </p:sp>
    </p:spTree>
    <p:extLst>
      <p:ext uri="{BB962C8B-B14F-4D97-AF65-F5344CB8AC3E}">
        <p14:creationId xmlns:p14="http://schemas.microsoft.com/office/powerpoint/2010/main" val="341766322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5B3DAAB5-7B15-45D5-AD0A-A8E948FDB9C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BC994593-116F-4F1E-9CA6-E38422B329AA}" type="slidenum">
              <a:rPr lang="zh-CN" altLang="en-US"/>
              <a:pPr>
                <a:defRPr/>
              </a:pPr>
              <a:t>‹#›</a:t>
            </a:fld>
            <a:endParaRPr lang="zh-CN" altLang="en-US"/>
          </a:p>
        </p:txBody>
      </p:sp>
    </p:spTree>
    <p:extLst>
      <p:ext uri="{BB962C8B-B14F-4D97-AF65-F5344CB8AC3E}">
        <p14:creationId xmlns:p14="http://schemas.microsoft.com/office/powerpoint/2010/main" val="57840598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08421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18469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36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821034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CBFE901-A6C8-4AE0-9314-5B60BBAFCE99}"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5336066-8B7F-4207-846D-6DA0CD97083D}" type="slidenum">
              <a:rPr lang="zh-CN" altLang="en-US"/>
              <a:pPr>
                <a:defRPr/>
              </a:pPr>
              <a:t>‹#›</a:t>
            </a:fld>
            <a:endParaRPr lang="zh-CN" altLang="en-US"/>
          </a:p>
        </p:txBody>
      </p:sp>
    </p:spTree>
    <p:extLst>
      <p:ext uri="{BB962C8B-B14F-4D97-AF65-F5344CB8AC3E}">
        <p14:creationId xmlns:p14="http://schemas.microsoft.com/office/powerpoint/2010/main" val="3882455337"/>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C1D04D92-0D63-4D43-91FB-9C1E2C44C13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FD083D41-FDB5-4C9D-B086-3427C86D9E2A}" type="slidenum">
              <a:rPr lang="zh-CN" altLang="en-US"/>
              <a:pPr>
                <a:defRPr/>
              </a:pPr>
              <a:t>‹#›</a:t>
            </a:fld>
            <a:endParaRPr lang="zh-CN" altLang="en-US"/>
          </a:p>
        </p:txBody>
      </p:sp>
    </p:spTree>
    <p:extLst>
      <p:ext uri="{BB962C8B-B14F-4D97-AF65-F5344CB8AC3E}">
        <p14:creationId xmlns:p14="http://schemas.microsoft.com/office/powerpoint/2010/main" val="305361731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716943"/>
      </p:ext>
    </p:extLst>
  </p:cSld>
  <p:clrMapOvr>
    <a:masterClrMapping/>
  </p:clrMapOvr>
  <p:transition spd="slow" advClick="0" advTm="0">
    <p:random/>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C03D8E8-EE22-4330-8E6D-C17D5ECA998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defRPr>
            </a:lvl1pPr>
          </a:lstStyle>
          <a:p>
            <a:pPr>
              <a:defRPr/>
            </a:pPr>
            <a:fld id="{0D6AB6F0-0755-4395-93CB-63D068D074C5}" type="slidenum">
              <a:rPr lang="zh-CN" altLang="en-US"/>
              <a:pPr>
                <a:defRPr/>
              </a:pPr>
              <a:t>‹#›</a:t>
            </a:fld>
            <a:endParaRPr lang="zh-CN" altLang="en-US"/>
          </a:p>
        </p:txBody>
      </p:sp>
    </p:spTree>
    <p:extLst>
      <p:ext uri="{BB962C8B-B14F-4D97-AF65-F5344CB8AC3E}">
        <p14:creationId xmlns:p14="http://schemas.microsoft.com/office/powerpoint/2010/main" val="397360726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6B4A5048-8F72-4F58-BB13-3ED563E29575}"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6CE63B-AC3A-43B0-91A9-51B9EFE8CFB8}" type="slidenum">
              <a:rPr lang="zh-CN" altLang="en-US"/>
              <a:pPr>
                <a:defRPr/>
              </a:pPr>
              <a:t>‹#›</a:t>
            </a:fld>
            <a:endParaRPr lang="zh-CN" altLang="en-US"/>
          </a:p>
        </p:txBody>
      </p:sp>
    </p:spTree>
    <p:extLst>
      <p:ext uri="{BB962C8B-B14F-4D97-AF65-F5344CB8AC3E}">
        <p14:creationId xmlns:p14="http://schemas.microsoft.com/office/powerpoint/2010/main" val="332461706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92167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007136F-80AE-47C1-B44A-939BBC59FF19}"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1C3C941-8BE1-4209-B5F4-37BF95D4C3D9}" type="slidenum">
              <a:rPr lang="zh-CN" altLang="en-US"/>
              <a:pPr>
                <a:defRPr/>
              </a:pPr>
              <a:t>‹#›</a:t>
            </a:fld>
            <a:endParaRPr lang="zh-CN" altLang="en-US"/>
          </a:p>
        </p:txBody>
      </p:sp>
    </p:spTree>
    <p:extLst>
      <p:ext uri="{BB962C8B-B14F-4D97-AF65-F5344CB8AC3E}">
        <p14:creationId xmlns:p14="http://schemas.microsoft.com/office/powerpoint/2010/main" val="202856459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31312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F4961DB-1D9B-4230-BBFE-6F1F3F78E95A}"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0A2D2621-AB55-4F63-A3BF-7640BB6980A7}" type="slidenum">
              <a:rPr lang="zh-CN" altLang="en-US"/>
              <a:pPr>
                <a:defRPr/>
              </a:pPr>
              <a:t>‹#›</a:t>
            </a:fld>
            <a:endParaRPr lang="zh-CN" altLang="en-US"/>
          </a:p>
        </p:txBody>
      </p:sp>
    </p:spTree>
    <p:extLst>
      <p:ext uri="{BB962C8B-B14F-4D97-AF65-F5344CB8AC3E}">
        <p14:creationId xmlns:p14="http://schemas.microsoft.com/office/powerpoint/2010/main" val="397748793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479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9341884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5DD1A05C-AA07-4221-8434-D2C4A5F1A127}"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87B4784E-6CE7-4E63-95E0-B8631E5A4D5B}" type="slidenum">
              <a:rPr lang="zh-CN" altLang="en-US"/>
              <a:pPr>
                <a:defRPr/>
              </a:pPr>
              <a:t>‹#›</a:t>
            </a:fld>
            <a:endParaRPr lang="zh-CN" altLang="en-US"/>
          </a:p>
        </p:txBody>
      </p:sp>
    </p:spTree>
    <p:extLst>
      <p:ext uri="{BB962C8B-B14F-4D97-AF65-F5344CB8AC3E}">
        <p14:creationId xmlns:p14="http://schemas.microsoft.com/office/powerpoint/2010/main" val="301155240"/>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79165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F67A7CA9-11EE-4638-A464-8C3770156D4A}"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defTabSz="342900"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defTabSz="342900" eaLnBrk="1" fontAlgn="auto" hangingPunct="1">
              <a:spcBef>
                <a:spcPts val="0"/>
              </a:spcBef>
              <a:spcAft>
                <a:spcPts val="0"/>
              </a:spcAft>
              <a:defRPr sz="1350" smtClean="0">
                <a:solidFill>
                  <a:prstClr val="black">
                    <a:tint val="75000"/>
                  </a:prstClr>
                </a:solidFill>
                <a:latin typeface="Lato Light"/>
              </a:defRPr>
            </a:lvl1pPr>
          </a:lstStyle>
          <a:p>
            <a:pPr>
              <a:defRPr/>
            </a:pPr>
            <a:fld id="{A3DA6ADC-6831-4563-9A44-0EC4960D46B7}" type="slidenum">
              <a:rPr lang="zh-CN" altLang="en-US"/>
              <a:pPr>
                <a:defRPr/>
              </a:pPr>
              <a:t>‹#›</a:t>
            </a:fld>
            <a:endParaRPr lang="zh-CN" altLang="en-US"/>
          </a:p>
        </p:txBody>
      </p:sp>
    </p:spTree>
    <p:extLst>
      <p:ext uri="{BB962C8B-B14F-4D97-AF65-F5344CB8AC3E}">
        <p14:creationId xmlns:p14="http://schemas.microsoft.com/office/powerpoint/2010/main" val="39752803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94118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4991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75829588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4327379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4184932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1430499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604410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60353871"/>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7807461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47539C4-D70C-4630-AA58-C082AAEA8E9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780038D-AF7D-4634-8412-E5F3735E129F}" type="slidenum">
              <a:rPr lang="zh-CN" altLang="en-US"/>
              <a:pPr>
                <a:defRPr/>
              </a:pPr>
              <a:t>‹#›</a:t>
            </a:fld>
            <a:endParaRPr lang="zh-CN" altLang="en-US"/>
          </a:p>
        </p:txBody>
      </p:sp>
    </p:spTree>
    <p:extLst>
      <p:ext uri="{BB962C8B-B14F-4D97-AF65-F5344CB8AC3E}">
        <p14:creationId xmlns:p14="http://schemas.microsoft.com/office/powerpoint/2010/main" val="189186825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5196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FABED47A-6B14-4027-A470-41206F676C7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0964A10E-9449-4C4D-BFAD-DF6CAFCF389E}" type="slidenum">
              <a:rPr lang="zh-CN" altLang="en-US"/>
              <a:pPr>
                <a:defRPr/>
              </a:pPr>
              <a:t>‹#›</a:t>
            </a:fld>
            <a:endParaRPr lang="zh-CN" altLang="en-US"/>
          </a:p>
        </p:txBody>
      </p:sp>
    </p:spTree>
    <p:extLst>
      <p:ext uri="{BB962C8B-B14F-4D97-AF65-F5344CB8AC3E}">
        <p14:creationId xmlns:p14="http://schemas.microsoft.com/office/powerpoint/2010/main" val="239788350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58600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6F81430B-351B-4C2C-8DB2-D09B42D96E9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AFA4A0DB-D1B6-4BCD-A9A5-38E4F44768BF}" type="slidenum">
              <a:rPr lang="zh-CN" altLang="en-US"/>
              <a:pPr>
                <a:defRPr/>
              </a:pPr>
              <a:t>‹#›</a:t>
            </a:fld>
            <a:endParaRPr lang="zh-CN" altLang="en-US"/>
          </a:p>
        </p:txBody>
      </p:sp>
    </p:spTree>
    <p:extLst>
      <p:ext uri="{BB962C8B-B14F-4D97-AF65-F5344CB8AC3E}">
        <p14:creationId xmlns:p14="http://schemas.microsoft.com/office/powerpoint/2010/main" val="389714214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5096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A438110-BA18-4089-AAD4-EF47638B1F7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E509B937-B37F-45F3-BC28-0CB261DF841D}" type="slidenum">
              <a:rPr lang="zh-CN" altLang="en-US"/>
              <a:pPr>
                <a:defRPr/>
              </a:pPr>
              <a:t>‹#›</a:t>
            </a:fld>
            <a:endParaRPr lang="zh-CN" altLang="en-US"/>
          </a:p>
        </p:txBody>
      </p:sp>
    </p:spTree>
    <p:extLst>
      <p:ext uri="{BB962C8B-B14F-4D97-AF65-F5344CB8AC3E}">
        <p14:creationId xmlns:p14="http://schemas.microsoft.com/office/powerpoint/2010/main" val="322616794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6407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DD991893-B633-4234-A261-5B9C485F4A9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DD2AFEA-0691-4FB6-9C82-95EA3BE74A7B}" type="slidenum">
              <a:rPr lang="zh-CN" altLang="en-US"/>
              <a:pPr>
                <a:defRPr/>
              </a:pPr>
              <a:t>‹#›</a:t>
            </a:fld>
            <a:endParaRPr lang="zh-CN" altLang="en-US"/>
          </a:p>
        </p:txBody>
      </p:sp>
    </p:spTree>
    <p:extLst>
      <p:ext uri="{BB962C8B-B14F-4D97-AF65-F5344CB8AC3E}">
        <p14:creationId xmlns:p14="http://schemas.microsoft.com/office/powerpoint/2010/main" val="1923248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1957876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93551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18784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82180164"/>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96642173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8303297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8625661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7689582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5782266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FD7E473-398A-4DFE-A0E4-B1F0F4F9CA6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451182DC-0E43-49F4-A8C9-40463D44255B}" type="slidenum">
              <a:rPr lang="zh-CN" altLang="en-US"/>
              <a:pPr>
                <a:defRPr/>
              </a:pPr>
              <a:t>‹#›</a:t>
            </a:fld>
            <a:endParaRPr lang="zh-CN" altLang="en-US"/>
          </a:p>
        </p:txBody>
      </p:sp>
    </p:spTree>
    <p:extLst>
      <p:ext uri="{BB962C8B-B14F-4D97-AF65-F5344CB8AC3E}">
        <p14:creationId xmlns:p14="http://schemas.microsoft.com/office/powerpoint/2010/main" val="248338814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26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67795020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B1790CB-61C4-486C-9910-483BEF301E29}"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D293BA14-1832-408A-B0C4-DCAF74A6AE57}" type="slidenum">
              <a:rPr lang="zh-CN" altLang="en-US"/>
              <a:pPr>
                <a:defRPr/>
              </a:pPr>
              <a:t>‹#›</a:t>
            </a:fld>
            <a:endParaRPr lang="zh-CN" altLang="en-US"/>
          </a:p>
        </p:txBody>
      </p:sp>
    </p:spTree>
    <p:extLst>
      <p:ext uri="{BB962C8B-B14F-4D97-AF65-F5344CB8AC3E}">
        <p14:creationId xmlns:p14="http://schemas.microsoft.com/office/powerpoint/2010/main" val="390136122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623843"/>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5444DA1-BC56-437E-BACB-12980E4F64B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DFA290C-F945-48BD-A17E-FDF459AB623A}" type="slidenum">
              <a:rPr lang="zh-CN" altLang="en-US"/>
              <a:pPr>
                <a:defRPr/>
              </a:pPr>
              <a:t>‹#›</a:t>
            </a:fld>
            <a:endParaRPr lang="zh-CN" altLang="en-US"/>
          </a:p>
        </p:txBody>
      </p:sp>
    </p:spTree>
    <p:extLst>
      <p:ext uri="{BB962C8B-B14F-4D97-AF65-F5344CB8AC3E}">
        <p14:creationId xmlns:p14="http://schemas.microsoft.com/office/powerpoint/2010/main" val="165182560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28251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731AE815-1F01-4F2E-848C-2B06DDD06E9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9E2BCA8C-0EA2-45C6-A4DD-9340BBF17EDF}" type="slidenum">
              <a:rPr lang="zh-CN" altLang="en-US"/>
              <a:pPr>
                <a:defRPr/>
              </a:pPr>
              <a:t>‹#›</a:t>
            </a:fld>
            <a:endParaRPr lang="zh-CN" altLang="en-US"/>
          </a:p>
        </p:txBody>
      </p:sp>
    </p:spTree>
    <p:extLst>
      <p:ext uri="{BB962C8B-B14F-4D97-AF65-F5344CB8AC3E}">
        <p14:creationId xmlns:p14="http://schemas.microsoft.com/office/powerpoint/2010/main" val="240927039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7612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C21A483-6399-4232-A36A-1B63E841D60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2ECFD8A-48E1-453B-9691-E2AC56BEAEAC}" type="slidenum">
              <a:rPr lang="zh-CN" altLang="en-US"/>
              <a:pPr>
                <a:defRPr/>
              </a:pPr>
              <a:t>‹#›</a:t>
            </a:fld>
            <a:endParaRPr lang="zh-CN" altLang="en-US"/>
          </a:p>
        </p:txBody>
      </p:sp>
    </p:spTree>
    <p:extLst>
      <p:ext uri="{BB962C8B-B14F-4D97-AF65-F5344CB8AC3E}">
        <p14:creationId xmlns:p14="http://schemas.microsoft.com/office/powerpoint/2010/main" val="241483340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987992"/>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99065DA4-83CF-4C71-B018-ED34FB8DCECD}"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B1729043-A2A2-4240-9B72-34E6247114AC}" type="slidenum">
              <a:rPr lang="zh-CN" altLang="en-US"/>
              <a:pPr>
                <a:defRPr/>
              </a:pPr>
              <a:t>‹#›</a:t>
            </a:fld>
            <a:endParaRPr lang="zh-CN" altLang="en-US"/>
          </a:p>
        </p:txBody>
      </p:sp>
    </p:spTree>
    <p:extLst>
      <p:ext uri="{BB962C8B-B14F-4D97-AF65-F5344CB8AC3E}">
        <p14:creationId xmlns:p14="http://schemas.microsoft.com/office/powerpoint/2010/main" val="313259968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9F17D434-5674-43C8-834B-3D62663D36C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mn-cs"/>
              </a:defRPr>
            </a:lvl1pPr>
          </a:lstStyle>
          <a:p>
            <a:pPr>
              <a:defRPr/>
            </a:pPr>
            <a:fld id="{BCD97893-1BF7-45CE-8BA4-402F58F5DEE0}" type="slidenum">
              <a:rPr lang="zh-CN" altLang="en-US"/>
              <a:pPr>
                <a:defRPr/>
              </a:pPr>
              <a:t>‹#›</a:t>
            </a:fld>
            <a:endParaRPr lang="zh-CN" altLang="en-US"/>
          </a:p>
        </p:txBody>
      </p:sp>
    </p:spTree>
    <p:extLst>
      <p:ext uri="{BB962C8B-B14F-4D97-AF65-F5344CB8AC3E}">
        <p14:creationId xmlns:p14="http://schemas.microsoft.com/office/powerpoint/2010/main" val="2214051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8367710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209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4890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055270"/>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AD4D2DC2-BD19-4482-BB64-CDD2A8219E04}"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cs typeface="Arial" panose="020B0604020202020204" pitchFamily="34" charset="0"/>
              </a:defRPr>
            </a:lvl1pPr>
          </a:lstStyle>
          <a:p>
            <a:pPr>
              <a:defRPr/>
            </a:pPr>
            <a:fld id="{CB1D224E-4F6C-42FE-A61A-E10C820B83AC}" type="slidenum">
              <a:rPr lang="zh-CN" altLang="en-US"/>
              <a:pPr>
                <a:defRPr/>
              </a:pPr>
              <a:t>‹#›</a:t>
            </a:fld>
            <a:endParaRPr lang="zh-CN" altLang="en-US"/>
          </a:p>
        </p:txBody>
      </p:sp>
    </p:spTree>
    <p:extLst>
      <p:ext uri="{BB962C8B-B14F-4D97-AF65-F5344CB8AC3E}">
        <p14:creationId xmlns:p14="http://schemas.microsoft.com/office/powerpoint/2010/main" val="280685307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693481E-FB43-4F8A-9E29-EFF39CF55F28}"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2C0023E5-E67B-42E8-934F-8225EB7A67D1}" type="slidenum">
              <a:rPr lang="zh-CN" altLang="en-US"/>
              <a:pPr>
                <a:defRPr/>
              </a:pPr>
              <a:t>‹#›</a:t>
            </a:fld>
            <a:endParaRPr lang="zh-CN" altLang="en-US"/>
          </a:p>
        </p:txBody>
      </p:sp>
    </p:spTree>
    <p:extLst>
      <p:ext uri="{BB962C8B-B14F-4D97-AF65-F5344CB8AC3E}">
        <p14:creationId xmlns:p14="http://schemas.microsoft.com/office/powerpoint/2010/main" val="295966924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64207"/>
      </p:ext>
    </p:extLst>
  </p:cSld>
  <p:clrMapOvr>
    <a:masterClrMapping/>
  </p:clrMapOvr>
  <p:transition spd="slow" advClick="0" advTm="0">
    <p:random/>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2ABA0AC4-8295-4BBD-9065-64C8636E53F8}"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1EA787EF-9FB3-4A56-A5DE-E009B3138C06}" type="slidenum">
              <a:rPr lang="zh-CN" altLang="en-US"/>
              <a:pPr>
                <a:defRPr/>
              </a:pPr>
              <a:t>‹#›</a:t>
            </a:fld>
            <a:endParaRPr lang="zh-CN" altLang="en-US"/>
          </a:p>
        </p:txBody>
      </p:sp>
    </p:spTree>
    <p:extLst>
      <p:ext uri="{BB962C8B-B14F-4D97-AF65-F5344CB8AC3E}">
        <p14:creationId xmlns:p14="http://schemas.microsoft.com/office/powerpoint/2010/main" val="183608337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5701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1859290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43515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6FFF98A-E6C2-4B83-A778-35A581F9E50A}"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7B46765-5C38-470F-9354-B7AF9A503DDA}" type="slidenum">
              <a:rPr lang="zh-CN" altLang="en-US"/>
              <a:pPr>
                <a:defRPr/>
              </a:pPr>
              <a:t>‹#›</a:t>
            </a:fld>
            <a:endParaRPr lang="zh-CN" altLang="en-US"/>
          </a:p>
        </p:txBody>
      </p:sp>
    </p:spTree>
    <p:extLst>
      <p:ext uri="{BB962C8B-B14F-4D97-AF65-F5344CB8AC3E}">
        <p14:creationId xmlns:p14="http://schemas.microsoft.com/office/powerpoint/2010/main" val="374936920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34611035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6675672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0163534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14864338"/>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3DC4E4-31C9-4A56-B396-D6EFA034B8A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0E68D0F8-18A8-429C-AF77-7DA6473DFB3D}" type="slidenum">
              <a:rPr lang="zh-CN" altLang="en-US"/>
              <a:pPr>
                <a:defRPr/>
              </a:pPr>
              <a:t>‹#›</a:t>
            </a:fld>
            <a:endParaRPr lang="zh-CN" altLang="en-US"/>
          </a:p>
        </p:txBody>
      </p:sp>
    </p:spTree>
    <p:extLst>
      <p:ext uri="{BB962C8B-B14F-4D97-AF65-F5344CB8AC3E}">
        <p14:creationId xmlns:p14="http://schemas.microsoft.com/office/powerpoint/2010/main" val="410812925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4226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E09B93E8-E100-4CB0-91B0-8991A6093A7A}"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7A1005-2331-4CFE-B53D-FFCE8D90C92B}" type="slidenum">
              <a:rPr lang="zh-CN" altLang="en-US"/>
              <a:pPr>
                <a:defRPr/>
              </a:pPr>
              <a:t>‹#›</a:t>
            </a:fld>
            <a:endParaRPr lang="zh-CN" altLang="en-US"/>
          </a:p>
        </p:txBody>
      </p:sp>
    </p:spTree>
    <p:extLst>
      <p:ext uri="{BB962C8B-B14F-4D97-AF65-F5344CB8AC3E}">
        <p14:creationId xmlns:p14="http://schemas.microsoft.com/office/powerpoint/2010/main" val="1791680581"/>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53280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CDCCCC1D-8146-48FA-9644-C1195768B246}"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34FB047-2913-4C99-81EB-E2B375081D4E}" type="slidenum">
              <a:rPr lang="zh-CN" altLang="en-US"/>
              <a:pPr>
                <a:defRPr/>
              </a:pPr>
              <a:t>‹#›</a:t>
            </a:fld>
            <a:endParaRPr lang="zh-CN" altLang="en-US"/>
          </a:p>
        </p:txBody>
      </p:sp>
    </p:spTree>
    <p:extLst>
      <p:ext uri="{BB962C8B-B14F-4D97-AF65-F5344CB8AC3E}">
        <p14:creationId xmlns:p14="http://schemas.microsoft.com/office/powerpoint/2010/main" val="150376379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91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40688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58B7A40-2C4E-4404-B2F9-06F9365FE500}"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573D5B-FA01-45D0-BCE8-5770A61E0BEA}" type="slidenum">
              <a:rPr lang="zh-CN" altLang="en-US"/>
              <a:pPr>
                <a:defRPr/>
              </a:pPr>
              <a:t>‹#›</a:t>
            </a:fld>
            <a:endParaRPr lang="zh-CN" altLang="en-US"/>
          </a:p>
        </p:txBody>
      </p:sp>
    </p:spTree>
    <p:extLst>
      <p:ext uri="{BB962C8B-B14F-4D97-AF65-F5344CB8AC3E}">
        <p14:creationId xmlns:p14="http://schemas.microsoft.com/office/powerpoint/2010/main" val="158807900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10003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6763400-4961-432D-A081-194D132B4E9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73DBB484-8FFE-47FA-A1C2-221BDEBE0451}" type="slidenum">
              <a:rPr lang="zh-CN" altLang="en-US"/>
              <a:pPr>
                <a:defRPr/>
              </a:pPr>
              <a:t>‹#›</a:t>
            </a:fld>
            <a:endParaRPr lang="zh-CN" altLang="en-US"/>
          </a:p>
        </p:txBody>
      </p:sp>
    </p:spTree>
    <p:extLst>
      <p:ext uri="{BB962C8B-B14F-4D97-AF65-F5344CB8AC3E}">
        <p14:creationId xmlns:p14="http://schemas.microsoft.com/office/powerpoint/2010/main" val="111323338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42365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183203"/>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968967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7768793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62927868"/>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8944037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19556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2DF058-C764-476F-A1F7-E23A4D6ADE7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DB22B4B-FB89-4B6E-96FE-9A9C5692A78E}" type="slidenum">
              <a:rPr lang="zh-CN" altLang="en-US"/>
              <a:pPr>
                <a:defRPr/>
              </a:pPr>
              <a:t>‹#›</a:t>
            </a:fld>
            <a:endParaRPr lang="zh-CN" altLang="en-US"/>
          </a:p>
        </p:txBody>
      </p:sp>
    </p:spTree>
    <p:extLst>
      <p:ext uri="{BB962C8B-B14F-4D97-AF65-F5344CB8AC3E}">
        <p14:creationId xmlns:p14="http://schemas.microsoft.com/office/powerpoint/2010/main" val="2002173217"/>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08855968"/>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982F42D-18D1-4068-934B-03062397679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069400D-0D82-4352-A495-5F489F631325}" type="slidenum">
              <a:rPr lang="zh-CN" altLang="en-US"/>
              <a:pPr>
                <a:defRPr/>
              </a:pPr>
              <a:t>‹#›</a:t>
            </a:fld>
            <a:endParaRPr lang="zh-CN" altLang="en-US"/>
          </a:p>
        </p:txBody>
      </p:sp>
    </p:spTree>
    <p:extLst>
      <p:ext uri="{BB962C8B-B14F-4D97-AF65-F5344CB8AC3E}">
        <p14:creationId xmlns:p14="http://schemas.microsoft.com/office/powerpoint/2010/main" val="220077257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98796"/>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389FA8-DD26-49F2-A173-856C849D47BD}"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E8C5CF9-3BF9-4892-BB48-3A1B1C93DBB4}" type="slidenum">
              <a:rPr lang="zh-CN" altLang="en-US"/>
              <a:pPr>
                <a:defRPr/>
              </a:pPr>
              <a:t>‹#›</a:t>
            </a:fld>
            <a:endParaRPr lang="zh-CN" altLang="en-US"/>
          </a:p>
        </p:txBody>
      </p:sp>
    </p:spTree>
    <p:extLst>
      <p:ext uri="{BB962C8B-B14F-4D97-AF65-F5344CB8AC3E}">
        <p14:creationId xmlns:p14="http://schemas.microsoft.com/office/powerpoint/2010/main" val="2744858808"/>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2422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3C4FE68-E9A6-4E59-A4FA-CF309153B54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AEE8DE4-BF1D-4B3B-83F2-4275D6D54378}" type="slidenum">
              <a:rPr lang="zh-CN" altLang="en-US"/>
              <a:pPr>
                <a:defRPr/>
              </a:pPr>
              <a:t>‹#›</a:t>
            </a:fld>
            <a:endParaRPr lang="zh-CN" altLang="en-US"/>
          </a:p>
        </p:txBody>
      </p:sp>
    </p:spTree>
    <p:extLst>
      <p:ext uri="{BB962C8B-B14F-4D97-AF65-F5344CB8AC3E}">
        <p14:creationId xmlns:p14="http://schemas.microsoft.com/office/powerpoint/2010/main" val="255712115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78252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9E92007F-B921-430C-BA9C-A814F138372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D481FBCA-AC42-49D0-9181-ADC8658C42AC}" type="slidenum">
              <a:rPr lang="zh-CN" altLang="en-US"/>
              <a:pPr>
                <a:defRPr/>
              </a:pPr>
              <a:t>‹#›</a:t>
            </a:fld>
            <a:endParaRPr lang="zh-CN" altLang="en-US"/>
          </a:p>
        </p:txBody>
      </p:sp>
    </p:spTree>
    <p:extLst>
      <p:ext uri="{BB962C8B-B14F-4D97-AF65-F5344CB8AC3E}">
        <p14:creationId xmlns:p14="http://schemas.microsoft.com/office/powerpoint/2010/main" val="418628591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00104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D7808C1-58BB-4483-80F4-A32FA783FC3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E2650EB-76D7-4A86-B0CD-287470292978}" type="slidenum">
              <a:rPr lang="zh-CN" altLang="en-US"/>
              <a:pPr>
                <a:defRPr/>
              </a:pPr>
              <a:t>‹#›</a:t>
            </a:fld>
            <a:endParaRPr lang="zh-CN" altLang="en-US"/>
          </a:p>
        </p:txBody>
      </p:sp>
    </p:spTree>
    <p:extLst>
      <p:ext uri="{BB962C8B-B14F-4D97-AF65-F5344CB8AC3E}">
        <p14:creationId xmlns:p14="http://schemas.microsoft.com/office/powerpoint/2010/main" val="2311561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2756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30826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C2EE43A2-B350-4738-835A-D2665F6D3865}"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srgbClr val="5F5F5F"/>
                </a:solidFill>
                <a:latin typeface="Arial" panose="020B0604020202020204" pitchFamily="34" charset="0"/>
                <a:cs typeface="Arial" panose="020B0604020202020204" pitchFamily="34" charset="0"/>
              </a:defRPr>
            </a:lvl1pPr>
          </a:lstStyle>
          <a:p>
            <a:pPr>
              <a:defRPr/>
            </a:pPr>
            <a:fld id="{5D19D60C-7D7D-41DB-B4D5-6C25DDAD9ADE}" type="slidenum">
              <a:rPr lang="zh-CN" altLang="en-US"/>
              <a:pPr>
                <a:defRPr/>
              </a:pPr>
              <a:t>‹#›</a:t>
            </a:fld>
            <a:endParaRPr lang="zh-CN" altLang="en-US"/>
          </a:p>
        </p:txBody>
      </p:sp>
    </p:spTree>
    <p:extLst>
      <p:ext uri="{BB962C8B-B14F-4D97-AF65-F5344CB8AC3E}">
        <p14:creationId xmlns:p14="http://schemas.microsoft.com/office/powerpoint/2010/main" val="228726770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72AD58BC-E1A9-4FC7-AE88-3258EF1E926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mn-cs"/>
              </a:defRPr>
            </a:lvl1pPr>
          </a:lstStyle>
          <a:p>
            <a:pPr>
              <a:defRPr/>
            </a:pPr>
            <a:fld id="{EEA4BA58-6654-4D89-BBC8-7BBC2D776F69}" type="slidenum">
              <a:rPr lang="zh-CN" altLang="en-US"/>
              <a:pPr>
                <a:defRPr/>
              </a:pPr>
              <a:t>‹#›</a:t>
            </a:fld>
            <a:endParaRPr lang="zh-CN" altLang="en-US"/>
          </a:p>
        </p:txBody>
      </p:sp>
    </p:spTree>
    <p:extLst>
      <p:ext uri="{BB962C8B-B14F-4D97-AF65-F5344CB8AC3E}">
        <p14:creationId xmlns:p14="http://schemas.microsoft.com/office/powerpoint/2010/main" val="100953019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24481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78536"/>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30698"/>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568D0010-F285-44B2-8C67-3F590BA56BE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F8770C66-7BF2-4BA8-B2FD-251DCD527FE9}" type="slidenum">
              <a:rPr lang="zh-CN" altLang="en-US"/>
              <a:pPr>
                <a:defRPr/>
              </a:pPr>
              <a:t>‹#›</a:t>
            </a:fld>
            <a:endParaRPr lang="zh-CN" altLang="en-US"/>
          </a:p>
        </p:txBody>
      </p:sp>
    </p:spTree>
    <p:extLst>
      <p:ext uri="{BB962C8B-B14F-4D97-AF65-F5344CB8AC3E}">
        <p14:creationId xmlns:p14="http://schemas.microsoft.com/office/powerpoint/2010/main" val="308711978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116C13EC-8B01-43E9-9AE7-3BA662D7022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BD4C6490-F70A-4E6A-8B12-7DBDACDA9E6F}" type="slidenum">
              <a:rPr lang="zh-CN" altLang="en-US"/>
              <a:pPr>
                <a:defRPr/>
              </a:pPr>
              <a:t>‹#›</a:t>
            </a:fld>
            <a:endParaRPr lang="zh-CN" altLang="en-US"/>
          </a:p>
        </p:txBody>
      </p:sp>
    </p:spTree>
    <p:extLst>
      <p:ext uri="{BB962C8B-B14F-4D97-AF65-F5344CB8AC3E}">
        <p14:creationId xmlns:p14="http://schemas.microsoft.com/office/powerpoint/2010/main" val="13201522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802380"/>
      </p:ext>
    </p:extLst>
  </p:cSld>
  <p:clrMapOvr>
    <a:masterClrMapping/>
  </p:clrMapOvr>
  <p:transition spd="slow" advClick="0" advTm="0">
    <p:random/>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375405C2-52D1-4091-A3A8-DC5C3F6C071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800" eaLnBrk="0" fontAlgn="base" hangingPunct="0">
              <a:spcBef>
                <a:spcPct val="0"/>
              </a:spcBef>
              <a:spcAft>
                <a:spcPct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fld id="{688E050F-540B-4EA7-863C-994AB7163996}" type="slidenum">
              <a:rPr lang="zh-CN" altLang="en-US"/>
              <a:pPr>
                <a:defRPr/>
              </a:pPr>
              <a:t>‹#›</a:t>
            </a:fld>
            <a:endParaRPr lang="zh-CN" altLang="en-US"/>
          </a:p>
        </p:txBody>
      </p:sp>
    </p:spTree>
    <p:extLst>
      <p:ext uri="{BB962C8B-B14F-4D97-AF65-F5344CB8AC3E}">
        <p14:creationId xmlns:p14="http://schemas.microsoft.com/office/powerpoint/2010/main" val="3688278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DD9C880-1300-49F6-A2DF-921E3B8EC96D}"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396818E-BAEA-44A8-A5BF-C75B8A424BC5}" type="slidenum">
              <a:rPr lang="zh-CN" altLang="en-US"/>
              <a:pPr>
                <a:defRPr/>
              </a:pPr>
              <a:t>‹#›</a:t>
            </a:fld>
            <a:endParaRPr lang="zh-CN" altLang="en-US"/>
          </a:p>
        </p:txBody>
      </p:sp>
    </p:spTree>
    <p:extLst>
      <p:ext uri="{BB962C8B-B14F-4D97-AF65-F5344CB8AC3E}">
        <p14:creationId xmlns:p14="http://schemas.microsoft.com/office/powerpoint/2010/main" val="380706830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635486"/>
      </p:ext>
    </p:extLst>
  </p:cSld>
  <p:clrMapOvr>
    <a:masterClrMapping/>
  </p:clrMapOvr>
  <p:transition spd="slow" advTm="3000"/>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84417"/>
      </p:ext>
    </p:extLst>
  </p:cSld>
  <p:clrMapOvr>
    <a:masterClrMapping/>
  </p:clrMapOvr>
  <p:transition spd="slow" advTm="3000"/>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76018"/>
      </p:ext>
    </p:extLst>
  </p:cSld>
  <p:clrMapOvr>
    <a:masterClrMapping/>
  </p:clrMapOvr>
  <p:transition spd="slow" advTm="3000"/>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68228"/>
      </p:ext>
    </p:extLst>
  </p:cSld>
  <p:clrMapOvr>
    <a:masterClrMapping/>
  </p:clrMapOvr>
  <p:transition spd="slow" advTm="3000"/>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C4D4E1DA-3BFE-48C8-AF79-774CF409E00F}" type="datetimeFigureOut">
              <a:rPr lang="zh-CN" altLang="en-US"/>
              <a:pPr>
                <a:defRPr/>
              </a:pPr>
              <a:t>2021/9/20</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690190EE-63D3-4F8A-B1FE-305BABF926C4}" type="slidenum">
              <a:rPr lang="zh-CN" altLang="en-US"/>
              <a:pPr>
                <a:defRPr/>
              </a:pPr>
              <a:t>‹#›</a:t>
            </a:fld>
            <a:endParaRPr lang="zh-CN" altLang="en-US"/>
          </a:p>
        </p:txBody>
      </p:sp>
    </p:spTree>
    <p:extLst>
      <p:ext uri="{BB962C8B-B14F-4D97-AF65-F5344CB8AC3E}">
        <p14:creationId xmlns:p14="http://schemas.microsoft.com/office/powerpoint/2010/main" val="278864394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167895"/>
      </p:ext>
    </p:extLst>
  </p:cSld>
  <p:clrMapOvr>
    <a:masterClrMapping/>
  </p:clrMapOvr>
  <p:transition spd="slow" advTm="3000"/>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528575"/>
      </p:ext>
    </p:extLst>
  </p:cSld>
  <p:clrMapOvr>
    <a:masterClrMapping/>
  </p:clrMapOvr>
  <p:transition spd="slow" advTm="3000"/>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03388"/>
      </p:ext>
    </p:extLst>
  </p:cSld>
  <p:clrMapOvr>
    <a:masterClrMapping/>
  </p:clrMapOvr>
  <p:transition spd="slow" advTm="3000"/>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A7D049F9-5BA0-467E-BA0D-15FDF2E4B9CE}" type="datetimeFigureOut">
              <a:rPr lang="zh-CN" altLang="en-US"/>
              <a:pPr>
                <a:defRPr/>
              </a:pPr>
              <a:t>2021/9/20</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89071F21-E557-45A1-B40C-73079558934B}" type="slidenum">
              <a:rPr lang="zh-CN" altLang="en-US"/>
              <a:pPr>
                <a:defRPr/>
              </a:pPr>
              <a:t>‹#›</a:t>
            </a:fld>
            <a:endParaRPr lang="zh-CN" altLang="en-US"/>
          </a:p>
        </p:txBody>
      </p:sp>
    </p:spTree>
    <p:extLst>
      <p:ext uri="{BB962C8B-B14F-4D97-AF65-F5344CB8AC3E}">
        <p14:creationId xmlns:p14="http://schemas.microsoft.com/office/powerpoint/2010/main" val="124412086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a:extLst/>
          </p:cNvPr>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0DD8DABA-5B58-43DC-8F86-3D93516DB44A}" type="datetimeFigureOut">
              <a:rPr lang="zh-CN" altLang="en-US"/>
              <a:pPr>
                <a:defRPr/>
              </a:pPr>
              <a:t>2021/9/20</a:t>
            </a:fld>
            <a:endParaRPr lang="zh-CN" altLang="en-US"/>
          </a:p>
        </p:txBody>
      </p:sp>
      <p:sp>
        <p:nvSpPr>
          <p:cNvPr id="3" name="页脚占位符 4">
            <a:extLst/>
          </p:cNvPr>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5">
            <a:extLst/>
          </p:cNvPr>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srgbClr val="5FCBEF"/>
                </a:solidFill>
                <a:latin typeface="Lato Light"/>
              </a:defRPr>
            </a:lvl1pPr>
          </a:lstStyle>
          <a:p>
            <a:pPr>
              <a:defRPr/>
            </a:pPr>
            <a:fld id="{CEA2B93E-4CF7-4286-91E3-7ED62D69B69B}" type="slidenum">
              <a:rPr lang="zh-CN" altLang="en-US"/>
              <a:pPr>
                <a:defRPr/>
              </a:pPr>
              <a:t>‹#›</a:t>
            </a:fld>
            <a:endParaRPr lang="zh-CN" altLang="en-US"/>
          </a:p>
        </p:txBody>
      </p:sp>
    </p:spTree>
    <p:extLst>
      <p:ext uri="{BB962C8B-B14F-4D97-AF65-F5344CB8AC3E}">
        <p14:creationId xmlns:p14="http://schemas.microsoft.com/office/powerpoint/2010/main" val="3008971126"/>
      </p:ext>
    </p:extLst>
  </p:cSld>
  <p:clrMapOvr>
    <a:masterClrMapping/>
  </p:clrMapOvr>
  <p:transition spd="slow" advTm="300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50264"/>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0854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1410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14400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2055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53555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647817"/>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6353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715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p:spPr>
        <p:txBody>
          <a:bodyPr/>
          <a:lstStyle>
            <a:lvl1pPr eaLnBrk="1" fontAlgn="auto" hangingPunct="1">
              <a:spcBef>
                <a:spcPts val="0"/>
              </a:spcBef>
              <a:spcAft>
                <a:spcPts val="0"/>
              </a:spcAft>
              <a:defRPr sz="1350" smtClean="0">
                <a:solidFill>
                  <a:prstClr val="black">
                    <a:tint val="75000"/>
                  </a:prstClr>
                </a:solidFill>
                <a:latin typeface="Lato Light"/>
              </a:defRPr>
            </a:lvl1pPr>
          </a:lstStyle>
          <a:p>
            <a:pPr>
              <a:defRPr/>
            </a:pPr>
            <a:fld id="{101C1C30-35F1-4AA1-AFDE-F67E18C08A22}" type="datetimeFigureOut">
              <a:rPr lang="zh-CN" altLang="en-US"/>
              <a:pPr>
                <a:defRPr/>
              </a:pPr>
              <a:t>2021/9/20</a:t>
            </a:fld>
            <a:endParaRPr lang="zh-CN" altLang="en-US"/>
          </a:p>
        </p:txBody>
      </p:sp>
      <p:sp>
        <p:nvSpPr>
          <p:cNvPr id="3" name="页脚占位符 3"/>
          <p:cNvSpPr>
            <a:spLocks noGrp="1"/>
          </p:cNvSpPr>
          <p:nvPr>
            <p:ph type="ftr" sz="quarter" idx="11"/>
          </p:nvPr>
        </p:nvSpPr>
        <p:spPr>
          <a:xfrm>
            <a:off x="2589213" y="6135688"/>
            <a:ext cx="7620000" cy="365125"/>
          </a:xfrm>
        </p:spPr>
        <p:txBody>
          <a:bodyPr/>
          <a:lstStyle>
            <a:lvl1pPr algn="l" eaLnBrk="1" fontAlgn="auto" hangingPunct="1">
              <a:spcBef>
                <a:spcPts val="0"/>
              </a:spcBef>
              <a:spcAft>
                <a:spcPts val="0"/>
              </a:spcAft>
              <a:defRPr sz="1350">
                <a:solidFill>
                  <a:prstClr val="black">
                    <a:tint val="75000"/>
                  </a:prstClr>
                </a:solidFill>
                <a:latin typeface="Lato Light"/>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p:spPr>
        <p:txBody>
          <a:bodyPr/>
          <a:lstStyle>
            <a:lvl1pPr algn="l" eaLnBrk="1" fontAlgn="auto" hangingPunct="1">
              <a:spcBef>
                <a:spcPts val="0"/>
              </a:spcBef>
              <a:spcAft>
                <a:spcPts val="0"/>
              </a:spcAft>
              <a:defRPr sz="1350" smtClean="0">
                <a:solidFill>
                  <a:prstClr val="black">
                    <a:tint val="75000"/>
                  </a:prstClr>
                </a:solidFill>
                <a:latin typeface="Lato Light"/>
              </a:defRPr>
            </a:lvl1pPr>
          </a:lstStyle>
          <a:p>
            <a:pPr>
              <a:defRPr/>
            </a:pPr>
            <a:fld id="{CE46F057-0D15-493B-ADDE-0934BCD4CECC}" type="slidenum">
              <a:rPr lang="zh-CN" altLang="en-US"/>
              <a:pPr>
                <a:defRPr/>
              </a:pPr>
              <a:t>‹#›</a:t>
            </a:fld>
            <a:endParaRPr lang="zh-CN" altLang="en-US"/>
          </a:p>
        </p:txBody>
      </p:sp>
    </p:spTree>
    <p:extLst>
      <p:ext uri="{BB962C8B-B14F-4D97-AF65-F5344CB8AC3E}">
        <p14:creationId xmlns:p14="http://schemas.microsoft.com/office/powerpoint/2010/main" val="327892086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8862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BA4C680-972E-4173-B5E9-2007045D518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7B91E7F-7378-4F5D-8484-9DB68F7648FE}" type="slidenum">
              <a:rPr lang="zh-CN" altLang="en-US"/>
              <a:pPr>
                <a:defRPr/>
              </a:pPr>
              <a:t>‹#›</a:t>
            </a:fld>
            <a:endParaRPr lang="zh-CN" altLang="en-US"/>
          </a:p>
        </p:txBody>
      </p:sp>
    </p:spTree>
    <p:extLst>
      <p:ext uri="{BB962C8B-B14F-4D97-AF65-F5344CB8AC3E}">
        <p14:creationId xmlns:p14="http://schemas.microsoft.com/office/powerpoint/2010/main" val="35362969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245454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30006690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8789999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07746360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2954460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7226410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55046496"/>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8126519"/>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6986175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180693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2112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90913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6065E43-B123-4E54-B0A4-9A514D91E992}"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C533E0C-6B24-4BEC-83BE-E3A35DC92546}" type="slidenum">
              <a:rPr lang="zh-CN" altLang="en-US"/>
              <a:pPr>
                <a:defRPr/>
              </a:pPr>
              <a:t>‹#›</a:t>
            </a:fld>
            <a:endParaRPr lang="zh-CN" altLang="en-US"/>
          </a:p>
        </p:txBody>
      </p:sp>
    </p:spTree>
    <p:extLst>
      <p:ext uri="{BB962C8B-B14F-4D97-AF65-F5344CB8AC3E}">
        <p14:creationId xmlns:p14="http://schemas.microsoft.com/office/powerpoint/2010/main" val="42527563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89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67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6"/>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8"/>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00562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758717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3018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3"/>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499040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8" y="1840523"/>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245526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85775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B6923F4D-ECB0-4513-97F2-37B21F24111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B4EFEB9-39EB-4478-B955-9AA84B0F249A}" type="slidenum">
              <a:rPr lang="zh-CN" altLang="en-US"/>
              <a:pPr>
                <a:defRPr/>
              </a:pPr>
              <a:t>‹#›</a:t>
            </a:fld>
            <a:endParaRPr lang="zh-CN" altLang="en-US"/>
          </a:p>
        </p:txBody>
      </p:sp>
    </p:spTree>
    <p:extLst>
      <p:ext uri="{BB962C8B-B14F-4D97-AF65-F5344CB8AC3E}">
        <p14:creationId xmlns:p14="http://schemas.microsoft.com/office/powerpoint/2010/main" val="25972818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89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EB11469-8380-42D3-9DCE-4DE26450BB87}"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794D14A-EBA0-449F-9A55-5FA4C7A21DA6}" type="slidenum">
              <a:rPr lang="zh-CN" altLang="en-US"/>
              <a:pPr>
                <a:defRPr/>
              </a:pPr>
              <a:t>‹#›</a:t>
            </a:fld>
            <a:endParaRPr lang="zh-CN" altLang="en-US"/>
          </a:p>
        </p:txBody>
      </p:sp>
    </p:spTree>
    <p:extLst>
      <p:ext uri="{BB962C8B-B14F-4D97-AF65-F5344CB8AC3E}">
        <p14:creationId xmlns:p14="http://schemas.microsoft.com/office/powerpoint/2010/main" val="60637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5979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94BC2ED-5611-42A0-BDFD-64D932F985B1}"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72D6F189-95D1-4F0A-AE58-F67B421EDACD}" type="slidenum">
              <a:rPr lang="zh-CN" altLang="en-US"/>
              <a:pPr>
                <a:defRPr/>
              </a:pPr>
              <a:t>‹#›</a:t>
            </a:fld>
            <a:endParaRPr lang="zh-CN" altLang="en-US"/>
          </a:p>
        </p:txBody>
      </p:sp>
    </p:spTree>
    <p:extLst>
      <p:ext uri="{BB962C8B-B14F-4D97-AF65-F5344CB8AC3E}">
        <p14:creationId xmlns:p14="http://schemas.microsoft.com/office/powerpoint/2010/main" val="478127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31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A02D1718-3781-4C2A-B191-505C118A767E}"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19F72B1C-9FEF-4773-AB7A-E274ECC684BB}" type="slidenum">
              <a:rPr lang="zh-CN" altLang="en-US"/>
              <a:pPr>
                <a:defRPr/>
              </a:pPr>
              <a:t>‹#›</a:t>
            </a:fld>
            <a:endParaRPr lang="zh-CN" altLang="en-US"/>
          </a:p>
        </p:txBody>
      </p:sp>
    </p:spTree>
    <p:extLst>
      <p:ext uri="{BB962C8B-B14F-4D97-AF65-F5344CB8AC3E}">
        <p14:creationId xmlns:p14="http://schemas.microsoft.com/office/powerpoint/2010/main" val="3256248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5816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496C2003-84CA-4F77-AE6E-1D47196D8D9F}"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FE5BDE17-1385-4629-8E93-019F47C75BD5}" type="slidenum">
              <a:rPr lang="zh-CN" altLang="en-US"/>
              <a:pPr>
                <a:defRPr/>
              </a:pPr>
              <a:t>‹#›</a:t>
            </a:fld>
            <a:endParaRPr lang="zh-CN" altLang="en-US"/>
          </a:p>
        </p:txBody>
      </p:sp>
    </p:spTree>
    <p:extLst>
      <p:ext uri="{BB962C8B-B14F-4D97-AF65-F5344CB8AC3E}">
        <p14:creationId xmlns:p14="http://schemas.microsoft.com/office/powerpoint/2010/main" val="578490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1713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6429E5E-734D-4854-B532-D4C82ADBDEF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58256AF6-F24F-4FBE-92D3-8D930DA0743C}" type="slidenum">
              <a:rPr lang="zh-CN" altLang="en-US"/>
              <a:pPr>
                <a:defRPr/>
              </a:pPr>
              <a:t>‹#›</a:t>
            </a:fld>
            <a:endParaRPr lang="zh-CN" altLang="en-US"/>
          </a:p>
        </p:txBody>
      </p:sp>
    </p:spTree>
    <p:extLst>
      <p:ext uri="{BB962C8B-B14F-4D97-AF65-F5344CB8AC3E}">
        <p14:creationId xmlns:p14="http://schemas.microsoft.com/office/powerpoint/2010/main" val="21231452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A1818A1F-0709-45EA-9361-D9F99F07BAA8}"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mn-cs"/>
              </a:defRPr>
            </a:lvl1pPr>
          </a:lstStyle>
          <a:p>
            <a:pPr>
              <a:defRPr/>
            </a:pPr>
            <a:fld id="{79DBCEFE-8DBF-4E8D-9845-FF83EAA40651}" type="slidenum">
              <a:rPr lang="zh-CN" altLang="en-US"/>
              <a:pPr>
                <a:defRPr/>
              </a:pPr>
              <a:t>‹#›</a:t>
            </a:fld>
            <a:endParaRPr lang="zh-CN" altLang="en-US"/>
          </a:p>
        </p:txBody>
      </p:sp>
    </p:spTree>
    <p:extLst>
      <p:ext uri="{BB962C8B-B14F-4D97-AF65-F5344CB8AC3E}">
        <p14:creationId xmlns:p14="http://schemas.microsoft.com/office/powerpoint/2010/main" val="38756071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47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948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869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838C5DD3-AA04-43AA-AC37-B9DF80AF1D4B}"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77C31A8-8C14-4DD3-BBF4-E6CD04F7DFC3}" type="slidenum">
              <a:rPr lang="zh-CN" altLang="en-US"/>
              <a:pPr>
                <a:defRPr/>
              </a:pPr>
              <a:t>‹#›</a:t>
            </a:fld>
            <a:endParaRPr lang="zh-CN" altLang="en-US"/>
          </a:p>
        </p:txBody>
      </p:sp>
    </p:spTree>
    <p:extLst>
      <p:ext uri="{BB962C8B-B14F-4D97-AF65-F5344CB8AC3E}">
        <p14:creationId xmlns:p14="http://schemas.microsoft.com/office/powerpoint/2010/main" val="481002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32151CD7-A341-4AFA-8AC1-DDA22A705323}"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D2A77636-1B61-488E-8D67-FB374F2ACF06}" type="slidenum">
              <a:rPr lang="zh-CN" altLang="en-US"/>
              <a:pPr>
                <a:defRPr/>
              </a:pPr>
              <a:t>‹#›</a:t>
            </a:fld>
            <a:endParaRPr lang="zh-CN" altLang="en-US"/>
          </a:p>
        </p:txBody>
      </p:sp>
    </p:spTree>
    <p:extLst>
      <p:ext uri="{BB962C8B-B14F-4D97-AF65-F5344CB8AC3E}">
        <p14:creationId xmlns:p14="http://schemas.microsoft.com/office/powerpoint/2010/main" val="1462675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084897"/>
      </p:ext>
    </p:extLst>
  </p:cSld>
  <p:clrMapOvr>
    <a:masterClrMapping/>
  </p:clrMapOvr>
  <p:transition spd="slow" advClick="0" advTm="0">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E8C975CE-8E38-4331-B1D2-92F0237E027C}" type="datetimeFigureOut">
              <a:rPr lang="zh-CN" altLang="en-US"/>
              <a:pPr>
                <a:defRPr/>
              </a:pPr>
              <a:t>2021/9/20</a:t>
            </a:fld>
            <a:endParaRPr lang="zh-CN" altLang="en-US"/>
          </a:p>
        </p:txBody>
      </p:sp>
      <p:sp>
        <p:nvSpPr>
          <p:cNvPr id="3" name="页脚占位符 3"/>
          <p:cNvSpPr>
            <a:spLocks noGrp="1"/>
          </p:cNvSpPr>
          <p:nvPr>
            <p:ph type="ftr" sz="quarter" idx="11"/>
          </p:nvPr>
        </p:nvSpPr>
        <p:spPr/>
        <p:txBody>
          <a:bodyPr/>
          <a:lstStyle>
            <a:lvl1pPr algn="l" defTabSz="685783" eaLnBrk="1" fontAlgn="auto" hangingPunct="1">
              <a:spcBef>
                <a:spcPts val="0"/>
              </a:spcBef>
              <a:spcAft>
                <a:spcPts val="0"/>
              </a:spcAft>
              <a:defRPr sz="1400">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p:txBody>
          <a:bodyPr/>
          <a:lstStyle>
            <a:lvl1pPr algn="l" defTabSz="685783" eaLnBrk="1" fontAlgn="auto" hangingPunct="1">
              <a:spcBef>
                <a:spcPts val="0"/>
              </a:spcBef>
              <a:spcAft>
                <a:spcPts val="0"/>
              </a:spcAft>
              <a:defRPr sz="1400" smtClean="0">
                <a:solidFill>
                  <a:prstClr val="black">
                    <a:tint val="75000"/>
                  </a:prstClr>
                </a:solidFill>
                <a:latin typeface="Lato Light"/>
                <a:cs typeface="Arial" panose="020B0604020202020204" pitchFamily="34" charset="0"/>
              </a:defRPr>
            </a:lvl1pPr>
          </a:lstStyle>
          <a:p>
            <a:pPr>
              <a:defRPr/>
            </a:pPr>
            <a:fld id="{99302206-33A5-4534-9C79-A95CBA9E1FB9}" type="slidenum">
              <a:rPr lang="zh-CN" altLang="en-US"/>
              <a:pPr>
                <a:defRPr/>
              </a:pPr>
              <a:t>‹#›</a:t>
            </a:fld>
            <a:endParaRPr lang="zh-CN" altLang="en-US"/>
          </a:p>
        </p:txBody>
      </p:sp>
    </p:spTree>
    <p:extLst>
      <p:ext uri="{BB962C8B-B14F-4D97-AF65-F5344CB8AC3E}">
        <p14:creationId xmlns:p14="http://schemas.microsoft.com/office/powerpoint/2010/main" val="1015044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756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141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3075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1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4902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7393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C5DDC509-6E76-4A7D-B645-A6CF03746FC1}"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5A3F68D1-95F6-4896-B079-C9CD34FCD97D}" type="slidenum">
              <a:rPr lang="zh-CN" altLang="en-US"/>
              <a:pPr>
                <a:defRPr/>
              </a:pPr>
              <a:t>‹#›</a:t>
            </a:fld>
            <a:endParaRPr lang="zh-CN" altLang="en-US"/>
          </a:p>
        </p:txBody>
      </p:sp>
    </p:spTree>
    <p:extLst>
      <p:ext uri="{BB962C8B-B14F-4D97-AF65-F5344CB8AC3E}">
        <p14:creationId xmlns:p14="http://schemas.microsoft.com/office/powerpoint/2010/main" val="11287378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p:spPr>
        <p:txBody>
          <a:bodyPr/>
          <a:lstStyle>
            <a:lvl1pPr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6585F5D9-0BFD-4709-B568-AA80A9D8B9A6}" type="datetimeFigureOut">
              <a:rPr lang="zh-CN" altLang="en-US"/>
              <a:pPr>
                <a:defRPr/>
              </a:pPr>
              <a:t>2021/9/20</a:t>
            </a:fld>
            <a:endParaRPr lang="zh-CN" altLang="en-US"/>
          </a:p>
        </p:txBody>
      </p:sp>
      <p:sp>
        <p:nvSpPr>
          <p:cNvPr id="3" name="页脚占位符 3"/>
          <p:cNvSpPr>
            <a:spLocks noGrp="1"/>
          </p:cNvSpPr>
          <p:nvPr>
            <p:ph type="ftr" sz="quarter" idx="11"/>
          </p:nvPr>
        </p:nvSpPr>
        <p:spPr>
          <a:xfrm>
            <a:off x="677863" y="6042025"/>
            <a:ext cx="6297612" cy="365125"/>
          </a:xfrm>
        </p:spPr>
        <p:txBody>
          <a:bodyPr/>
          <a:lstStyle>
            <a:lvl1pPr algn="l" eaLnBrk="0" fontAlgn="auto" hangingPunct="0">
              <a:spcBef>
                <a:spcPct val="0"/>
              </a:spcBef>
              <a:spcAft>
                <a:spcPts val="0"/>
              </a:spcAft>
              <a:defRPr sz="1350">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p:spPr>
        <p:txBody>
          <a:bodyPr/>
          <a:lstStyle>
            <a:lvl1pPr algn="l" eaLnBrk="0" fontAlgn="auto" hangingPunct="0">
              <a:spcBef>
                <a:spcPct val="0"/>
              </a:spcBef>
              <a:spcAft>
                <a:spcPts val="0"/>
              </a:spcAft>
              <a:defRPr sz="1350" smtClean="0">
                <a:solidFill>
                  <a:prstClr val="black">
                    <a:tint val="75000"/>
                  </a:prstClr>
                </a:solidFill>
                <a:latin typeface="Arial" panose="020B0604020202020204" pitchFamily="34" charset="0"/>
                <a:cs typeface="Arial" panose="020B0604020202020204" pitchFamily="34" charset="0"/>
              </a:defRPr>
            </a:lvl1pPr>
          </a:lstStyle>
          <a:p>
            <a:pPr>
              <a:defRPr/>
            </a:pPr>
            <a:fld id="{3AC031FD-D54C-478E-8272-8DD6203959F2}" type="slidenum">
              <a:rPr lang="zh-CN" altLang="en-US"/>
              <a:pPr>
                <a:defRPr/>
              </a:pPr>
              <a:t>‹#›</a:t>
            </a:fld>
            <a:endParaRPr lang="zh-CN" altLang="en-US"/>
          </a:p>
        </p:txBody>
      </p:sp>
    </p:spTree>
    <p:extLst>
      <p:ext uri="{BB962C8B-B14F-4D97-AF65-F5344CB8AC3E}">
        <p14:creationId xmlns:p14="http://schemas.microsoft.com/office/powerpoint/2010/main" val="28583503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14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7517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525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6648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0174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80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99" Type="http://schemas.openxmlformats.org/officeDocument/2006/relationships/slideLayout" Target="../slideLayouts/slideLayout310.xml"/><Relationship Id="rId21" Type="http://schemas.openxmlformats.org/officeDocument/2006/relationships/slideLayout" Target="../slideLayouts/slideLayout32.xml"/><Relationship Id="rId63" Type="http://schemas.openxmlformats.org/officeDocument/2006/relationships/slideLayout" Target="../slideLayouts/slideLayout74.xml"/><Relationship Id="rId159" Type="http://schemas.openxmlformats.org/officeDocument/2006/relationships/slideLayout" Target="../slideLayouts/slideLayout170.xml"/><Relationship Id="rId324" Type="http://schemas.openxmlformats.org/officeDocument/2006/relationships/slideLayout" Target="../slideLayouts/slideLayout335.xml"/><Relationship Id="rId366" Type="http://schemas.openxmlformats.org/officeDocument/2006/relationships/slideLayout" Target="../slideLayouts/slideLayout377.xml"/><Relationship Id="rId531" Type="http://schemas.openxmlformats.org/officeDocument/2006/relationships/slideLayout" Target="../slideLayouts/slideLayout542.xml"/><Relationship Id="rId170" Type="http://schemas.openxmlformats.org/officeDocument/2006/relationships/slideLayout" Target="../slideLayouts/slideLayout181.xml"/><Relationship Id="rId226" Type="http://schemas.openxmlformats.org/officeDocument/2006/relationships/slideLayout" Target="../slideLayouts/slideLayout237.xml"/><Relationship Id="rId433" Type="http://schemas.openxmlformats.org/officeDocument/2006/relationships/slideLayout" Target="../slideLayouts/slideLayout444.xml"/><Relationship Id="rId268" Type="http://schemas.openxmlformats.org/officeDocument/2006/relationships/slideLayout" Target="../slideLayouts/slideLayout279.xml"/><Relationship Id="rId475" Type="http://schemas.openxmlformats.org/officeDocument/2006/relationships/slideLayout" Target="../slideLayouts/slideLayout486.xml"/><Relationship Id="rId32" Type="http://schemas.openxmlformats.org/officeDocument/2006/relationships/slideLayout" Target="../slideLayouts/slideLayout43.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335" Type="http://schemas.openxmlformats.org/officeDocument/2006/relationships/slideLayout" Target="../slideLayouts/slideLayout346.xml"/><Relationship Id="rId377" Type="http://schemas.openxmlformats.org/officeDocument/2006/relationships/slideLayout" Target="../slideLayouts/slideLayout388.xml"/><Relationship Id="rId500" Type="http://schemas.openxmlformats.org/officeDocument/2006/relationships/slideLayout" Target="../slideLayouts/slideLayout511.xml"/><Relationship Id="rId542" Type="http://schemas.openxmlformats.org/officeDocument/2006/relationships/slideLayout" Target="../slideLayouts/slideLayout553.xml"/><Relationship Id="rId5" Type="http://schemas.openxmlformats.org/officeDocument/2006/relationships/slideLayout" Target="../slideLayouts/slideLayout16.xml"/><Relationship Id="rId181" Type="http://schemas.openxmlformats.org/officeDocument/2006/relationships/slideLayout" Target="../slideLayouts/slideLayout192.xml"/><Relationship Id="rId237" Type="http://schemas.openxmlformats.org/officeDocument/2006/relationships/slideLayout" Target="../slideLayouts/slideLayout248.xml"/><Relationship Id="rId402" Type="http://schemas.openxmlformats.org/officeDocument/2006/relationships/slideLayout" Target="../slideLayouts/slideLayout413.xml"/><Relationship Id="rId279" Type="http://schemas.openxmlformats.org/officeDocument/2006/relationships/slideLayout" Target="../slideLayouts/slideLayout290.xml"/><Relationship Id="rId444" Type="http://schemas.openxmlformats.org/officeDocument/2006/relationships/slideLayout" Target="../slideLayouts/slideLayout455.xml"/><Relationship Id="rId486" Type="http://schemas.openxmlformats.org/officeDocument/2006/relationships/slideLayout" Target="../slideLayouts/slideLayout497.xml"/><Relationship Id="rId43" Type="http://schemas.openxmlformats.org/officeDocument/2006/relationships/slideLayout" Target="../slideLayouts/slideLayout54.xml"/><Relationship Id="rId139" Type="http://schemas.openxmlformats.org/officeDocument/2006/relationships/slideLayout" Target="../slideLayouts/slideLayout150.xml"/><Relationship Id="rId290" Type="http://schemas.openxmlformats.org/officeDocument/2006/relationships/slideLayout" Target="../slideLayouts/slideLayout301.xml"/><Relationship Id="rId304" Type="http://schemas.openxmlformats.org/officeDocument/2006/relationships/slideLayout" Target="../slideLayouts/slideLayout315.xml"/><Relationship Id="rId346" Type="http://schemas.openxmlformats.org/officeDocument/2006/relationships/slideLayout" Target="../slideLayouts/slideLayout357.xml"/><Relationship Id="rId388" Type="http://schemas.openxmlformats.org/officeDocument/2006/relationships/slideLayout" Target="../slideLayouts/slideLayout399.xml"/><Relationship Id="rId511" Type="http://schemas.openxmlformats.org/officeDocument/2006/relationships/slideLayout" Target="../slideLayouts/slideLayout522.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92" Type="http://schemas.openxmlformats.org/officeDocument/2006/relationships/slideLayout" Target="../slideLayouts/slideLayout203.xml"/><Relationship Id="rId206" Type="http://schemas.openxmlformats.org/officeDocument/2006/relationships/slideLayout" Target="../slideLayouts/slideLayout217.xml"/><Relationship Id="rId413" Type="http://schemas.openxmlformats.org/officeDocument/2006/relationships/slideLayout" Target="../slideLayouts/slideLayout424.xml"/><Relationship Id="rId248" Type="http://schemas.openxmlformats.org/officeDocument/2006/relationships/slideLayout" Target="../slideLayouts/slideLayout259.xml"/><Relationship Id="rId455" Type="http://schemas.openxmlformats.org/officeDocument/2006/relationships/slideLayout" Target="../slideLayouts/slideLayout466.xml"/><Relationship Id="rId497" Type="http://schemas.openxmlformats.org/officeDocument/2006/relationships/slideLayout" Target="../slideLayouts/slideLayout508.xml"/><Relationship Id="rId12" Type="http://schemas.openxmlformats.org/officeDocument/2006/relationships/slideLayout" Target="../slideLayouts/slideLayout23.xml"/><Relationship Id="rId108" Type="http://schemas.openxmlformats.org/officeDocument/2006/relationships/slideLayout" Target="../slideLayouts/slideLayout119.xml"/><Relationship Id="rId315" Type="http://schemas.openxmlformats.org/officeDocument/2006/relationships/slideLayout" Target="../slideLayouts/slideLayout326.xml"/><Relationship Id="rId357" Type="http://schemas.openxmlformats.org/officeDocument/2006/relationships/slideLayout" Target="../slideLayouts/slideLayout368.xml"/><Relationship Id="rId522" Type="http://schemas.openxmlformats.org/officeDocument/2006/relationships/slideLayout" Target="../slideLayouts/slideLayout533.xml"/><Relationship Id="rId54" Type="http://schemas.openxmlformats.org/officeDocument/2006/relationships/slideLayout" Target="../slideLayouts/slideLayout65.xml"/><Relationship Id="rId96" Type="http://schemas.openxmlformats.org/officeDocument/2006/relationships/slideLayout" Target="../slideLayouts/slideLayout107.xml"/><Relationship Id="rId161" Type="http://schemas.openxmlformats.org/officeDocument/2006/relationships/slideLayout" Target="../slideLayouts/slideLayout172.xml"/><Relationship Id="rId217" Type="http://schemas.openxmlformats.org/officeDocument/2006/relationships/slideLayout" Target="../slideLayouts/slideLayout228.xml"/><Relationship Id="rId399" Type="http://schemas.openxmlformats.org/officeDocument/2006/relationships/slideLayout" Target="../slideLayouts/slideLayout410.xml"/><Relationship Id="rId259" Type="http://schemas.openxmlformats.org/officeDocument/2006/relationships/slideLayout" Target="../slideLayouts/slideLayout270.xml"/><Relationship Id="rId424" Type="http://schemas.openxmlformats.org/officeDocument/2006/relationships/slideLayout" Target="../slideLayouts/slideLayout435.xml"/><Relationship Id="rId466" Type="http://schemas.openxmlformats.org/officeDocument/2006/relationships/slideLayout" Target="../slideLayouts/slideLayout477.xml"/><Relationship Id="rId23" Type="http://schemas.openxmlformats.org/officeDocument/2006/relationships/slideLayout" Target="../slideLayouts/slideLayout34.xml"/><Relationship Id="rId119" Type="http://schemas.openxmlformats.org/officeDocument/2006/relationships/slideLayout" Target="../slideLayouts/slideLayout130.xml"/><Relationship Id="rId270" Type="http://schemas.openxmlformats.org/officeDocument/2006/relationships/slideLayout" Target="../slideLayouts/slideLayout281.xml"/><Relationship Id="rId326" Type="http://schemas.openxmlformats.org/officeDocument/2006/relationships/slideLayout" Target="../slideLayouts/slideLayout337.xml"/><Relationship Id="rId533" Type="http://schemas.openxmlformats.org/officeDocument/2006/relationships/slideLayout" Target="../slideLayouts/slideLayout544.xml"/><Relationship Id="rId65" Type="http://schemas.openxmlformats.org/officeDocument/2006/relationships/slideLayout" Target="../slideLayouts/slideLayout76.xml"/><Relationship Id="rId130" Type="http://schemas.openxmlformats.org/officeDocument/2006/relationships/slideLayout" Target="../slideLayouts/slideLayout141.xml"/><Relationship Id="rId368" Type="http://schemas.openxmlformats.org/officeDocument/2006/relationships/slideLayout" Target="../slideLayouts/slideLayout379.xml"/><Relationship Id="rId172" Type="http://schemas.openxmlformats.org/officeDocument/2006/relationships/slideLayout" Target="../slideLayouts/slideLayout183.xml"/><Relationship Id="rId228" Type="http://schemas.openxmlformats.org/officeDocument/2006/relationships/slideLayout" Target="../slideLayouts/slideLayout239.xml"/><Relationship Id="rId435" Type="http://schemas.openxmlformats.org/officeDocument/2006/relationships/slideLayout" Target="../slideLayouts/slideLayout446.xml"/><Relationship Id="rId477" Type="http://schemas.openxmlformats.org/officeDocument/2006/relationships/slideLayout" Target="../slideLayouts/slideLayout488.xml"/><Relationship Id="rId281" Type="http://schemas.openxmlformats.org/officeDocument/2006/relationships/slideLayout" Target="../slideLayouts/slideLayout292.xml"/><Relationship Id="rId337" Type="http://schemas.openxmlformats.org/officeDocument/2006/relationships/slideLayout" Target="../slideLayouts/slideLayout348.xml"/><Relationship Id="rId502" Type="http://schemas.openxmlformats.org/officeDocument/2006/relationships/slideLayout" Target="../slideLayouts/slideLayout513.xml"/><Relationship Id="rId34" Type="http://schemas.openxmlformats.org/officeDocument/2006/relationships/slideLayout" Target="../slideLayouts/slideLayout45.xml"/><Relationship Id="rId76" Type="http://schemas.openxmlformats.org/officeDocument/2006/relationships/slideLayout" Target="../slideLayouts/slideLayout87.xml"/><Relationship Id="rId141" Type="http://schemas.openxmlformats.org/officeDocument/2006/relationships/slideLayout" Target="../slideLayouts/slideLayout152.xml"/><Relationship Id="rId379" Type="http://schemas.openxmlformats.org/officeDocument/2006/relationships/slideLayout" Target="../slideLayouts/slideLayout390.xml"/><Relationship Id="rId544" Type="http://schemas.openxmlformats.org/officeDocument/2006/relationships/slideLayout" Target="../slideLayouts/slideLayout555.xml"/><Relationship Id="rId7" Type="http://schemas.openxmlformats.org/officeDocument/2006/relationships/slideLayout" Target="../slideLayouts/slideLayout18.xml"/><Relationship Id="rId183" Type="http://schemas.openxmlformats.org/officeDocument/2006/relationships/slideLayout" Target="../slideLayouts/slideLayout194.xml"/><Relationship Id="rId239" Type="http://schemas.openxmlformats.org/officeDocument/2006/relationships/slideLayout" Target="../slideLayouts/slideLayout250.xml"/><Relationship Id="rId390" Type="http://schemas.openxmlformats.org/officeDocument/2006/relationships/slideLayout" Target="../slideLayouts/slideLayout401.xml"/><Relationship Id="rId404" Type="http://schemas.openxmlformats.org/officeDocument/2006/relationships/slideLayout" Target="../slideLayouts/slideLayout415.xml"/><Relationship Id="rId446" Type="http://schemas.openxmlformats.org/officeDocument/2006/relationships/slideLayout" Target="../slideLayouts/slideLayout457.xml"/><Relationship Id="rId250" Type="http://schemas.openxmlformats.org/officeDocument/2006/relationships/slideLayout" Target="../slideLayouts/slideLayout261.xml"/><Relationship Id="rId292" Type="http://schemas.openxmlformats.org/officeDocument/2006/relationships/slideLayout" Target="../slideLayouts/slideLayout303.xml"/><Relationship Id="rId306" Type="http://schemas.openxmlformats.org/officeDocument/2006/relationships/slideLayout" Target="../slideLayouts/slideLayout317.xml"/><Relationship Id="rId488" Type="http://schemas.openxmlformats.org/officeDocument/2006/relationships/slideLayout" Target="../slideLayouts/slideLayout499.xml"/><Relationship Id="rId45" Type="http://schemas.openxmlformats.org/officeDocument/2006/relationships/slideLayout" Target="../slideLayouts/slideLayout56.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348" Type="http://schemas.openxmlformats.org/officeDocument/2006/relationships/slideLayout" Target="../slideLayouts/slideLayout359.xml"/><Relationship Id="rId513" Type="http://schemas.openxmlformats.org/officeDocument/2006/relationships/slideLayout" Target="../slideLayouts/slideLayout524.xml"/><Relationship Id="rId152" Type="http://schemas.openxmlformats.org/officeDocument/2006/relationships/slideLayout" Target="../slideLayouts/slideLayout163.xml"/><Relationship Id="rId194" Type="http://schemas.openxmlformats.org/officeDocument/2006/relationships/slideLayout" Target="../slideLayouts/slideLayout205.xml"/><Relationship Id="rId208" Type="http://schemas.openxmlformats.org/officeDocument/2006/relationships/slideLayout" Target="../slideLayouts/slideLayout219.xml"/><Relationship Id="rId415" Type="http://schemas.openxmlformats.org/officeDocument/2006/relationships/slideLayout" Target="../slideLayouts/slideLayout426.xml"/><Relationship Id="rId457" Type="http://schemas.openxmlformats.org/officeDocument/2006/relationships/slideLayout" Target="../slideLayouts/slideLayout468.xml"/><Relationship Id="rId261" Type="http://schemas.openxmlformats.org/officeDocument/2006/relationships/slideLayout" Target="../slideLayouts/slideLayout272.xml"/><Relationship Id="rId499" Type="http://schemas.openxmlformats.org/officeDocument/2006/relationships/slideLayout" Target="../slideLayouts/slideLayout510.xml"/><Relationship Id="rId14" Type="http://schemas.openxmlformats.org/officeDocument/2006/relationships/slideLayout" Target="../slideLayouts/slideLayout25.xml"/><Relationship Id="rId56" Type="http://schemas.openxmlformats.org/officeDocument/2006/relationships/slideLayout" Target="../slideLayouts/slideLayout67.xml"/><Relationship Id="rId317" Type="http://schemas.openxmlformats.org/officeDocument/2006/relationships/slideLayout" Target="../slideLayouts/slideLayout328.xml"/><Relationship Id="rId359" Type="http://schemas.openxmlformats.org/officeDocument/2006/relationships/slideLayout" Target="../slideLayouts/slideLayout370.xml"/><Relationship Id="rId524" Type="http://schemas.openxmlformats.org/officeDocument/2006/relationships/slideLayout" Target="../slideLayouts/slideLayout535.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63" Type="http://schemas.openxmlformats.org/officeDocument/2006/relationships/slideLayout" Target="../slideLayouts/slideLayout174.xml"/><Relationship Id="rId219" Type="http://schemas.openxmlformats.org/officeDocument/2006/relationships/slideLayout" Target="../slideLayouts/slideLayout230.xml"/><Relationship Id="rId370" Type="http://schemas.openxmlformats.org/officeDocument/2006/relationships/slideLayout" Target="../slideLayouts/slideLayout381.xml"/><Relationship Id="rId426" Type="http://schemas.openxmlformats.org/officeDocument/2006/relationships/slideLayout" Target="../slideLayouts/slideLayout437.xml"/><Relationship Id="rId230" Type="http://schemas.openxmlformats.org/officeDocument/2006/relationships/slideLayout" Target="../slideLayouts/slideLayout241.xml"/><Relationship Id="rId468" Type="http://schemas.openxmlformats.org/officeDocument/2006/relationships/slideLayout" Target="../slideLayouts/slideLayout479.xml"/><Relationship Id="rId25" Type="http://schemas.openxmlformats.org/officeDocument/2006/relationships/slideLayout" Target="../slideLayouts/slideLayout36.xml"/><Relationship Id="rId67" Type="http://schemas.openxmlformats.org/officeDocument/2006/relationships/slideLayout" Target="../slideLayouts/slideLayout78.xml"/><Relationship Id="rId272" Type="http://schemas.openxmlformats.org/officeDocument/2006/relationships/slideLayout" Target="../slideLayouts/slideLayout283.xml"/><Relationship Id="rId328" Type="http://schemas.openxmlformats.org/officeDocument/2006/relationships/slideLayout" Target="../slideLayouts/slideLayout339.xml"/><Relationship Id="rId535" Type="http://schemas.openxmlformats.org/officeDocument/2006/relationships/slideLayout" Target="../slideLayouts/slideLayout546.xml"/><Relationship Id="rId132" Type="http://schemas.openxmlformats.org/officeDocument/2006/relationships/slideLayout" Target="../slideLayouts/slideLayout143.xml"/><Relationship Id="rId174" Type="http://schemas.openxmlformats.org/officeDocument/2006/relationships/slideLayout" Target="../slideLayouts/slideLayout185.xml"/><Relationship Id="rId381" Type="http://schemas.openxmlformats.org/officeDocument/2006/relationships/slideLayout" Target="../slideLayouts/slideLayout392.xml"/><Relationship Id="rId220" Type="http://schemas.openxmlformats.org/officeDocument/2006/relationships/slideLayout" Target="../slideLayouts/slideLayout231.xml"/><Relationship Id="rId241" Type="http://schemas.openxmlformats.org/officeDocument/2006/relationships/slideLayout" Target="../slideLayouts/slideLayout252.xml"/><Relationship Id="rId437" Type="http://schemas.openxmlformats.org/officeDocument/2006/relationships/slideLayout" Target="../slideLayouts/slideLayout448.xml"/><Relationship Id="rId458" Type="http://schemas.openxmlformats.org/officeDocument/2006/relationships/slideLayout" Target="../slideLayouts/slideLayout469.xml"/><Relationship Id="rId479" Type="http://schemas.openxmlformats.org/officeDocument/2006/relationships/slideLayout" Target="../slideLayouts/slideLayout490.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262" Type="http://schemas.openxmlformats.org/officeDocument/2006/relationships/slideLayout" Target="../slideLayouts/slideLayout273.xml"/><Relationship Id="rId283" Type="http://schemas.openxmlformats.org/officeDocument/2006/relationships/slideLayout" Target="../slideLayouts/slideLayout294.xml"/><Relationship Id="rId318" Type="http://schemas.openxmlformats.org/officeDocument/2006/relationships/slideLayout" Target="../slideLayouts/slideLayout329.xml"/><Relationship Id="rId339" Type="http://schemas.openxmlformats.org/officeDocument/2006/relationships/slideLayout" Target="../slideLayouts/slideLayout350.xml"/><Relationship Id="rId490" Type="http://schemas.openxmlformats.org/officeDocument/2006/relationships/slideLayout" Target="../slideLayouts/slideLayout501.xml"/><Relationship Id="rId504" Type="http://schemas.openxmlformats.org/officeDocument/2006/relationships/slideLayout" Target="../slideLayouts/slideLayout515.xml"/><Relationship Id="rId525" Type="http://schemas.openxmlformats.org/officeDocument/2006/relationships/slideLayout" Target="../slideLayouts/slideLayout536.xml"/><Relationship Id="rId546" Type="http://schemas.openxmlformats.org/officeDocument/2006/relationships/slideLayout" Target="../slideLayouts/slideLayout557.xml"/><Relationship Id="rId78" Type="http://schemas.openxmlformats.org/officeDocument/2006/relationships/slideLayout" Target="../slideLayouts/slideLayout89.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64" Type="http://schemas.openxmlformats.org/officeDocument/2006/relationships/slideLayout" Target="../slideLayouts/slideLayout175.xml"/><Relationship Id="rId185" Type="http://schemas.openxmlformats.org/officeDocument/2006/relationships/slideLayout" Target="../slideLayouts/slideLayout196.xml"/><Relationship Id="rId350" Type="http://schemas.openxmlformats.org/officeDocument/2006/relationships/slideLayout" Target="../slideLayouts/slideLayout361.xml"/><Relationship Id="rId371" Type="http://schemas.openxmlformats.org/officeDocument/2006/relationships/slideLayout" Target="../slideLayouts/slideLayout382.xml"/><Relationship Id="rId406" Type="http://schemas.openxmlformats.org/officeDocument/2006/relationships/slideLayout" Target="../slideLayouts/slideLayout417.xml"/><Relationship Id="rId9" Type="http://schemas.openxmlformats.org/officeDocument/2006/relationships/slideLayout" Target="../slideLayouts/slideLayout20.xml"/><Relationship Id="rId210" Type="http://schemas.openxmlformats.org/officeDocument/2006/relationships/slideLayout" Target="../slideLayouts/slideLayout221.xml"/><Relationship Id="rId392" Type="http://schemas.openxmlformats.org/officeDocument/2006/relationships/slideLayout" Target="../slideLayouts/slideLayout403.xml"/><Relationship Id="rId427" Type="http://schemas.openxmlformats.org/officeDocument/2006/relationships/slideLayout" Target="../slideLayouts/slideLayout438.xml"/><Relationship Id="rId448" Type="http://schemas.openxmlformats.org/officeDocument/2006/relationships/slideLayout" Target="../slideLayouts/slideLayout459.xml"/><Relationship Id="rId469" Type="http://schemas.openxmlformats.org/officeDocument/2006/relationships/slideLayout" Target="../slideLayouts/slideLayout480.xml"/><Relationship Id="rId26" Type="http://schemas.openxmlformats.org/officeDocument/2006/relationships/slideLayout" Target="../slideLayouts/slideLayout37.xml"/><Relationship Id="rId231" Type="http://schemas.openxmlformats.org/officeDocument/2006/relationships/slideLayout" Target="../slideLayouts/slideLayout242.xml"/><Relationship Id="rId252" Type="http://schemas.openxmlformats.org/officeDocument/2006/relationships/slideLayout" Target="../slideLayouts/slideLayout263.xml"/><Relationship Id="rId273" Type="http://schemas.openxmlformats.org/officeDocument/2006/relationships/slideLayout" Target="../slideLayouts/slideLayout284.xml"/><Relationship Id="rId294" Type="http://schemas.openxmlformats.org/officeDocument/2006/relationships/slideLayout" Target="../slideLayouts/slideLayout305.xml"/><Relationship Id="rId308" Type="http://schemas.openxmlformats.org/officeDocument/2006/relationships/slideLayout" Target="../slideLayouts/slideLayout319.xml"/><Relationship Id="rId329" Type="http://schemas.openxmlformats.org/officeDocument/2006/relationships/slideLayout" Target="../slideLayouts/slideLayout340.xml"/><Relationship Id="rId480" Type="http://schemas.openxmlformats.org/officeDocument/2006/relationships/slideLayout" Target="../slideLayouts/slideLayout491.xml"/><Relationship Id="rId515" Type="http://schemas.openxmlformats.org/officeDocument/2006/relationships/slideLayout" Target="../slideLayouts/slideLayout526.xml"/><Relationship Id="rId536" Type="http://schemas.openxmlformats.org/officeDocument/2006/relationships/slideLayout" Target="../slideLayouts/slideLayout54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slideLayout" Target="../slideLayouts/slideLayout165.xml"/><Relationship Id="rId175" Type="http://schemas.openxmlformats.org/officeDocument/2006/relationships/slideLayout" Target="../slideLayouts/slideLayout186.xml"/><Relationship Id="rId340" Type="http://schemas.openxmlformats.org/officeDocument/2006/relationships/slideLayout" Target="../slideLayouts/slideLayout351.xml"/><Relationship Id="rId361" Type="http://schemas.openxmlformats.org/officeDocument/2006/relationships/slideLayout" Target="../slideLayouts/slideLayout372.xml"/><Relationship Id="rId196" Type="http://schemas.openxmlformats.org/officeDocument/2006/relationships/slideLayout" Target="../slideLayouts/slideLayout207.xml"/><Relationship Id="rId200" Type="http://schemas.openxmlformats.org/officeDocument/2006/relationships/slideLayout" Target="../slideLayouts/slideLayout211.xml"/><Relationship Id="rId382" Type="http://schemas.openxmlformats.org/officeDocument/2006/relationships/slideLayout" Target="../slideLayouts/slideLayout393.xml"/><Relationship Id="rId417" Type="http://schemas.openxmlformats.org/officeDocument/2006/relationships/slideLayout" Target="../slideLayouts/slideLayout428.xml"/><Relationship Id="rId438" Type="http://schemas.openxmlformats.org/officeDocument/2006/relationships/slideLayout" Target="../slideLayouts/slideLayout449.xml"/><Relationship Id="rId459" Type="http://schemas.openxmlformats.org/officeDocument/2006/relationships/slideLayout" Target="../slideLayouts/slideLayout470.xml"/><Relationship Id="rId16" Type="http://schemas.openxmlformats.org/officeDocument/2006/relationships/slideLayout" Target="../slideLayouts/slideLayout27.xml"/><Relationship Id="rId221" Type="http://schemas.openxmlformats.org/officeDocument/2006/relationships/slideLayout" Target="../slideLayouts/slideLayout232.xml"/><Relationship Id="rId242" Type="http://schemas.openxmlformats.org/officeDocument/2006/relationships/slideLayout" Target="../slideLayouts/slideLayout253.xml"/><Relationship Id="rId263" Type="http://schemas.openxmlformats.org/officeDocument/2006/relationships/slideLayout" Target="../slideLayouts/slideLayout274.xml"/><Relationship Id="rId284" Type="http://schemas.openxmlformats.org/officeDocument/2006/relationships/slideLayout" Target="../slideLayouts/slideLayout295.xml"/><Relationship Id="rId319" Type="http://schemas.openxmlformats.org/officeDocument/2006/relationships/slideLayout" Target="../slideLayouts/slideLayout330.xml"/><Relationship Id="rId470" Type="http://schemas.openxmlformats.org/officeDocument/2006/relationships/slideLayout" Target="../slideLayouts/slideLayout481.xml"/><Relationship Id="rId491" Type="http://schemas.openxmlformats.org/officeDocument/2006/relationships/slideLayout" Target="../slideLayouts/slideLayout502.xml"/><Relationship Id="rId505" Type="http://schemas.openxmlformats.org/officeDocument/2006/relationships/slideLayout" Target="../slideLayouts/slideLayout516.xml"/><Relationship Id="rId526" Type="http://schemas.openxmlformats.org/officeDocument/2006/relationships/slideLayout" Target="../slideLayouts/slideLayout53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330" Type="http://schemas.openxmlformats.org/officeDocument/2006/relationships/slideLayout" Target="../slideLayouts/slideLayout341.xml"/><Relationship Id="rId547" Type="http://schemas.openxmlformats.org/officeDocument/2006/relationships/slideLayout" Target="../slideLayouts/slideLayout558.xml"/><Relationship Id="rId90" Type="http://schemas.openxmlformats.org/officeDocument/2006/relationships/slideLayout" Target="../slideLayouts/slideLayout101.xml"/><Relationship Id="rId165" Type="http://schemas.openxmlformats.org/officeDocument/2006/relationships/slideLayout" Target="../slideLayouts/slideLayout176.xml"/><Relationship Id="rId186" Type="http://schemas.openxmlformats.org/officeDocument/2006/relationships/slideLayout" Target="../slideLayouts/slideLayout197.xml"/><Relationship Id="rId351" Type="http://schemas.openxmlformats.org/officeDocument/2006/relationships/slideLayout" Target="../slideLayouts/slideLayout362.xml"/><Relationship Id="rId372" Type="http://schemas.openxmlformats.org/officeDocument/2006/relationships/slideLayout" Target="../slideLayouts/slideLayout383.xml"/><Relationship Id="rId393" Type="http://schemas.openxmlformats.org/officeDocument/2006/relationships/slideLayout" Target="../slideLayouts/slideLayout404.xml"/><Relationship Id="rId407" Type="http://schemas.openxmlformats.org/officeDocument/2006/relationships/slideLayout" Target="../slideLayouts/slideLayout418.xml"/><Relationship Id="rId428" Type="http://schemas.openxmlformats.org/officeDocument/2006/relationships/slideLayout" Target="../slideLayouts/slideLayout439.xml"/><Relationship Id="rId449" Type="http://schemas.openxmlformats.org/officeDocument/2006/relationships/slideLayout" Target="../slideLayouts/slideLayout460.xml"/><Relationship Id="rId211" Type="http://schemas.openxmlformats.org/officeDocument/2006/relationships/slideLayout" Target="../slideLayouts/slideLayout222.xml"/><Relationship Id="rId232" Type="http://schemas.openxmlformats.org/officeDocument/2006/relationships/slideLayout" Target="../slideLayouts/slideLayout243.xml"/><Relationship Id="rId253" Type="http://schemas.openxmlformats.org/officeDocument/2006/relationships/slideLayout" Target="../slideLayouts/slideLayout264.xml"/><Relationship Id="rId274" Type="http://schemas.openxmlformats.org/officeDocument/2006/relationships/slideLayout" Target="../slideLayouts/slideLayout285.xml"/><Relationship Id="rId295" Type="http://schemas.openxmlformats.org/officeDocument/2006/relationships/slideLayout" Target="../slideLayouts/slideLayout306.xml"/><Relationship Id="rId309" Type="http://schemas.openxmlformats.org/officeDocument/2006/relationships/slideLayout" Target="../slideLayouts/slideLayout320.xml"/><Relationship Id="rId460" Type="http://schemas.openxmlformats.org/officeDocument/2006/relationships/slideLayout" Target="../slideLayouts/slideLayout471.xml"/><Relationship Id="rId481" Type="http://schemas.openxmlformats.org/officeDocument/2006/relationships/slideLayout" Target="../slideLayouts/slideLayout492.xml"/><Relationship Id="rId516" Type="http://schemas.openxmlformats.org/officeDocument/2006/relationships/slideLayout" Target="../slideLayouts/slideLayout527.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 Id="rId320" Type="http://schemas.openxmlformats.org/officeDocument/2006/relationships/slideLayout" Target="../slideLayouts/slideLayout331.xml"/><Relationship Id="rId537" Type="http://schemas.openxmlformats.org/officeDocument/2006/relationships/slideLayout" Target="../slideLayouts/slideLayout548.xml"/><Relationship Id="rId80" Type="http://schemas.openxmlformats.org/officeDocument/2006/relationships/slideLayout" Target="../slideLayouts/slideLayout91.xml"/><Relationship Id="rId155" Type="http://schemas.openxmlformats.org/officeDocument/2006/relationships/slideLayout" Target="../slideLayouts/slideLayout166.xml"/><Relationship Id="rId176" Type="http://schemas.openxmlformats.org/officeDocument/2006/relationships/slideLayout" Target="../slideLayouts/slideLayout187.xml"/><Relationship Id="rId197" Type="http://schemas.openxmlformats.org/officeDocument/2006/relationships/slideLayout" Target="../slideLayouts/slideLayout208.xml"/><Relationship Id="rId341" Type="http://schemas.openxmlformats.org/officeDocument/2006/relationships/slideLayout" Target="../slideLayouts/slideLayout352.xml"/><Relationship Id="rId362" Type="http://schemas.openxmlformats.org/officeDocument/2006/relationships/slideLayout" Target="../slideLayouts/slideLayout373.xml"/><Relationship Id="rId383" Type="http://schemas.openxmlformats.org/officeDocument/2006/relationships/slideLayout" Target="../slideLayouts/slideLayout394.xml"/><Relationship Id="rId418" Type="http://schemas.openxmlformats.org/officeDocument/2006/relationships/slideLayout" Target="../slideLayouts/slideLayout429.xml"/><Relationship Id="rId439" Type="http://schemas.openxmlformats.org/officeDocument/2006/relationships/slideLayout" Target="../slideLayouts/slideLayout450.xml"/><Relationship Id="rId201" Type="http://schemas.openxmlformats.org/officeDocument/2006/relationships/slideLayout" Target="../slideLayouts/slideLayout212.xml"/><Relationship Id="rId222" Type="http://schemas.openxmlformats.org/officeDocument/2006/relationships/slideLayout" Target="../slideLayouts/slideLayout233.xml"/><Relationship Id="rId243" Type="http://schemas.openxmlformats.org/officeDocument/2006/relationships/slideLayout" Target="../slideLayouts/slideLayout254.xml"/><Relationship Id="rId264" Type="http://schemas.openxmlformats.org/officeDocument/2006/relationships/slideLayout" Target="../slideLayouts/slideLayout275.xml"/><Relationship Id="rId285" Type="http://schemas.openxmlformats.org/officeDocument/2006/relationships/slideLayout" Target="../slideLayouts/slideLayout296.xml"/><Relationship Id="rId450" Type="http://schemas.openxmlformats.org/officeDocument/2006/relationships/slideLayout" Target="../slideLayouts/slideLayout461.xml"/><Relationship Id="rId471" Type="http://schemas.openxmlformats.org/officeDocument/2006/relationships/slideLayout" Target="../slideLayouts/slideLayout482.xml"/><Relationship Id="rId506" Type="http://schemas.openxmlformats.org/officeDocument/2006/relationships/slideLayout" Target="../slideLayouts/slideLayout517.xml"/><Relationship Id="rId17" Type="http://schemas.openxmlformats.org/officeDocument/2006/relationships/slideLayout" Target="../slideLayouts/slideLayout28.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24" Type="http://schemas.openxmlformats.org/officeDocument/2006/relationships/slideLayout" Target="../slideLayouts/slideLayout135.xml"/><Relationship Id="rId310" Type="http://schemas.openxmlformats.org/officeDocument/2006/relationships/slideLayout" Target="../slideLayouts/slideLayout321.xml"/><Relationship Id="rId492" Type="http://schemas.openxmlformats.org/officeDocument/2006/relationships/slideLayout" Target="../slideLayouts/slideLayout503.xml"/><Relationship Id="rId527" Type="http://schemas.openxmlformats.org/officeDocument/2006/relationships/slideLayout" Target="../slideLayouts/slideLayout538.xml"/><Relationship Id="rId548" Type="http://schemas.openxmlformats.org/officeDocument/2006/relationships/theme" Target="../theme/theme2.xml"/><Relationship Id="rId70" Type="http://schemas.openxmlformats.org/officeDocument/2006/relationships/slideLayout" Target="../slideLayouts/slideLayout81.xml"/><Relationship Id="rId91" Type="http://schemas.openxmlformats.org/officeDocument/2006/relationships/slideLayout" Target="../slideLayouts/slideLayout102.xml"/><Relationship Id="rId145" Type="http://schemas.openxmlformats.org/officeDocument/2006/relationships/slideLayout" Target="../slideLayouts/slideLayout156.xml"/><Relationship Id="rId166" Type="http://schemas.openxmlformats.org/officeDocument/2006/relationships/slideLayout" Target="../slideLayouts/slideLayout177.xml"/><Relationship Id="rId187" Type="http://schemas.openxmlformats.org/officeDocument/2006/relationships/slideLayout" Target="../slideLayouts/slideLayout198.xml"/><Relationship Id="rId331" Type="http://schemas.openxmlformats.org/officeDocument/2006/relationships/slideLayout" Target="../slideLayouts/slideLayout342.xml"/><Relationship Id="rId352" Type="http://schemas.openxmlformats.org/officeDocument/2006/relationships/slideLayout" Target="../slideLayouts/slideLayout363.xml"/><Relationship Id="rId373" Type="http://schemas.openxmlformats.org/officeDocument/2006/relationships/slideLayout" Target="../slideLayouts/slideLayout384.xml"/><Relationship Id="rId394" Type="http://schemas.openxmlformats.org/officeDocument/2006/relationships/slideLayout" Target="../slideLayouts/slideLayout405.xml"/><Relationship Id="rId408" Type="http://schemas.openxmlformats.org/officeDocument/2006/relationships/slideLayout" Target="../slideLayouts/slideLayout419.xml"/><Relationship Id="rId429" Type="http://schemas.openxmlformats.org/officeDocument/2006/relationships/slideLayout" Target="../slideLayouts/slideLayout440.xml"/><Relationship Id="rId1" Type="http://schemas.openxmlformats.org/officeDocument/2006/relationships/slideLayout" Target="../slideLayouts/slideLayout12.xml"/><Relationship Id="rId212" Type="http://schemas.openxmlformats.org/officeDocument/2006/relationships/slideLayout" Target="../slideLayouts/slideLayout223.xml"/><Relationship Id="rId233" Type="http://schemas.openxmlformats.org/officeDocument/2006/relationships/slideLayout" Target="../slideLayouts/slideLayout244.xml"/><Relationship Id="rId254" Type="http://schemas.openxmlformats.org/officeDocument/2006/relationships/slideLayout" Target="../slideLayouts/slideLayout265.xml"/><Relationship Id="rId440" Type="http://schemas.openxmlformats.org/officeDocument/2006/relationships/slideLayout" Target="../slideLayouts/slideLayout451.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275" Type="http://schemas.openxmlformats.org/officeDocument/2006/relationships/slideLayout" Target="../slideLayouts/slideLayout286.xml"/><Relationship Id="rId296" Type="http://schemas.openxmlformats.org/officeDocument/2006/relationships/slideLayout" Target="../slideLayouts/slideLayout307.xml"/><Relationship Id="rId300" Type="http://schemas.openxmlformats.org/officeDocument/2006/relationships/slideLayout" Target="../slideLayouts/slideLayout311.xml"/><Relationship Id="rId461" Type="http://schemas.openxmlformats.org/officeDocument/2006/relationships/slideLayout" Target="../slideLayouts/slideLayout472.xml"/><Relationship Id="rId482" Type="http://schemas.openxmlformats.org/officeDocument/2006/relationships/slideLayout" Target="../slideLayouts/slideLayout493.xml"/><Relationship Id="rId517" Type="http://schemas.openxmlformats.org/officeDocument/2006/relationships/slideLayout" Target="../slideLayouts/slideLayout528.xml"/><Relationship Id="rId538" Type="http://schemas.openxmlformats.org/officeDocument/2006/relationships/slideLayout" Target="../slideLayouts/slideLayout549.xml"/><Relationship Id="rId60" Type="http://schemas.openxmlformats.org/officeDocument/2006/relationships/slideLayout" Target="../slideLayouts/slideLayout71.xml"/><Relationship Id="rId81" Type="http://schemas.openxmlformats.org/officeDocument/2006/relationships/slideLayout" Target="../slideLayouts/slideLayout92.xml"/><Relationship Id="rId135" Type="http://schemas.openxmlformats.org/officeDocument/2006/relationships/slideLayout" Target="../slideLayouts/slideLayout146.xml"/><Relationship Id="rId156" Type="http://schemas.openxmlformats.org/officeDocument/2006/relationships/slideLayout" Target="../slideLayouts/slideLayout167.xml"/><Relationship Id="rId177" Type="http://schemas.openxmlformats.org/officeDocument/2006/relationships/slideLayout" Target="../slideLayouts/slideLayout188.xml"/><Relationship Id="rId198" Type="http://schemas.openxmlformats.org/officeDocument/2006/relationships/slideLayout" Target="../slideLayouts/slideLayout209.xml"/><Relationship Id="rId321" Type="http://schemas.openxmlformats.org/officeDocument/2006/relationships/slideLayout" Target="../slideLayouts/slideLayout332.xml"/><Relationship Id="rId342" Type="http://schemas.openxmlformats.org/officeDocument/2006/relationships/slideLayout" Target="../slideLayouts/slideLayout353.xml"/><Relationship Id="rId363" Type="http://schemas.openxmlformats.org/officeDocument/2006/relationships/slideLayout" Target="../slideLayouts/slideLayout374.xml"/><Relationship Id="rId384" Type="http://schemas.openxmlformats.org/officeDocument/2006/relationships/slideLayout" Target="../slideLayouts/slideLayout395.xml"/><Relationship Id="rId419" Type="http://schemas.openxmlformats.org/officeDocument/2006/relationships/slideLayout" Target="../slideLayouts/slideLayout430.xml"/><Relationship Id="rId202" Type="http://schemas.openxmlformats.org/officeDocument/2006/relationships/slideLayout" Target="../slideLayouts/slideLayout213.xml"/><Relationship Id="rId223" Type="http://schemas.openxmlformats.org/officeDocument/2006/relationships/slideLayout" Target="../slideLayouts/slideLayout234.xml"/><Relationship Id="rId244" Type="http://schemas.openxmlformats.org/officeDocument/2006/relationships/slideLayout" Target="../slideLayouts/slideLayout255.xml"/><Relationship Id="rId430" Type="http://schemas.openxmlformats.org/officeDocument/2006/relationships/slideLayout" Target="../slideLayouts/slideLayout441.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265" Type="http://schemas.openxmlformats.org/officeDocument/2006/relationships/slideLayout" Target="../slideLayouts/slideLayout276.xml"/><Relationship Id="rId286" Type="http://schemas.openxmlformats.org/officeDocument/2006/relationships/slideLayout" Target="../slideLayouts/slideLayout297.xml"/><Relationship Id="rId451" Type="http://schemas.openxmlformats.org/officeDocument/2006/relationships/slideLayout" Target="../slideLayouts/slideLayout462.xml"/><Relationship Id="rId472" Type="http://schemas.openxmlformats.org/officeDocument/2006/relationships/slideLayout" Target="../slideLayouts/slideLayout483.xml"/><Relationship Id="rId493" Type="http://schemas.openxmlformats.org/officeDocument/2006/relationships/slideLayout" Target="../slideLayouts/slideLayout504.xml"/><Relationship Id="rId507" Type="http://schemas.openxmlformats.org/officeDocument/2006/relationships/slideLayout" Target="../slideLayouts/slideLayout518.xml"/><Relationship Id="rId528" Type="http://schemas.openxmlformats.org/officeDocument/2006/relationships/slideLayout" Target="../slideLayouts/slideLayout539.xml"/><Relationship Id="rId50" Type="http://schemas.openxmlformats.org/officeDocument/2006/relationships/slideLayout" Target="../slideLayouts/slideLayout61.xml"/><Relationship Id="rId104" Type="http://schemas.openxmlformats.org/officeDocument/2006/relationships/slideLayout" Target="../slideLayouts/slideLayout115.xml"/><Relationship Id="rId125" Type="http://schemas.openxmlformats.org/officeDocument/2006/relationships/slideLayout" Target="../slideLayouts/slideLayout136.xml"/><Relationship Id="rId146" Type="http://schemas.openxmlformats.org/officeDocument/2006/relationships/slideLayout" Target="../slideLayouts/slideLayout157.xml"/><Relationship Id="rId167" Type="http://schemas.openxmlformats.org/officeDocument/2006/relationships/slideLayout" Target="../slideLayouts/slideLayout178.xml"/><Relationship Id="rId188" Type="http://schemas.openxmlformats.org/officeDocument/2006/relationships/slideLayout" Target="../slideLayouts/slideLayout199.xml"/><Relationship Id="rId311" Type="http://schemas.openxmlformats.org/officeDocument/2006/relationships/slideLayout" Target="../slideLayouts/slideLayout322.xml"/><Relationship Id="rId332" Type="http://schemas.openxmlformats.org/officeDocument/2006/relationships/slideLayout" Target="../slideLayouts/slideLayout343.xml"/><Relationship Id="rId353" Type="http://schemas.openxmlformats.org/officeDocument/2006/relationships/slideLayout" Target="../slideLayouts/slideLayout364.xml"/><Relationship Id="rId374" Type="http://schemas.openxmlformats.org/officeDocument/2006/relationships/slideLayout" Target="../slideLayouts/slideLayout385.xml"/><Relationship Id="rId395" Type="http://schemas.openxmlformats.org/officeDocument/2006/relationships/slideLayout" Target="../slideLayouts/slideLayout406.xml"/><Relationship Id="rId409" Type="http://schemas.openxmlformats.org/officeDocument/2006/relationships/slideLayout" Target="../slideLayouts/slideLayout420.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13" Type="http://schemas.openxmlformats.org/officeDocument/2006/relationships/slideLayout" Target="../slideLayouts/slideLayout224.xml"/><Relationship Id="rId234" Type="http://schemas.openxmlformats.org/officeDocument/2006/relationships/slideLayout" Target="../slideLayouts/slideLayout245.xml"/><Relationship Id="rId420" Type="http://schemas.openxmlformats.org/officeDocument/2006/relationships/slideLayout" Target="../slideLayouts/slideLayout431.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55" Type="http://schemas.openxmlformats.org/officeDocument/2006/relationships/slideLayout" Target="../slideLayouts/slideLayout266.xml"/><Relationship Id="rId276" Type="http://schemas.openxmlformats.org/officeDocument/2006/relationships/slideLayout" Target="../slideLayouts/slideLayout287.xml"/><Relationship Id="rId297" Type="http://schemas.openxmlformats.org/officeDocument/2006/relationships/slideLayout" Target="../slideLayouts/slideLayout308.xml"/><Relationship Id="rId441" Type="http://schemas.openxmlformats.org/officeDocument/2006/relationships/slideLayout" Target="../slideLayouts/slideLayout452.xml"/><Relationship Id="rId462" Type="http://schemas.openxmlformats.org/officeDocument/2006/relationships/slideLayout" Target="../slideLayouts/slideLayout473.xml"/><Relationship Id="rId483" Type="http://schemas.openxmlformats.org/officeDocument/2006/relationships/slideLayout" Target="../slideLayouts/slideLayout494.xml"/><Relationship Id="rId518" Type="http://schemas.openxmlformats.org/officeDocument/2006/relationships/slideLayout" Target="../slideLayouts/slideLayout529.xml"/><Relationship Id="rId539" Type="http://schemas.openxmlformats.org/officeDocument/2006/relationships/slideLayout" Target="../slideLayouts/slideLayout550.xml"/><Relationship Id="rId40" Type="http://schemas.openxmlformats.org/officeDocument/2006/relationships/slideLayout" Target="../slideLayouts/slideLayout51.xml"/><Relationship Id="rId115" Type="http://schemas.openxmlformats.org/officeDocument/2006/relationships/slideLayout" Target="../slideLayouts/slideLayout126.xml"/><Relationship Id="rId136" Type="http://schemas.openxmlformats.org/officeDocument/2006/relationships/slideLayout" Target="../slideLayouts/slideLayout147.xml"/><Relationship Id="rId157" Type="http://schemas.openxmlformats.org/officeDocument/2006/relationships/slideLayout" Target="../slideLayouts/slideLayout168.xml"/><Relationship Id="rId178" Type="http://schemas.openxmlformats.org/officeDocument/2006/relationships/slideLayout" Target="../slideLayouts/slideLayout189.xml"/><Relationship Id="rId301" Type="http://schemas.openxmlformats.org/officeDocument/2006/relationships/slideLayout" Target="../slideLayouts/slideLayout312.xml"/><Relationship Id="rId322" Type="http://schemas.openxmlformats.org/officeDocument/2006/relationships/slideLayout" Target="../slideLayouts/slideLayout333.xml"/><Relationship Id="rId343" Type="http://schemas.openxmlformats.org/officeDocument/2006/relationships/slideLayout" Target="../slideLayouts/slideLayout354.xml"/><Relationship Id="rId364" Type="http://schemas.openxmlformats.org/officeDocument/2006/relationships/slideLayout" Target="../slideLayouts/slideLayout375.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9" Type="http://schemas.openxmlformats.org/officeDocument/2006/relationships/slideLayout" Target="../slideLayouts/slideLayout210.xml"/><Relationship Id="rId203" Type="http://schemas.openxmlformats.org/officeDocument/2006/relationships/slideLayout" Target="../slideLayouts/slideLayout214.xml"/><Relationship Id="rId385" Type="http://schemas.openxmlformats.org/officeDocument/2006/relationships/slideLayout" Target="../slideLayouts/slideLayout396.xml"/><Relationship Id="rId19" Type="http://schemas.openxmlformats.org/officeDocument/2006/relationships/slideLayout" Target="../slideLayouts/slideLayout30.xml"/><Relationship Id="rId224" Type="http://schemas.openxmlformats.org/officeDocument/2006/relationships/slideLayout" Target="../slideLayouts/slideLayout235.xml"/><Relationship Id="rId245" Type="http://schemas.openxmlformats.org/officeDocument/2006/relationships/slideLayout" Target="../slideLayouts/slideLayout256.xml"/><Relationship Id="rId266" Type="http://schemas.openxmlformats.org/officeDocument/2006/relationships/slideLayout" Target="../slideLayouts/slideLayout277.xml"/><Relationship Id="rId287" Type="http://schemas.openxmlformats.org/officeDocument/2006/relationships/slideLayout" Target="../slideLayouts/slideLayout298.xml"/><Relationship Id="rId410" Type="http://schemas.openxmlformats.org/officeDocument/2006/relationships/slideLayout" Target="../slideLayouts/slideLayout421.xml"/><Relationship Id="rId431" Type="http://schemas.openxmlformats.org/officeDocument/2006/relationships/slideLayout" Target="../slideLayouts/slideLayout442.xml"/><Relationship Id="rId452" Type="http://schemas.openxmlformats.org/officeDocument/2006/relationships/slideLayout" Target="../slideLayouts/slideLayout463.xml"/><Relationship Id="rId473" Type="http://schemas.openxmlformats.org/officeDocument/2006/relationships/slideLayout" Target="../slideLayouts/slideLayout484.xml"/><Relationship Id="rId494" Type="http://schemas.openxmlformats.org/officeDocument/2006/relationships/slideLayout" Target="../slideLayouts/slideLayout505.xml"/><Relationship Id="rId508" Type="http://schemas.openxmlformats.org/officeDocument/2006/relationships/slideLayout" Target="../slideLayouts/slideLayout519.xml"/><Relationship Id="rId529" Type="http://schemas.openxmlformats.org/officeDocument/2006/relationships/slideLayout" Target="../slideLayouts/slideLayout540.xml"/><Relationship Id="rId30" Type="http://schemas.openxmlformats.org/officeDocument/2006/relationships/slideLayout" Target="../slideLayouts/slideLayout4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168" Type="http://schemas.openxmlformats.org/officeDocument/2006/relationships/slideLayout" Target="../slideLayouts/slideLayout179.xml"/><Relationship Id="rId312" Type="http://schemas.openxmlformats.org/officeDocument/2006/relationships/slideLayout" Target="../slideLayouts/slideLayout323.xml"/><Relationship Id="rId333" Type="http://schemas.openxmlformats.org/officeDocument/2006/relationships/slideLayout" Target="../slideLayouts/slideLayout344.xml"/><Relationship Id="rId354" Type="http://schemas.openxmlformats.org/officeDocument/2006/relationships/slideLayout" Target="../slideLayouts/slideLayout365.xml"/><Relationship Id="rId540" Type="http://schemas.openxmlformats.org/officeDocument/2006/relationships/slideLayout" Target="../slideLayouts/slideLayout551.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189" Type="http://schemas.openxmlformats.org/officeDocument/2006/relationships/slideLayout" Target="../slideLayouts/slideLayout200.xml"/><Relationship Id="rId375" Type="http://schemas.openxmlformats.org/officeDocument/2006/relationships/slideLayout" Target="../slideLayouts/slideLayout386.xml"/><Relationship Id="rId396" Type="http://schemas.openxmlformats.org/officeDocument/2006/relationships/slideLayout" Target="../slideLayouts/slideLayout407.xml"/><Relationship Id="rId3" Type="http://schemas.openxmlformats.org/officeDocument/2006/relationships/slideLayout" Target="../slideLayouts/slideLayout14.xml"/><Relationship Id="rId214" Type="http://schemas.openxmlformats.org/officeDocument/2006/relationships/slideLayout" Target="../slideLayouts/slideLayout225.xml"/><Relationship Id="rId235" Type="http://schemas.openxmlformats.org/officeDocument/2006/relationships/slideLayout" Target="../slideLayouts/slideLayout246.xml"/><Relationship Id="rId256" Type="http://schemas.openxmlformats.org/officeDocument/2006/relationships/slideLayout" Target="../slideLayouts/slideLayout267.xml"/><Relationship Id="rId277" Type="http://schemas.openxmlformats.org/officeDocument/2006/relationships/slideLayout" Target="../slideLayouts/slideLayout288.xml"/><Relationship Id="rId298" Type="http://schemas.openxmlformats.org/officeDocument/2006/relationships/slideLayout" Target="../slideLayouts/slideLayout309.xml"/><Relationship Id="rId400" Type="http://schemas.openxmlformats.org/officeDocument/2006/relationships/slideLayout" Target="../slideLayouts/slideLayout411.xml"/><Relationship Id="rId421" Type="http://schemas.openxmlformats.org/officeDocument/2006/relationships/slideLayout" Target="../slideLayouts/slideLayout432.xml"/><Relationship Id="rId442" Type="http://schemas.openxmlformats.org/officeDocument/2006/relationships/slideLayout" Target="../slideLayouts/slideLayout453.xml"/><Relationship Id="rId463" Type="http://schemas.openxmlformats.org/officeDocument/2006/relationships/slideLayout" Target="../slideLayouts/slideLayout474.xml"/><Relationship Id="rId484" Type="http://schemas.openxmlformats.org/officeDocument/2006/relationships/slideLayout" Target="../slideLayouts/slideLayout495.xml"/><Relationship Id="rId519" Type="http://schemas.openxmlformats.org/officeDocument/2006/relationships/slideLayout" Target="../slideLayouts/slideLayout530.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slideLayout" Target="../slideLayouts/slideLayout169.xml"/><Relationship Id="rId302" Type="http://schemas.openxmlformats.org/officeDocument/2006/relationships/slideLayout" Target="../slideLayouts/slideLayout313.xml"/><Relationship Id="rId323" Type="http://schemas.openxmlformats.org/officeDocument/2006/relationships/slideLayout" Target="../slideLayouts/slideLayout334.xml"/><Relationship Id="rId344" Type="http://schemas.openxmlformats.org/officeDocument/2006/relationships/slideLayout" Target="../slideLayouts/slideLayout355.xml"/><Relationship Id="rId530" Type="http://schemas.openxmlformats.org/officeDocument/2006/relationships/slideLayout" Target="../slideLayouts/slideLayout541.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179" Type="http://schemas.openxmlformats.org/officeDocument/2006/relationships/slideLayout" Target="../slideLayouts/slideLayout190.xml"/><Relationship Id="rId365" Type="http://schemas.openxmlformats.org/officeDocument/2006/relationships/slideLayout" Target="../slideLayouts/slideLayout376.xml"/><Relationship Id="rId386" Type="http://schemas.openxmlformats.org/officeDocument/2006/relationships/slideLayout" Target="../slideLayouts/slideLayout397.xml"/><Relationship Id="rId190" Type="http://schemas.openxmlformats.org/officeDocument/2006/relationships/slideLayout" Target="../slideLayouts/slideLayout201.xml"/><Relationship Id="rId204" Type="http://schemas.openxmlformats.org/officeDocument/2006/relationships/slideLayout" Target="../slideLayouts/slideLayout215.xml"/><Relationship Id="rId225" Type="http://schemas.openxmlformats.org/officeDocument/2006/relationships/slideLayout" Target="../slideLayouts/slideLayout236.xml"/><Relationship Id="rId246" Type="http://schemas.openxmlformats.org/officeDocument/2006/relationships/slideLayout" Target="../slideLayouts/slideLayout257.xml"/><Relationship Id="rId267" Type="http://schemas.openxmlformats.org/officeDocument/2006/relationships/slideLayout" Target="../slideLayouts/slideLayout278.xml"/><Relationship Id="rId288" Type="http://schemas.openxmlformats.org/officeDocument/2006/relationships/slideLayout" Target="../slideLayouts/slideLayout299.xml"/><Relationship Id="rId411" Type="http://schemas.openxmlformats.org/officeDocument/2006/relationships/slideLayout" Target="../slideLayouts/slideLayout422.xml"/><Relationship Id="rId432" Type="http://schemas.openxmlformats.org/officeDocument/2006/relationships/slideLayout" Target="../slideLayouts/slideLayout443.xml"/><Relationship Id="rId453" Type="http://schemas.openxmlformats.org/officeDocument/2006/relationships/slideLayout" Target="../slideLayouts/slideLayout464.xml"/><Relationship Id="rId474" Type="http://schemas.openxmlformats.org/officeDocument/2006/relationships/slideLayout" Target="../slideLayouts/slideLayout485.xml"/><Relationship Id="rId509" Type="http://schemas.openxmlformats.org/officeDocument/2006/relationships/slideLayout" Target="../slideLayouts/slideLayout520.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313" Type="http://schemas.openxmlformats.org/officeDocument/2006/relationships/slideLayout" Target="../slideLayouts/slideLayout324.xml"/><Relationship Id="rId495" Type="http://schemas.openxmlformats.org/officeDocument/2006/relationships/slideLayout" Target="../slideLayouts/slideLayout506.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94" Type="http://schemas.openxmlformats.org/officeDocument/2006/relationships/slideLayout" Target="../slideLayouts/slideLayout105.xml"/><Relationship Id="rId148" Type="http://schemas.openxmlformats.org/officeDocument/2006/relationships/slideLayout" Target="../slideLayouts/slideLayout159.xml"/><Relationship Id="rId169" Type="http://schemas.openxmlformats.org/officeDocument/2006/relationships/slideLayout" Target="../slideLayouts/slideLayout180.xml"/><Relationship Id="rId334" Type="http://schemas.openxmlformats.org/officeDocument/2006/relationships/slideLayout" Target="../slideLayouts/slideLayout345.xml"/><Relationship Id="rId355" Type="http://schemas.openxmlformats.org/officeDocument/2006/relationships/slideLayout" Target="../slideLayouts/slideLayout366.xml"/><Relationship Id="rId376" Type="http://schemas.openxmlformats.org/officeDocument/2006/relationships/slideLayout" Target="../slideLayouts/slideLayout387.xml"/><Relationship Id="rId397" Type="http://schemas.openxmlformats.org/officeDocument/2006/relationships/slideLayout" Target="../slideLayouts/slideLayout408.xml"/><Relationship Id="rId520" Type="http://schemas.openxmlformats.org/officeDocument/2006/relationships/slideLayout" Target="../slideLayouts/slideLayout531.xml"/><Relationship Id="rId541" Type="http://schemas.openxmlformats.org/officeDocument/2006/relationships/slideLayout" Target="../slideLayouts/slideLayout552.xml"/><Relationship Id="rId4" Type="http://schemas.openxmlformats.org/officeDocument/2006/relationships/slideLayout" Target="../slideLayouts/slideLayout15.xml"/><Relationship Id="rId180" Type="http://schemas.openxmlformats.org/officeDocument/2006/relationships/slideLayout" Target="../slideLayouts/slideLayout191.xml"/><Relationship Id="rId215" Type="http://schemas.openxmlformats.org/officeDocument/2006/relationships/slideLayout" Target="../slideLayouts/slideLayout226.xml"/><Relationship Id="rId236" Type="http://schemas.openxmlformats.org/officeDocument/2006/relationships/slideLayout" Target="../slideLayouts/slideLayout247.xml"/><Relationship Id="rId257" Type="http://schemas.openxmlformats.org/officeDocument/2006/relationships/slideLayout" Target="../slideLayouts/slideLayout268.xml"/><Relationship Id="rId278" Type="http://schemas.openxmlformats.org/officeDocument/2006/relationships/slideLayout" Target="../slideLayouts/slideLayout289.xml"/><Relationship Id="rId401" Type="http://schemas.openxmlformats.org/officeDocument/2006/relationships/slideLayout" Target="../slideLayouts/slideLayout412.xml"/><Relationship Id="rId422" Type="http://schemas.openxmlformats.org/officeDocument/2006/relationships/slideLayout" Target="../slideLayouts/slideLayout433.xml"/><Relationship Id="rId443" Type="http://schemas.openxmlformats.org/officeDocument/2006/relationships/slideLayout" Target="../slideLayouts/slideLayout454.xml"/><Relationship Id="rId464" Type="http://schemas.openxmlformats.org/officeDocument/2006/relationships/slideLayout" Target="../slideLayouts/slideLayout475.xml"/><Relationship Id="rId303" Type="http://schemas.openxmlformats.org/officeDocument/2006/relationships/slideLayout" Target="../slideLayouts/slideLayout314.xml"/><Relationship Id="rId485" Type="http://schemas.openxmlformats.org/officeDocument/2006/relationships/slideLayout" Target="../slideLayouts/slideLayout496.xml"/><Relationship Id="rId42" Type="http://schemas.openxmlformats.org/officeDocument/2006/relationships/slideLayout" Target="../slideLayouts/slideLayout53.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345" Type="http://schemas.openxmlformats.org/officeDocument/2006/relationships/slideLayout" Target="../slideLayouts/slideLayout356.xml"/><Relationship Id="rId387" Type="http://schemas.openxmlformats.org/officeDocument/2006/relationships/slideLayout" Target="../slideLayouts/slideLayout398.xml"/><Relationship Id="rId510" Type="http://schemas.openxmlformats.org/officeDocument/2006/relationships/slideLayout" Target="../slideLayouts/slideLayout521.xml"/><Relationship Id="rId191" Type="http://schemas.openxmlformats.org/officeDocument/2006/relationships/slideLayout" Target="../slideLayouts/slideLayout202.xml"/><Relationship Id="rId205" Type="http://schemas.openxmlformats.org/officeDocument/2006/relationships/slideLayout" Target="../slideLayouts/slideLayout216.xml"/><Relationship Id="rId247" Type="http://schemas.openxmlformats.org/officeDocument/2006/relationships/slideLayout" Target="../slideLayouts/slideLayout258.xml"/><Relationship Id="rId412" Type="http://schemas.openxmlformats.org/officeDocument/2006/relationships/slideLayout" Target="../slideLayouts/slideLayout423.xml"/><Relationship Id="rId107" Type="http://schemas.openxmlformats.org/officeDocument/2006/relationships/slideLayout" Target="../slideLayouts/slideLayout118.xml"/><Relationship Id="rId289" Type="http://schemas.openxmlformats.org/officeDocument/2006/relationships/slideLayout" Target="../slideLayouts/slideLayout300.xml"/><Relationship Id="rId454" Type="http://schemas.openxmlformats.org/officeDocument/2006/relationships/slideLayout" Target="../slideLayouts/slideLayout465.xml"/><Relationship Id="rId496" Type="http://schemas.openxmlformats.org/officeDocument/2006/relationships/slideLayout" Target="../slideLayouts/slideLayout507.xml"/><Relationship Id="rId11" Type="http://schemas.openxmlformats.org/officeDocument/2006/relationships/slideLayout" Target="../slideLayouts/slideLayout22.xml"/><Relationship Id="rId53" Type="http://schemas.openxmlformats.org/officeDocument/2006/relationships/slideLayout" Target="../slideLayouts/slideLayout64.xml"/><Relationship Id="rId149" Type="http://schemas.openxmlformats.org/officeDocument/2006/relationships/slideLayout" Target="../slideLayouts/slideLayout160.xml"/><Relationship Id="rId314" Type="http://schemas.openxmlformats.org/officeDocument/2006/relationships/slideLayout" Target="../slideLayouts/slideLayout325.xml"/><Relationship Id="rId356" Type="http://schemas.openxmlformats.org/officeDocument/2006/relationships/slideLayout" Target="../slideLayouts/slideLayout367.xml"/><Relationship Id="rId398" Type="http://schemas.openxmlformats.org/officeDocument/2006/relationships/slideLayout" Target="../slideLayouts/slideLayout409.xml"/><Relationship Id="rId521" Type="http://schemas.openxmlformats.org/officeDocument/2006/relationships/slideLayout" Target="../slideLayouts/slideLayout532.xml"/><Relationship Id="rId95" Type="http://schemas.openxmlformats.org/officeDocument/2006/relationships/slideLayout" Target="../slideLayouts/slideLayout106.xml"/><Relationship Id="rId160" Type="http://schemas.openxmlformats.org/officeDocument/2006/relationships/slideLayout" Target="../slideLayouts/slideLayout171.xml"/><Relationship Id="rId216" Type="http://schemas.openxmlformats.org/officeDocument/2006/relationships/slideLayout" Target="../slideLayouts/slideLayout227.xml"/><Relationship Id="rId423" Type="http://schemas.openxmlformats.org/officeDocument/2006/relationships/slideLayout" Target="../slideLayouts/slideLayout434.xml"/><Relationship Id="rId258" Type="http://schemas.openxmlformats.org/officeDocument/2006/relationships/slideLayout" Target="../slideLayouts/slideLayout269.xml"/><Relationship Id="rId465" Type="http://schemas.openxmlformats.org/officeDocument/2006/relationships/slideLayout" Target="../slideLayouts/slideLayout476.xml"/><Relationship Id="rId22" Type="http://schemas.openxmlformats.org/officeDocument/2006/relationships/slideLayout" Target="../slideLayouts/slideLayout33.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325" Type="http://schemas.openxmlformats.org/officeDocument/2006/relationships/slideLayout" Target="../slideLayouts/slideLayout336.xml"/><Relationship Id="rId367" Type="http://schemas.openxmlformats.org/officeDocument/2006/relationships/slideLayout" Target="../slideLayouts/slideLayout378.xml"/><Relationship Id="rId532" Type="http://schemas.openxmlformats.org/officeDocument/2006/relationships/slideLayout" Target="../slideLayouts/slideLayout543.xml"/><Relationship Id="rId171" Type="http://schemas.openxmlformats.org/officeDocument/2006/relationships/slideLayout" Target="../slideLayouts/slideLayout182.xml"/><Relationship Id="rId227" Type="http://schemas.openxmlformats.org/officeDocument/2006/relationships/slideLayout" Target="../slideLayouts/slideLayout238.xml"/><Relationship Id="rId269" Type="http://schemas.openxmlformats.org/officeDocument/2006/relationships/slideLayout" Target="../slideLayouts/slideLayout280.xml"/><Relationship Id="rId434" Type="http://schemas.openxmlformats.org/officeDocument/2006/relationships/slideLayout" Target="../slideLayouts/slideLayout445.xml"/><Relationship Id="rId476" Type="http://schemas.openxmlformats.org/officeDocument/2006/relationships/slideLayout" Target="../slideLayouts/slideLayout487.xml"/><Relationship Id="rId33" Type="http://schemas.openxmlformats.org/officeDocument/2006/relationships/slideLayout" Target="../slideLayouts/slideLayout44.xml"/><Relationship Id="rId129" Type="http://schemas.openxmlformats.org/officeDocument/2006/relationships/slideLayout" Target="../slideLayouts/slideLayout140.xml"/><Relationship Id="rId280" Type="http://schemas.openxmlformats.org/officeDocument/2006/relationships/slideLayout" Target="../slideLayouts/slideLayout291.xml"/><Relationship Id="rId336" Type="http://schemas.openxmlformats.org/officeDocument/2006/relationships/slideLayout" Target="../slideLayouts/slideLayout347.xml"/><Relationship Id="rId501" Type="http://schemas.openxmlformats.org/officeDocument/2006/relationships/slideLayout" Target="../slideLayouts/slideLayout512.xml"/><Relationship Id="rId543" Type="http://schemas.openxmlformats.org/officeDocument/2006/relationships/slideLayout" Target="../slideLayouts/slideLayout554.xml"/><Relationship Id="rId75" Type="http://schemas.openxmlformats.org/officeDocument/2006/relationships/slideLayout" Target="../slideLayouts/slideLayout86.xml"/><Relationship Id="rId140" Type="http://schemas.openxmlformats.org/officeDocument/2006/relationships/slideLayout" Target="../slideLayouts/slideLayout151.xml"/><Relationship Id="rId182" Type="http://schemas.openxmlformats.org/officeDocument/2006/relationships/slideLayout" Target="../slideLayouts/slideLayout193.xml"/><Relationship Id="rId378" Type="http://schemas.openxmlformats.org/officeDocument/2006/relationships/slideLayout" Target="../slideLayouts/slideLayout389.xml"/><Relationship Id="rId403" Type="http://schemas.openxmlformats.org/officeDocument/2006/relationships/slideLayout" Target="../slideLayouts/slideLayout414.xml"/><Relationship Id="rId6" Type="http://schemas.openxmlformats.org/officeDocument/2006/relationships/slideLayout" Target="../slideLayouts/slideLayout17.xml"/><Relationship Id="rId238" Type="http://schemas.openxmlformats.org/officeDocument/2006/relationships/slideLayout" Target="../slideLayouts/slideLayout249.xml"/><Relationship Id="rId445" Type="http://schemas.openxmlformats.org/officeDocument/2006/relationships/slideLayout" Target="../slideLayouts/slideLayout456.xml"/><Relationship Id="rId487" Type="http://schemas.openxmlformats.org/officeDocument/2006/relationships/slideLayout" Target="../slideLayouts/slideLayout498.xml"/><Relationship Id="rId291" Type="http://schemas.openxmlformats.org/officeDocument/2006/relationships/slideLayout" Target="../slideLayouts/slideLayout302.xml"/><Relationship Id="rId305" Type="http://schemas.openxmlformats.org/officeDocument/2006/relationships/slideLayout" Target="../slideLayouts/slideLayout316.xml"/><Relationship Id="rId347" Type="http://schemas.openxmlformats.org/officeDocument/2006/relationships/slideLayout" Target="../slideLayouts/slideLayout358.xml"/><Relationship Id="rId512" Type="http://schemas.openxmlformats.org/officeDocument/2006/relationships/slideLayout" Target="../slideLayouts/slideLayout523.xml"/><Relationship Id="rId44" Type="http://schemas.openxmlformats.org/officeDocument/2006/relationships/slideLayout" Target="../slideLayouts/slideLayout55.xml"/><Relationship Id="rId86" Type="http://schemas.openxmlformats.org/officeDocument/2006/relationships/slideLayout" Target="../slideLayouts/slideLayout97.xml"/><Relationship Id="rId151" Type="http://schemas.openxmlformats.org/officeDocument/2006/relationships/slideLayout" Target="../slideLayouts/slideLayout162.xml"/><Relationship Id="rId389" Type="http://schemas.openxmlformats.org/officeDocument/2006/relationships/slideLayout" Target="../slideLayouts/slideLayout400.xml"/><Relationship Id="rId193" Type="http://schemas.openxmlformats.org/officeDocument/2006/relationships/slideLayout" Target="../slideLayouts/slideLayout204.xml"/><Relationship Id="rId207" Type="http://schemas.openxmlformats.org/officeDocument/2006/relationships/slideLayout" Target="../slideLayouts/slideLayout218.xml"/><Relationship Id="rId249" Type="http://schemas.openxmlformats.org/officeDocument/2006/relationships/slideLayout" Target="../slideLayouts/slideLayout260.xml"/><Relationship Id="rId414" Type="http://schemas.openxmlformats.org/officeDocument/2006/relationships/slideLayout" Target="../slideLayouts/slideLayout425.xml"/><Relationship Id="rId456" Type="http://schemas.openxmlformats.org/officeDocument/2006/relationships/slideLayout" Target="../slideLayouts/slideLayout467.xml"/><Relationship Id="rId498" Type="http://schemas.openxmlformats.org/officeDocument/2006/relationships/slideLayout" Target="../slideLayouts/slideLayout509.xml"/><Relationship Id="rId13" Type="http://schemas.openxmlformats.org/officeDocument/2006/relationships/slideLayout" Target="../slideLayouts/slideLayout24.xml"/><Relationship Id="rId109" Type="http://schemas.openxmlformats.org/officeDocument/2006/relationships/slideLayout" Target="../slideLayouts/slideLayout120.xml"/><Relationship Id="rId260" Type="http://schemas.openxmlformats.org/officeDocument/2006/relationships/slideLayout" Target="../slideLayouts/slideLayout271.xml"/><Relationship Id="rId316" Type="http://schemas.openxmlformats.org/officeDocument/2006/relationships/slideLayout" Target="../slideLayouts/slideLayout327.xml"/><Relationship Id="rId523" Type="http://schemas.openxmlformats.org/officeDocument/2006/relationships/slideLayout" Target="../slideLayouts/slideLayout534.xml"/><Relationship Id="rId55" Type="http://schemas.openxmlformats.org/officeDocument/2006/relationships/slideLayout" Target="../slideLayouts/slideLayout66.xml"/><Relationship Id="rId97" Type="http://schemas.openxmlformats.org/officeDocument/2006/relationships/slideLayout" Target="../slideLayouts/slideLayout108.xml"/><Relationship Id="rId120" Type="http://schemas.openxmlformats.org/officeDocument/2006/relationships/slideLayout" Target="../slideLayouts/slideLayout131.xml"/><Relationship Id="rId358" Type="http://schemas.openxmlformats.org/officeDocument/2006/relationships/slideLayout" Target="../slideLayouts/slideLayout369.xml"/><Relationship Id="rId162" Type="http://schemas.openxmlformats.org/officeDocument/2006/relationships/slideLayout" Target="../slideLayouts/slideLayout173.xml"/><Relationship Id="rId218" Type="http://schemas.openxmlformats.org/officeDocument/2006/relationships/slideLayout" Target="../slideLayouts/slideLayout229.xml"/><Relationship Id="rId425" Type="http://schemas.openxmlformats.org/officeDocument/2006/relationships/slideLayout" Target="../slideLayouts/slideLayout436.xml"/><Relationship Id="rId467" Type="http://schemas.openxmlformats.org/officeDocument/2006/relationships/slideLayout" Target="../slideLayouts/slideLayout478.xml"/><Relationship Id="rId271" Type="http://schemas.openxmlformats.org/officeDocument/2006/relationships/slideLayout" Target="../slideLayouts/slideLayout282.xml"/><Relationship Id="rId24" Type="http://schemas.openxmlformats.org/officeDocument/2006/relationships/slideLayout" Target="../slideLayouts/slideLayout35.xml"/><Relationship Id="rId66" Type="http://schemas.openxmlformats.org/officeDocument/2006/relationships/slideLayout" Target="../slideLayouts/slideLayout77.xml"/><Relationship Id="rId131" Type="http://schemas.openxmlformats.org/officeDocument/2006/relationships/slideLayout" Target="../slideLayouts/slideLayout142.xml"/><Relationship Id="rId327" Type="http://schemas.openxmlformats.org/officeDocument/2006/relationships/slideLayout" Target="../slideLayouts/slideLayout338.xml"/><Relationship Id="rId369" Type="http://schemas.openxmlformats.org/officeDocument/2006/relationships/slideLayout" Target="../slideLayouts/slideLayout380.xml"/><Relationship Id="rId534" Type="http://schemas.openxmlformats.org/officeDocument/2006/relationships/slideLayout" Target="../slideLayouts/slideLayout545.xml"/><Relationship Id="rId173" Type="http://schemas.openxmlformats.org/officeDocument/2006/relationships/slideLayout" Target="../slideLayouts/slideLayout184.xml"/><Relationship Id="rId229" Type="http://schemas.openxmlformats.org/officeDocument/2006/relationships/slideLayout" Target="../slideLayouts/slideLayout240.xml"/><Relationship Id="rId380" Type="http://schemas.openxmlformats.org/officeDocument/2006/relationships/slideLayout" Target="../slideLayouts/slideLayout391.xml"/><Relationship Id="rId436" Type="http://schemas.openxmlformats.org/officeDocument/2006/relationships/slideLayout" Target="../slideLayouts/slideLayout447.xml"/><Relationship Id="rId240" Type="http://schemas.openxmlformats.org/officeDocument/2006/relationships/slideLayout" Target="../slideLayouts/slideLayout251.xml"/><Relationship Id="rId478" Type="http://schemas.openxmlformats.org/officeDocument/2006/relationships/slideLayout" Target="../slideLayouts/slideLayout489.xml"/><Relationship Id="rId35" Type="http://schemas.openxmlformats.org/officeDocument/2006/relationships/slideLayout" Target="../slideLayouts/slideLayout46.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282" Type="http://schemas.openxmlformats.org/officeDocument/2006/relationships/slideLayout" Target="../slideLayouts/slideLayout293.xml"/><Relationship Id="rId338" Type="http://schemas.openxmlformats.org/officeDocument/2006/relationships/slideLayout" Target="../slideLayouts/slideLayout349.xml"/><Relationship Id="rId503" Type="http://schemas.openxmlformats.org/officeDocument/2006/relationships/slideLayout" Target="../slideLayouts/slideLayout514.xml"/><Relationship Id="rId545" Type="http://schemas.openxmlformats.org/officeDocument/2006/relationships/slideLayout" Target="../slideLayouts/slideLayout556.xml"/><Relationship Id="rId8" Type="http://schemas.openxmlformats.org/officeDocument/2006/relationships/slideLayout" Target="../slideLayouts/slideLayout19.xml"/><Relationship Id="rId142" Type="http://schemas.openxmlformats.org/officeDocument/2006/relationships/slideLayout" Target="../slideLayouts/slideLayout153.xml"/><Relationship Id="rId184" Type="http://schemas.openxmlformats.org/officeDocument/2006/relationships/slideLayout" Target="../slideLayouts/slideLayout195.xml"/><Relationship Id="rId391" Type="http://schemas.openxmlformats.org/officeDocument/2006/relationships/slideLayout" Target="../slideLayouts/slideLayout402.xml"/><Relationship Id="rId405" Type="http://schemas.openxmlformats.org/officeDocument/2006/relationships/slideLayout" Target="../slideLayouts/slideLayout416.xml"/><Relationship Id="rId447" Type="http://schemas.openxmlformats.org/officeDocument/2006/relationships/slideLayout" Target="../slideLayouts/slideLayout458.xml"/><Relationship Id="rId251" Type="http://schemas.openxmlformats.org/officeDocument/2006/relationships/slideLayout" Target="../slideLayouts/slideLayout262.xml"/><Relationship Id="rId489" Type="http://schemas.openxmlformats.org/officeDocument/2006/relationships/slideLayout" Target="../slideLayouts/slideLayout500.xml"/><Relationship Id="rId46" Type="http://schemas.openxmlformats.org/officeDocument/2006/relationships/slideLayout" Target="../slideLayouts/slideLayout57.xml"/><Relationship Id="rId293" Type="http://schemas.openxmlformats.org/officeDocument/2006/relationships/slideLayout" Target="../slideLayouts/slideLayout304.xml"/><Relationship Id="rId307" Type="http://schemas.openxmlformats.org/officeDocument/2006/relationships/slideLayout" Target="../slideLayouts/slideLayout318.xml"/><Relationship Id="rId349" Type="http://schemas.openxmlformats.org/officeDocument/2006/relationships/slideLayout" Target="../slideLayouts/slideLayout360.xml"/><Relationship Id="rId514" Type="http://schemas.openxmlformats.org/officeDocument/2006/relationships/slideLayout" Target="../slideLayouts/slideLayout525.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53" Type="http://schemas.openxmlformats.org/officeDocument/2006/relationships/slideLayout" Target="../slideLayouts/slideLayout164.xml"/><Relationship Id="rId195" Type="http://schemas.openxmlformats.org/officeDocument/2006/relationships/slideLayout" Target="../slideLayouts/slideLayout206.xml"/><Relationship Id="rId209" Type="http://schemas.openxmlformats.org/officeDocument/2006/relationships/slideLayout" Target="../slideLayouts/slideLayout220.xml"/><Relationship Id="rId360" Type="http://schemas.openxmlformats.org/officeDocument/2006/relationships/slideLayout" Target="../slideLayouts/slideLayout371.xml"/><Relationship Id="rId416" Type="http://schemas.openxmlformats.org/officeDocument/2006/relationships/slideLayout" Target="../slideLayouts/slideLayout4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theme" Target="../theme/theme3.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slideLayout" Target="../slideLayouts/slideLayout570.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659210495"/>
      </p:ext>
    </p:extLst>
  </p:cSld>
  <p:clrMap bg1="lt1" tx1="dk1" bg2="dk2" tx2="lt2" accent1="accent1" accent2="accent2" accent3="accent3" accent4="accent4" accent5="accent5" accent6="accent6" hlink="hlink" folHlink="folHlink"/>
  <p:sldLayoutIdLst>
    <p:sldLayoutId id="2147488642" r:id="rId1"/>
    <p:sldLayoutId id="2147488643" r:id="rId2"/>
    <p:sldLayoutId id="2147488644" r:id="rId3"/>
    <p:sldLayoutId id="2147488645" r:id="rId4"/>
    <p:sldLayoutId id="2147488646" r:id="rId5"/>
    <p:sldLayoutId id="2147488647" r:id="rId6"/>
    <p:sldLayoutId id="2147488649" r:id="rId7"/>
    <p:sldLayoutId id="2147488650" r:id="rId8"/>
    <p:sldLayoutId id="2147488651" r:id="rId9"/>
    <p:sldLayoutId id="2147488652" r:id="rId10"/>
    <p:sldLayoutId id="2147488653" r:id="rId11"/>
    <p:sldLayoutId id="2147484746" r:id="rId12"/>
    <p:sldLayoutId id="2147484747" r:id="rId13"/>
    <p:sldLayoutId id="2147484748" r:id="rId14"/>
    <p:sldLayoutId id="2147484749" r:id="rId15"/>
    <p:sldLayoutId id="2147484750" r:id="rId16"/>
    <p:sldLayoutId id="2147484751" r:id="rId17"/>
    <p:sldLayoutId id="2147484752" r:id="rId18"/>
    <p:sldLayoutId id="2147484753" r:id="rId19"/>
    <p:sldLayoutId id="2147484754" r:id="rId20"/>
    <p:sldLayoutId id="2147484755" r:id="rId21"/>
    <p:sldLayoutId id="2147484756" r:id="rId22"/>
    <p:sldLayoutId id="2147484757" r:id="rId23"/>
    <p:sldLayoutId id="2147484758" r:id="rId24"/>
    <p:sldLayoutId id="2147484759" r:id="rId25"/>
    <p:sldLayoutId id="2147484760" r:id="rId26"/>
    <p:sldLayoutId id="2147484761" r:id="rId27"/>
    <p:sldLayoutId id="2147484762" r:id="rId28"/>
    <p:sldLayoutId id="2147484763" r:id="rId29"/>
    <p:sldLayoutId id="2147484764" r:id="rId30"/>
    <p:sldLayoutId id="2147484765" r:id="rId31"/>
    <p:sldLayoutId id="2147484766" r:id="rId32"/>
    <p:sldLayoutId id="2147484767" r:id="rId33"/>
    <p:sldLayoutId id="2147484768" r:id="rId34"/>
    <p:sldLayoutId id="2147484769" r:id="rId35"/>
    <p:sldLayoutId id="2147484770" r:id="rId36"/>
    <p:sldLayoutId id="2147484771" r:id="rId37"/>
    <p:sldLayoutId id="2147484772" r:id="rId38"/>
    <p:sldLayoutId id="2147484773" r:id="rId39"/>
    <p:sldLayoutId id="2147484774" r:id="rId40"/>
    <p:sldLayoutId id="2147484775" r:id="rId41"/>
    <p:sldLayoutId id="2147484776" r:id="rId42"/>
    <p:sldLayoutId id="2147484777" r:id="rId43"/>
    <p:sldLayoutId id="2147484778" r:id="rId44"/>
    <p:sldLayoutId id="2147484779" r:id="rId45"/>
    <p:sldLayoutId id="2147484780" r:id="rId46"/>
    <p:sldLayoutId id="2147484781" r:id="rId47"/>
    <p:sldLayoutId id="2147484782" r:id="rId48"/>
    <p:sldLayoutId id="2147484783" r:id="rId49"/>
    <p:sldLayoutId id="2147484784" r:id="rId50"/>
    <p:sldLayoutId id="2147484785" r:id="rId51"/>
    <p:sldLayoutId id="2147484786" r:id="rId52"/>
    <p:sldLayoutId id="2147484787" r:id="rId53"/>
    <p:sldLayoutId id="2147484788" r:id="rId54"/>
    <p:sldLayoutId id="2147484789" r:id="rId55"/>
    <p:sldLayoutId id="2147484790" r:id="rId56"/>
    <p:sldLayoutId id="2147484791" r:id="rId57"/>
    <p:sldLayoutId id="2147484792" r:id="rId58"/>
    <p:sldLayoutId id="2147484793" r:id="rId59"/>
    <p:sldLayoutId id="2147484794" r:id="rId60"/>
    <p:sldLayoutId id="2147484795" r:id="rId61"/>
    <p:sldLayoutId id="2147484796" r:id="rId62"/>
    <p:sldLayoutId id="2147484797" r:id="rId63"/>
    <p:sldLayoutId id="2147484798" r:id="rId64"/>
    <p:sldLayoutId id="2147484799" r:id="rId65"/>
    <p:sldLayoutId id="2147484800" r:id="rId66"/>
    <p:sldLayoutId id="2147484801" r:id="rId67"/>
    <p:sldLayoutId id="2147484802" r:id="rId68"/>
    <p:sldLayoutId id="2147484803" r:id="rId69"/>
    <p:sldLayoutId id="2147484804" r:id="rId70"/>
    <p:sldLayoutId id="2147484805" r:id="rId71"/>
    <p:sldLayoutId id="2147484806" r:id="rId72"/>
    <p:sldLayoutId id="2147484807" r:id="rId73"/>
    <p:sldLayoutId id="2147484808" r:id="rId74"/>
    <p:sldLayoutId id="2147484809" r:id="rId75"/>
    <p:sldLayoutId id="2147484810" r:id="rId76"/>
    <p:sldLayoutId id="2147484811" r:id="rId77"/>
    <p:sldLayoutId id="2147484812" r:id="rId78"/>
    <p:sldLayoutId id="2147484813" r:id="rId79"/>
    <p:sldLayoutId id="2147484814" r:id="rId80"/>
    <p:sldLayoutId id="2147484815" r:id="rId81"/>
    <p:sldLayoutId id="2147484816" r:id="rId82"/>
    <p:sldLayoutId id="2147484817" r:id="rId83"/>
    <p:sldLayoutId id="2147484818" r:id="rId84"/>
    <p:sldLayoutId id="2147484819" r:id="rId85"/>
    <p:sldLayoutId id="2147484820" r:id="rId86"/>
    <p:sldLayoutId id="2147484821" r:id="rId87"/>
    <p:sldLayoutId id="2147484822" r:id="rId88"/>
    <p:sldLayoutId id="2147484823" r:id="rId89"/>
    <p:sldLayoutId id="2147484824" r:id="rId90"/>
    <p:sldLayoutId id="2147484825" r:id="rId91"/>
    <p:sldLayoutId id="2147484826" r:id="rId92"/>
    <p:sldLayoutId id="2147484827" r:id="rId93"/>
    <p:sldLayoutId id="2147484828" r:id="rId94"/>
    <p:sldLayoutId id="2147484829" r:id="rId95"/>
    <p:sldLayoutId id="2147484830" r:id="rId96"/>
    <p:sldLayoutId id="2147484831" r:id="rId97"/>
    <p:sldLayoutId id="2147484832" r:id="rId98"/>
    <p:sldLayoutId id="2147484833" r:id="rId99"/>
    <p:sldLayoutId id="2147484834" r:id="rId100"/>
    <p:sldLayoutId id="2147484835" r:id="rId101"/>
    <p:sldLayoutId id="2147484836" r:id="rId102"/>
    <p:sldLayoutId id="2147484837" r:id="rId103"/>
    <p:sldLayoutId id="2147484838" r:id="rId104"/>
    <p:sldLayoutId id="2147484839" r:id="rId105"/>
    <p:sldLayoutId id="2147484840" r:id="rId106"/>
    <p:sldLayoutId id="2147484841" r:id="rId107"/>
    <p:sldLayoutId id="2147484842" r:id="rId108"/>
    <p:sldLayoutId id="2147484843" r:id="rId109"/>
    <p:sldLayoutId id="2147484844" r:id="rId110"/>
    <p:sldLayoutId id="2147484845" r:id="rId111"/>
    <p:sldLayoutId id="2147484846" r:id="rId112"/>
    <p:sldLayoutId id="2147484847" r:id="rId113"/>
    <p:sldLayoutId id="2147484848" r:id="rId114"/>
    <p:sldLayoutId id="2147484849" r:id="rId115"/>
    <p:sldLayoutId id="2147484850" r:id="rId116"/>
    <p:sldLayoutId id="2147484851" r:id="rId117"/>
    <p:sldLayoutId id="2147484852" r:id="rId118"/>
    <p:sldLayoutId id="2147484853" r:id="rId119"/>
    <p:sldLayoutId id="2147484854" r:id="rId120"/>
    <p:sldLayoutId id="2147484855" r:id="rId121"/>
    <p:sldLayoutId id="2147484856" r:id="rId122"/>
    <p:sldLayoutId id="2147484857" r:id="rId123"/>
    <p:sldLayoutId id="2147484858" r:id="rId124"/>
    <p:sldLayoutId id="2147484859" r:id="rId125"/>
    <p:sldLayoutId id="2147484860" r:id="rId126"/>
    <p:sldLayoutId id="2147484861" r:id="rId127"/>
    <p:sldLayoutId id="2147484862" r:id="rId128"/>
    <p:sldLayoutId id="2147484863" r:id="rId129"/>
    <p:sldLayoutId id="2147484864" r:id="rId130"/>
    <p:sldLayoutId id="2147484865" r:id="rId131"/>
    <p:sldLayoutId id="2147484866" r:id="rId132"/>
    <p:sldLayoutId id="2147484867" r:id="rId133"/>
    <p:sldLayoutId id="2147484868" r:id="rId134"/>
    <p:sldLayoutId id="2147484869" r:id="rId135"/>
    <p:sldLayoutId id="2147484870" r:id="rId136"/>
    <p:sldLayoutId id="2147484871" r:id="rId137"/>
    <p:sldLayoutId id="2147484872" r:id="rId138"/>
    <p:sldLayoutId id="2147484873" r:id="rId139"/>
    <p:sldLayoutId id="2147484874" r:id="rId140"/>
    <p:sldLayoutId id="2147484875" r:id="rId141"/>
    <p:sldLayoutId id="2147484876" r:id="rId142"/>
    <p:sldLayoutId id="2147484877" r:id="rId143"/>
    <p:sldLayoutId id="2147484878" r:id="rId144"/>
    <p:sldLayoutId id="2147484879" r:id="rId145"/>
    <p:sldLayoutId id="2147484880" r:id="rId146"/>
    <p:sldLayoutId id="2147484881" r:id="rId147"/>
    <p:sldLayoutId id="2147484882" r:id="rId148"/>
    <p:sldLayoutId id="2147484883" r:id="rId149"/>
    <p:sldLayoutId id="2147484884" r:id="rId150"/>
    <p:sldLayoutId id="2147484885" r:id="rId151"/>
    <p:sldLayoutId id="2147484886" r:id="rId152"/>
    <p:sldLayoutId id="2147484887" r:id="rId153"/>
    <p:sldLayoutId id="2147484888" r:id="rId154"/>
    <p:sldLayoutId id="2147484889" r:id="rId155"/>
    <p:sldLayoutId id="2147484890" r:id="rId156"/>
    <p:sldLayoutId id="2147484891" r:id="rId157"/>
    <p:sldLayoutId id="2147484892" r:id="rId158"/>
    <p:sldLayoutId id="2147484893" r:id="rId159"/>
    <p:sldLayoutId id="2147484894" r:id="rId160"/>
    <p:sldLayoutId id="2147484895" r:id="rId161"/>
    <p:sldLayoutId id="2147484896" r:id="rId162"/>
    <p:sldLayoutId id="2147484897" r:id="rId163"/>
    <p:sldLayoutId id="2147484898" r:id="rId164"/>
    <p:sldLayoutId id="2147484899" r:id="rId165"/>
    <p:sldLayoutId id="2147484900" r:id="rId166"/>
    <p:sldLayoutId id="2147484901" r:id="rId167"/>
    <p:sldLayoutId id="2147484902" r:id="rId168"/>
    <p:sldLayoutId id="2147484903" r:id="rId169"/>
    <p:sldLayoutId id="2147484904" r:id="rId170"/>
    <p:sldLayoutId id="2147484905" r:id="rId171"/>
    <p:sldLayoutId id="2147484906" r:id="rId172"/>
    <p:sldLayoutId id="2147484907" r:id="rId173"/>
    <p:sldLayoutId id="2147484908" r:id="rId174"/>
    <p:sldLayoutId id="2147484909" r:id="rId175"/>
    <p:sldLayoutId id="2147484910" r:id="rId176"/>
    <p:sldLayoutId id="2147484911" r:id="rId177"/>
    <p:sldLayoutId id="2147484912" r:id="rId178"/>
    <p:sldLayoutId id="2147484913" r:id="rId179"/>
    <p:sldLayoutId id="2147484914" r:id="rId180"/>
    <p:sldLayoutId id="2147484915" r:id="rId181"/>
    <p:sldLayoutId id="2147484916" r:id="rId182"/>
    <p:sldLayoutId id="2147484917" r:id="rId183"/>
    <p:sldLayoutId id="2147484918" r:id="rId184"/>
    <p:sldLayoutId id="2147484919" r:id="rId185"/>
    <p:sldLayoutId id="2147484920" r:id="rId186"/>
    <p:sldLayoutId id="2147484921" r:id="rId187"/>
    <p:sldLayoutId id="2147484922" r:id="rId188"/>
    <p:sldLayoutId id="2147484923" r:id="rId189"/>
    <p:sldLayoutId id="2147484924" r:id="rId190"/>
    <p:sldLayoutId id="2147484925" r:id="rId191"/>
    <p:sldLayoutId id="2147484926" r:id="rId192"/>
    <p:sldLayoutId id="2147484927" r:id="rId193"/>
    <p:sldLayoutId id="2147484928" r:id="rId194"/>
    <p:sldLayoutId id="2147484929" r:id="rId195"/>
    <p:sldLayoutId id="2147484930" r:id="rId196"/>
    <p:sldLayoutId id="2147484931" r:id="rId197"/>
    <p:sldLayoutId id="2147484932" r:id="rId198"/>
    <p:sldLayoutId id="2147484933" r:id="rId199"/>
    <p:sldLayoutId id="2147484934" r:id="rId200"/>
    <p:sldLayoutId id="2147484935" r:id="rId201"/>
    <p:sldLayoutId id="2147484936" r:id="rId202"/>
    <p:sldLayoutId id="2147484937" r:id="rId203"/>
    <p:sldLayoutId id="2147484938" r:id="rId204"/>
    <p:sldLayoutId id="2147484939" r:id="rId205"/>
    <p:sldLayoutId id="2147484940" r:id="rId206"/>
    <p:sldLayoutId id="2147484941" r:id="rId207"/>
    <p:sldLayoutId id="2147484942" r:id="rId208"/>
    <p:sldLayoutId id="2147484943" r:id="rId209"/>
    <p:sldLayoutId id="2147484944" r:id="rId210"/>
    <p:sldLayoutId id="2147484945" r:id="rId211"/>
    <p:sldLayoutId id="2147484946" r:id="rId212"/>
    <p:sldLayoutId id="2147484947" r:id="rId213"/>
    <p:sldLayoutId id="2147484948" r:id="rId214"/>
    <p:sldLayoutId id="2147484949" r:id="rId215"/>
    <p:sldLayoutId id="2147484950" r:id="rId216"/>
    <p:sldLayoutId id="2147484951" r:id="rId217"/>
    <p:sldLayoutId id="2147484952" r:id="rId218"/>
    <p:sldLayoutId id="2147484953" r:id="rId219"/>
    <p:sldLayoutId id="2147484954" r:id="rId220"/>
    <p:sldLayoutId id="2147484955" r:id="rId221"/>
    <p:sldLayoutId id="2147484956" r:id="rId222"/>
    <p:sldLayoutId id="2147484957" r:id="rId223"/>
    <p:sldLayoutId id="2147484958" r:id="rId224"/>
    <p:sldLayoutId id="2147484959" r:id="rId225"/>
    <p:sldLayoutId id="2147484960" r:id="rId226"/>
    <p:sldLayoutId id="2147484961" r:id="rId227"/>
    <p:sldLayoutId id="2147484962" r:id="rId228"/>
    <p:sldLayoutId id="2147484963" r:id="rId229"/>
    <p:sldLayoutId id="2147484964" r:id="rId230"/>
    <p:sldLayoutId id="2147484965" r:id="rId231"/>
    <p:sldLayoutId id="2147484966" r:id="rId232"/>
    <p:sldLayoutId id="2147484967" r:id="rId233"/>
    <p:sldLayoutId id="2147484968" r:id="rId234"/>
    <p:sldLayoutId id="2147484969" r:id="rId235"/>
    <p:sldLayoutId id="2147484970" r:id="rId236"/>
    <p:sldLayoutId id="2147484971" r:id="rId237"/>
    <p:sldLayoutId id="2147484972" r:id="rId238"/>
    <p:sldLayoutId id="2147484973" r:id="rId239"/>
    <p:sldLayoutId id="2147484974" r:id="rId240"/>
    <p:sldLayoutId id="2147484975" r:id="rId241"/>
    <p:sldLayoutId id="2147484976" r:id="rId242"/>
    <p:sldLayoutId id="2147484977" r:id="rId243"/>
    <p:sldLayoutId id="2147484978" r:id="rId244"/>
    <p:sldLayoutId id="2147484979" r:id="rId245"/>
    <p:sldLayoutId id="2147484980" r:id="rId246"/>
    <p:sldLayoutId id="2147484981" r:id="rId247"/>
    <p:sldLayoutId id="2147484982" r:id="rId248"/>
    <p:sldLayoutId id="2147484983" r:id="rId249"/>
    <p:sldLayoutId id="2147484984" r:id="rId250"/>
    <p:sldLayoutId id="2147484985" r:id="rId251"/>
    <p:sldLayoutId id="2147484986" r:id="rId252"/>
    <p:sldLayoutId id="2147484987" r:id="rId253"/>
    <p:sldLayoutId id="2147484988" r:id="rId254"/>
    <p:sldLayoutId id="2147484989" r:id="rId255"/>
    <p:sldLayoutId id="2147484990" r:id="rId256"/>
    <p:sldLayoutId id="2147484991" r:id="rId257"/>
    <p:sldLayoutId id="2147484992" r:id="rId258"/>
    <p:sldLayoutId id="2147484993" r:id="rId259"/>
    <p:sldLayoutId id="2147484994" r:id="rId260"/>
    <p:sldLayoutId id="2147484995" r:id="rId261"/>
    <p:sldLayoutId id="2147484996" r:id="rId262"/>
    <p:sldLayoutId id="2147484997" r:id="rId263"/>
    <p:sldLayoutId id="2147484998" r:id="rId264"/>
    <p:sldLayoutId id="2147484999" r:id="rId265"/>
    <p:sldLayoutId id="2147485000" r:id="rId266"/>
    <p:sldLayoutId id="2147485001" r:id="rId267"/>
    <p:sldLayoutId id="2147485002" r:id="rId268"/>
    <p:sldLayoutId id="2147485003" r:id="rId269"/>
    <p:sldLayoutId id="2147485004" r:id="rId270"/>
    <p:sldLayoutId id="2147485005" r:id="rId271"/>
    <p:sldLayoutId id="2147485006" r:id="rId272"/>
    <p:sldLayoutId id="2147485007" r:id="rId273"/>
    <p:sldLayoutId id="2147485008" r:id="rId274"/>
    <p:sldLayoutId id="2147485009" r:id="rId275"/>
    <p:sldLayoutId id="2147485010" r:id="rId276"/>
    <p:sldLayoutId id="2147485011" r:id="rId277"/>
    <p:sldLayoutId id="2147485012" r:id="rId278"/>
    <p:sldLayoutId id="2147485013" r:id="rId279"/>
    <p:sldLayoutId id="2147485014" r:id="rId280"/>
    <p:sldLayoutId id="2147485015" r:id="rId281"/>
    <p:sldLayoutId id="2147485016" r:id="rId282"/>
    <p:sldLayoutId id="2147485017" r:id="rId283"/>
    <p:sldLayoutId id="2147485018" r:id="rId284"/>
    <p:sldLayoutId id="2147485019" r:id="rId285"/>
    <p:sldLayoutId id="2147485020" r:id="rId286"/>
    <p:sldLayoutId id="2147485021" r:id="rId287"/>
    <p:sldLayoutId id="2147485022" r:id="rId288"/>
    <p:sldLayoutId id="2147485023" r:id="rId289"/>
    <p:sldLayoutId id="2147485024" r:id="rId290"/>
    <p:sldLayoutId id="2147485025" r:id="rId291"/>
    <p:sldLayoutId id="2147485026" r:id="rId292"/>
    <p:sldLayoutId id="2147485027" r:id="rId293"/>
    <p:sldLayoutId id="2147485028" r:id="rId294"/>
    <p:sldLayoutId id="2147485029" r:id="rId295"/>
    <p:sldLayoutId id="2147485030" r:id="rId296"/>
    <p:sldLayoutId id="2147485031" r:id="rId297"/>
    <p:sldLayoutId id="2147485032" r:id="rId298"/>
    <p:sldLayoutId id="2147485033" r:id="rId299"/>
    <p:sldLayoutId id="2147485034" r:id="rId300"/>
    <p:sldLayoutId id="2147485035" r:id="rId301"/>
    <p:sldLayoutId id="2147485036" r:id="rId302"/>
    <p:sldLayoutId id="2147485037" r:id="rId303"/>
    <p:sldLayoutId id="2147485038" r:id="rId304"/>
    <p:sldLayoutId id="2147485039" r:id="rId305"/>
    <p:sldLayoutId id="2147485040" r:id="rId306"/>
    <p:sldLayoutId id="2147485041" r:id="rId307"/>
    <p:sldLayoutId id="2147485042" r:id="rId308"/>
    <p:sldLayoutId id="2147485043" r:id="rId309"/>
    <p:sldLayoutId id="2147485044" r:id="rId310"/>
    <p:sldLayoutId id="2147485045" r:id="rId311"/>
    <p:sldLayoutId id="2147485046" r:id="rId312"/>
    <p:sldLayoutId id="2147485047" r:id="rId313"/>
    <p:sldLayoutId id="2147485048" r:id="rId314"/>
    <p:sldLayoutId id="2147485049" r:id="rId315"/>
    <p:sldLayoutId id="2147485050" r:id="rId316"/>
    <p:sldLayoutId id="2147485051" r:id="rId317"/>
    <p:sldLayoutId id="2147485052" r:id="rId318"/>
    <p:sldLayoutId id="2147485053" r:id="rId319"/>
    <p:sldLayoutId id="2147485054" r:id="rId320"/>
    <p:sldLayoutId id="2147485055" r:id="rId321"/>
    <p:sldLayoutId id="2147485056" r:id="rId322"/>
    <p:sldLayoutId id="2147485057" r:id="rId323"/>
    <p:sldLayoutId id="2147485058" r:id="rId324"/>
    <p:sldLayoutId id="2147485059" r:id="rId325"/>
    <p:sldLayoutId id="2147485060" r:id="rId326"/>
    <p:sldLayoutId id="2147485061" r:id="rId327"/>
    <p:sldLayoutId id="2147485062" r:id="rId328"/>
    <p:sldLayoutId id="2147485063" r:id="rId329"/>
    <p:sldLayoutId id="2147485064" r:id="rId330"/>
    <p:sldLayoutId id="2147485065" r:id="rId331"/>
    <p:sldLayoutId id="2147485066" r:id="rId332"/>
    <p:sldLayoutId id="2147485067" r:id="rId333"/>
    <p:sldLayoutId id="2147485068" r:id="rId334"/>
    <p:sldLayoutId id="2147485069" r:id="rId335"/>
    <p:sldLayoutId id="2147485070" r:id="rId336"/>
    <p:sldLayoutId id="2147485071" r:id="rId337"/>
    <p:sldLayoutId id="2147485072" r:id="rId338"/>
    <p:sldLayoutId id="2147485073" r:id="rId339"/>
    <p:sldLayoutId id="2147485074" r:id="rId340"/>
    <p:sldLayoutId id="2147485075" r:id="rId341"/>
    <p:sldLayoutId id="2147485076" r:id="rId342"/>
    <p:sldLayoutId id="2147485077" r:id="rId343"/>
    <p:sldLayoutId id="2147485078" r:id="rId344"/>
    <p:sldLayoutId id="2147485079" r:id="rId345"/>
    <p:sldLayoutId id="2147485080" r:id="rId346"/>
    <p:sldLayoutId id="2147485081" r:id="rId347"/>
    <p:sldLayoutId id="2147485082" r:id="rId348"/>
    <p:sldLayoutId id="2147485083" r:id="rId349"/>
    <p:sldLayoutId id="2147485084" r:id="rId350"/>
    <p:sldLayoutId id="2147485085" r:id="rId351"/>
    <p:sldLayoutId id="2147485086" r:id="rId352"/>
    <p:sldLayoutId id="2147485087" r:id="rId353"/>
    <p:sldLayoutId id="2147485088" r:id="rId354"/>
    <p:sldLayoutId id="2147485089" r:id="rId355"/>
    <p:sldLayoutId id="2147485090" r:id="rId356"/>
    <p:sldLayoutId id="2147485091" r:id="rId357"/>
    <p:sldLayoutId id="2147485092" r:id="rId358"/>
    <p:sldLayoutId id="2147485093" r:id="rId359"/>
    <p:sldLayoutId id="2147485094" r:id="rId360"/>
    <p:sldLayoutId id="2147485095" r:id="rId361"/>
    <p:sldLayoutId id="2147485096" r:id="rId362"/>
    <p:sldLayoutId id="2147485097" r:id="rId363"/>
    <p:sldLayoutId id="2147485098" r:id="rId364"/>
    <p:sldLayoutId id="2147485099" r:id="rId365"/>
    <p:sldLayoutId id="2147485100" r:id="rId366"/>
    <p:sldLayoutId id="2147485101" r:id="rId367"/>
    <p:sldLayoutId id="2147485102" r:id="rId368"/>
    <p:sldLayoutId id="2147485103" r:id="rId369"/>
    <p:sldLayoutId id="2147485104" r:id="rId370"/>
    <p:sldLayoutId id="2147485105" r:id="rId371"/>
    <p:sldLayoutId id="2147485106" r:id="rId372"/>
    <p:sldLayoutId id="2147485107" r:id="rId373"/>
    <p:sldLayoutId id="2147485108" r:id="rId374"/>
    <p:sldLayoutId id="2147485109" r:id="rId375"/>
    <p:sldLayoutId id="2147485110" r:id="rId376"/>
    <p:sldLayoutId id="2147485111" r:id="rId377"/>
    <p:sldLayoutId id="2147485112" r:id="rId378"/>
    <p:sldLayoutId id="2147485113" r:id="rId379"/>
    <p:sldLayoutId id="2147485114" r:id="rId380"/>
    <p:sldLayoutId id="2147485115" r:id="rId381"/>
    <p:sldLayoutId id="2147485116" r:id="rId382"/>
    <p:sldLayoutId id="2147485117" r:id="rId383"/>
    <p:sldLayoutId id="2147485118" r:id="rId384"/>
    <p:sldLayoutId id="2147485119" r:id="rId385"/>
    <p:sldLayoutId id="2147485120" r:id="rId386"/>
    <p:sldLayoutId id="2147485121" r:id="rId387"/>
    <p:sldLayoutId id="2147485122" r:id="rId388"/>
    <p:sldLayoutId id="2147485123" r:id="rId389"/>
    <p:sldLayoutId id="2147485124" r:id="rId390"/>
    <p:sldLayoutId id="2147485125" r:id="rId391"/>
    <p:sldLayoutId id="2147485126" r:id="rId392"/>
    <p:sldLayoutId id="2147485127" r:id="rId393"/>
    <p:sldLayoutId id="2147485128" r:id="rId394"/>
    <p:sldLayoutId id="2147485129" r:id="rId395"/>
    <p:sldLayoutId id="2147485130" r:id="rId396"/>
    <p:sldLayoutId id="2147485131" r:id="rId397"/>
    <p:sldLayoutId id="2147485132" r:id="rId398"/>
    <p:sldLayoutId id="2147485133" r:id="rId399"/>
    <p:sldLayoutId id="2147485134" r:id="rId400"/>
    <p:sldLayoutId id="2147485135" r:id="rId401"/>
    <p:sldLayoutId id="2147485136" r:id="rId402"/>
    <p:sldLayoutId id="2147485137" r:id="rId403"/>
    <p:sldLayoutId id="2147485138" r:id="rId404"/>
    <p:sldLayoutId id="2147485139" r:id="rId405"/>
    <p:sldLayoutId id="2147485140" r:id="rId406"/>
    <p:sldLayoutId id="2147485141" r:id="rId407"/>
    <p:sldLayoutId id="2147485142" r:id="rId408"/>
    <p:sldLayoutId id="2147485143" r:id="rId409"/>
    <p:sldLayoutId id="2147485144" r:id="rId410"/>
    <p:sldLayoutId id="2147485145" r:id="rId411"/>
    <p:sldLayoutId id="2147485146" r:id="rId412"/>
    <p:sldLayoutId id="2147485147" r:id="rId413"/>
    <p:sldLayoutId id="2147485148" r:id="rId414"/>
    <p:sldLayoutId id="2147485149" r:id="rId415"/>
    <p:sldLayoutId id="2147485150" r:id="rId416"/>
    <p:sldLayoutId id="2147485151" r:id="rId417"/>
    <p:sldLayoutId id="2147485152" r:id="rId418"/>
    <p:sldLayoutId id="2147485153" r:id="rId419"/>
    <p:sldLayoutId id="2147485154" r:id="rId420"/>
    <p:sldLayoutId id="2147485155" r:id="rId421"/>
    <p:sldLayoutId id="2147485156" r:id="rId422"/>
    <p:sldLayoutId id="2147485157" r:id="rId423"/>
    <p:sldLayoutId id="2147485158" r:id="rId424"/>
    <p:sldLayoutId id="2147485159" r:id="rId425"/>
    <p:sldLayoutId id="2147485160" r:id="rId426"/>
    <p:sldLayoutId id="2147485161" r:id="rId427"/>
    <p:sldLayoutId id="2147485162" r:id="rId428"/>
    <p:sldLayoutId id="2147485163" r:id="rId429"/>
    <p:sldLayoutId id="2147485164" r:id="rId430"/>
    <p:sldLayoutId id="2147485165" r:id="rId431"/>
    <p:sldLayoutId id="2147485166" r:id="rId432"/>
    <p:sldLayoutId id="2147485167" r:id="rId433"/>
    <p:sldLayoutId id="2147485168" r:id="rId434"/>
    <p:sldLayoutId id="2147485169" r:id="rId435"/>
    <p:sldLayoutId id="2147485170" r:id="rId436"/>
    <p:sldLayoutId id="2147485171" r:id="rId437"/>
    <p:sldLayoutId id="2147485172" r:id="rId438"/>
    <p:sldLayoutId id="2147485173" r:id="rId439"/>
    <p:sldLayoutId id="2147485174" r:id="rId440"/>
    <p:sldLayoutId id="2147485175" r:id="rId441"/>
    <p:sldLayoutId id="2147485176" r:id="rId442"/>
    <p:sldLayoutId id="2147485177" r:id="rId443"/>
    <p:sldLayoutId id="2147485178" r:id="rId444"/>
    <p:sldLayoutId id="2147485179" r:id="rId445"/>
    <p:sldLayoutId id="2147485180" r:id="rId446"/>
    <p:sldLayoutId id="2147485181" r:id="rId447"/>
    <p:sldLayoutId id="2147485182" r:id="rId448"/>
    <p:sldLayoutId id="2147485183" r:id="rId449"/>
    <p:sldLayoutId id="2147485184" r:id="rId450"/>
    <p:sldLayoutId id="2147485185" r:id="rId451"/>
    <p:sldLayoutId id="2147485186" r:id="rId452"/>
    <p:sldLayoutId id="2147485187" r:id="rId453"/>
    <p:sldLayoutId id="2147485188" r:id="rId454"/>
    <p:sldLayoutId id="2147485189" r:id="rId455"/>
    <p:sldLayoutId id="2147485190" r:id="rId456"/>
    <p:sldLayoutId id="2147485191" r:id="rId457"/>
    <p:sldLayoutId id="2147485192" r:id="rId458"/>
    <p:sldLayoutId id="2147485193" r:id="rId459"/>
    <p:sldLayoutId id="2147485194" r:id="rId460"/>
    <p:sldLayoutId id="2147485195" r:id="rId461"/>
    <p:sldLayoutId id="2147485196" r:id="rId462"/>
    <p:sldLayoutId id="2147485197" r:id="rId463"/>
    <p:sldLayoutId id="2147485198" r:id="rId464"/>
    <p:sldLayoutId id="2147485199" r:id="rId465"/>
    <p:sldLayoutId id="2147485200" r:id="rId466"/>
    <p:sldLayoutId id="2147485201" r:id="rId467"/>
    <p:sldLayoutId id="2147485202" r:id="rId468"/>
    <p:sldLayoutId id="2147485203" r:id="rId469"/>
    <p:sldLayoutId id="2147485204" r:id="rId470"/>
    <p:sldLayoutId id="2147485205" r:id="rId471"/>
    <p:sldLayoutId id="2147485206" r:id="rId472"/>
    <p:sldLayoutId id="2147485207" r:id="rId473"/>
    <p:sldLayoutId id="2147485208" r:id="rId474"/>
    <p:sldLayoutId id="2147485209" r:id="rId475"/>
    <p:sldLayoutId id="2147485210" r:id="rId476"/>
    <p:sldLayoutId id="2147485211" r:id="rId477"/>
    <p:sldLayoutId id="2147485212" r:id="rId478"/>
    <p:sldLayoutId id="2147485213" r:id="rId479"/>
    <p:sldLayoutId id="2147485214" r:id="rId480"/>
    <p:sldLayoutId id="2147485215" r:id="rId481"/>
    <p:sldLayoutId id="2147485216" r:id="rId482"/>
    <p:sldLayoutId id="2147485217" r:id="rId483"/>
    <p:sldLayoutId id="2147485218" r:id="rId484"/>
    <p:sldLayoutId id="2147485219" r:id="rId485"/>
    <p:sldLayoutId id="2147485220" r:id="rId486"/>
    <p:sldLayoutId id="2147485221" r:id="rId487"/>
    <p:sldLayoutId id="2147485222" r:id="rId488"/>
    <p:sldLayoutId id="2147485223" r:id="rId489"/>
    <p:sldLayoutId id="2147485224" r:id="rId490"/>
    <p:sldLayoutId id="2147485225" r:id="rId491"/>
    <p:sldLayoutId id="2147485226" r:id="rId492"/>
    <p:sldLayoutId id="2147485227" r:id="rId493"/>
    <p:sldLayoutId id="2147485228" r:id="rId494"/>
    <p:sldLayoutId id="2147485229" r:id="rId495"/>
    <p:sldLayoutId id="2147485230" r:id="rId496"/>
    <p:sldLayoutId id="2147485231" r:id="rId497"/>
    <p:sldLayoutId id="2147485232" r:id="rId498"/>
    <p:sldLayoutId id="2147485233" r:id="rId499"/>
    <p:sldLayoutId id="2147485234" r:id="rId500"/>
    <p:sldLayoutId id="2147485235" r:id="rId501"/>
    <p:sldLayoutId id="2147485236" r:id="rId502"/>
    <p:sldLayoutId id="2147485237" r:id="rId503"/>
    <p:sldLayoutId id="2147485238" r:id="rId504"/>
    <p:sldLayoutId id="2147485239" r:id="rId505"/>
    <p:sldLayoutId id="2147485240" r:id="rId506"/>
    <p:sldLayoutId id="2147485241" r:id="rId507"/>
    <p:sldLayoutId id="2147485242" r:id="rId508"/>
    <p:sldLayoutId id="2147485243" r:id="rId509"/>
    <p:sldLayoutId id="2147485244" r:id="rId510"/>
    <p:sldLayoutId id="2147485245" r:id="rId511"/>
    <p:sldLayoutId id="2147485246" r:id="rId512"/>
    <p:sldLayoutId id="2147485247" r:id="rId513"/>
    <p:sldLayoutId id="2147485248" r:id="rId514"/>
    <p:sldLayoutId id="2147485249" r:id="rId515"/>
    <p:sldLayoutId id="2147485250" r:id="rId516"/>
    <p:sldLayoutId id="2147485251" r:id="rId517"/>
    <p:sldLayoutId id="2147485252" r:id="rId518"/>
    <p:sldLayoutId id="2147485253" r:id="rId519"/>
    <p:sldLayoutId id="2147485254" r:id="rId520"/>
    <p:sldLayoutId id="2147485255" r:id="rId521"/>
    <p:sldLayoutId id="2147485256" r:id="rId522"/>
    <p:sldLayoutId id="2147485257" r:id="rId523"/>
    <p:sldLayoutId id="2147485258" r:id="rId524"/>
    <p:sldLayoutId id="2147485259" r:id="rId525"/>
    <p:sldLayoutId id="2147485260" r:id="rId526"/>
    <p:sldLayoutId id="2147485261" r:id="rId527"/>
    <p:sldLayoutId id="2147485262" r:id="rId528"/>
    <p:sldLayoutId id="2147485263" r:id="rId529"/>
    <p:sldLayoutId id="2147485264" r:id="rId530"/>
    <p:sldLayoutId id="2147485265" r:id="rId531"/>
    <p:sldLayoutId id="2147485266" r:id="rId532"/>
    <p:sldLayoutId id="2147485267" r:id="rId533"/>
    <p:sldLayoutId id="2147485268" r:id="rId534"/>
    <p:sldLayoutId id="2147485269" r:id="rId535"/>
    <p:sldLayoutId id="2147485270" r:id="rId536"/>
    <p:sldLayoutId id="2147485271" r:id="rId537"/>
    <p:sldLayoutId id="2147485272" r:id="rId538"/>
    <p:sldLayoutId id="2147485273" r:id="rId539"/>
    <p:sldLayoutId id="2147485274" r:id="rId540"/>
    <p:sldLayoutId id="2147485275" r:id="rId541"/>
    <p:sldLayoutId id="2147485276" r:id="rId542"/>
    <p:sldLayoutId id="2147485277" r:id="rId543"/>
    <p:sldLayoutId id="2147485278" r:id="rId544"/>
    <p:sldLayoutId id="2147485279" r:id="rId545"/>
    <p:sldLayoutId id="2147485280" r:id="rId546"/>
    <p:sldLayoutId id="2147485281" r:id="rId5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145584514"/>
      </p:ext>
    </p:extLst>
  </p:cSld>
  <p:clrMap bg1="lt1" tx1="dk1" bg2="dk2" tx2="lt2" accent1="accent1" accent2="accent2" accent3="accent3" accent4="accent4" accent5="accent5" accent6="accent6" hlink="hlink" folHlink="folHlink"/>
  <p:sldLayoutIdLst>
    <p:sldLayoutId id="2147489222" r:id="rId1"/>
    <p:sldLayoutId id="2147489224" r:id="rId2"/>
    <p:sldLayoutId id="2147489225" r:id="rId3"/>
    <p:sldLayoutId id="2147489226" r:id="rId4"/>
    <p:sldLayoutId id="2147489227" r:id="rId5"/>
    <p:sldLayoutId id="2147489228" r:id="rId6"/>
    <p:sldLayoutId id="2147489229" r:id="rId7"/>
    <p:sldLayoutId id="2147489230" r:id="rId8"/>
    <p:sldLayoutId id="2147489231" r:id="rId9"/>
    <p:sldLayoutId id="2147489232" r:id="rId10"/>
    <p:sldLayoutId id="2147489233" r:id="rId11"/>
    <p:sldLayoutId id="214748923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7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3.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2.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13.png"/><Relationship Id="rId9" Type="http://schemas.openxmlformats.org/officeDocument/2006/relationships/image" Target="../media/image38.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7.jpeg"/><Relationship Id="rId2" Type="http://schemas.openxmlformats.org/officeDocument/2006/relationships/slideLayout" Target="../slideLayouts/slideLayout570.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56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jpeg"/><Relationship Id="rId2" Type="http://schemas.openxmlformats.org/officeDocument/2006/relationships/slideLayout" Target="../slideLayouts/slideLayout570.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02334" y="339640"/>
            <a:ext cx="7612951" cy="46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SỞ BỒ ĐỀ  </a:t>
            </a:r>
          </a:p>
        </p:txBody>
      </p:sp>
      <p:grpSp>
        <p:nvGrpSpPr>
          <p:cNvPr id="4" name="Group 2"/>
          <p:cNvGrpSpPr>
            <a:grpSpLocks noChangeAspect="1"/>
          </p:cNvGrpSpPr>
          <p:nvPr/>
        </p:nvGrpSpPr>
        <p:grpSpPr bwMode="auto">
          <a:xfrm>
            <a:off x="6172675" y="3016905"/>
            <a:ext cx="5642394" cy="3371903"/>
            <a:chOff x="0" y="0"/>
            <a:chExt cx="5460" cy="3810"/>
          </a:xfrm>
        </p:grpSpPr>
        <p:sp>
          <p:nvSpPr>
            <p:cNvPr id="5"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dirty="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dirty="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25" name="Group 27"/>
          <p:cNvGrpSpPr>
            <a:grpSpLocks/>
          </p:cNvGrpSpPr>
          <p:nvPr/>
        </p:nvGrpSpPr>
        <p:grpSpPr bwMode="auto">
          <a:xfrm rot="-637170">
            <a:off x="8447408" y="4476058"/>
            <a:ext cx="2425043" cy="994442"/>
            <a:chOff x="336" y="2040"/>
            <a:chExt cx="1200" cy="2016"/>
          </a:xfrm>
        </p:grpSpPr>
        <p:pic>
          <p:nvPicPr>
            <p:cNvPr id="26" name="Picture 28" descr="p3012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AutoShape 3"/>
          <p:cNvSpPr>
            <a:spLocks noChangeArrowheads="1"/>
          </p:cNvSpPr>
          <p:nvPr/>
        </p:nvSpPr>
        <p:spPr bwMode="auto">
          <a:xfrm>
            <a:off x="6809253" y="3693303"/>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0" name="AutoShape 8"/>
          <p:cNvSpPr>
            <a:spLocks noChangeArrowheads="1"/>
          </p:cNvSpPr>
          <p:nvPr/>
        </p:nvSpPr>
        <p:spPr bwMode="auto">
          <a:xfrm>
            <a:off x="4896742" y="774045"/>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1" name="AutoShape 10"/>
          <p:cNvSpPr>
            <a:spLocks noChangeArrowheads="1"/>
          </p:cNvSpPr>
          <p:nvPr/>
        </p:nvSpPr>
        <p:spPr bwMode="auto">
          <a:xfrm>
            <a:off x="6819725" y="95582"/>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2" name="AutoShape 14"/>
          <p:cNvSpPr>
            <a:spLocks noChangeArrowheads="1"/>
          </p:cNvSpPr>
          <p:nvPr/>
        </p:nvSpPr>
        <p:spPr bwMode="auto">
          <a:xfrm>
            <a:off x="7666120" y="1523903"/>
            <a:ext cx="296388" cy="320985"/>
          </a:xfrm>
          <a:prstGeom prst="star5">
            <a:avLst/>
          </a:prstGeom>
          <a:gradFill rotWithShape="1">
            <a:gsLst>
              <a:gs pos="0">
                <a:srgbClr val="5B9BD5"/>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3" name="AutoShape 19"/>
          <p:cNvSpPr>
            <a:spLocks noChangeArrowheads="1"/>
          </p:cNvSpPr>
          <p:nvPr/>
        </p:nvSpPr>
        <p:spPr bwMode="auto">
          <a:xfrm>
            <a:off x="7048707" y="436420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4" name="AutoShape 21"/>
          <p:cNvSpPr>
            <a:spLocks noChangeArrowheads="1"/>
          </p:cNvSpPr>
          <p:nvPr/>
        </p:nvSpPr>
        <p:spPr bwMode="auto">
          <a:xfrm>
            <a:off x="6445868" y="4483906"/>
            <a:ext cx="367794" cy="403033"/>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AutoShape 22"/>
          <p:cNvSpPr>
            <a:spLocks noChangeArrowheads="1"/>
          </p:cNvSpPr>
          <p:nvPr/>
        </p:nvSpPr>
        <p:spPr bwMode="auto">
          <a:xfrm>
            <a:off x="7574523" y="3921524"/>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6" name="AutoShape 4"/>
          <p:cNvSpPr>
            <a:spLocks noChangeArrowheads="1"/>
          </p:cNvSpPr>
          <p:nvPr/>
        </p:nvSpPr>
        <p:spPr bwMode="auto">
          <a:xfrm>
            <a:off x="1328517" y="2686041"/>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7" name="AutoShape 7"/>
          <p:cNvSpPr>
            <a:spLocks noChangeArrowheads="1"/>
          </p:cNvSpPr>
          <p:nvPr/>
        </p:nvSpPr>
        <p:spPr bwMode="auto">
          <a:xfrm>
            <a:off x="2450569" y="119130"/>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8" name="AutoShape 13"/>
          <p:cNvSpPr>
            <a:spLocks noChangeArrowheads="1"/>
          </p:cNvSpPr>
          <p:nvPr/>
        </p:nvSpPr>
        <p:spPr bwMode="auto">
          <a:xfrm>
            <a:off x="2259761" y="932409"/>
            <a:ext cx="390305" cy="294330"/>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9" name="WordArt 11"/>
          <p:cNvSpPr>
            <a:spLocks noChangeArrowheads="1" noChangeShapeType="1" noTextEdit="1"/>
          </p:cNvSpPr>
          <p:nvPr/>
        </p:nvSpPr>
        <p:spPr bwMode="auto">
          <a:xfrm>
            <a:off x="960895" y="1222637"/>
            <a:ext cx="1070780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CHÀO MỪNG CÁC EM ĐẾN VỚI TIẾT HỌC NGÀY HÔM NAY</a:t>
            </a:r>
          </a:p>
        </p:txBody>
      </p:sp>
      <p:pic>
        <p:nvPicPr>
          <p:cNvPr id="40"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9226666" y="3810841"/>
            <a:ext cx="2588403" cy="257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5"/>
          <a:stretch>
            <a:fillRect/>
          </a:stretch>
        </p:blipFill>
        <p:spPr>
          <a:xfrm>
            <a:off x="10936762" y="0"/>
            <a:ext cx="1255238" cy="937524"/>
          </a:xfrm>
          <a:prstGeom prst="rect">
            <a:avLst/>
          </a:prstGeom>
        </p:spPr>
      </p:pic>
      <p:pic>
        <p:nvPicPr>
          <p:cNvPr id="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199" y="2843636"/>
            <a:ext cx="5612476" cy="401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1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7" presetClass="entr" presetSubtype="4"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0" fill="hold"/>
                                        <p:tgtEl>
                                          <p:spTgt spid="25"/>
                                        </p:tgtEl>
                                        <p:attrNameLst>
                                          <p:attrName>ppt_x</p:attrName>
                                        </p:attrNameLst>
                                      </p:cBhvr>
                                      <p:tavLst>
                                        <p:tav tm="0">
                                          <p:val>
                                            <p:strVal val="#ppt_x"/>
                                          </p:val>
                                        </p:tav>
                                        <p:tav tm="100000">
                                          <p:val>
                                            <p:strVal val="#ppt_x"/>
                                          </p:val>
                                        </p:tav>
                                      </p:tavLst>
                                    </p:anim>
                                    <p:anim calcmode="lin" valueType="num">
                                      <p:cBhvr additive="base">
                                        <p:cTn id="13" dur="5000" fill="hold"/>
                                        <p:tgtEl>
                                          <p:spTgt spid="2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29"/>
                                        </p:tgtEl>
                                        <p:attrNameLst>
                                          <p:attrName>style.visibility</p:attrName>
                                        </p:attrNameLst>
                                      </p:cBhvr>
                                      <p:to>
                                        <p:strVal val="visible"/>
                                      </p:to>
                                    </p:set>
                                    <p:anim calcmode="lin" valueType="num">
                                      <p:cBhvr>
                                        <p:cTn id="16" dur="1000" fill="hold"/>
                                        <p:tgtEl>
                                          <p:spTgt spid="29"/>
                                        </p:tgtEl>
                                        <p:attrNameLst>
                                          <p:attrName>ppt_w</p:attrName>
                                        </p:attrNameLst>
                                      </p:cBhvr>
                                      <p:tavLst>
                                        <p:tav tm="0">
                                          <p:val>
                                            <p:fltVal val="0"/>
                                          </p:val>
                                        </p:tav>
                                        <p:tav tm="100000">
                                          <p:val>
                                            <p:strVal val="#ppt_w"/>
                                          </p:val>
                                        </p:tav>
                                      </p:tavLst>
                                    </p:anim>
                                    <p:anim calcmode="lin" valueType="num">
                                      <p:cBhvr>
                                        <p:cTn id="17" dur="1000" fill="hold"/>
                                        <p:tgtEl>
                                          <p:spTgt spid="29"/>
                                        </p:tgtEl>
                                        <p:attrNameLst>
                                          <p:attrName>ppt_h</p:attrName>
                                        </p:attrNameLst>
                                      </p:cBhvr>
                                      <p:tavLst>
                                        <p:tav tm="0">
                                          <p:val>
                                            <p:fltVal val="0"/>
                                          </p:val>
                                        </p:tav>
                                        <p:tav tm="100000">
                                          <p:val>
                                            <p:strVal val="#ppt_h"/>
                                          </p:val>
                                        </p:tav>
                                      </p:tavLst>
                                    </p:anim>
                                    <p:anim calcmode="lin" valueType="num">
                                      <p:cBhvr>
                                        <p:cTn id="18" dur="1000" fill="hold"/>
                                        <p:tgtEl>
                                          <p:spTgt spid="29"/>
                                        </p:tgtEl>
                                        <p:attrNameLst>
                                          <p:attrName>ppt_x</p:attrName>
                                        </p:attrNameLst>
                                      </p:cBhvr>
                                      <p:tavLst>
                                        <p:tav tm="0">
                                          <p:val>
                                            <p:fltVal val="0.5"/>
                                          </p:val>
                                        </p:tav>
                                        <p:tav tm="100000">
                                          <p:val>
                                            <p:strVal val="#ppt_x"/>
                                          </p:val>
                                        </p:tav>
                                      </p:tavLst>
                                    </p:anim>
                                    <p:anim calcmode="lin" valueType="num">
                                      <p:cBhvr>
                                        <p:cTn id="19" dur="1000" fill="hold"/>
                                        <p:tgtEl>
                                          <p:spTgt spid="29"/>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 calcmode="lin" valueType="num">
                                      <p:cBhvr>
                                        <p:cTn id="24" dur="1000" fill="hold"/>
                                        <p:tgtEl>
                                          <p:spTgt spid="30"/>
                                        </p:tgtEl>
                                        <p:attrNameLst>
                                          <p:attrName>ppt_x</p:attrName>
                                        </p:attrNameLst>
                                      </p:cBhvr>
                                      <p:tavLst>
                                        <p:tav tm="0">
                                          <p:val>
                                            <p:fltVal val="0.5"/>
                                          </p:val>
                                        </p:tav>
                                        <p:tav tm="100000">
                                          <p:val>
                                            <p:strVal val="#ppt_x"/>
                                          </p:val>
                                        </p:tav>
                                      </p:tavLst>
                                    </p:anim>
                                    <p:anim calcmode="lin" valueType="num">
                                      <p:cBhvr>
                                        <p:cTn id="25" dur="1000" fill="hold"/>
                                        <p:tgtEl>
                                          <p:spTgt spid="30"/>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15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ppt_x</p:attrName>
                                        </p:attrNameLst>
                                      </p:cBhvr>
                                      <p:tavLst>
                                        <p:tav tm="0">
                                          <p:val>
                                            <p:fltVal val="0.5"/>
                                          </p:val>
                                        </p:tav>
                                        <p:tav tm="100000">
                                          <p:val>
                                            <p:strVal val="#ppt_x"/>
                                          </p:val>
                                        </p:tav>
                                      </p:tavLst>
                                    </p:anim>
                                    <p:anim calcmode="lin" valueType="num">
                                      <p:cBhvr>
                                        <p:cTn id="31" dur="1000" fill="hold"/>
                                        <p:tgtEl>
                                          <p:spTgt spid="31"/>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000" fill="hold"/>
                                        <p:tgtEl>
                                          <p:spTgt spid="32"/>
                                        </p:tgtEl>
                                        <p:attrNameLst>
                                          <p:attrName>ppt_w</p:attrName>
                                        </p:attrNameLst>
                                      </p:cBhvr>
                                      <p:tavLst>
                                        <p:tav tm="0">
                                          <p:val>
                                            <p:fltVal val="0"/>
                                          </p:val>
                                        </p:tav>
                                        <p:tav tm="100000">
                                          <p:val>
                                            <p:strVal val="#ppt_w"/>
                                          </p:val>
                                        </p:tav>
                                      </p:tavLst>
                                    </p:anim>
                                    <p:anim calcmode="lin" valueType="num">
                                      <p:cBhvr>
                                        <p:cTn id="35" dur="1000" fill="hold"/>
                                        <p:tgtEl>
                                          <p:spTgt spid="32"/>
                                        </p:tgtEl>
                                        <p:attrNameLst>
                                          <p:attrName>ppt_h</p:attrName>
                                        </p:attrNameLst>
                                      </p:cBhvr>
                                      <p:tavLst>
                                        <p:tav tm="0">
                                          <p:val>
                                            <p:fltVal val="0"/>
                                          </p:val>
                                        </p:tav>
                                        <p:tav tm="100000">
                                          <p:val>
                                            <p:strVal val="#ppt_h"/>
                                          </p:val>
                                        </p:tav>
                                      </p:tavLst>
                                    </p:anim>
                                    <p:anim calcmode="lin" valueType="num">
                                      <p:cBhvr>
                                        <p:cTn id="36" dur="1000" fill="hold"/>
                                        <p:tgtEl>
                                          <p:spTgt spid="32"/>
                                        </p:tgtEl>
                                        <p:attrNameLst>
                                          <p:attrName>ppt_x</p:attrName>
                                        </p:attrNameLst>
                                      </p:cBhvr>
                                      <p:tavLst>
                                        <p:tav tm="0">
                                          <p:val>
                                            <p:fltVal val="0.5"/>
                                          </p:val>
                                        </p:tav>
                                        <p:tav tm="100000">
                                          <p:val>
                                            <p:strVal val="#ppt_x"/>
                                          </p:val>
                                        </p:tav>
                                      </p:tavLst>
                                    </p:anim>
                                    <p:anim calcmode="lin" valueType="num">
                                      <p:cBhvr>
                                        <p:cTn id="37" dur="1000" fill="hold"/>
                                        <p:tgtEl>
                                          <p:spTgt spid="32"/>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1000" fill="hold"/>
                                        <p:tgtEl>
                                          <p:spTgt spid="33"/>
                                        </p:tgtEl>
                                        <p:attrNameLst>
                                          <p:attrName>ppt_w</p:attrName>
                                        </p:attrNameLst>
                                      </p:cBhvr>
                                      <p:tavLst>
                                        <p:tav tm="0">
                                          <p:val>
                                            <p:fltVal val="0"/>
                                          </p:val>
                                        </p:tav>
                                        <p:tav tm="100000">
                                          <p:val>
                                            <p:strVal val="#ppt_w"/>
                                          </p:val>
                                        </p:tav>
                                      </p:tavLst>
                                    </p:anim>
                                    <p:anim calcmode="lin" valueType="num">
                                      <p:cBhvr>
                                        <p:cTn id="41" dur="1000" fill="hold"/>
                                        <p:tgtEl>
                                          <p:spTgt spid="33"/>
                                        </p:tgtEl>
                                        <p:attrNameLst>
                                          <p:attrName>ppt_h</p:attrName>
                                        </p:attrNameLst>
                                      </p:cBhvr>
                                      <p:tavLst>
                                        <p:tav tm="0">
                                          <p:val>
                                            <p:fltVal val="0"/>
                                          </p:val>
                                        </p:tav>
                                        <p:tav tm="100000">
                                          <p:val>
                                            <p:strVal val="#ppt_h"/>
                                          </p:val>
                                        </p:tav>
                                      </p:tavLst>
                                    </p:anim>
                                    <p:anim calcmode="lin" valueType="num">
                                      <p:cBhvr>
                                        <p:cTn id="42" dur="1000" fill="hold"/>
                                        <p:tgtEl>
                                          <p:spTgt spid="33"/>
                                        </p:tgtEl>
                                        <p:attrNameLst>
                                          <p:attrName>ppt_x</p:attrName>
                                        </p:attrNameLst>
                                      </p:cBhvr>
                                      <p:tavLst>
                                        <p:tav tm="0">
                                          <p:val>
                                            <p:fltVal val="0.5"/>
                                          </p:val>
                                        </p:tav>
                                        <p:tav tm="100000">
                                          <p:val>
                                            <p:strVal val="#ppt_x"/>
                                          </p:val>
                                        </p:tav>
                                      </p:tavLst>
                                    </p:anim>
                                    <p:anim calcmode="lin" valueType="num">
                                      <p:cBhvr>
                                        <p:cTn id="43" dur="1000" fill="hold"/>
                                        <p:tgtEl>
                                          <p:spTgt spid="33"/>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15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1000" fill="hold"/>
                                        <p:tgtEl>
                                          <p:spTgt spid="34"/>
                                        </p:tgtEl>
                                        <p:attrNameLst>
                                          <p:attrName>ppt_w</p:attrName>
                                        </p:attrNameLst>
                                      </p:cBhvr>
                                      <p:tavLst>
                                        <p:tav tm="0">
                                          <p:val>
                                            <p:fltVal val="0"/>
                                          </p:val>
                                        </p:tav>
                                        <p:tav tm="100000">
                                          <p:val>
                                            <p:strVal val="#ppt_w"/>
                                          </p:val>
                                        </p:tav>
                                      </p:tavLst>
                                    </p:anim>
                                    <p:anim calcmode="lin" valueType="num">
                                      <p:cBhvr>
                                        <p:cTn id="47" dur="1000" fill="hold"/>
                                        <p:tgtEl>
                                          <p:spTgt spid="34"/>
                                        </p:tgtEl>
                                        <p:attrNameLst>
                                          <p:attrName>ppt_h</p:attrName>
                                        </p:attrNameLst>
                                      </p:cBhvr>
                                      <p:tavLst>
                                        <p:tav tm="0">
                                          <p:val>
                                            <p:fltVal val="0"/>
                                          </p:val>
                                        </p:tav>
                                        <p:tav tm="100000">
                                          <p:val>
                                            <p:strVal val="#ppt_h"/>
                                          </p:val>
                                        </p:tav>
                                      </p:tavLst>
                                    </p:anim>
                                    <p:anim calcmode="lin" valueType="num">
                                      <p:cBhvr>
                                        <p:cTn id="48" dur="1000" fill="hold"/>
                                        <p:tgtEl>
                                          <p:spTgt spid="34"/>
                                        </p:tgtEl>
                                        <p:attrNameLst>
                                          <p:attrName>ppt_x</p:attrName>
                                        </p:attrNameLst>
                                      </p:cBhvr>
                                      <p:tavLst>
                                        <p:tav tm="0">
                                          <p:val>
                                            <p:fltVal val="0.5"/>
                                          </p:val>
                                        </p:tav>
                                        <p:tav tm="100000">
                                          <p:val>
                                            <p:strVal val="#ppt_x"/>
                                          </p:val>
                                        </p:tav>
                                      </p:tavLst>
                                    </p:anim>
                                    <p:anim calcmode="lin" valueType="num">
                                      <p:cBhvr>
                                        <p:cTn id="49" dur="1000" fill="hold"/>
                                        <p:tgtEl>
                                          <p:spTgt spid="34"/>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15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1000" fill="hold"/>
                                        <p:tgtEl>
                                          <p:spTgt spid="35"/>
                                        </p:tgtEl>
                                        <p:attrNameLst>
                                          <p:attrName>ppt_w</p:attrName>
                                        </p:attrNameLst>
                                      </p:cBhvr>
                                      <p:tavLst>
                                        <p:tav tm="0">
                                          <p:val>
                                            <p:fltVal val="0"/>
                                          </p:val>
                                        </p:tav>
                                        <p:tav tm="100000">
                                          <p:val>
                                            <p:strVal val="#ppt_w"/>
                                          </p:val>
                                        </p:tav>
                                      </p:tavLst>
                                    </p:anim>
                                    <p:anim calcmode="lin" valueType="num">
                                      <p:cBhvr>
                                        <p:cTn id="53" dur="1000" fill="hold"/>
                                        <p:tgtEl>
                                          <p:spTgt spid="35"/>
                                        </p:tgtEl>
                                        <p:attrNameLst>
                                          <p:attrName>ppt_h</p:attrName>
                                        </p:attrNameLst>
                                      </p:cBhvr>
                                      <p:tavLst>
                                        <p:tav tm="0">
                                          <p:val>
                                            <p:fltVal val="0"/>
                                          </p:val>
                                        </p:tav>
                                        <p:tav tm="100000">
                                          <p:val>
                                            <p:strVal val="#ppt_h"/>
                                          </p:val>
                                        </p:tav>
                                      </p:tavLst>
                                    </p:anim>
                                    <p:anim calcmode="lin" valueType="num">
                                      <p:cBhvr>
                                        <p:cTn id="54" dur="1000" fill="hold"/>
                                        <p:tgtEl>
                                          <p:spTgt spid="35"/>
                                        </p:tgtEl>
                                        <p:attrNameLst>
                                          <p:attrName>ppt_x</p:attrName>
                                        </p:attrNameLst>
                                      </p:cBhvr>
                                      <p:tavLst>
                                        <p:tav tm="0">
                                          <p:val>
                                            <p:fltVal val="0.5"/>
                                          </p:val>
                                        </p:tav>
                                        <p:tav tm="100000">
                                          <p:val>
                                            <p:strVal val="#ppt_x"/>
                                          </p:val>
                                        </p:tav>
                                      </p:tavLst>
                                    </p:anim>
                                    <p:anim calcmode="lin" valueType="num">
                                      <p:cBhvr>
                                        <p:cTn id="55" dur="1000" fill="hold"/>
                                        <p:tgtEl>
                                          <p:spTgt spid="35"/>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ppt_x</p:attrName>
                                        </p:attrNameLst>
                                      </p:cBhvr>
                                      <p:tavLst>
                                        <p:tav tm="0">
                                          <p:val>
                                            <p:fltVal val="0.5"/>
                                          </p:val>
                                        </p:tav>
                                        <p:tav tm="100000">
                                          <p:val>
                                            <p:strVal val="#ppt_x"/>
                                          </p:val>
                                        </p:tav>
                                      </p:tavLst>
                                    </p:anim>
                                    <p:anim calcmode="lin" valueType="num">
                                      <p:cBhvr>
                                        <p:cTn id="61" dur="1000" fill="hold"/>
                                        <p:tgtEl>
                                          <p:spTgt spid="36"/>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500"/>
                                  </p:stCondLst>
                                  <p:childTnLst>
                                    <p:set>
                                      <p:cBhvr>
                                        <p:cTn id="63" dur="1" fill="hold">
                                          <p:stCondLst>
                                            <p:cond delay="0"/>
                                          </p:stCondLst>
                                        </p:cTn>
                                        <p:tgtEl>
                                          <p:spTgt spid="37"/>
                                        </p:tgtEl>
                                        <p:attrNameLst>
                                          <p:attrName>style.visibility</p:attrName>
                                        </p:attrNameLst>
                                      </p:cBhvr>
                                      <p:to>
                                        <p:strVal val="visible"/>
                                      </p:to>
                                    </p:set>
                                    <p:anim calcmode="lin" valueType="num">
                                      <p:cBhvr>
                                        <p:cTn id="64" dur="1000" fill="hold"/>
                                        <p:tgtEl>
                                          <p:spTgt spid="37"/>
                                        </p:tgtEl>
                                        <p:attrNameLst>
                                          <p:attrName>ppt_w</p:attrName>
                                        </p:attrNameLst>
                                      </p:cBhvr>
                                      <p:tavLst>
                                        <p:tav tm="0">
                                          <p:val>
                                            <p:fltVal val="0"/>
                                          </p:val>
                                        </p:tav>
                                        <p:tav tm="100000">
                                          <p:val>
                                            <p:strVal val="#ppt_w"/>
                                          </p:val>
                                        </p:tav>
                                      </p:tavLst>
                                    </p:anim>
                                    <p:anim calcmode="lin" valueType="num">
                                      <p:cBhvr>
                                        <p:cTn id="65" dur="1000" fill="hold"/>
                                        <p:tgtEl>
                                          <p:spTgt spid="37"/>
                                        </p:tgtEl>
                                        <p:attrNameLst>
                                          <p:attrName>ppt_h</p:attrName>
                                        </p:attrNameLst>
                                      </p:cBhvr>
                                      <p:tavLst>
                                        <p:tav tm="0">
                                          <p:val>
                                            <p:fltVal val="0"/>
                                          </p:val>
                                        </p:tav>
                                        <p:tav tm="100000">
                                          <p:val>
                                            <p:strVal val="#ppt_h"/>
                                          </p:val>
                                        </p:tav>
                                      </p:tavLst>
                                    </p:anim>
                                    <p:anim calcmode="lin" valueType="num">
                                      <p:cBhvr>
                                        <p:cTn id="66" dur="1000" fill="hold"/>
                                        <p:tgtEl>
                                          <p:spTgt spid="37"/>
                                        </p:tgtEl>
                                        <p:attrNameLst>
                                          <p:attrName>ppt_x</p:attrName>
                                        </p:attrNameLst>
                                      </p:cBhvr>
                                      <p:tavLst>
                                        <p:tav tm="0">
                                          <p:val>
                                            <p:fltVal val="0.5"/>
                                          </p:val>
                                        </p:tav>
                                        <p:tav tm="100000">
                                          <p:val>
                                            <p:strVal val="#ppt_x"/>
                                          </p:val>
                                        </p:tav>
                                      </p:tavLst>
                                    </p:anim>
                                    <p:anim calcmode="lin" valueType="num">
                                      <p:cBhvr>
                                        <p:cTn id="67" dur="1000" fill="hold"/>
                                        <p:tgtEl>
                                          <p:spTgt spid="37"/>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ppt_x</p:attrName>
                                        </p:attrNameLst>
                                      </p:cBhvr>
                                      <p:tavLst>
                                        <p:tav tm="0">
                                          <p:val>
                                            <p:fltVal val="0.5"/>
                                          </p:val>
                                        </p:tav>
                                        <p:tav tm="100000">
                                          <p:val>
                                            <p:strVal val="#ppt_x"/>
                                          </p:val>
                                        </p:tav>
                                      </p:tavLst>
                                    </p:anim>
                                    <p:anim calcmode="lin" valueType="num">
                                      <p:cBhvr>
                                        <p:cTn id="73" dur="10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4" grpId="0" animBg="1"/>
      <p:bldP spid="36" grpId="0" animBg="1"/>
      <p:bldP spid="37" grpId="0" animBg="1"/>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659620"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VẬN DỤNG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srgbClr val="FF0000"/>
                </a:solidFill>
                <a:latin typeface="Times New Roman" pitchFamily="18" charset="0"/>
                <a:cs typeface="Times New Roman" pitchFamily="18" charset="0"/>
              </a:rPr>
              <a:t>III</a:t>
            </a:r>
            <a:r>
              <a:rPr lang="en-US" altLang="zh-CN" sz="8800" dirty="0" smtClean="0">
                <a:solidFill>
                  <a:prstClr val="white"/>
                </a:solidFill>
                <a:latin typeface="Times New Roman" pitchFamily="18" charset="0"/>
                <a:cs typeface="Times New Roman" pitchFamily="18" charset="0"/>
              </a:rPr>
              <a:t>.</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193456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pic>
        <p:nvPicPr>
          <p:cNvPr id="13" name="Picture 12"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715" y="-126896"/>
            <a:ext cx="2506824"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33" y="-26611"/>
            <a:ext cx="2128210" cy="96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9504707" y="4066155"/>
            <a:ext cx="2687293" cy="2158894"/>
          </a:xfrm>
          <a:prstGeom prst="rect">
            <a:avLst/>
          </a:prstGeom>
        </p:spPr>
      </p:pic>
      <p:sp>
        <p:nvSpPr>
          <p:cNvPr id="17" name="Right Brace 16"/>
          <p:cNvSpPr/>
          <p:nvPr/>
        </p:nvSpPr>
        <p:spPr>
          <a:xfrm>
            <a:off x="6926687" y="1608767"/>
            <a:ext cx="586853" cy="1217087"/>
          </a:xfrm>
          <a:prstGeom prst="rightBrace">
            <a:avLst/>
          </a:prstGeom>
          <a:noFill/>
          <a:ln w="57150" cap="flat" cmpd="sng" algn="ctr">
            <a:solidFill>
              <a:srgbClr val="1D9B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F5F5F"/>
              </a:solidFill>
              <a:effectLst/>
              <a:uLnTx/>
              <a:uFillTx/>
              <a:latin typeface="Lato Light"/>
              <a:ea typeface="+mn-ea"/>
              <a:cs typeface="+mn-cs"/>
            </a:endParaRPr>
          </a:p>
        </p:txBody>
      </p:sp>
      <p:sp>
        <p:nvSpPr>
          <p:cNvPr id="20" name="Rectangle 1"/>
          <p:cNvSpPr>
            <a:spLocks noChangeArrowheads="1"/>
          </p:cNvSpPr>
          <p:nvPr/>
        </p:nvSpPr>
        <p:spPr bwMode="auto">
          <a:xfrm>
            <a:off x="7610505" y="1608767"/>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dirty="0" smtClean="0">
                <a:solidFill>
                  <a:srgbClr val="FF0000"/>
                </a:solidFill>
                <a:latin typeface="Times New Roman" pitchFamily="18" charset="0"/>
                <a:ea typeface="Calibri" pitchFamily="34" charset="0"/>
                <a:cs typeface="Times New Roman" pitchFamily="18" charset="0"/>
                <a:sym typeface="Wingdings" pitchFamily="2" charset="2"/>
              </a:rPr>
              <a:t> </a:t>
            </a:r>
            <a:r>
              <a:rPr lang="en-US" sz="3000" b="1" dirty="0" err="1" smtClean="0">
                <a:solidFill>
                  <a:srgbClr val="FF0000"/>
                </a:solidFill>
                <a:latin typeface="Times New Roman" pitchFamily="18" charset="0"/>
                <a:ea typeface="Calibri" pitchFamily="34" charset="0"/>
                <a:cs typeface="Times New Roman" pitchFamily="18" charset="0"/>
              </a:rPr>
              <a:t>Chia</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sẻ</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cho</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cả</a:t>
            </a:r>
            <a:r>
              <a:rPr lang="en-US" sz="3000" b="1" dirty="0" smtClean="0">
                <a:solidFill>
                  <a:srgbClr val="FF0000"/>
                </a:solidFill>
                <a:latin typeface="Times New Roman" pitchFamily="18" charset="0"/>
                <a:ea typeface="Calibri" pitchFamily="34" charset="0"/>
                <a:cs typeface="Times New Roman" pitchFamily="18" charset="0"/>
              </a:rPr>
              <a:t> </a:t>
            </a:r>
            <a:r>
              <a:rPr lang="en-US" sz="3000" b="1" dirty="0" err="1" smtClean="0">
                <a:solidFill>
                  <a:srgbClr val="FF0000"/>
                </a:solidFill>
                <a:latin typeface="Times New Roman" pitchFamily="18" charset="0"/>
                <a:ea typeface="Calibri" pitchFamily="34" charset="0"/>
                <a:cs typeface="Times New Roman" pitchFamily="18" charset="0"/>
              </a:rPr>
              <a:t>lớp</a:t>
            </a:r>
            <a:endParaRPr lang="en-US" sz="3000" b="1" dirty="0" smtClean="0">
              <a:solidFill>
                <a:srgbClr val="FF0000"/>
              </a:solidFill>
              <a:latin typeface="Times New Roman" pitchFamily="18" charset="0"/>
              <a:ea typeface="Calibri" pitchFamily="34" charset="0"/>
              <a:cs typeface="Times New Roman" pitchFamily="18" charset="0"/>
            </a:endParaRPr>
          </a:p>
        </p:txBody>
      </p:sp>
      <p:sp>
        <p:nvSpPr>
          <p:cNvPr id="22" name="Rectangle 1"/>
          <p:cNvSpPr>
            <a:spLocks noChangeArrowheads="1"/>
          </p:cNvSpPr>
          <p:nvPr/>
        </p:nvSpPr>
        <p:spPr bwMode="auto">
          <a:xfrm>
            <a:off x="233370" y="1147103"/>
            <a:ext cx="682322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vi-VN" sz="3600" b="1" i="1" dirty="0" smtClean="0">
                <a:solidFill>
                  <a:srgbClr val="008000"/>
                </a:solidFill>
                <a:latin typeface="Times New Roman" pitchFamily="18" charset="0"/>
                <a:cs typeface="Times New Roman" pitchFamily="18" charset="0"/>
              </a:rPr>
              <a:t>Em </a:t>
            </a:r>
            <a:r>
              <a:rPr lang="vi-VN" sz="3600" b="1" i="1" dirty="0">
                <a:solidFill>
                  <a:srgbClr val="008000"/>
                </a:solidFill>
                <a:latin typeface="Times New Roman" pitchFamily="18" charset="0"/>
                <a:cs typeface="Times New Roman" pitchFamily="18" charset="0"/>
              </a:rPr>
              <a:t>hãy vẽ một bức tranh về ước mơ nghề nghiệp của em trong tương lai, tiếp nối truyền thống của gia đình, dòng họ</a:t>
            </a:r>
            <a:r>
              <a:rPr lang="vi-VN" sz="3600" b="1" i="1" dirty="0" smtClean="0">
                <a:solidFill>
                  <a:srgbClr val="008000"/>
                </a:solidFill>
                <a:latin typeface="Times New Roman" pitchFamily="18" charset="0"/>
                <a:cs typeface="Times New Roman" pitchFamily="18" charset="0"/>
              </a:rPr>
              <a:t>.</a:t>
            </a:r>
            <a:endParaRPr lang="en-US" sz="3600" b="1" i="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6255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900" decel="100000" fill="hold"/>
                                        <p:tgtEl>
                                          <p:spTgt spid="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616" y="2503516"/>
            <a:ext cx="34321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58PIC58PIC58PIC58PICHsaGKG559akDq_PIC2018.png"/>
          <p:cNvPicPr>
            <a:picLocks noChangeAspect="1"/>
          </p:cNvPicPr>
          <p:nvPr/>
        </p:nvPicPr>
        <p:blipFill>
          <a:blip r:embed="rId3" cstate="print"/>
          <a:srcRect l="7143" t="16071" r="5357" b="14286"/>
          <a:stretch>
            <a:fillRect/>
          </a:stretch>
        </p:blipFill>
        <p:spPr>
          <a:xfrm>
            <a:off x="982020" y="2091134"/>
            <a:ext cx="3065174" cy="2709466"/>
          </a:xfrm>
          <a:prstGeom prst="rect">
            <a:avLst/>
          </a:prstGeom>
        </p:spPr>
      </p:pic>
      <p:pic>
        <p:nvPicPr>
          <p:cNvPr id="4" name="Picture 3"/>
          <p:cNvPicPr>
            <a:picLocks noChangeAspect="1"/>
          </p:cNvPicPr>
          <p:nvPr/>
        </p:nvPicPr>
        <p:blipFill>
          <a:blip r:embed="rId4"/>
          <a:stretch>
            <a:fillRect/>
          </a:stretch>
        </p:blipFill>
        <p:spPr>
          <a:xfrm>
            <a:off x="10936762" y="14944"/>
            <a:ext cx="1255238" cy="937524"/>
          </a:xfrm>
          <a:prstGeom prst="rect">
            <a:avLst/>
          </a:prstGeom>
        </p:spPr>
      </p:pic>
      <p:pic>
        <p:nvPicPr>
          <p:cNvPr id="9" name="Picture 8"/>
          <p:cNvPicPr>
            <a:picLocks noChangeAspect="1"/>
          </p:cNvPicPr>
          <p:nvPr/>
        </p:nvPicPr>
        <p:blipFill>
          <a:blip r:embed="rId5"/>
          <a:stretch>
            <a:fillRect/>
          </a:stretch>
        </p:blipFill>
        <p:spPr>
          <a:xfrm>
            <a:off x="10071738" y="2322110"/>
            <a:ext cx="2704056" cy="4359018"/>
          </a:xfrm>
          <a:prstGeom prst="rect">
            <a:avLst/>
          </a:prstGeom>
        </p:spPr>
      </p:pic>
      <p:pic>
        <p:nvPicPr>
          <p:cNvPr id="6" name="Picture 1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2038" y="6092825"/>
            <a:ext cx="4684934"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49" y="5432425"/>
            <a:ext cx="478812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0459" y="3297442"/>
            <a:ext cx="3246438"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2925" y="3314700"/>
            <a:ext cx="7627938" cy="2239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1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1468" y="2934269"/>
            <a:ext cx="344805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52619" y="2931578"/>
            <a:ext cx="33686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8267" y="2887466"/>
            <a:ext cx="331152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7775" y="2770188"/>
            <a:ext cx="28924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3683" y="1552577"/>
            <a:ext cx="35274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7700" y="757238"/>
            <a:ext cx="49403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6355" y="-23841"/>
            <a:ext cx="50704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90581" y="539685"/>
            <a:ext cx="3032125"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73976" y="2487817"/>
            <a:ext cx="2481263" cy="21224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图片 2"/>
          <p:cNvPicPr>
            <a:picLocks noChangeAspect="1"/>
          </p:cNvPicPr>
          <p:nvPr/>
        </p:nvPicPr>
        <p:blipFill>
          <a:blip r:embed="rId19" cstate="print">
            <a:extLst>
              <a:ext uri="{28A0092B-C50C-407E-A947-70E740481C1C}">
                <a14:useLocalDpi xmlns:a14="http://schemas.microsoft.com/office/drawing/2010/main" val="0"/>
              </a:ext>
            </a:extLst>
          </a:blip>
          <a:srcRect l="50168" t="20952" r="548" b="27864"/>
          <a:stretch>
            <a:fillRect/>
          </a:stretch>
        </p:blipFill>
        <p:spPr bwMode="auto">
          <a:xfrm>
            <a:off x="862238" y="4753990"/>
            <a:ext cx="2104577" cy="166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8760" y="2288628"/>
            <a:ext cx="27876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38760" y="1872320"/>
            <a:ext cx="26812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 calcmode="lin" valueType="num">
                                      <p:cBhvr>
                                        <p:cTn id="16" dur="1000" fill="hold"/>
                                        <p:tgtEl>
                                          <p:spTgt spid="22"/>
                                        </p:tgtEl>
                                        <p:attrNameLst>
                                          <p:attrName>style.rotation</p:attrName>
                                        </p:attrNameLst>
                                      </p:cBhvr>
                                      <p:tavLst>
                                        <p:tav tm="0">
                                          <p:val>
                                            <p:fltVal val="90"/>
                                          </p:val>
                                        </p:tav>
                                        <p:tav tm="100000">
                                          <p:val>
                                            <p:fltVal val="0"/>
                                          </p:val>
                                        </p:tav>
                                      </p:tavLst>
                                    </p:anim>
                                    <p:animEffect transition="in" filter="fad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left)">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6762" y="0"/>
            <a:ext cx="1255238" cy="937524"/>
          </a:xfrm>
          <a:prstGeom prst="rect">
            <a:avLst/>
          </a:prstGeom>
        </p:spPr>
      </p:pic>
      <p:grpSp>
        <p:nvGrpSpPr>
          <p:cNvPr id="7" name="Group 6"/>
          <p:cNvGrpSpPr/>
          <p:nvPr/>
        </p:nvGrpSpPr>
        <p:grpSpPr>
          <a:xfrm>
            <a:off x="998376" y="410548"/>
            <a:ext cx="9423918" cy="4911362"/>
            <a:chOff x="-166977" y="0"/>
            <a:chExt cx="8523798" cy="5698029"/>
          </a:xfrm>
        </p:grpSpPr>
        <p:pic>
          <p:nvPicPr>
            <p:cNvPr id="5" name="Google Shape;164;p9"/>
            <p:cNvPicPr preferRelativeResize="0"/>
            <p:nvPr/>
          </p:nvPicPr>
          <p:blipFill rotWithShape="1">
            <a:blip r:embed="rId3">
              <a:alphaModFix/>
            </a:blip>
            <a:srcRect l="15285" t="10430" r="46645" b="11190"/>
            <a:stretch/>
          </p:blipFill>
          <p:spPr>
            <a:xfrm>
              <a:off x="-166977" y="0"/>
              <a:ext cx="8523798" cy="5698029"/>
            </a:xfrm>
            <a:prstGeom prst="rect">
              <a:avLst/>
            </a:prstGeom>
            <a:noFill/>
            <a:ln>
              <a:noFill/>
            </a:ln>
          </p:spPr>
        </p:pic>
        <p:pic>
          <p:nvPicPr>
            <p:cNvPr id="6" name="Google Shape;165;p9"/>
            <p:cNvPicPr preferRelativeResize="0"/>
            <p:nvPr/>
          </p:nvPicPr>
          <p:blipFill rotWithShape="1">
            <a:blip r:embed="rId4">
              <a:alphaModFix/>
            </a:blip>
            <a:srcRect l="18975" t="9789" r="12467"/>
            <a:stretch/>
          </p:blipFill>
          <p:spPr>
            <a:xfrm>
              <a:off x="3295278" y="4015409"/>
              <a:ext cx="2947731" cy="1677955"/>
            </a:xfrm>
            <a:prstGeom prst="rect">
              <a:avLst/>
            </a:prstGeom>
            <a:noFill/>
            <a:ln>
              <a:noFill/>
            </a:ln>
          </p:spPr>
        </p:pic>
      </p:grpSp>
      <p:pic>
        <p:nvPicPr>
          <p:cNvPr id="9" name="Picture 8"/>
          <p:cNvPicPr>
            <a:picLocks noChangeAspect="1"/>
          </p:cNvPicPr>
          <p:nvPr/>
        </p:nvPicPr>
        <p:blipFill>
          <a:blip r:embed="rId5"/>
          <a:stretch>
            <a:fillRect/>
          </a:stretch>
        </p:blipFill>
        <p:spPr>
          <a:xfrm>
            <a:off x="8795692" y="2481648"/>
            <a:ext cx="3853006" cy="4359018"/>
          </a:xfrm>
          <a:prstGeom prst="rect">
            <a:avLst/>
          </a:prstGeom>
        </p:spPr>
      </p:pic>
      <p:pic>
        <p:nvPicPr>
          <p:cNvPr id="11" name="图片 8" descr="6fc417983c9675ce1b60e983870aeb8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439" y="3648269"/>
            <a:ext cx="2586805" cy="26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5"/>
          <p:cNvSpPr txBox="1"/>
          <p:nvPr/>
        </p:nvSpPr>
        <p:spPr>
          <a:xfrm>
            <a:off x="2397968" y="1550890"/>
            <a:ext cx="7315200"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4428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330488" y="-192632"/>
            <a:ext cx="5918745" cy="3808071"/>
          </a:xfrm>
          <a:prstGeom prst="rect">
            <a:avLst/>
          </a:prstGeom>
          <a:noFill/>
          <a:ln>
            <a:noFill/>
          </a:ln>
        </p:spPr>
      </p:pic>
      <p:pic>
        <p:nvPicPr>
          <p:cNvPr id="2" name="Picture 1"/>
          <p:cNvPicPr>
            <a:picLocks noChangeAspect="1"/>
          </p:cNvPicPr>
          <p:nvPr/>
        </p:nvPicPr>
        <p:blipFill>
          <a:blip r:embed="rId5"/>
          <a:stretch>
            <a:fillRect/>
          </a:stretch>
        </p:blipFill>
        <p:spPr>
          <a:xfrm>
            <a:off x="4173190" y="-641208"/>
            <a:ext cx="7556253" cy="4066384"/>
          </a:xfrm>
          <a:prstGeom prst="rect">
            <a:avLst/>
          </a:prstGeom>
        </p:spPr>
      </p:pic>
      <p:sp>
        <p:nvSpPr>
          <p:cNvPr id="5" name="PA_菱形 1"/>
          <p:cNvSpPr/>
          <p:nvPr>
            <p:custDataLst>
              <p:tags r:id="rId1"/>
            </p:custDataLst>
          </p:nvPr>
        </p:nvSpPr>
        <p:spPr>
          <a:xfrm>
            <a:off x="709829" y="18705"/>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r>
              <a:rPr lang="en-US" altLang="zh-CN" kern="0" dirty="0" smtClean="0">
                <a:solidFill>
                  <a:prstClr val="white"/>
                </a:solidFill>
                <a:latin typeface="Lato Light"/>
              </a:rPr>
              <a:t>I</a:t>
            </a:r>
            <a:endParaRPr lang="zh-CN" altLang="en-US" kern="0" dirty="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KHỞI ĐỘNG</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pic>
        <p:nvPicPr>
          <p:cNvPr id="10" name="Picture 9"/>
          <p:cNvPicPr>
            <a:picLocks noChangeAspect="1"/>
          </p:cNvPicPr>
          <p:nvPr/>
        </p:nvPicPr>
        <p:blipFill>
          <a:blip r:embed="rId6"/>
          <a:stretch>
            <a:fillRect/>
          </a:stretch>
        </p:blipFill>
        <p:spPr>
          <a:xfrm>
            <a:off x="10936762" y="0"/>
            <a:ext cx="1255238" cy="937524"/>
          </a:xfrm>
          <a:prstGeom prst="rect">
            <a:avLst/>
          </a:prstGeom>
        </p:spPr>
      </p:pic>
      <p:pic>
        <p:nvPicPr>
          <p:cNvPr id="13314" name="Picture 2" descr="Những biểu hiện cho thấy ông bà đang nuông chiều và dạy hư chá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10" y="3826776"/>
            <a:ext cx="3060408" cy="2990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55772" y="4723436"/>
            <a:ext cx="3208184" cy="369332"/>
          </a:xfrm>
          <a:prstGeom prst="rect">
            <a:avLst/>
          </a:prstGeom>
        </p:spPr>
        <p:txBody>
          <a:bodyPr wrap="square">
            <a:spAutoFit/>
          </a:bodyPr>
          <a:lstStyle/>
          <a:p>
            <a:r>
              <a:rPr lang="en-US" dirty="0"/>
              <a:t>https://youtu.be/jBwvw0F15tk</a:t>
            </a:r>
          </a:p>
        </p:txBody>
      </p:sp>
      <p:sp>
        <p:nvSpPr>
          <p:cNvPr id="3" name="TextBox 2"/>
          <p:cNvSpPr txBox="1"/>
          <p:nvPr/>
        </p:nvSpPr>
        <p:spPr>
          <a:xfrm>
            <a:off x="2103120" y="1489166"/>
            <a:ext cx="627017" cy="769441"/>
          </a:xfrm>
          <a:prstGeom prst="rect">
            <a:avLst/>
          </a:prstGeom>
          <a:noFill/>
        </p:spPr>
        <p:txBody>
          <a:bodyPr wrap="square" rtlCol="0">
            <a:spAutoFit/>
          </a:bodyPr>
          <a:lstStyle/>
          <a:p>
            <a:r>
              <a:rPr lang="en-US" sz="4400" dirty="0" smtClean="0">
                <a:solidFill>
                  <a:srgbClr val="FF0000"/>
                </a:solidFill>
                <a:latin typeface="Times New Roman" panose="02020603050405020304" pitchFamily="18" charset="0"/>
                <a:cs typeface="Times New Roman" panose="02020603050405020304" pitchFamily="18" charset="0"/>
              </a:rPr>
              <a:t>I.</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49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18052" y="2400732"/>
            <a:ext cx="127300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smtClean="0">
                <a:ln>
                  <a:noFill/>
                </a:ln>
                <a:solidFill>
                  <a:srgbClr val="0000FF"/>
                </a:solidFill>
                <a:effectLst/>
                <a:uLnTx/>
                <a:uFillTx/>
                <a:latin typeface="#9Slide05 Brannboll Ny" panose="02000000000000000000" pitchFamily="2" charset="0"/>
                <a:ea typeface="Helvetica Neue"/>
                <a:cs typeface="Helvetica Neue"/>
              </a:rPr>
              <a:t>Bài</a:t>
            </a:r>
            <a:r>
              <a:rPr kumimoji="0" lang="en-US" altLang="en-US" sz="5400" b="1" i="0" u="none" strike="noStrike" kern="1200" cap="none" spc="0" normalizeH="0" baseline="0" noProof="0" dirty="0" smtClean="0">
                <a:ln>
                  <a:noFill/>
                </a:ln>
                <a:solidFill>
                  <a:srgbClr val="0000FF"/>
                </a:solidFill>
                <a:effectLst/>
                <a:uLnTx/>
                <a:uFillTx/>
                <a:latin typeface="#9Slide05 Brannboll Ny" panose="02000000000000000000" pitchFamily="2" charset="0"/>
                <a:ea typeface="Helvetica Neue"/>
                <a:cs typeface="Helvetica Neue"/>
              </a:rPr>
              <a:t> 1: </a:t>
            </a:r>
            <a:r>
              <a:rPr kumimoji="0" lang="en-US" altLang="en-US" sz="3600" b="1" i="0" u="none" strike="noStrike" kern="1200" cap="none" spc="0" normalizeH="0" baseline="0" noProof="0" dirty="0" err="1" smtClean="0">
                <a:ln>
                  <a:noFill/>
                </a:ln>
                <a:solidFill>
                  <a:srgbClr val="0000FF"/>
                </a:solidFill>
                <a:effectLst/>
                <a:uLnTx/>
                <a:uFillTx/>
                <a:latin typeface="Times New Roman" pitchFamily="18" charset="0"/>
                <a:ea typeface="Helvetica Neue"/>
                <a:cs typeface="Times New Roman" pitchFamily="18" charset="0"/>
              </a:rPr>
              <a:t>Tiết</a:t>
            </a:r>
            <a:r>
              <a:rPr kumimoji="0" lang="en-US" altLang="en-US" sz="3600" b="1" i="0" u="none" strike="noStrike" kern="1200" cap="none" spc="0" normalizeH="0" baseline="0" noProof="0" dirty="0" smtClean="0">
                <a:ln>
                  <a:noFill/>
                </a:ln>
                <a:solidFill>
                  <a:srgbClr val="0000FF"/>
                </a:solidFill>
                <a:effectLst/>
                <a:uLnTx/>
                <a:uFillTx/>
                <a:latin typeface="Times New Roman" pitchFamily="18" charset="0"/>
                <a:ea typeface="Helvetica Neue"/>
                <a:cs typeface="Times New Roman" pitchFamily="18" charset="0"/>
              </a:rPr>
              <a:t> 3</a:t>
            </a:r>
            <a:r>
              <a:rPr kumimoji="0" lang="en-US" altLang="en-US" sz="5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rgbClr val="FF0000"/>
                </a:solidFill>
                <a:effectLst/>
                <a:uLnTx/>
                <a:uFillTx/>
                <a:latin typeface="Times New Roman" pitchFamily="18" charset="0"/>
                <a:ea typeface="Helvetica Neue"/>
                <a:cs typeface="Times New Roman" pitchFamily="18" charset="0"/>
              </a:rPr>
              <a:t>TỰ HÀO VỀ TRUYỀN THỐNG GIA ĐÌNH, DÒNG HỌ</a:t>
            </a:r>
            <a:endParaRPr kumimoji="0" lang="en-SG" altLang="en-US" sz="3600" b="1" i="0" u="none" strike="noStrike" kern="1200" cap="none" spc="0" normalizeH="0" baseline="0" noProof="0" dirty="0">
              <a:ln>
                <a:noFill/>
              </a:ln>
              <a:solidFill>
                <a:srgbClr val="0000FF"/>
              </a:solidFill>
              <a:effectLst/>
              <a:uLnTx/>
              <a:uFillTx/>
              <a:latin typeface="Times New Roman" pitchFamily="18" charset="0"/>
              <a:ea typeface="微软雅黑" panose="020B0503020204020204" pitchFamily="34" charset="-122"/>
              <a:cs typeface="Times New Roman" pitchFamily="18" charset="0"/>
            </a:endParaRPr>
          </a:p>
        </p:txBody>
      </p:sp>
      <p:pic>
        <p:nvPicPr>
          <p:cNvPr id="8" name="Shape 27"/>
          <p:cNvPicPr/>
          <p:nvPr/>
        </p:nvPicPr>
        <p:blipFill>
          <a:blip r:embed="rId2"/>
          <a:stretch/>
        </p:blipFill>
        <p:spPr>
          <a:xfrm>
            <a:off x="561089" y="155041"/>
            <a:ext cx="3366855" cy="2294621"/>
          </a:xfrm>
          <a:prstGeom prst="rect">
            <a:avLst/>
          </a:prstGeom>
        </p:spPr>
      </p:pic>
      <p:pic>
        <p:nvPicPr>
          <p:cNvPr id="9" name="Shape 37"/>
          <p:cNvPicPr/>
          <p:nvPr/>
        </p:nvPicPr>
        <p:blipFill>
          <a:blip r:embed="rId3"/>
          <a:stretch/>
        </p:blipFill>
        <p:spPr>
          <a:xfrm>
            <a:off x="4244847" y="177300"/>
            <a:ext cx="3267987" cy="2023989"/>
          </a:xfrm>
          <a:prstGeom prst="rect">
            <a:avLst/>
          </a:prstGeom>
        </p:spPr>
      </p:pic>
      <p:pic>
        <p:nvPicPr>
          <p:cNvPr id="10" name="Shape 35"/>
          <p:cNvPicPr/>
          <p:nvPr/>
        </p:nvPicPr>
        <p:blipFill>
          <a:blip r:embed="rId4"/>
          <a:stretch/>
        </p:blipFill>
        <p:spPr>
          <a:xfrm>
            <a:off x="7512834" y="217566"/>
            <a:ext cx="3744271" cy="2545483"/>
          </a:xfrm>
          <a:prstGeom prst="rect">
            <a:avLst/>
          </a:prstGeom>
        </p:spPr>
      </p:pic>
      <p:pic>
        <p:nvPicPr>
          <p:cNvPr id="11" name="Picture 10"/>
          <p:cNvPicPr>
            <a:picLocks noChangeAspect="1"/>
          </p:cNvPicPr>
          <p:nvPr/>
        </p:nvPicPr>
        <p:blipFill>
          <a:blip r:embed="rId5"/>
          <a:stretch>
            <a:fillRect/>
          </a:stretch>
        </p:blipFill>
        <p:spPr>
          <a:xfrm>
            <a:off x="8814549" y="4381637"/>
            <a:ext cx="3040846" cy="2305410"/>
          </a:xfrm>
          <a:prstGeom prst="rect">
            <a:avLst/>
          </a:prstGeom>
        </p:spPr>
      </p:pic>
      <p:pic>
        <p:nvPicPr>
          <p:cNvPr id="12" name="Picture 11"/>
          <p:cNvPicPr>
            <a:picLocks noChangeAspect="1"/>
          </p:cNvPicPr>
          <p:nvPr/>
        </p:nvPicPr>
        <p:blipFill>
          <a:blip r:embed="rId6"/>
          <a:stretch>
            <a:fillRect/>
          </a:stretch>
        </p:blipFill>
        <p:spPr>
          <a:xfrm>
            <a:off x="5758880" y="4394212"/>
            <a:ext cx="2955750" cy="2305410"/>
          </a:xfrm>
          <a:prstGeom prst="rect">
            <a:avLst/>
          </a:prstGeom>
        </p:spPr>
      </p:pic>
      <p:pic>
        <p:nvPicPr>
          <p:cNvPr id="13" name="Picture 12"/>
          <p:cNvPicPr>
            <a:picLocks noChangeAspect="1"/>
          </p:cNvPicPr>
          <p:nvPr/>
        </p:nvPicPr>
        <p:blipFill>
          <a:blip r:embed="rId7"/>
          <a:stretch>
            <a:fillRect/>
          </a:stretch>
        </p:blipFill>
        <p:spPr>
          <a:xfrm>
            <a:off x="2907878" y="4406787"/>
            <a:ext cx="2673938" cy="2280260"/>
          </a:xfrm>
          <a:prstGeom prst="rect">
            <a:avLst/>
          </a:prstGeom>
        </p:spPr>
      </p:pic>
      <p:pic>
        <p:nvPicPr>
          <p:cNvPr id="14" name="Picture 14" descr="Mãn nhãn trước 30+ hình ảnh cánh đồng lúa thơ mộng nhấ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9" y="4406787"/>
            <a:ext cx="2735141" cy="2280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254327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0" y="19057"/>
            <a:ext cx="5918745" cy="2669289"/>
          </a:xfrm>
          <a:prstGeom prst="rect">
            <a:avLst/>
          </a:prstGeom>
          <a:noFill/>
          <a:ln>
            <a:noFill/>
          </a:ln>
        </p:spPr>
      </p:pic>
      <p:pic>
        <p:nvPicPr>
          <p:cNvPr id="2" name="Picture 1"/>
          <p:cNvPicPr>
            <a:picLocks noChangeAspect="1"/>
          </p:cNvPicPr>
          <p:nvPr/>
        </p:nvPicPr>
        <p:blipFill>
          <a:blip r:embed="rId5"/>
          <a:stretch>
            <a:fillRect/>
          </a:stretch>
        </p:blipFill>
        <p:spPr>
          <a:xfrm>
            <a:off x="2729753" y="-393355"/>
            <a:ext cx="9087153" cy="2756648"/>
          </a:xfrm>
          <a:prstGeom prst="rect">
            <a:avLst/>
          </a:prstGeom>
        </p:spPr>
      </p:pic>
      <p:sp>
        <p:nvSpPr>
          <p:cNvPr id="5" name="PA_菱形 1"/>
          <p:cNvSpPr/>
          <p:nvPr>
            <p:custDataLst>
              <p:tags r:id="rId1"/>
            </p:custDataLst>
          </p:nvPr>
        </p:nvSpPr>
        <p:spPr>
          <a:xfrm>
            <a:off x="844932" y="420658"/>
            <a:ext cx="3406471" cy="1942636"/>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6200" y="730372"/>
            <a:ext cx="6018069" cy="923330"/>
          </a:xfrm>
          <a:prstGeom prst="rect">
            <a:avLst/>
          </a:prstGeom>
          <a:noFill/>
        </p:spPr>
        <p:txBody>
          <a:bodyPr wrap="square" rtlCol="0">
            <a:spAutoFit/>
          </a:bodyPr>
          <a:lstStyle/>
          <a:p>
            <a:pPr algn="ctr"/>
            <a:r>
              <a:rPr lang="en-US" altLang="zh-CN" sz="54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 –</a:t>
            </a:r>
            <a:r>
              <a:rPr lang="en-US" altLang="zh-CN" sz="5400"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Tiếp</a:t>
            </a:r>
            <a:r>
              <a:rPr lang="en-US" altLang="zh-CN" sz="54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endParaRPr lang="zh-CN" altLang="en-US" sz="54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9" name="Picture 8"/>
          <p:cNvPicPr>
            <a:picLocks noChangeAspect="1"/>
          </p:cNvPicPr>
          <p:nvPr/>
        </p:nvPicPr>
        <p:blipFill>
          <a:blip r:embed="rId6"/>
          <a:stretch>
            <a:fillRect/>
          </a:stretch>
        </p:blipFill>
        <p:spPr>
          <a:xfrm>
            <a:off x="10936762" y="0"/>
            <a:ext cx="1255238" cy="937524"/>
          </a:xfrm>
          <a:prstGeom prst="rect">
            <a:avLst/>
          </a:prstGeom>
        </p:spPr>
      </p:pic>
      <p:pic>
        <p:nvPicPr>
          <p:cNvPr id="10" name="Picture 2" descr="Những biểu hiện cho thấy ông bà đang nuông chiều và dạy hư chá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10" y="2688346"/>
            <a:ext cx="3060408" cy="412928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0"/>
          <p:cNvSpPr txBox="1"/>
          <p:nvPr/>
        </p:nvSpPr>
        <p:spPr>
          <a:xfrm>
            <a:off x="2038892" y="468762"/>
            <a:ext cx="1342469" cy="1446550"/>
          </a:xfrm>
          <a:prstGeom prst="rect">
            <a:avLst/>
          </a:prstGeom>
          <a:noFill/>
        </p:spPr>
        <p:txBody>
          <a:bodyPr wrap="square" rtlCol="0">
            <a:spAutoFit/>
          </a:bodyPr>
          <a:lstStyle/>
          <a:p>
            <a:pPr algn="ctr"/>
            <a:r>
              <a:rPr lang="en-US" altLang="zh-CN" sz="8800" dirty="0" smtClean="0">
                <a:solidFill>
                  <a:srgbClr val="FF0000"/>
                </a:solidFill>
                <a:latin typeface="Times New Roman" pitchFamily="18" charset="0"/>
                <a:cs typeface="Times New Roman" pitchFamily="18" charset="0"/>
              </a:rPr>
              <a:t>II</a:t>
            </a:r>
            <a:r>
              <a:rPr lang="en-US" altLang="zh-CN" sz="8800" dirty="0" smtClean="0">
                <a:solidFill>
                  <a:srgbClr val="FF0000"/>
                </a:solidFill>
                <a:latin typeface="Times New Roman" pitchFamily="18" charset="0"/>
                <a:cs typeface="Times New Roman" pitchFamily="18" charset="0"/>
              </a:rPr>
              <a:t>.</a:t>
            </a:r>
            <a:endParaRPr lang="zh-CN" altLang="en-US" sz="8800" dirty="0">
              <a:solidFill>
                <a:srgbClr val="FF0000"/>
              </a:solidFill>
              <a:latin typeface="Times New Roman" pitchFamily="18" charset="0"/>
              <a:cs typeface="Times New Roman" pitchFamily="18" charset="0"/>
            </a:endParaRPr>
          </a:p>
        </p:txBody>
      </p:sp>
      <p:sp>
        <p:nvSpPr>
          <p:cNvPr id="13" name="文本框 6"/>
          <p:cNvSpPr txBox="1"/>
          <p:nvPr/>
        </p:nvSpPr>
        <p:spPr>
          <a:xfrm>
            <a:off x="4055387" y="2998060"/>
            <a:ext cx="6159694" cy="1200329"/>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6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2326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l="16992" t="-937" r="50159" b="17086"/>
          <a:stretch/>
        </p:blipFill>
        <p:spPr>
          <a:xfrm>
            <a:off x="-315153" y="277169"/>
            <a:ext cx="7883255" cy="7695891"/>
          </a:xfrm>
          <a:prstGeom prst="rect">
            <a:avLst/>
          </a:prstGeom>
          <a:noFill/>
          <a:ln>
            <a:noFill/>
          </a:ln>
        </p:spPr>
      </p:pic>
      <p:pic>
        <p:nvPicPr>
          <p:cNvPr id="7" name="Picture 6"/>
          <p:cNvPicPr>
            <a:picLocks noChangeAspect="1"/>
          </p:cNvPicPr>
          <p:nvPr/>
        </p:nvPicPr>
        <p:blipFill>
          <a:blip r:embed="rId4"/>
          <a:stretch>
            <a:fillRect/>
          </a:stretch>
        </p:blipFill>
        <p:spPr>
          <a:xfrm>
            <a:off x="10936762" y="0"/>
            <a:ext cx="1255238" cy="795130"/>
          </a:xfrm>
          <a:prstGeom prst="rect">
            <a:avLst/>
          </a:prstGeom>
        </p:spPr>
      </p:pic>
      <p:sp>
        <p:nvSpPr>
          <p:cNvPr id="9" name="Rectangle 8"/>
          <p:cNvSpPr/>
          <p:nvPr/>
        </p:nvSpPr>
        <p:spPr>
          <a:xfrm>
            <a:off x="432014" y="1517415"/>
            <a:ext cx="5646057" cy="548099"/>
          </a:xfrm>
          <a:prstGeom prst="rect">
            <a:avLst/>
          </a:prstGeom>
        </p:spPr>
        <p:txBody>
          <a:bodyPr wrap="square">
            <a:spAutoFit/>
          </a:bodyPr>
          <a:lstStyle/>
          <a:p>
            <a:pPr marL="190500" marR="0" indent="-190500" algn="just">
              <a:lnSpc>
                <a:spcPct val="115000"/>
              </a:lnSpc>
              <a:spcBef>
                <a:spcPts val="0"/>
              </a:spcBef>
              <a:spcAft>
                <a:spcPts val="0"/>
              </a:spcAft>
            </a:pPr>
            <a:endParaRPr lang="en-US" sz="2800" b="1" dirty="0">
              <a:solidFill>
                <a:srgbClr val="008000"/>
              </a:solidFill>
              <a:effectLst/>
              <a:latin typeface="Times New Roman" pitchFamily="18" charset="0"/>
              <a:ea typeface="Arial" panose="020B0604020202020204" pitchFamily="34" charset="0"/>
              <a:cs typeface="Times New Roman" pitchFamily="18" charset="0"/>
            </a:endParaRPr>
          </a:p>
        </p:txBody>
      </p:sp>
      <p:pic>
        <p:nvPicPr>
          <p:cNvPr id="12"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7594"/>
            <a:ext cx="531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797503" y="1050352"/>
            <a:ext cx="4243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b="1" dirty="0" smtClean="0">
                <a:solidFill>
                  <a:srgbClr val="0070C0"/>
                </a:solidFill>
                <a:latin typeface="Times New Roman" panose="02020603050405020304" pitchFamily="18" charset="0"/>
                <a:cs typeface="Times New Roman" panose="02020603050405020304" pitchFamily="18" charset="0"/>
              </a:rPr>
              <a:t>ĐỌC THÔNG TIN 1</a:t>
            </a:r>
            <a:endParaRPr lang="en-US" altLang="en-US" dirty="0">
              <a:solidFill>
                <a:srgbClr val="5F5F5F"/>
              </a:solidFill>
              <a:latin typeface="Times New Roman" panose="02020603050405020304" pitchFamily="18" charset="0"/>
              <a:cs typeface="Times New Roman" panose="02020603050405020304" pitchFamily="18" charset="0"/>
            </a:endParaRPr>
          </a:p>
        </p:txBody>
      </p:sp>
      <p:sp>
        <p:nvSpPr>
          <p:cNvPr id="14" name="TextBox 1">
            <a:extLst>
              <a:ext uri="{FF2B5EF4-FFF2-40B4-BE49-F238E27FC236}">
                <a16:creationId xmlns:a16="http://schemas.microsoft.com/office/drawing/2014/main" id="{A3130C23-7D1A-4676-9F48-E20F73BA9580}"/>
              </a:ext>
            </a:extLst>
          </p:cNvPr>
          <p:cNvSpPr txBox="1">
            <a:spLocks noChangeArrowheads="1"/>
          </p:cNvSpPr>
          <p:nvPr/>
        </p:nvSpPr>
        <p:spPr bwMode="auto">
          <a:xfrm>
            <a:off x="7568102" y="795130"/>
            <a:ext cx="4186984" cy="1845633"/>
          </a:xfrm>
          <a:prstGeom prst="rect">
            <a:avLst/>
          </a:prstGeom>
          <a:noFill/>
          <a:ln w="9525">
            <a:solidFill>
              <a:srgbClr val="FFC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ts val="1000"/>
              </a:spcBef>
              <a:spcAft>
                <a:spcPct val="0"/>
              </a:spcAft>
              <a:buFont typeface="Arial" panose="020B0604020202020204" pitchFamily="34" charset="0"/>
              <a:buNone/>
              <a:defRPr/>
            </a:pPr>
            <a:r>
              <a:rPr lang="en-US" altLang="en-US" sz="3200" b="1" u="sng" dirty="0" err="1" smtClean="0">
                <a:latin typeface="Times New Roman" panose="02020603050405020304" pitchFamily="18" charset="0"/>
                <a:cs typeface="Times New Roman" panose="02020603050405020304" pitchFamily="18" charset="0"/>
              </a:rPr>
              <a:t>Câu</a:t>
            </a:r>
            <a:r>
              <a:rPr lang="en-US" altLang="en-US" sz="3200" b="1" u="sng" dirty="0" smtClean="0">
                <a:latin typeface="Times New Roman" panose="02020603050405020304" pitchFamily="18" charset="0"/>
                <a:cs typeface="Times New Roman" panose="02020603050405020304" pitchFamily="18" charset="0"/>
              </a:rPr>
              <a:t> </a:t>
            </a:r>
            <a:r>
              <a:rPr lang="en-US" altLang="en-US" sz="3200" b="1" u="sng" dirty="0" err="1" smtClean="0">
                <a:latin typeface="Times New Roman" panose="02020603050405020304" pitchFamily="18" charset="0"/>
                <a:cs typeface="Times New Roman" panose="02020603050405020304" pitchFamily="18" charset="0"/>
              </a:rPr>
              <a:t>hỏi</a:t>
            </a:r>
            <a:r>
              <a:rPr lang="en-US" altLang="en-US" sz="3200" b="1" u="sng" dirty="0" smtClean="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 </a:t>
            </a:r>
          </a:p>
          <a:p>
            <a:r>
              <a:rPr lang="vi-VN" sz="2400" dirty="0" smtClean="0">
                <a:latin typeface="+mj-lt"/>
              </a:rPr>
              <a:t>? </a:t>
            </a:r>
            <a:r>
              <a:rPr lang="vi-VN" sz="2400" dirty="0">
                <a:latin typeface="+mj-lt"/>
              </a:rPr>
              <a:t>Yến đã làm gì để giữ gìn nghề truyền thống của gia đình? </a:t>
            </a:r>
          </a:p>
          <a:p>
            <a:pPr eaLnBrk="0" fontAlgn="base" hangingPunct="0">
              <a:lnSpc>
                <a:spcPct val="90000"/>
              </a:lnSpc>
              <a:spcBef>
                <a:spcPts val="1000"/>
              </a:spcBef>
              <a:spcAft>
                <a:spcPct val="0"/>
              </a:spcAft>
              <a:buFont typeface="Arial" panose="020B0604020202020204" pitchFamily="34" charset="0"/>
              <a:buNone/>
              <a:defRPr/>
            </a:pPr>
            <a:endParaRPr lang="en-US" altLang="en-US" sz="3200"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565447" y="2422467"/>
            <a:ext cx="6096000" cy="4154984"/>
          </a:xfrm>
          <a:prstGeom prst="rect">
            <a:avLst/>
          </a:prstGeom>
        </p:spPr>
        <p:txBody>
          <a:bodyPr>
            <a:spAutoFit/>
          </a:bodyPr>
          <a:lstStyle/>
          <a:p>
            <a:r>
              <a:rPr lang="vi-VN" sz="2400" dirty="0">
                <a:solidFill>
                  <a:srgbClr val="333333"/>
                </a:solidFill>
                <a:latin typeface="+mj-lt"/>
              </a:rPr>
              <a:t>Yến sinh ra trong một gia đình làm nghề dệt chiếu cói truyền thống. Đời cụ, đời ông, đời bố và các cô, chú, bác của Yến đều có người theo nghề này. Tự hào về nghề truyền thống của gia đình, Yến thường hỏi bố mẹ để tìm hiểu về nghề dệt chiếu cói của gia đình, dòng họ mình từ các đời trước. Ngay từ khi học lớp 6, khi có thời gian ở nhà, Yến thường phụ giúp bố mẹ và dần làm quen về cách dệt chiếu cói. Tiếp nối bố mẹ, Yến học hỏi từng bước và quyết đi theo nghề dệt chiếu cói của gia đình.</a:t>
            </a:r>
            <a:r>
              <a:rPr lang="vi-VN" dirty="0">
                <a:solidFill>
                  <a:srgbClr val="333333"/>
                </a:solidFill>
                <a:latin typeface="Roboto"/>
              </a:rPr>
              <a:t> </a:t>
            </a:r>
            <a:endParaRPr lang="en-US" dirty="0"/>
          </a:p>
        </p:txBody>
      </p:sp>
      <p:sp>
        <p:nvSpPr>
          <p:cNvPr id="4" name="Rectangle 3"/>
          <p:cNvSpPr/>
          <p:nvPr/>
        </p:nvSpPr>
        <p:spPr>
          <a:xfrm>
            <a:off x="7555074" y="2923331"/>
            <a:ext cx="4636926" cy="3416320"/>
          </a:xfrm>
          <a:prstGeom prst="rect">
            <a:avLst/>
          </a:prstGeom>
        </p:spPr>
        <p:txBody>
          <a:bodyPr wrap="square">
            <a:spAutoFit/>
          </a:bodyPr>
          <a:lstStyle/>
          <a:p>
            <a:r>
              <a:rPr lang="vi-VN" sz="2400" dirty="0">
                <a:solidFill>
                  <a:srgbClr val="C00000"/>
                </a:solidFill>
                <a:latin typeface="+mj-lt"/>
              </a:rPr>
              <a:t>Yến</a:t>
            </a:r>
            <a:r>
              <a:rPr lang="vi-VN" sz="2400" dirty="0">
                <a:solidFill>
                  <a:srgbClr val="333333"/>
                </a:solidFill>
                <a:latin typeface="+mj-lt"/>
              </a:rPr>
              <a:t> đã biết </a:t>
            </a:r>
            <a:r>
              <a:rPr lang="vi-VN" sz="2400" dirty="0">
                <a:solidFill>
                  <a:srgbClr val="C00000"/>
                </a:solidFill>
                <a:latin typeface="+mj-lt"/>
              </a:rPr>
              <a:t>tự hào </a:t>
            </a:r>
            <a:r>
              <a:rPr lang="vi-VN" sz="2400" dirty="0">
                <a:solidFill>
                  <a:srgbClr val="333333"/>
                </a:solidFill>
                <a:latin typeface="+mj-lt"/>
              </a:rPr>
              <a:t>về nghề dệt chiếu cói truyền thống của gia đình. Yến thường hỏi bố mẹ để </a:t>
            </a:r>
            <a:r>
              <a:rPr lang="vi-VN" sz="2400" dirty="0">
                <a:solidFill>
                  <a:srgbClr val="C00000"/>
                </a:solidFill>
                <a:latin typeface="+mj-lt"/>
              </a:rPr>
              <a:t>tìm hiểu về nghề dệt chiếu cói </a:t>
            </a:r>
            <a:r>
              <a:rPr lang="vi-VN" sz="2400" dirty="0">
                <a:solidFill>
                  <a:srgbClr val="333333"/>
                </a:solidFill>
                <a:latin typeface="+mj-lt"/>
              </a:rPr>
              <a:t>của gia đình, dòng họ mình từ các đời trước. Ngay từ khi học lớp 6, khi có thời gian ở nhà, Yến </a:t>
            </a:r>
            <a:r>
              <a:rPr lang="vi-VN" sz="2400" dirty="0">
                <a:solidFill>
                  <a:srgbClr val="C00000"/>
                </a:solidFill>
                <a:latin typeface="+mj-lt"/>
              </a:rPr>
              <a:t>thường phụ giúp bố mẹ và dần làm quen về cách dệt chiếu cói.</a:t>
            </a:r>
            <a:endParaRPr lang="en-US" sz="2400" dirty="0">
              <a:solidFill>
                <a:srgbClr val="C00000"/>
              </a:solidFill>
              <a:latin typeface="+mj-lt"/>
            </a:endParaRPr>
          </a:p>
        </p:txBody>
      </p:sp>
      <p:sp>
        <p:nvSpPr>
          <p:cNvPr id="15" name="文本框 6"/>
          <p:cNvSpPr txBox="1"/>
          <p:nvPr/>
        </p:nvSpPr>
        <p:spPr>
          <a:xfrm>
            <a:off x="66093" y="193697"/>
            <a:ext cx="9813958"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252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circle(in)">
                                      <p:cBhvr>
                                        <p:cTn id="10" dur="2000"/>
                                        <p:tgtEl>
                                          <p:spTgt spid="15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l="16992" t="-937" r="50159" b="17086"/>
          <a:stretch/>
        </p:blipFill>
        <p:spPr>
          <a:xfrm>
            <a:off x="-315153" y="277169"/>
            <a:ext cx="7883255" cy="7695891"/>
          </a:xfrm>
          <a:prstGeom prst="rect">
            <a:avLst/>
          </a:prstGeom>
          <a:noFill/>
          <a:ln>
            <a:noFill/>
          </a:ln>
        </p:spPr>
      </p:pic>
      <p:pic>
        <p:nvPicPr>
          <p:cNvPr id="7" name="Picture 6"/>
          <p:cNvPicPr>
            <a:picLocks noChangeAspect="1"/>
          </p:cNvPicPr>
          <p:nvPr/>
        </p:nvPicPr>
        <p:blipFill>
          <a:blip r:embed="rId4"/>
          <a:stretch>
            <a:fillRect/>
          </a:stretch>
        </p:blipFill>
        <p:spPr>
          <a:xfrm>
            <a:off x="10936762" y="0"/>
            <a:ext cx="1255238" cy="795130"/>
          </a:xfrm>
          <a:prstGeom prst="rect">
            <a:avLst/>
          </a:prstGeom>
        </p:spPr>
      </p:pic>
      <p:sp>
        <p:nvSpPr>
          <p:cNvPr id="9" name="Rectangle 8"/>
          <p:cNvSpPr/>
          <p:nvPr/>
        </p:nvSpPr>
        <p:spPr>
          <a:xfrm>
            <a:off x="432014" y="1517415"/>
            <a:ext cx="5646057" cy="548099"/>
          </a:xfrm>
          <a:prstGeom prst="rect">
            <a:avLst/>
          </a:prstGeom>
        </p:spPr>
        <p:txBody>
          <a:bodyPr wrap="square">
            <a:spAutoFit/>
          </a:bodyPr>
          <a:lstStyle/>
          <a:p>
            <a:pPr marL="190500" marR="0" indent="-190500" algn="just">
              <a:lnSpc>
                <a:spcPct val="115000"/>
              </a:lnSpc>
              <a:spcBef>
                <a:spcPts val="0"/>
              </a:spcBef>
              <a:spcAft>
                <a:spcPts val="0"/>
              </a:spcAft>
            </a:pPr>
            <a:endParaRPr lang="en-US" sz="2800" b="1" dirty="0">
              <a:solidFill>
                <a:srgbClr val="008000"/>
              </a:solidFill>
              <a:effectLst/>
              <a:latin typeface="Times New Roman" pitchFamily="18" charset="0"/>
              <a:ea typeface="Arial" panose="020B0604020202020204" pitchFamily="34" charset="0"/>
              <a:cs typeface="Times New Roman" pitchFamily="18" charset="0"/>
            </a:endParaRPr>
          </a:p>
        </p:txBody>
      </p:sp>
      <p:pic>
        <p:nvPicPr>
          <p:cNvPr id="12" name="图片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37594"/>
            <a:ext cx="53198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797503" y="1050352"/>
            <a:ext cx="4243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b="1" dirty="0" smtClean="0">
                <a:solidFill>
                  <a:srgbClr val="0070C0"/>
                </a:solidFill>
                <a:latin typeface="Times New Roman" panose="02020603050405020304" pitchFamily="18" charset="0"/>
                <a:cs typeface="Times New Roman" panose="02020603050405020304" pitchFamily="18" charset="0"/>
              </a:rPr>
              <a:t>ĐỌC THÔNG TIN 2</a:t>
            </a:r>
            <a:endParaRPr lang="en-US" altLang="en-US" dirty="0">
              <a:solidFill>
                <a:srgbClr val="5F5F5F"/>
              </a:solidFill>
              <a:latin typeface="Times New Roman" panose="02020603050405020304" pitchFamily="18" charset="0"/>
              <a:cs typeface="Times New Roman" panose="02020603050405020304" pitchFamily="18" charset="0"/>
            </a:endParaRPr>
          </a:p>
        </p:txBody>
      </p:sp>
      <p:sp>
        <p:nvSpPr>
          <p:cNvPr id="14" name="TextBox 1">
            <a:extLst>
              <a:ext uri="{FF2B5EF4-FFF2-40B4-BE49-F238E27FC236}">
                <a16:creationId xmlns:a16="http://schemas.microsoft.com/office/drawing/2014/main" id="{A3130C23-7D1A-4676-9F48-E20F73BA9580}"/>
              </a:ext>
            </a:extLst>
          </p:cNvPr>
          <p:cNvSpPr txBox="1">
            <a:spLocks noChangeArrowheads="1"/>
          </p:cNvSpPr>
          <p:nvPr/>
        </p:nvSpPr>
        <p:spPr bwMode="auto">
          <a:xfrm>
            <a:off x="7377397" y="628690"/>
            <a:ext cx="4186984" cy="2362698"/>
          </a:xfrm>
          <a:prstGeom prst="rect">
            <a:avLst/>
          </a:prstGeom>
          <a:noFill/>
          <a:ln w="9525">
            <a:solidFill>
              <a:srgbClr val="FFC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90000"/>
              </a:lnSpc>
              <a:spcBef>
                <a:spcPts val="1000"/>
              </a:spcBef>
              <a:spcAft>
                <a:spcPct val="0"/>
              </a:spcAft>
              <a:buFont typeface="Arial" panose="020B0604020202020204" pitchFamily="34" charset="0"/>
              <a:buNone/>
              <a:defRPr/>
            </a:pPr>
            <a:r>
              <a:rPr lang="en-US" altLang="en-US" sz="2400" b="1" u="sng" dirty="0" err="1" smtClean="0">
                <a:latin typeface="Times New Roman" panose="02020603050405020304" pitchFamily="18" charset="0"/>
                <a:cs typeface="Times New Roman" panose="02020603050405020304" pitchFamily="18" charset="0"/>
              </a:rPr>
              <a:t>Câu</a:t>
            </a:r>
            <a:r>
              <a:rPr lang="en-US" altLang="en-US" sz="2400" b="1" u="sng" dirty="0" smtClean="0">
                <a:latin typeface="Times New Roman" panose="02020603050405020304" pitchFamily="18" charset="0"/>
                <a:cs typeface="Times New Roman" panose="02020603050405020304" pitchFamily="18" charset="0"/>
              </a:rPr>
              <a:t> </a:t>
            </a:r>
            <a:r>
              <a:rPr lang="en-US" altLang="en-US" sz="2400" b="1" u="sng" dirty="0" err="1" smtClean="0">
                <a:latin typeface="Times New Roman" panose="02020603050405020304" pitchFamily="18" charset="0"/>
                <a:cs typeface="Times New Roman" panose="02020603050405020304" pitchFamily="18" charset="0"/>
              </a:rPr>
              <a:t>hỏi</a:t>
            </a:r>
            <a:r>
              <a:rPr lang="en-US" altLang="en-US" sz="2400" b="1" u="sng" dirty="0" smtClean="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 </a:t>
            </a:r>
          </a:p>
          <a:p>
            <a:pPr algn="just"/>
            <a:r>
              <a:rPr lang="en-US" sz="2400" dirty="0">
                <a:solidFill>
                  <a:srgbClr val="333333"/>
                </a:solidFill>
                <a:latin typeface="Times New Roman" panose="02020603050405020304" pitchFamily="18" charset="0"/>
                <a:ea typeface="Times New Roman" panose="02020603050405020304" pitchFamily="18" charset="0"/>
              </a:rPr>
              <a:t>a) Theo </a:t>
            </a:r>
            <a:r>
              <a:rPr lang="en-US" sz="2400" dirty="0" err="1">
                <a:solidFill>
                  <a:srgbClr val="333333"/>
                </a:solidFill>
                <a:latin typeface="Times New Roman" panose="02020603050405020304" pitchFamily="18" charset="0"/>
                <a:ea typeface="Times New Roman" panose="02020603050405020304" pitchFamily="18" charset="0"/>
              </a:rPr>
              <a:t>em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suy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đúng</a:t>
            </a:r>
            <a:r>
              <a:rPr lang="en-US" sz="2400" dirty="0">
                <a:solidFill>
                  <a:srgbClr val="333333"/>
                </a:solidFill>
                <a:latin typeface="Times New Roman" panose="02020603050405020304" pitchFamily="18" charset="0"/>
                <a:ea typeface="Times New Roman" panose="02020603050405020304" pitchFamily="18" charset="0"/>
              </a:rPr>
              <a:t> hay </a:t>
            </a:r>
            <a:r>
              <a:rPr lang="en-US" sz="2400" dirty="0" err="1">
                <a:solidFill>
                  <a:srgbClr val="333333"/>
                </a:solidFill>
                <a:latin typeface="Times New Roman" panose="02020603050405020304" pitchFamily="18" charset="0"/>
                <a:ea typeface="Times New Roman" panose="02020603050405020304" pitchFamily="18" charset="0"/>
              </a:rPr>
              <a:t>sai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sao</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400" dirty="0">
                <a:solidFill>
                  <a:srgbClr val="000000"/>
                </a:solidFill>
                <a:latin typeface="Times New Roman" panose="02020603050405020304" pitchFamily="18" charset="0"/>
                <a:ea typeface="Times New Roman" panose="02020603050405020304" pitchFamily="18" charset="0"/>
              </a:rPr>
              <a:t>b)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eaLnBrk="0" fontAlgn="base" hangingPunct="0">
              <a:lnSpc>
                <a:spcPct val="90000"/>
              </a:lnSpc>
              <a:spcBef>
                <a:spcPts val="1000"/>
              </a:spcBef>
              <a:spcAft>
                <a:spcPct val="0"/>
              </a:spcAft>
              <a:buFont typeface="Arial" panose="020B0604020202020204" pitchFamily="34" charset="0"/>
              <a:buNone/>
              <a:defRPr/>
            </a:pPr>
            <a:endParaRPr lang="en-US" altLang="en-US" sz="2400" b="1" dirty="0" smtClean="0">
              <a:latin typeface="Times New Roman" panose="02020603050405020304" pitchFamily="18" charset="0"/>
              <a:cs typeface="Times New Roman" panose="02020603050405020304" pitchFamily="18" charset="0"/>
            </a:endParaRPr>
          </a:p>
        </p:txBody>
      </p:sp>
      <p:sp>
        <p:nvSpPr>
          <p:cNvPr id="15" name="文本框 6"/>
          <p:cNvSpPr txBox="1"/>
          <p:nvPr/>
        </p:nvSpPr>
        <p:spPr>
          <a:xfrm>
            <a:off x="66093" y="193697"/>
            <a:ext cx="9813958"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2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3" name="Rectangle 2"/>
          <p:cNvSpPr/>
          <p:nvPr/>
        </p:nvSpPr>
        <p:spPr>
          <a:xfrm>
            <a:off x="578475" y="2519537"/>
            <a:ext cx="6096000" cy="3785652"/>
          </a:xfrm>
          <a:prstGeom prst="rect">
            <a:avLst/>
          </a:prstGeom>
        </p:spPr>
        <p:txBody>
          <a:bodyPr>
            <a:spAutoFit/>
          </a:bodyPr>
          <a:lstStyle/>
          <a:p>
            <a:pPr algn="just"/>
            <a:r>
              <a:rPr lang="en-US" sz="2400" dirty="0" err="1">
                <a:solidFill>
                  <a:srgbClr val="333333"/>
                </a:solidFill>
                <a:latin typeface="Times New Roman" panose="02020603050405020304" pitchFamily="18" charset="0"/>
                <a:ea typeface="Times New Roman" panose="02020603050405020304" pitchFamily="18" charset="0"/>
              </a:rPr>
              <a:t>Bình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về</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nghề</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đèn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truyền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thống</a:t>
            </a:r>
            <a:r>
              <a:rPr lang="en-US" sz="2400" dirty="0">
                <a:solidFill>
                  <a:srgbClr val="333333"/>
                </a:solidFill>
                <a:latin typeface="Times New Roman" panose="02020603050405020304" pitchFamily="18" charset="0"/>
                <a:ea typeface="Times New Roman" panose="02020603050405020304" pitchFamily="18" charset="0"/>
              </a:rPr>
              <a:t> do </a:t>
            </a:r>
            <a:r>
              <a:rPr lang="en-US" sz="2400" dirty="0" err="1">
                <a:solidFill>
                  <a:srgbClr val="333333"/>
                </a:solidFill>
                <a:latin typeface="Times New Roman" panose="02020603050405020304" pitchFamily="18" charset="0"/>
                <a:ea typeface="Times New Roman" panose="02020603050405020304" pitchFamily="18" charset="0"/>
              </a:rPr>
              <a:t>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nội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nghệ</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đèn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truyền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cho</a:t>
            </a:r>
            <a:r>
              <a:rPr lang="en-US" sz="2400" dirty="0">
                <a:solidFill>
                  <a:srgbClr val="333333"/>
                </a:solidFill>
                <a:latin typeface="Times New Roman" panose="02020603050405020304" pitchFamily="18" charset="0"/>
                <a:ea typeface="Times New Roman" panose="02020603050405020304" pitchFamily="18" charset="0"/>
              </a:rPr>
              <a:t> con </a:t>
            </a:r>
            <a:r>
              <a:rPr lang="en-US" sz="2400" dirty="0" err="1">
                <a:solidFill>
                  <a:srgbClr val="333333"/>
                </a:solidFill>
                <a:latin typeface="Times New Roman" panose="02020603050405020304" pitchFamily="18" charset="0"/>
                <a:ea typeface="Times New Roman" panose="02020603050405020304" pitchFamily="18" charset="0"/>
              </a:rPr>
              <a:t>cháu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rằng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chiếc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đèn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đòi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hỏi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đoạn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tỉ</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mỉ</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khéo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bàn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tay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Nghe</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số</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tỏ</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coi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nói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Nghề</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đèn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siêu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hào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phải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giỏi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đỗ</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đạt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cao</a:t>
            </a:r>
            <a:r>
              <a:rPr lang="en-US" sz="2400" dirty="0">
                <a:solidFill>
                  <a:srgbClr val="333333"/>
                </a:solidFill>
                <a:latin typeface="Times New Roman" panose="02020603050405020304" pitchFamily="18" charset="0"/>
                <a:ea typeface="Times New Roman" panose="02020603050405020304" pitchFamily="18" charset="0"/>
              </a:rPr>
              <a:t> hay </a:t>
            </a:r>
            <a:r>
              <a:rPr lang="en-US" sz="2400" dirty="0" err="1">
                <a:solidFill>
                  <a:srgbClr val="333333"/>
                </a:solidFill>
                <a:latin typeface="Times New Roman" panose="02020603050405020304" pitchFamily="18" charset="0"/>
                <a:ea typeface="Times New Roman" panose="02020603050405020304" pitchFamily="18" charset="0"/>
              </a:rPr>
              <a:t>phát</a:t>
            </a:r>
            <a:r>
              <a:rPr lang="en-US" sz="2400" dirty="0">
                <a:solidFill>
                  <a:srgbClr val="333333"/>
                </a:solidFill>
                <a:latin typeface="Times New Roman" panose="02020603050405020304" pitchFamily="18" charset="0"/>
                <a:ea typeface="Times New Roman" panose="02020603050405020304" pitchFamily="18" charset="0"/>
              </a:rPr>
              <a:t> minh </a:t>
            </a:r>
            <a:r>
              <a:rPr lang="en-US" sz="2400" dirty="0" err="1">
                <a:solidFill>
                  <a:srgbClr val="333333"/>
                </a:solidFill>
                <a:latin typeface="Times New Roman" panose="02020603050405020304" pitchFamily="18" charset="0"/>
                <a:ea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chứ</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7377397" y="2519537"/>
            <a:ext cx="4617379" cy="4093428"/>
          </a:xfrm>
          <a:prstGeom prst="rect">
            <a:avLst/>
          </a:prstGeom>
        </p:spPr>
        <p:txBody>
          <a:bodyPr wrap="square">
            <a:spAutoFit/>
          </a:bodyPr>
          <a:lstStyle/>
          <a:p>
            <a:pPr algn="just"/>
            <a:r>
              <a:rPr lang="en-US" sz="2000" dirty="0" smtClean="0">
                <a:solidFill>
                  <a:srgbClr val="333333"/>
                </a:solidFill>
                <a:latin typeface="Times New Roman" panose="02020603050405020304" pitchFamily="18" charset="0"/>
                <a:ea typeface="Times New Roman" panose="02020603050405020304" pitchFamily="18" charset="0"/>
              </a:rPr>
              <a:t>a) </a:t>
            </a:r>
            <a:r>
              <a:rPr lang="en-US" sz="2000" dirty="0" err="1" smtClean="0">
                <a:solidFill>
                  <a:srgbClr val="333333"/>
                </a:solidFill>
                <a:latin typeface="Times New Roman" panose="02020603050405020304" pitchFamily="18" charset="0"/>
                <a:ea typeface="Times New Roman" panose="02020603050405020304" pitchFamily="18" charset="0"/>
              </a:rPr>
              <a:t>Suy</a:t>
            </a:r>
            <a:r>
              <a:rPr lang="en-US" sz="2000" dirty="0" smtClean="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nghĩ</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bạn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sai</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Vì</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Truyền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những</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giá</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trị</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tốt</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đẹp</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đã</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tạo</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ra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được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lưu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truyền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phát</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huy</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từ</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thế</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hệ</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này</a:t>
            </a:r>
            <a:r>
              <a:rPr lang="en-US" sz="2000" dirty="0">
                <a:solidFill>
                  <a:srgbClr val="C00000"/>
                </a:solidFill>
                <a:latin typeface="Times New Roman" panose="02020603050405020304" pitchFamily="18" charset="0"/>
                <a:ea typeface="Times New Roman" panose="02020603050405020304" pitchFamily="18" charset="0"/>
              </a:rPr>
              <a:t> sang </a:t>
            </a:r>
            <a:r>
              <a:rPr lang="en-US" sz="2000" dirty="0" err="1">
                <a:solidFill>
                  <a:srgbClr val="C00000"/>
                </a:solidFill>
                <a:latin typeface="Times New Roman" panose="02020603050405020304" pitchFamily="18" charset="0"/>
                <a:ea typeface="Times New Roman" panose="02020603050405020304" pitchFamily="18" charset="0"/>
              </a:rPr>
              <a:t>thế</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hệ</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khác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trong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nghề</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làm</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lồng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đèn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một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nghề</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truyền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Mỗi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những</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truyền</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thống</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tốt</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đẹp</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riêng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Truyền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là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những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điều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chúng</a:t>
            </a:r>
            <a:r>
              <a:rPr lang="en-US" sz="2000" dirty="0">
                <a:solidFill>
                  <a:srgbClr val="333333"/>
                </a:solidFill>
                <a:latin typeface="Times New Roman" panose="02020603050405020304" pitchFamily="18" charset="0"/>
                <a:ea typeface="Times New Roman" panose="02020603050405020304" pitchFamily="18" charset="0"/>
              </a:rPr>
              <a:t> ta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thể</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tự</a:t>
            </a:r>
            <a:r>
              <a:rPr lang="en-US" sz="2000" dirty="0">
                <a:solidFill>
                  <a:srgbClr val="C00000"/>
                </a:solidFill>
                <a:latin typeface="Times New Roman" panose="02020603050405020304" pitchFamily="18" charset="0"/>
                <a:ea typeface="Times New Roman" panose="02020603050405020304" pitchFamily="18" charset="0"/>
              </a:rPr>
              <a:t> </a:t>
            </a:r>
            <a:r>
              <a:rPr lang="en-US" sz="2000" dirty="0" err="1">
                <a:solidFill>
                  <a:srgbClr val="C00000"/>
                </a:solidFill>
                <a:latin typeface="Times New Roman" panose="02020603050405020304" pitchFamily="18" charset="0"/>
                <a:ea typeface="Times New Roman" panose="02020603050405020304" pitchFamily="18" charset="0"/>
              </a:rPr>
              <a:t>hào</a:t>
            </a:r>
            <a:r>
              <a:rPr lang="en-US" sz="2000" dirty="0">
                <a:solidFill>
                  <a:srgbClr val="C00000"/>
                </a:solidFill>
                <a:latin typeface="Times New Roman" panose="02020603050405020304" pitchFamily="18" charset="0"/>
                <a:ea typeface="Times New Roman" panose="02020603050405020304" pitchFamily="18" charset="0"/>
              </a:rPr>
              <a:t>. </a:t>
            </a:r>
          </a:p>
          <a:p>
            <a:pPr algn="just"/>
            <a:r>
              <a:rPr lang="en-US" sz="2000" dirty="0">
                <a:solidFill>
                  <a:srgbClr val="333333"/>
                </a:solidFill>
                <a:latin typeface="Times New Roman" panose="02020603050405020304" pitchFamily="18" charset="0"/>
                <a:ea typeface="Times New Roman" panose="02020603050405020304" pitchFamily="18" charset="0"/>
              </a:rPr>
              <a:t>b) </a:t>
            </a:r>
            <a:r>
              <a:rPr lang="en-US" sz="2000" dirty="0" err="1" smtClean="0">
                <a:solidFill>
                  <a:srgbClr val="333333"/>
                </a:solidFill>
                <a:latin typeface="Times New Roman" panose="02020603050405020304" pitchFamily="18" charset="0"/>
                <a:ea typeface="Times New Roman" panose="02020603050405020304" pitchFamily="18" charset="0"/>
              </a:rPr>
              <a:t>Bạn</a:t>
            </a:r>
            <a:r>
              <a:rPr lang="en-US" sz="2000" dirty="0" smtClean="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hiểu</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truyền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biết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ơn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các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thế</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hệ</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đi</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trước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và</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có</a:t>
            </a:r>
            <a:r>
              <a:rPr lang="en-US" sz="2000" dirty="0">
                <a:solidFill>
                  <a:srgbClr val="333333"/>
                </a:solidFill>
                <a:latin typeface="Times New Roman" panose="02020603050405020304" pitchFamily="18" charset="0"/>
                <a:ea typeface="Times New Roman" panose="02020603050405020304" pitchFamily="18" charset="0"/>
              </a:rPr>
              <a:t> ý </a:t>
            </a:r>
            <a:r>
              <a:rPr lang="en-US" sz="2000" dirty="0" err="1">
                <a:solidFill>
                  <a:srgbClr val="333333"/>
                </a:solidFill>
                <a:latin typeface="Times New Roman" panose="02020603050405020304" pitchFamily="18" charset="0"/>
                <a:ea typeface="Times New Roman" panose="02020603050405020304" pitchFamily="18" charset="0"/>
              </a:rPr>
              <a:t>thức</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giữ</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gìn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phát</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huy</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truyền</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thống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của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gia</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đình</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dòng</a:t>
            </a:r>
            <a:r>
              <a:rPr lang="en-US" sz="2000" dirty="0">
                <a:solidFill>
                  <a:srgbClr val="333333"/>
                </a:solidFill>
                <a:latin typeface="Times New Roman" panose="02020603050405020304" pitchFamily="18" charset="0"/>
                <a:ea typeface="Times New Roman" panose="02020603050405020304" pitchFamily="18" charset="0"/>
              </a:rPr>
              <a:t> </a:t>
            </a:r>
            <a:r>
              <a:rPr lang="en-US" sz="2000" dirty="0" err="1">
                <a:solidFill>
                  <a:srgbClr val="333333"/>
                </a:solidFill>
                <a:latin typeface="Times New Roman" panose="02020603050405020304" pitchFamily="18" charset="0"/>
                <a:ea typeface="Times New Roman" panose="02020603050405020304" pitchFamily="18" charset="0"/>
              </a:rPr>
              <a:t>họ</a:t>
            </a:r>
            <a:r>
              <a:rPr lang="en-US" sz="2000" dirty="0">
                <a:solidFill>
                  <a:srgbClr val="333333"/>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45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0" y="19057"/>
            <a:ext cx="5918745" cy="2669289"/>
          </a:xfrm>
          <a:prstGeom prst="rect">
            <a:avLst/>
          </a:prstGeom>
          <a:noFill/>
          <a:ln>
            <a:noFill/>
          </a:ln>
        </p:spPr>
      </p:pic>
      <p:sp>
        <p:nvSpPr>
          <p:cNvPr id="5" name="PA_菱形 1"/>
          <p:cNvSpPr/>
          <p:nvPr>
            <p:custDataLst>
              <p:tags r:id="rId1"/>
            </p:custDataLst>
          </p:nvPr>
        </p:nvSpPr>
        <p:spPr>
          <a:xfrm>
            <a:off x="844932" y="420658"/>
            <a:ext cx="3406471" cy="1942636"/>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6200" y="730372"/>
            <a:ext cx="6018069" cy="923330"/>
          </a:xfrm>
          <a:prstGeom prst="rect">
            <a:avLst/>
          </a:prstGeom>
          <a:noFill/>
        </p:spPr>
        <p:txBody>
          <a:bodyPr wrap="square" rtlCol="0">
            <a:spAutoFit/>
          </a:bodyPr>
          <a:lstStyle/>
          <a:p>
            <a:pPr algn="ctr"/>
            <a:r>
              <a:rPr lang="en-US" altLang="zh-CN" sz="54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 –</a:t>
            </a:r>
            <a:r>
              <a:rPr lang="en-US" altLang="zh-CN" sz="5400"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Tiếp</a:t>
            </a:r>
            <a:r>
              <a:rPr lang="en-US" altLang="zh-CN" sz="5400"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endParaRPr lang="zh-CN" altLang="en-US" sz="5400"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9" name="Picture 8"/>
          <p:cNvPicPr>
            <a:picLocks noChangeAspect="1"/>
          </p:cNvPicPr>
          <p:nvPr/>
        </p:nvPicPr>
        <p:blipFill>
          <a:blip r:embed="rId5"/>
          <a:stretch>
            <a:fillRect/>
          </a:stretch>
        </p:blipFill>
        <p:spPr>
          <a:xfrm>
            <a:off x="10936762" y="0"/>
            <a:ext cx="1255238" cy="937524"/>
          </a:xfrm>
          <a:prstGeom prst="rect">
            <a:avLst/>
          </a:prstGeom>
        </p:spPr>
      </p:pic>
      <p:pic>
        <p:nvPicPr>
          <p:cNvPr id="10" name="Picture 2" descr="Những biểu hiện cho thấy ông bà đang nuông chiều và dạy hư chá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10" y="2688346"/>
            <a:ext cx="3060408" cy="412928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0"/>
          <p:cNvSpPr txBox="1"/>
          <p:nvPr/>
        </p:nvSpPr>
        <p:spPr>
          <a:xfrm>
            <a:off x="2038892" y="468762"/>
            <a:ext cx="1342469" cy="1446550"/>
          </a:xfrm>
          <a:prstGeom prst="rect">
            <a:avLst/>
          </a:prstGeom>
          <a:noFill/>
        </p:spPr>
        <p:txBody>
          <a:bodyPr wrap="square" rtlCol="0">
            <a:spAutoFit/>
          </a:bodyPr>
          <a:lstStyle/>
          <a:p>
            <a:pPr algn="ctr"/>
            <a:r>
              <a:rPr lang="en-US" altLang="zh-CN" sz="8800" dirty="0" smtClean="0">
                <a:solidFill>
                  <a:srgbClr val="FF0000"/>
                </a:solidFill>
                <a:latin typeface="Times New Roman" pitchFamily="18" charset="0"/>
                <a:cs typeface="Times New Roman" pitchFamily="18" charset="0"/>
              </a:rPr>
              <a:t>II.</a:t>
            </a:r>
            <a:endParaRPr lang="zh-CN" altLang="en-US" sz="8800" dirty="0">
              <a:solidFill>
                <a:srgbClr val="FF0000"/>
              </a:solidFill>
              <a:latin typeface="Times New Roman" pitchFamily="18" charset="0"/>
              <a:cs typeface="Times New Roman" pitchFamily="18" charset="0"/>
            </a:endParaRPr>
          </a:p>
        </p:txBody>
      </p:sp>
      <p:sp>
        <p:nvSpPr>
          <p:cNvPr id="13" name="文本框 6"/>
          <p:cNvSpPr txBox="1"/>
          <p:nvPr/>
        </p:nvSpPr>
        <p:spPr>
          <a:xfrm>
            <a:off x="3239589" y="1842813"/>
            <a:ext cx="8582297" cy="1200329"/>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3</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Giữ</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gìn</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và</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phát</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huy</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truyền</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thống</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gia</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đình</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dòng</a:t>
            </a:r>
            <a:r>
              <a:rPr lang="en-US" altLang="zh-CN" sz="3600" b="1"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 </a:t>
            </a:r>
            <a:r>
              <a:rPr lang="en-US" altLang="zh-CN" sz="3600" b="1" dirty="0" err="1"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họ</a:t>
            </a:r>
            <a:endParaRPr lang="zh-CN" altLang="en-US" sz="3600" b="1"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3" name="Rectangle 2"/>
          <p:cNvSpPr/>
          <p:nvPr/>
        </p:nvSpPr>
        <p:spPr>
          <a:xfrm>
            <a:off x="3217817" y="3337467"/>
            <a:ext cx="8604069" cy="1754326"/>
          </a:xfrm>
          <a:prstGeom prst="rect">
            <a:avLst/>
          </a:prstGeom>
        </p:spPr>
        <p:txBody>
          <a:bodyPr wrap="square">
            <a:spAutoFit/>
          </a:bodyPr>
          <a:lstStyle/>
          <a:p>
            <a:pPr algn="just" fontAlgn="base"/>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3600" dirty="0">
              <a:latin typeface=".VnTime" panose="020B7200000000000000" pitchFamily="34" charset="0"/>
              <a:ea typeface="Times New Roman" panose="02020603050405020304" pitchFamily="18" charset="0"/>
              <a:cs typeface="Times New Roman" panose="02020603050405020304" pitchFamily="18" charset="0"/>
            </a:endParaRPr>
          </a:p>
          <a:p>
            <a:pPr algn="just" fontAlgn="base"/>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gìn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36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8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rotWithShape="1">
          <a:blip r:embed="rId4">
            <a:alphaModFix/>
          </a:blip>
          <a:srcRect l="15285" t="10430" r="46645" b="11190"/>
          <a:stretch/>
        </p:blipFill>
        <p:spPr>
          <a:xfrm>
            <a:off x="-409647" y="1776262"/>
            <a:ext cx="5918745" cy="3808071"/>
          </a:xfrm>
          <a:prstGeom prst="rect">
            <a:avLst/>
          </a:prstGeom>
          <a:noFill/>
          <a:ln>
            <a:noFill/>
          </a:ln>
        </p:spPr>
      </p:pic>
      <p:pic>
        <p:nvPicPr>
          <p:cNvPr id="165" name="Google Shape;165;p9"/>
          <p:cNvPicPr preferRelativeResize="0"/>
          <p:nvPr/>
        </p:nvPicPr>
        <p:blipFill rotWithShape="1">
          <a:blip r:embed="rId5">
            <a:alphaModFix/>
          </a:blip>
          <a:srcRect l="18975" t="9789" r="12467"/>
          <a:stretch/>
        </p:blipFill>
        <p:spPr>
          <a:xfrm>
            <a:off x="3462256" y="4199063"/>
            <a:ext cx="2046842" cy="1899370"/>
          </a:xfrm>
          <a:prstGeom prst="rect">
            <a:avLst/>
          </a:prstGeom>
          <a:noFill/>
          <a:ln>
            <a:noFill/>
          </a:ln>
        </p:spPr>
      </p:pic>
      <p:pic>
        <p:nvPicPr>
          <p:cNvPr id="2" name="Picture 1"/>
          <p:cNvPicPr>
            <a:picLocks noChangeAspect="1"/>
          </p:cNvPicPr>
          <p:nvPr/>
        </p:nvPicPr>
        <p:blipFill>
          <a:blip r:embed="rId6"/>
          <a:stretch>
            <a:fillRect/>
          </a:stretch>
        </p:blipFill>
        <p:spPr>
          <a:xfrm>
            <a:off x="3957236" y="-68121"/>
            <a:ext cx="7907224" cy="4066384"/>
          </a:xfrm>
          <a:prstGeom prst="rect">
            <a:avLst/>
          </a:prstGeom>
        </p:spPr>
      </p:pic>
      <p:sp>
        <p:nvSpPr>
          <p:cNvPr id="5" name="PA_菱形 1"/>
          <p:cNvSpPr/>
          <p:nvPr>
            <p:custDataLst>
              <p:tags r:id="rId1"/>
            </p:custDataLst>
          </p:nvPr>
        </p:nvSpPr>
        <p:spPr>
          <a:xfrm>
            <a:off x="714411" y="1977062"/>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文本框 6"/>
          <p:cNvSpPr txBox="1"/>
          <p:nvPr/>
        </p:nvSpPr>
        <p:spPr>
          <a:xfrm>
            <a:off x="4120880" y="1711404"/>
            <a:ext cx="7743580" cy="1107996"/>
          </a:xfrm>
          <a:prstGeom prst="rect">
            <a:avLst/>
          </a:prstGeom>
          <a:noFill/>
        </p:spPr>
        <p:txBody>
          <a:bodyPr wrap="square" rtlCol="0">
            <a:spAutoFit/>
          </a:bodyPr>
          <a:lstStyle/>
          <a:p>
            <a:pPr algn="ctr"/>
            <a:r>
              <a:rPr lang="en-US" altLang="zh-CN" sz="6600" dirty="0" smtClean="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LUYỆN TẬP</a:t>
            </a:r>
            <a:endParaRPr lang="zh-CN" altLang="en-US" sz="6600" dirty="0">
              <a:solidFill>
                <a:prstClr val="black"/>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7" name="文本框 10"/>
          <p:cNvSpPr txBox="1"/>
          <p:nvPr/>
        </p:nvSpPr>
        <p:spPr>
          <a:xfrm>
            <a:off x="1746411" y="2819400"/>
            <a:ext cx="1342469" cy="1446550"/>
          </a:xfrm>
          <a:prstGeom prst="rect">
            <a:avLst/>
          </a:prstGeom>
          <a:noFill/>
        </p:spPr>
        <p:txBody>
          <a:bodyPr wrap="square" rtlCol="0">
            <a:spAutoFit/>
          </a:bodyPr>
          <a:lstStyle/>
          <a:p>
            <a:pPr algn="ctr"/>
            <a:r>
              <a:rPr lang="en-US" altLang="zh-CN" sz="8800" dirty="0" smtClean="0">
                <a:solidFill>
                  <a:prstClr val="white"/>
                </a:solidFill>
                <a:latin typeface="Times New Roman" pitchFamily="18" charset="0"/>
                <a:cs typeface="Times New Roman" pitchFamily="18" charset="0"/>
              </a:rPr>
              <a:t>II.</a:t>
            </a:r>
            <a:endParaRPr lang="zh-CN" altLang="en-US" sz="8800" dirty="0">
              <a:solidFill>
                <a:prstClr val="white"/>
              </a:solidFill>
              <a:latin typeface="Times New Roman" pitchFamily="18" charset="0"/>
              <a:cs typeface="Times New Roman" pitchFamily="18" charset="0"/>
            </a:endParaRPr>
          </a:p>
        </p:txBody>
      </p:sp>
      <p:pic>
        <p:nvPicPr>
          <p:cNvPr id="8" name="图片 2"/>
          <p:cNvPicPr>
            <a:picLocks noChangeAspect="1"/>
          </p:cNvPicPr>
          <p:nvPr/>
        </p:nvPicPr>
        <p:blipFill>
          <a:blip r:embed="rId7">
            <a:extLst>
              <a:ext uri="{28A0092B-C50C-407E-A947-70E740481C1C}">
                <a14:useLocalDpi xmlns:a14="http://schemas.microsoft.com/office/drawing/2010/main" val="0"/>
              </a:ext>
            </a:extLst>
          </a:blip>
          <a:srcRect l="50168" t="20952" r="548" b="27864"/>
          <a:stretch>
            <a:fillRect/>
          </a:stretch>
        </p:blipFill>
        <p:spPr bwMode="auto">
          <a:xfrm>
            <a:off x="5990531" y="3131615"/>
            <a:ext cx="5886450" cy="37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4102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additive="base">
                                        <p:cTn id="12" dur="1000"/>
                                        <p:tgtEl>
                                          <p:spTgt spid="165"/>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6" presetClass="emph" presetSubtype="0" fill="hold" grpId="1" nodeType="after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par>
                          <p:cTn id="28" fill="hold">
                            <p:stCondLst>
                              <p:cond delay="500"/>
                            </p:stCondLst>
                            <p:childTnLst>
                              <p:par>
                                <p:cTn id="29" presetID="3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3729" y="521260"/>
            <a:ext cx="10515600" cy="4351338"/>
          </a:xfrm>
        </p:spPr>
        <p:txBody>
          <a:bodyPr>
            <a:normAutofit/>
          </a:bodyPr>
          <a:lstStyle/>
          <a:p>
            <a:pPr marL="114300" indent="0">
              <a:buNone/>
            </a:pPr>
            <a:r>
              <a:rPr lang="en-US" dirty="0" err="1" smtClean="0">
                <a:solidFill>
                  <a:srgbClr val="C00000"/>
                </a:solidFill>
                <a:latin typeface="Times New Roman" panose="02020603050405020304" pitchFamily="18" charset="0"/>
                <a:cs typeface="Times New Roman" panose="02020603050405020304" pitchFamily="18" charset="0"/>
              </a:rPr>
              <a:t>Bài</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tập</a:t>
            </a:r>
            <a:r>
              <a:rPr lang="en-US" dirty="0" smtClean="0">
                <a:solidFill>
                  <a:srgbClr val="C00000"/>
                </a:solidFill>
                <a:latin typeface="Times New Roman" panose="02020603050405020304" pitchFamily="18" charset="0"/>
                <a:cs typeface="Times New Roman" panose="02020603050405020304" pitchFamily="18" charset="0"/>
              </a:rPr>
              <a:t> </a:t>
            </a:r>
          </a:p>
          <a:p>
            <a:pPr marL="114300" indent="0">
              <a:buNone/>
            </a:pPr>
            <a:r>
              <a:rPr lang="vi-VN" dirty="0" smtClean="0">
                <a:solidFill>
                  <a:srgbClr val="0070C0"/>
                </a:solidFill>
                <a:latin typeface="Times New Roman" panose="02020603050405020304" pitchFamily="18" charset="0"/>
                <a:cs typeface="Times New Roman" panose="02020603050405020304" pitchFamily="18" charset="0"/>
              </a:rPr>
              <a:t>Em </a:t>
            </a:r>
            <a:r>
              <a:rPr lang="vi-VN" dirty="0">
                <a:solidFill>
                  <a:srgbClr val="0070C0"/>
                </a:solidFill>
                <a:latin typeface="Times New Roman" panose="02020603050405020304" pitchFamily="18" charset="0"/>
                <a:cs typeface="Times New Roman" panose="02020603050405020304" pitchFamily="18" charset="0"/>
              </a:rPr>
              <a:t>hãy bày tỏ quan điểm của mình với các ý kiến dưới đây:</a:t>
            </a:r>
          </a:p>
          <a:p>
            <a:pPr marL="114300" indent="0">
              <a:buNone/>
            </a:pPr>
            <a:r>
              <a:rPr lang="vi-VN" dirty="0">
                <a:latin typeface="Times New Roman" panose="02020603050405020304" pitchFamily="18" charset="0"/>
                <a:cs typeface="Times New Roman" panose="02020603050405020304" pitchFamily="18" charset="0"/>
              </a:rPr>
              <a:t>A. Trong thời đại công nghiệp 4.0, con người càng phải giữ gìn và phát huy truyền thống của gia đình, dòng họ. </a:t>
            </a:r>
          </a:p>
          <a:p>
            <a:pPr marL="114300" indent="0">
              <a:buNone/>
            </a:pPr>
            <a:r>
              <a:rPr lang="vi-VN" dirty="0">
                <a:latin typeface="Times New Roman" panose="02020603050405020304" pitchFamily="18" charset="0"/>
                <a:cs typeface="Times New Roman" panose="02020603050405020304" pitchFamily="18" charset="0"/>
              </a:rPr>
              <a:t>B. Chỉ những gia đình làm nghề cổ truyền mới cần giữ gìn và phát huy truyền thống của gia đình, dòng họ. </a:t>
            </a:r>
          </a:p>
          <a:p>
            <a:pPr marL="114300" indent="0">
              <a:buNone/>
            </a:pPr>
            <a:r>
              <a:rPr lang="vi-VN" dirty="0">
                <a:latin typeface="Times New Roman" panose="02020603050405020304" pitchFamily="18" charset="0"/>
                <a:cs typeface="Times New Roman" panose="02020603050405020304" pitchFamily="18" charset="0"/>
              </a:rPr>
              <a:t>C. Gia đình, dòng họ nào cũng có truyền thống tốt đẹp cần phát huy. </a:t>
            </a:r>
          </a:p>
          <a:p>
            <a:pPr marL="114300" indent="0">
              <a:buNone/>
            </a:pPr>
            <a:r>
              <a:rPr lang="vi-VN" dirty="0">
                <a:latin typeface="Times New Roman" panose="02020603050405020304" pitchFamily="18" charset="0"/>
                <a:cs typeface="Times New Roman" panose="02020603050405020304" pitchFamily="18" charset="0"/>
              </a:rPr>
              <a:t>D. Chỉ những gia đình, dòng họ nổi tiếng mới có truyền thống tốt đẹp.</a:t>
            </a:r>
          </a:p>
          <a:p>
            <a:endParaRPr lang="en-US" dirty="0"/>
          </a:p>
        </p:txBody>
      </p:sp>
    </p:spTree>
    <p:extLst>
      <p:ext uri="{BB962C8B-B14F-4D97-AF65-F5344CB8AC3E}">
        <p14:creationId xmlns:p14="http://schemas.microsoft.com/office/powerpoint/2010/main" val="21481782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6165</TotalTime>
  <Words>674</Words>
  <Application>Microsoft Office PowerPoint</Application>
  <PresentationFormat>Widescreen</PresentationFormat>
  <Paragraphs>44</Paragraphs>
  <Slides>13</Slides>
  <Notes>7</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13</vt:i4>
      </vt:variant>
    </vt:vector>
  </HeadingPairs>
  <TitlesOfParts>
    <vt:vector size="32" baseType="lpstr">
      <vt:lpstr>微软雅黑</vt:lpstr>
      <vt:lpstr>宋体</vt:lpstr>
      <vt:lpstr>#9Slide05 Brannboll Ny</vt:lpstr>
      <vt:lpstr>.VnTime</vt:lpstr>
      <vt:lpstr>Arial</vt:lpstr>
      <vt:lpstr>Calibri</vt:lpstr>
      <vt:lpstr>Calibri Light</vt:lpstr>
      <vt:lpstr>Helvetica Neue</vt:lpstr>
      <vt:lpstr>Lato Light</vt:lpstr>
      <vt:lpstr>Roboto</vt:lpstr>
      <vt:lpstr>SVN-Vanilla Daisy Pro</vt:lpstr>
      <vt:lpstr>Times New Roman</vt:lpstr>
      <vt:lpstr>Trebuchet MS</vt:lpstr>
      <vt:lpstr>Wingdings</vt:lpstr>
      <vt:lpstr>Wingdings 3</vt:lpstr>
      <vt:lpstr>华康海报体W12</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148</cp:revision>
  <dcterms:created xsi:type="dcterms:W3CDTF">2021-06-28T15:32:15Z</dcterms:created>
  <dcterms:modified xsi:type="dcterms:W3CDTF">2021-09-20T17:47:42Z</dcterms:modified>
</cp:coreProperties>
</file>