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2.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641" r:id="rId2"/>
    <p:sldMasterId id="2147489221" r:id="rId3"/>
  </p:sldMasterIdLst>
  <p:notesMasterIdLst>
    <p:notesMasterId r:id="rId21"/>
  </p:notesMasterIdLst>
  <p:sldIdLst>
    <p:sldId id="325" r:id="rId4"/>
    <p:sldId id="317" r:id="rId5"/>
    <p:sldId id="393" r:id="rId6"/>
    <p:sldId id="318" r:id="rId7"/>
    <p:sldId id="389" r:id="rId8"/>
    <p:sldId id="342" r:id="rId9"/>
    <p:sldId id="391" r:id="rId10"/>
    <p:sldId id="336" r:id="rId11"/>
    <p:sldId id="395" r:id="rId12"/>
    <p:sldId id="347" r:id="rId13"/>
    <p:sldId id="319" r:id="rId14"/>
    <p:sldId id="365" r:id="rId15"/>
    <p:sldId id="366" r:id="rId16"/>
    <p:sldId id="321" r:id="rId17"/>
    <p:sldId id="359" r:id="rId18"/>
    <p:sldId id="349" r:id="rId19"/>
    <p:sldId id="3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3" d="100"/>
          <a:sy n="73" d="100"/>
        </p:scale>
        <p:origin x="7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29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71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96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69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01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8639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080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9276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187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37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72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4882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4175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5484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27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4034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773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6861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4339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5257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55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582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8263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001483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46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190081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16042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583690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82971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1094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10C2CCB-2AC4-4C2B-8150-F2566AB746E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05465B8-D389-4F40-94B4-688FAE302201}" type="slidenum">
              <a:rPr lang="zh-CN" altLang="en-US"/>
              <a:pPr>
                <a:defRPr/>
              </a:pPr>
              <a:t>‹#›</a:t>
            </a:fld>
            <a:endParaRPr lang="zh-CN" altLang="en-US"/>
          </a:p>
        </p:txBody>
      </p:sp>
    </p:spTree>
    <p:extLst>
      <p:ext uri="{BB962C8B-B14F-4D97-AF65-F5344CB8AC3E}">
        <p14:creationId xmlns:p14="http://schemas.microsoft.com/office/powerpoint/2010/main" val="35828690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9797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06F15D4-852B-4249-99D8-A7ECC363B763}"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7750CBF-EA19-458D-B62B-8198417F5A55}" type="slidenum">
              <a:rPr lang="zh-CN" altLang="en-US"/>
              <a:pPr>
                <a:defRPr/>
              </a:pPr>
              <a:t>‹#›</a:t>
            </a:fld>
            <a:endParaRPr lang="zh-CN" altLang="en-US"/>
          </a:p>
        </p:txBody>
      </p:sp>
    </p:spTree>
    <p:extLst>
      <p:ext uri="{BB962C8B-B14F-4D97-AF65-F5344CB8AC3E}">
        <p14:creationId xmlns:p14="http://schemas.microsoft.com/office/powerpoint/2010/main" val="10200143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196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F0031AE-DD1F-4A24-AD33-AA18E5BD297E}"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8D98511-6C51-45DB-96B4-D1E0906250E0}" type="slidenum">
              <a:rPr lang="zh-CN" altLang="en-US"/>
              <a:pPr>
                <a:defRPr/>
              </a:pPr>
              <a:t>‹#›</a:t>
            </a:fld>
            <a:endParaRPr lang="zh-CN" altLang="en-US"/>
          </a:p>
        </p:txBody>
      </p:sp>
    </p:spTree>
    <p:extLst>
      <p:ext uri="{BB962C8B-B14F-4D97-AF65-F5344CB8AC3E}">
        <p14:creationId xmlns:p14="http://schemas.microsoft.com/office/powerpoint/2010/main" val="968524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35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704818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5556D60-55F4-4FE8-A400-B4CF0C4A2EF4}"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649AE48A-09EC-49CD-B7FA-DA333B04E7A9}" type="slidenum">
              <a:rPr lang="zh-CN" altLang="en-US"/>
              <a:pPr>
                <a:defRPr/>
              </a:pPr>
              <a:t>‹#›</a:t>
            </a:fld>
            <a:endParaRPr lang="zh-CN" altLang="en-US"/>
          </a:p>
        </p:txBody>
      </p:sp>
    </p:spTree>
    <p:extLst>
      <p:ext uri="{BB962C8B-B14F-4D97-AF65-F5344CB8AC3E}">
        <p14:creationId xmlns:p14="http://schemas.microsoft.com/office/powerpoint/2010/main" val="5016255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128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8F698BD-DDBD-48DC-AEB9-A7216085010D}"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A899B8-56F7-42D4-99F2-ED967AD374D4}" type="slidenum">
              <a:rPr lang="zh-CN" altLang="en-US"/>
              <a:pPr>
                <a:defRPr/>
              </a:pPr>
              <a:t>‹#›</a:t>
            </a:fld>
            <a:endParaRPr lang="zh-CN" altLang="en-US"/>
          </a:p>
        </p:txBody>
      </p:sp>
    </p:spTree>
    <p:extLst>
      <p:ext uri="{BB962C8B-B14F-4D97-AF65-F5344CB8AC3E}">
        <p14:creationId xmlns:p14="http://schemas.microsoft.com/office/powerpoint/2010/main" val="31908086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7382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8165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777386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1229642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657422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798091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0116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50961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180158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72B4021-5C4D-4051-95B2-F152519675E5}"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419EC1F-16C4-447A-B8FE-B6087C8B7377}" type="slidenum">
              <a:rPr lang="zh-CN" altLang="en-US"/>
              <a:pPr>
                <a:defRPr/>
              </a:pPr>
              <a:t>‹#›</a:t>
            </a:fld>
            <a:endParaRPr lang="zh-CN" altLang="en-US"/>
          </a:p>
        </p:txBody>
      </p:sp>
    </p:spTree>
    <p:extLst>
      <p:ext uri="{BB962C8B-B14F-4D97-AF65-F5344CB8AC3E}">
        <p14:creationId xmlns:p14="http://schemas.microsoft.com/office/powerpoint/2010/main" val="4216392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7005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2150E76-8920-4741-963C-667EF1F979C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0E10919-45DD-4A75-B35C-D6C3BB4E4B93}" type="slidenum">
              <a:rPr lang="zh-CN" altLang="en-US"/>
              <a:pPr>
                <a:defRPr/>
              </a:pPr>
              <a:t>‹#›</a:t>
            </a:fld>
            <a:endParaRPr lang="zh-CN" altLang="en-US"/>
          </a:p>
        </p:txBody>
      </p:sp>
    </p:spTree>
    <p:extLst>
      <p:ext uri="{BB962C8B-B14F-4D97-AF65-F5344CB8AC3E}">
        <p14:creationId xmlns:p14="http://schemas.microsoft.com/office/powerpoint/2010/main" val="20971622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2011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99322A6-368E-444E-94A8-190E7C3D0D2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9F4CE8D-C0BD-41C5-8C0A-A27D46807D34}" type="slidenum">
              <a:rPr lang="zh-CN" altLang="en-US"/>
              <a:pPr>
                <a:defRPr/>
              </a:pPr>
              <a:t>‹#›</a:t>
            </a:fld>
            <a:endParaRPr lang="zh-CN" altLang="en-US"/>
          </a:p>
        </p:txBody>
      </p:sp>
    </p:spTree>
    <p:extLst>
      <p:ext uri="{BB962C8B-B14F-4D97-AF65-F5344CB8AC3E}">
        <p14:creationId xmlns:p14="http://schemas.microsoft.com/office/powerpoint/2010/main" val="5063878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9375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5B7853B-0588-4AD7-9A13-29A583082D5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9D328D-CE53-40CE-915F-B0805D95B9EB}" type="slidenum">
              <a:rPr lang="zh-CN" altLang="en-US"/>
              <a:pPr>
                <a:defRPr/>
              </a:pPr>
              <a:t>‹#›</a:t>
            </a:fld>
            <a:endParaRPr lang="zh-CN" altLang="en-US"/>
          </a:p>
        </p:txBody>
      </p:sp>
    </p:spTree>
    <p:extLst>
      <p:ext uri="{BB962C8B-B14F-4D97-AF65-F5344CB8AC3E}">
        <p14:creationId xmlns:p14="http://schemas.microsoft.com/office/powerpoint/2010/main" val="37082454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2030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6F082DF-045D-419C-AE13-DFA70D90CDC9}"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F46F622-5FCE-43EF-8813-614C9FC9CEA2}" type="slidenum">
              <a:rPr lang="zh-CN" altLang="en-US"/>
              <a:pPr>
                <a:defRPr/>
              </a:pPr>
              <a:t>‹#›</a:t>
            </a:fld>
            <a:endParaRPr lang="zh-CN" altLang="en-US"/>
          </a:p>
        </p:txBody>
      </p:sp>
    </p:spTree>
    <p:extLst>
      <p:ext uri="{BB962C8B-B14F-4D97-AF65-F5344CB8AC3E}">
        <p14:creationId xmlns:p14="http://schemas.microsoft.com/office/powerpoint/2010/main" val="4054165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006176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0397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F517B2E-651F-4209-82CB-5A84C52D2E9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3A9865E-02B7-45B9-925C-337338D3119F}" type="slidenum">
              <a:rPr lang="zh-CN" altLang="en-US"/>
              <a:pPr>
                <a:defRPr/>
              </a:pPr>
              <a:t>‹#›</a:t>
            </a:fld>
            <a:endParaRPr lang="zh-CN" altLang="en-US"/>
          </a:p>
        </p:txBody>
      </p:sp>
    </p:spTree>
    <p:extLst>
      <p:ext uri="{BB962C8B-B14F-4D97-AF65-F5344CB8AC3E}">
        <p14:creationId xmlns:p14="http://schemas.microsoft.com/office/powerpoint/2010/main" val="15605928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11D18512-D1F5-4B65-8CCF-A1DA335B5CAB}"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8F1B6A4-1741-406D-B78F-7758789F09EC}" type="slidenum">
              <a:rPr lang="zh-CN" altLang="en-US"/>
              <a:pPr>
                <a:defRPr/>
              </a:pPr>
              <a:t>‹#›</a:t>
            </a:fld>
            <a:endParaRPr lang="zh-CN" altLang="en-US"/>
          </a:p>
        </p:txBody>
      </p:sp>
    </p:spTree>
    <p:extLst>
      <p:ext uri="{BB962C8B-B14F-4D97-AF65-F5344CB8AC3E}">
        <p14:creationId xmlns:p14="http://schemas.microsoft.com/office/powerpoint/2010/main" val="36591458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8799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528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376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1BB9D2-D051-4666-BF1B-CFCA5A6F643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5DF19D4-D54D-46F4-AE96-96ED32B852A4}" type="slidenum">
              <a:rPr lang="zh-CN" altLang="en-US"/>
              <a:pPr>
                <a:defRPr/>
              </a:pPr>
              <a:t>‹#›</a:t>
            </a:fld>
            <a:endParaRPr lang="zh-CN" altLang="en-US"/>
          </a:p>
        </p:txBody>
      </p:sp>
    </p:spTree>
    <p:extLst>
      <p:ext uri="{BB962C8B-B14F-4D97-AF65-F5344CB8AC3E}">
        <p14:creationId xmlns:p14="http://schemas.microsoft.com/office/powerpoint/2010/main" val="33007041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35ECA06-3FF0-46C3-95B6-64D0935091C2}"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B740CD2-6162-4098-813D-4E7134CE6ACA}" type="slidenum">
              <a:rPr lang="zh-CN" altLang="en-US"/>
              <a:pPr>
                <a:defRPr/>
              </a:pPr>
              <a:t>‹#›</a:t>
            </a:fld>
            <a:endParaRPr lang="zh-CN" altLang="en-US"/>
          </a:p>
        </p:txBody>
      </p:sp>
    </p:spTree>
    <p:extLst>
      <p:ext uri="{BB962C8B-B14F-4D97-AF65-F5344CB8AC3E}">
        <p14:creationId xmlns:p14="http://schemas.microsoft.com/office/powerpoint/2010/main" val="8884326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50043"/>
      </p:ext>
    </p:extLst>
  </p:cSld>
  <p:clrMapOvr>
    <a:masterClrMapping/>
  </p:clrMapOvr>
  <p:transition spd="slow" advClick="0" advTm="0">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1519C20-2B12-41A8-BFE0-032E8A12FE84}"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A3FAD3C-F3A1-4260-A3B3-305C2D392B7F}" type="slidenum">
              <a:rPr lang="zh-CN" altLang="en-US"/>
              <a:pPr>
                <a:defRPr/>
              </a:pPr>
              <a:t>‹#›</a:t>
            </a:fld>
            <a:endParaRPr lang="zh-CN" altLang="en-US"/>
          </a:p>
        </p:txBody>
      </p:sp>
    </p:spTree>
    <p:extLst>
      <p:ext uri="{BB962C8B-B14F-4D97-AF65-F5344CB8AC3E}">
        <p14:creationId xmlns:p14="http://schemas.microsoft.com/office/powerpoint/2010/main" val="16216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83243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DD4CE6-08F9-43C8-A022-38B8AD29906F}"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8699FD-CCB1-4EEC-A8A0-60980C6B45BD}" type="slidenum">
              <a:rPr lang="zh-CN" altLang="en-US"/>
              <a:pPr>
                <a:defRPr/>
              </a:pPr>
              <a:t>‹#›</a:t>
            </a:fld>
            <a:endParaRPr lang="zh-CN" altLang="en-US"/>
          </a:p>
        </p:txBody>
      </p:sp>
    </p:spTree>
    <p:extLst>
      <p:ext uri="{BB962C8B-B14F-4D97-AF65-F5344CB8AC3E}">
        <p14:creationId xmlns:p14="http://schemas.microsoft.com/office/powerpoint/2010/main" val="18354807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370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4ED158C-8F83-4187-8260-B0CD82CC668F}"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E3B7A6A-0946-4C2E-9B57-11352CEF98C2}" type="slidenum">
              <a:rPr lang="zh-CN" altLang="en-US"/>
              <a:pPr>
                <a:defRPr/>
              </a:pPr>
              <a:t>‹#›</a:t>
            </a:fld>
            <a:endParaRPr lang="zh-CN" altLang="en-US"/>
          </a:p>
        </p:txBody>
      </p:sp>
    </p:spTree>
    <p:extLst>
      <p:ext uri="{BB962C8B-B14F-4D97-AF65-F5344CB8AC3E}">
        <p14:creationId xmlns:p14="http://schemas.microsoft.com/office/powerpoint/2010/main" val="2849206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8077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352166-2D65-4C5C-BF70-89CA72778ED5}"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02736E5-0C12-4048-BA5B-0169DE6692B1}" type="slidenum">
              <a:rPr lang="zh-CN" altLang="en-US"/>
              <a:pPr>
                <a:defRPr/>
              </a:pPr>
              <a:t>‹#›</a:t>
            </a:fld>
            <a:endParaRPr lang="zh-CN" altLang="en-US"/>
          </a:p>
        </p:txBody>
      </p:sp>
    </p:spTree>
    <p:extLst>
      <p:ext uri="{BB962C8B-B14F-4D97-AF65-F5344CB8AC3E}">
        <p14:creationId xmlns:p14="http://schemas.microsoft.com/office/powerpoint/2010/main" val="17043541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5388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D187BC4-4078-4A33-B656-578EB200C620}"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4E3607B-F68F-4093-9AD3-5FE6575FD910}" type="slidenum">
              <a:rPr lang="zh-CN" altLang="en-US"/>
              <a:pPr>
                <a:defRPr/>
              </a:pPr>
              <a:t>‹#›</a:t>
            </a:fld>
            <a:endParaRPr lang="zh-CN" altLang="en-US"/>
          </a:p>
        </p:txBody>
      </p:sp>
    </p:spTree>
    <p:extLst>
      <p:ext uri="{BB962C8B-B14F-4D97-AF65-F5344CB8AC3E}">
        <p14:creationId xmlns:p14="http://schemas.microsoft.com/office/powerpoint/2010/main" val="33716742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404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24470D6-E349-4E28-B2B6-7A9157E894AD}"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26560C3-8012-4427-BEDB-F19F4ACD9AC8}" type="slidenum">
              <a:rPr lang="zh-CN" altLang="en-US"/>
              <a:pPr>
                <a:defRPr/>
              </a:pPr>
              <a:t>‹#›</a:t>
            </a:fld>
            <a:endParaRPr lang="zh-CN" altLang="en-US"/>
          </a:p>
        </p:txBody>
      </p:sp>
    </p:spTree>
    <p:extLst>
      <p:ext uri="{BB962C8B-B14F-4D97-AF65-F5344CB8AC3E}">
        <p14:creationId xmlns:p14="http://schemas.microsoft.com/office/powerpoint/2010/main" val="17044425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115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187876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6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3226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290568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46881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892622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084802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9644404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11308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BE4B1-D8A7-4010-BAB6-E8DFB933EA6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225F620-B679-4579-AFBB-91D796ABFCA8}" type="slidenum">
              <a:rPr lang="zh-CN" altLang="en-US"/>
              <a:pPr>
                <a:defRPr/>
              </a:pPr>
              <a:t>‹#›</a:t>
            </a:fld>
            <a:endParaRPr lang="zh-CN" altLang="en-US"/>
          </a:p>
        </p:txBody>
      </p:sp>
    </p:spTree>
    <p:extLst>
      <p:ext uri="{BB962C8B-B14F-4D97-AF65-F5344CB8AC3E}">
        <p14:creationId xmlns:p14="http://schemas.microsoft.com/office/powerpoint/2010/main" val="16861456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5741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D4AEAE3-545E-439F-B412-EAB36F0F70DB}"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91CC26-D6BD-422B-AC14-6C364DB17720}" type="slidenum">
              <a:rPr lang="zh-CN" altLang="en-US"/>
              <a:pPr>
                <a:defRPr/>
              </a:pPr>
              <a:t>‹#›</a:t>
            </a:fld>
            <a:endParaRPr lang="zh-CN" altLang="en-US"/>
          </a:p>
        </p:txBody>
      </p:sp>
    </p:spTree>
    <p:extLst>
      <p:ext uri="{BB962C8B-B14F-4D97-AF65-F5344CB8AC3E}">
        <p14:creationId xmlns:p14="http://schemas.microsoft.com/office/powerpoint/2010/main" val="95295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671856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5953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E047125-3E74-4EE2-9721-81EE6906D1D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C83D23D-70C3-4681-AE90-2E703DE6009C}" type="slidenum">
              <a:rPr lang="zh-CN" altLang="en-US"/>
              <a:pPr>
                <a:defRPr/>
              </a:pPr>
              <a:t>‹#›</a:t>
            </a:fld>
            <a:endParaRPr lang="zh-CN" altLang="en-US"/>
          </a:p>
        </p:txBody>
      </p:sp>
    </p:spTree>
    <p:extLst>
      <p:ext uri="{BB962C8B-B14F-4D97-AF65-F5344CB8AC3E}">
        <p14:creationId xmlns:p14="http://schemas.microsoft.com/office/powerpoint/2010/main" val="42839119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2582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4F6E2CF-C03F-4ECF-A9AF-36047ECB290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F664D-5EB9-4191-A4F0-3285F2D40437}" type="slidenum">
              <a:rPr lang="zh-CN" altLang="en-US"/>
              <a:pPr>
                <a:defRPr/>
              </a:pPr>
              <a:t>‹#›</a:t>
            </a:fld>
            <a:endParaRPr lang="zh-CN" altLang="en-US"/>
          </a:p>
        </p:txBody>
      </p:sp>
    </p:spTree>
    <p:extLst>
      <p:ext uri="{BB962C8B-B14F-4D97-AF65-F5344CB8AC3E}">
        <p14:creationId xmlns:p14="http://schemas.microsoft.com/office/powerpoint/2010/main" val="18451862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8491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1493FB9-158A-4237-B0C8-5E6D8C844763}"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6DD3325-59A9-4B1E-B18E-459B9B5AF6F7}" type="slidenum">
              <a:rPr lang="zh-CN" altLang="en-US"/>
              <a:pPr>
                <a:defRPr/>
              </a:pPr>
              <a:t>‹#›</a:t>
            </a:fld>
            <a:endParaRPr lang="zh-CN" altLang="en-US"/>
          </a:p>
        </p:txBody>
      </p:sp>
    </p:spTree>
    <p:extLst>
      <p:ext uri="{BB962C8B-B14F-4D97-AF65-F5344CB8AC3E}">
        <p14:creationId xmlns:p14="http://schemas.microsoft.com/office/powerpoint/2010/main" val="14748369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798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7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162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71529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41542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80692090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878481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75918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67891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31679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43244E7-2F42-4F2D-8BC3-4CD316896F2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EAEC77-AB62-4EE7-819A-34C8F54D5765}" type="slidenum">
              <a:rPr lang="zh-CN" altLang="en-US"/>
              <a:pPr>
                <a:defRPr/>
              </a:pPr>
              <a:t>‹#›</a:t>
            </a:fld>
            <a:endParaRPr lang="zh-CN" altLang="en-US"/>
          </a:p>
        </p:txBody>
      </p:sp>
    </p:spTree>
    <p:extLst>
      <p:ext uri="{BB962C8B-B14F-4D97-AF65-F5344CB8AC3E}">
        <p14:creationId xmlns:p14="http://schemas.microsoft.com/office/powerpoint/2010/main" val="7509841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657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8D91A39-D5C4-4E6C-8CCB-352C62A1EC45}"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ADDD241-2A16-4AD2-B9D7-F08EBE03A083}" type="slidenum">
              <a:rPr lang="zh-CN" altLang="en-US"/>
              <a:pPr>
                <a:defRPr/>
              </a:pPr>
              <a:t>‹#›</a:t>
            </a:fld>
            <a:endParaRPr lang="zh-CN" altLang="en-US"/>
          </a:p>
        </p:txBody>
      </p:sp>
    </p:spTree>
    <p:extLst>
      <p:ext uri="{BB962C8B-B14F-4D97-AF65-F5344CB8AC3E}">
        <p14:creationId xmlns:p14="http://schemas.microsoft.com/office/powerpoint/2010/main" val="34423081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3629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A53C917-DFDA-4899-A359-298FAC94E609}"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AB1D65-A53A-4568-BE8E-230E731B18A7}" type="slidenum">
              <a:rPr lang="zh-CN" altLang="en-US"/>
              <a:pPr>
                <a:defRPr/>
              </a:pPr>
              <a:t>‹#›</a:t>
            </a:fld>
            <a:endParaRPr lang="zh-CN" altLang="en-US"/>
          </a:p>
        </p:txBody>
      </p:sp>
    </p:spTree>
    <p:extLst>
      <p:ext uri="{BB962C8B-B14F-4D97-AF65-F5344CB8AC3E}">
        <p14:creationId xmlns:p14="http://schemas.microsoft.com/office/powerpoint/2010/main" val="37709607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00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183302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9E3A98B6-E887-4E42-9B1F-B310B18E63A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74CC6CE-A755-4B87-B052-911A53C204E0}" type="slidenum">
              <a:rPr lang="zh-CN" altLang="en-US"/>
              <a:pPr>
                <a:defRPr/>
              </a:pPr>
              <a:t>‹#›</a:t>
            </a:fld>
            <a:endParaRPr lang="zh-CN" altLang="en-US"/>
          </a:p>
        </p:txBody>
      </p:sp>
    </p:spTree>
    <p:extLst>
      <p:ext uri="{BB962C8B-B14F-4D97-AF65-F5344CB8AC3E}">
        <p14:creationId xmlns:p14="http://schemas.microsoft.com/office/powerpoint/2010/main" val="11233960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163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0F36DF4-5119-4B4D-B357-198026BC1EE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39FA3C1-5DA0-40EC-9132-6005C3B2B533}" type="slidenum">
              <a:rPr lang="zh-CN" altLang="en-US"/>
              <a:pPr>
                <a:defRPr/>
              </a:pPr>
              <a:t>‹#›</a:t>
            </a:fld>
            <a:endParaRPr lang="zh-CN" altLang="en-US"/>
          </a:p>
        </p:txBody>
      </p:sp>
    </p:spTree>
    <p:extLst>
      <p:ext uri="{BB962C8B-B14F-4D97-AF65-F5344CB8AC3E}">
        <p14:creationId xmlns:p14="http://schemas.microsoft.com/office/powerpoint/2010/main" val="92115313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166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BF64594-FDE0-4141-9CE1-83FA40D9B940}"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716D2B6-B7D8-4D1E-9E45-FA711CA3483E}" type="slidenum">
              <a:rPr lang="zh-CN" altLang="en-US"/>
              <a:pPr>
                <a:defRPr/>
              </a:pPr>
              <a:t>‹#›</a:t>
            </a:fld>
            <a:endParaRPr lang="zh-CN" altLang="en-US"/>
          </a:p>
        </p:txBody>
      </p:sp>
    </p:spTree>
    <p:extLst>
      <p:ext uri="{BB962C8B-B14F-4D97-AF65-F5344CB8AC3E}">
        <p14:creationId xmlns:p14="http://schemas.microsoft.com/office/powerpoint/2010/main" val="42644351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1BE6115-60E1-49B8-B072-938582F32656}"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8C4B8C66-8FEC-43D6-9F37-11342F2E6180}" type="slidenum">
              <a:rPr lang="zh-CN" altLang="en-US"/>
              <a:pPr>
                <a:defRPr/>
              </a:pPr>
              <a:t>‹#›</a:t>
            </a:fld>
            <a:endParaRPr lang="zh-CN" altLang="en-US"/>
          </a:p>
        </p:txBody>
      </p:sp>
    </p:spTree>
    <p:extLst>
      <p:ext uri="{BB962C8B-B14F-4D97-AF65-F5344CB8AC3E}">
        <p14:creationId xmlns:p14="http://schemas.microsoft.com/office/powerpoint/2010/main" val="5764077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071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310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163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417C4E6-EC5E-4ADC-9106-3CAC04AAE92D}"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9AD82C9-4A79-4005-A503-60EC32706C68}" type="slidenum">
              <a:rPr lang="zh-CN" altLang="en-US"/>
              <a:pPr>
                <a:defRPr/>
              </a:pPr>
              <a:t>‹#›</a:t>
            </a:fld>
            <a:endParaRPr lang="zh-CN" altLang="en-US"/>
          </a:p>
        </p:txBody>
      </p:sp>
    </p:spTree>
    <p:extLst>
      <p:ext uri="{BB962C8B-B14F-4D97-AF65-F5344CB8AC3E}">
        <p14:creationId xmlns:p14="http://schemas.microsoft.com/office/powerpoint/2010/main" val="1737694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142780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CC3765C-A009-45FA-A589-886F372DBAEE}"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D505D95-CC14-4EC0-AE4E-427018A591F9}" type="slidenum">
              <a:rPr lang="zh-CN" altLang="en-US"/>
              <a:pPr>
                <a:defRPr/>
              </a:pPr>
              <a:t>‹#›</a:t>
            </a:fld>
            <a:endParaRPr lang="zh-CN" altLang="en-US"/>
          </a:p>
        </p:txBody>
      </p:sp>
    </p:spTree>
    <p:extLst>
      <p:ext uri="{BB962C8B-B14F-4D97-AF65-F5344CB8AC3E}">
        <p14:creationId xmlns:p14="http://schemas.microsoft.com/office/powerpoint/2010/main" val="7413234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83862"/>
      </p:ext>
    </p:extLst>
  </p:cSld>
  <p:clrMapOvr>
    <a:masterClrMapping/>
  </p:clrMapOvr>
  <p:transition spd="slow" advClick="0" advTm="0">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2AA8DE9-CBE1-4E5E-B595-8DDDD7DF2E88}"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B8EF88D-2013-4A9E-BA96-6E7BE168C67A}" type="slidenum">
              <a:rPr lang="zh-CN" altLang="en-US"/>
              <a:pPr>
                <a:defRPr/>
              </a:pPr>
              <a:t>‹#›</a:t>
            </a:fld>
            <a:endParaRPr lang="zh-CN" altLang="en-US"/>
          </a:p>
        </p:txBody>
      </p:sp>
    </p:spTree>
    <p:extLst>
      <p:ext uri="{BB962C8B-B14F-4D97-AF65-F5344CB8AC3E}">
        <p14:creationId xmlns:p14="http://schemas.microsoft.com/office/powerpoint/2010/main" val="15871772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67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0680EA20-E02C-4E08-80C7-299C9F7CE419}"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E4BEFC50-AF79-413A-8EBC-118D41A25FAC}" type="slidenum">
              <a:rPr lang="zh-CN" altLang="en-US"/>
              <a:pPr>
                <a:defRPr/>
              </a:pPr>
              <a:t>‹#›</a:t>
            </a:fld>
            <a:endParaRPr lang="zh-CN" altLang="en-US"/>
          </a:p>
        </p:txBody>
      </p:sp>
    </p:spTree>
    <p:extLst>
      <p:ext uri="{BB962C8B-B14F-4D97-AF65-F5344CB8AC3E}">
        <p14:creationId xmlns:p14="http://schemas.microsoft.com/office/powerpoint/2010/main" val="3491225583"/>
      </p:ext>
    </p:extLst>
  </p:cSld>
  <p:clrMapOvr>
    <a:masterClrMapping/>
  </p:clrMapOvr>
  <p:transition spd="slow" advTm="3000">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1012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4292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503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793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72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0483104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69236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40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0837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329B466-B004-44B5-83C9-0273791B89F7}"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EB1669C-BD15-4F84-BA3B-0D6F7A5BEA08}" type="slidenum">
              <a:rPr lang="zh-CN" altLang="en-US"/>
              <a:pPr>
                <a:defRPr/>
              </a:pPr>
              <a:t>‹#›</a:t>
            </a:fld>
            <a:endParaRPr lang="zh-CN" altLang="en-US"/>
          </a:p>
        </p:txBody>
      </p:sp>
    </p:spTree>
    <p:extLst>
      <p:ext uri="{BB962C8B-B14F-4D97-AF65-F5344CB8AC3E}">
        <p14:creationId xmlns:p14="http://schemas.microsoft.com/office/powerpoint/2010/main" val="88319771"/>
      </p:ext>
    </p:extLst>
  </p:cSld>
  <p:clrMapOvr>
    <a:masterClrMapping/>
  </p:clrMapOvr>
  <p:transition spd="slow" advTm="3000">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6353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5111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76749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7592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6288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14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7720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8228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342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AEC7E0B-4FC0-4491-BC80-5631C078F1E5}"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5AB834C-0A63-414D-A22C-C67CA0ADA09E}" type="slidenum">
              <a:rPr lang="zh-CN" altLang="en-US"/>
              <a:pPr>
                <a:defRPr/>
              </a:pPr>
              <a:t>‹#›</a:t>
            </a:fld>
            <a:endParaRPr lang="zh-CN" altLang="en-US"/>
          </a:p>
        </p:txBody>
      </p:sp>
    </p:spTree>
    <p:extLst>
      <p:ext uri="{BB962C8B-B14F-4D97-AF65-F5344CB8AC3E}">
        <p14:creationId xmlns:p14="http://schemas.microsoft.com/office/powerpoint/2010/main" val="257666993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319063"/>
      </p:ext>
    </p:extLst>
  </p:cSld>
  <p:clrMapOvr>
    <a:masterClrMapping/>
  </p:clrMapOvr>
  <p:transition spd="slow" advClick="0" advTm="4000">
    <p:comb/>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258583"/>
      </p:ext>
    </p:extLst>
  </p:cSld>
  <p:clrMapOvr>
    <a:masterClrMapping/>
  </p:clrMapOvr>
  <p:transition spd="slow"/>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427965764"/>
      </p:ext>
    </p:extLst>
  </p:cSld>
  <p:clrMapOvr>
    <a:masterClrMapping/>
  </p:clrMapOvr>
  <p:transition spd="slow"/>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16995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1229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42380935-F749-439E-9B16-99BD4C13A544}"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B9285552-87F4-44D2-A352-8ECE9D496214}" type="slidenum">
              <a:rPr lang="zh-CN" altLang="en-US"/>
              <a:pPr>
                <a:defRPr/>
              </a:pPr>
              <a:t>‹#›</a:t>
            </a:fld>
            <a:endParaRPr lang="zh-CN" altLang="en-US"/>
          </a:p>
        </p:txBody>
      </p:sp>
    </p:spTree>
    <p:extLst>
      <p:ext uri="{BB962C8B-B14F-4D97-AF65-F5344CB8AC3E}">
        <p14:creationId xmlns:p14="http://schemas.microsoft.com/office/powerpoint/2010/main" val="1911051767"/>
      </p:ext>
    </p:extLst>
  </p:cSld>
  <p:clrMapOvr>
    <a:masterClrMapping/>
  </p:clrMapOvr>
  <p:transition spd="slow" advTm="3000">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5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8342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71180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38875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22122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0933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545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622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55182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D05E782-81B2-4E09-9194-AF5BC5BF3175}"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7EB80D38-C9FC-43FF-A1C5-A808FB32CA48}" type="slidenum">
              <a:rPr lang="zh-CN" altLang="en-US"/>
              <a:pPr>
                <a:defRPr/>
              </a:pPr>
              <a:t>‹#›</a:t>
            </a:fld>
            <a:endParaRPr lang="zh-CN" altLang="en-US"/>
          </a:p>
        </p:txBody>
      </p:sp>
    </p:spTree>
    <p:extLst>
      <p:ext uri="{BB962C8B-B14F-4D97-AF65-F5344CB8AC3E}">
        <p14:creationId xmlns:p14="http://schemas.microsoft.com/office/powerpoint/2010/main" val="1662165858"/>
      </p:ext>
    </p:extLst>
  </p:cSld>
  <p:clrMapOvr>
    <a:masterClrMapping/>
  </p:clrMapOvr>
  <p:transition spd="slow" advTm="3000">
    <p:rand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962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67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9784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645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8215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0774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2990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7203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27668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D0E31E12-4D90-44F3-817F-029EB2C5305F}"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0F36F1F5-5721-4975-BB38-6198D10483F6}" type="slidenum">
              <a:rPr lang="zh-CN" altLang="en-US"/>
              <a:pPr>
                <a:defRPr/>
              </a:pPr>
              <a:t>‹#›</a:t>
            </a:fld>
            <a:endParaRPr lang="zh-CN" altLang="en-US"/>
          </a:p>
        </p:txBody>
      </p:sp>
    </p:spTree>
    <p:extLst>
      <p:ext uri="{BB962C8B-B14F-4D97-AF65-F5344CB8AC3E}">
        <p14:creationId xmlns:p14="http://schemas.microsoft.com/office/powerpoint/2010/main" val="226312007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190878"/>
      </p:ext>
    </p:extLst>
  </p:cSld>
  <p:clrMapOvr>
    <a:masterClrMapping/>
  </p:clrMapOvr>
  <p:transition spd="slow" advClick="0" advTm="4000">
    <p:comb/>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396862"/>
      </p:ext>
    </p:extLst>
  </p:cSld>
  <p:clrMapOvr>
    <a:masterClrMapping/>
  </p:clrMapOvr>
  <p:transition spd="slow"/>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00460870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4939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8271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886925E-FC36-4D83-A43B-4F084C27355C}"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36032A4D-3B56-427B-9606-99291F376DCB}" type="slidenum">
              <a:rPr lang="zh-CN" altLang="en-US"/>
              <a:pPr>
                <a:defRPr/>
              </a:pPr>
              <a:t>‹#›</a:t>
            </a:fld>
            <a:endParaRPr lang="zh-CN" altLang="en-US"/>
          </a:p>
        </p:txBody>
      </p:sp>
    </p:spTree>
    <p:extLst>
      <p:ext uri="{BB962C8B-B14F-4D97-AF65-F5344CB8AC3E}">
        <p14:creationId xmlns:p14="http://schemas.microsoft.com/office/powerpoint/2010/main" val="2538100706"/>
      </p:ext>
    </p:extLst>
  </p:cSld>
  <p:clrMapOvr>
    <a:masterClrMapping/>
  </p:clrMapOvr>
  <p:transition spd="slow" advTm="3000">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560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70891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62217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757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021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4015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32625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122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63449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3F36594D-9161-4B7E-83E4-5115E05B0E28}"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07243231-02BA-4847-BDFF-F8BF20153F49}" type="slidenum">
              <a:rPr lang="zh-CN" altLang="en-US"/>
              <a:pPr>
                <a:defRPr/>
              </a:pPr>
              <a:t>‹#›</a:t>
            </a:fld>
            <a:endParaRPr lang="zh-CN" altLang="en-US"/>
          </a:p>
        </p:txBody>
      </p:sp>
    </p:spTree>
    <p:extLst>
      <p:ext uri="{BB962C8B-B14F-4D97-AF65-F5344CB8AC3E}">
        <p14:creationId xmlns:p14="http://schemas.microsoft.com/office/powerpoint/2010/main" val="3478975740"/>
      </p:ext>
    </p:extLst>
  </p:cSld>
  <p:clrMapOvr>
    <a:masterClrMapping/>
  </p:clrMapOvr>
  <p:transition spd="slow" advTm="3000">
    <p:rand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5268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6062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60503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6215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51271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85950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44837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9735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F0E9179B-1862-48B3-BED6-83696E79C925}"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55D8F71C-F482-47F1-9C0D-D002A483135E}" type="slidenum">
              <a:rPr lang="zh-CN" altLang="en-US"/>
              <a:pPr>
                <a:defRPr/>
              </a:pPr>
              <a:t>‹#›</a:t>
            </a:fld>
            <a:endParaRPr lang="zh-CN" altLang="en-US"/>
          </a:p>
        </p:txBody>
      </p:sp>
    </p:spTree>
    <p:extLst>
      <p:ext uri="{BB962C8B-B14F-4D97-AF65-F5344CB8AC3E}">
        <p14:creationId xmlns:p14="http://schemas.microsoft.com/office/powerpoint/2010/main" val="1103731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9985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075360"/>
      </p:ext>
    </p:extLst>
  </p:cSld>
  <p:clrMapOvr>
    <a:masterClrMapping/>
  </p:clrMapOvr>
  <p:transition spd="slow" advClick="0" advTm="4000">
    <p:comb/>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991113"/>
      </p:ext>
    </p:extLst>
  </p:cSld>
  <p:clrMapOvr>
    <a:masterClrMapping/>
  </p:clrMapOvr>
  <p:transition spd="slow"/>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50784296"/>
      </p:ext>
    </p:extLst>
  </p:cSld>
  <p:clrMapOvr>
    <a:masterClrMapping/>
  </p:clrMapOvr>
  <p:transition spd="slow"/>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84743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B03615-169D-442A-96D4-7ED684C902F9}"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4F4E4247-2D4B-4302-83E8-C3EAE84DB854}" type="slidenum">
              <a:rPr lang="zh-CN" altLang="en-US"/>
              <a:pPr>
                <a:defRPr/>
              </a:pPr>
              <a:t>‹#›</a:t>
            </a:fld>
            <a:endParaRPr lang="zh-CN" altLang="en-US"/>
          </a:p>
        </p:txBody>
      </p:sp>
    </p:spTree>
    <p:extLst>
      <p:ext uri="{BB962C8B-B14F-4D97-AF65-F5344CB8AC3E}">
        <p14:creationId xmlns:p14="http://schemas.microsoft.com/office/powerpoint/2010/main" val="2747077679"/>
      </p:ext>
    </p:extLst>
  </p:cSld>
  <p:clrMapOvr>
    <a:masterClrMapping/>
  </p:clrMapOvr>
  <p:transition spd="slow" advTm="3000">
    <p:rand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95750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96962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94924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8461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487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5995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5017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43966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34680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325612-6C78-440A-A6A4-547E56CBF339}"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1522E20-F71E-4856-8C2B-5816B9B6B818}" type="slidenum">
              <a:rPr lang="zh-CN" altLang="en-US"/>
              <a:pPr>
                <a:defRPr/>
              </a:pPr>
              <a:t>‹#›</a:t>
            </a:fld>
            <a:endParaRPr lang="zh-CN" altLang="en-US"/>
          </a:p>
        </p:txBody>
      </p:sp>
    </p:spTree>
    <p:extLst>
      <p:ext uri="{BB962C8B-B14F-4D97-AF65-F5344CB8AC3E}">
        <p14:creationId xmlns:p14="http://schemas.microsoft.com/office/powerpoint/2010/main" val="1303800375"/>
      </p:ext>
    </p:extLst>
  </p:cSld>
  <p:clrMapOvr>
    <a:masterClrMapping/>
  </p:clrMapOvr>
  <p:transition spd="slow" advTm="3000">
    <p:rand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2377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32441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1131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79471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89619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7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3070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9234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34708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727892B-DAC4-4E01-8B90-5D10477D06A6}"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CA09FAE-D452-42AD-AE32-B89DFB3257CB}" type="slidenum">
              <a:rPr lang="zh-CN" altLang="en-US"/>
              <a:pPr>
                <a:defRPr/>
              </a:pPr>
              <a:t>‹#›</a:t>
            </a:fld>
            <a:endParaRPr lang="zh-CN" altLang="en-US"/>
          </a:p>
        </p:txBody>
      </p:sp>
    </p:spTree>
    <p:extLst>
      <p:ext uri="{BB962C8B-B14F-4D97-AF65-F5344CB8AC3E}">
        <p14:creationId xmlns:p14="http://schemas.microsoft.com/office/powerpoint/2010/main" val="375133890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159103"/>
      </p:ext>
    </p:extLst>
  </p:cSld>
  <p:clrMapOvr>
    <a:masterClrMapping/>
  </p:clrMapOvr>
  <p:transition spd="slow" advClick="0" advTm="4000">
    <p:comb/>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20298"/>
      </p:ext>
    </p:extLst>
  </p:cSld>
  <p:clrMapOvr>
    <a:masterClrMapping/>
  </p:clrMapOvr>
  <p:transition spd="slow"/>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108832356"/>
      </p:ext>
    </p:extLst>
  </p:cSld>
  <p:clrMapOvr>
    <a:masterClrMapping/>
  </p:clrMapOvr>
  <p:transition spd="slow"/>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BF34FF71-9800-4F7E-B6EA-4784AF50463E}"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68C98D01-ACC2-4A54-9272-3D6429132DA0}" type="slidenum">
              <a:rPr lang="zh-CN" altLang="en-US"/>
              <a:pPr>
                <a:defRPr/>
              </a:pPr>
              <a:t>‹#›</a:t>
            </a:fld>
            <a:endParaRPr lang="zh-CN" altLang="en-US"/>
          </a:p>
        </p:txBody>
      </p:sp>
    </p:spTree>
    <p:extLst>
      <p:ext uri="{BB962C8B-B14F-4D97-AF65-F5344CB8AC3E}">
        <p14:creationId xmlns:p14="http://schemas.microsoft.com/office/powerpoint/2010/main" val="21736024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44665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91436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6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589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34380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20302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9658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81282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6918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56456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19103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76408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0446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933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3507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9884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77135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0811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210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7759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62835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923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9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86726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0620184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043026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3165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146853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3471695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6194100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0051010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095C19C-1673-4589-9811-8E9F95F9549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7CBE572-6B50-4DA3-ADAF-17EEAF38FC95}" type="slidenum">
              <a:rPr lang="zh-CN" altLang="en-US"/>
              <a:pPr>
                <a:defRPr/>
              </a:pPr>
              <a:t>‹#›</a:t>
            </a:fld>
            <a:endParaRPr lang="zh-CN" altLang="en-US"/>
          </a:p>
        </p:txBody>
      </p:sp>
    </p:spTree>
    <p:extLst>
      <p:ext uri="{BB962C8B-B14F-4D97-AF65-F5344CB8AC3E}">
        <p14:creationId xmlns:p14="http://schemas.microsoft.com/office/powerpoint/2010/main" val="237649332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96452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8A437C7-88AE-4E59-8AFD-01A2DFD12E20}"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B88DAD2-D76F-4EC3-8128-84EE4808DB12}" type="slidenum">
              <a:rPr lang="zh-CN" altLang="en-US"/>
              <a:pPr>
                <a:defRPr/>
              </a:pPr>
              <a:t>‹#›</a:t>
            </a:fld>
            <a:endParaRPr lang="zh-CN" altLang="en-US"/>
          </a:p>
        </p:txBody>
      </p:sp>
    </p:spTree>
    <p:extLst>
      <p:ext uri="{BB962C8B-B14F-4D97-AF65-F5344CB8AC3E}">
        <p14:creationId xmlns:p14="http://schemas.microsoft.com/office/powerpoint/2010/main" val="170427977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63070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E86297C-EF62-4B0A-A91C-CC02FAB7EAFA}"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7CE7723-642D-4C2A-8F88-C39CC271E245}" type="slidenum">
              <a:rPr lang="zh-CN" altLang="en-US"/>
              <a:pPr>
                <a:defRPr/>
              </a:pPr>
              <a:t>‹#›</a:t>
            </a:fld>
            <a:endParaRPr lang="zh-CN" altLang="en-US"/>
          </a:p>
        </p:txBody>
      </p:sp>
    </p:spTree>
    <p:extLst>
      <p:ext uri="{BB962C8B-B14F-4D97-AF65-F5344CB8AC3E}">
        <p14:creationId xmlns:p14="http://schemas.microsoft.com/office/powerpoint/2010/main" val="140047712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81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342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3DDC803-CB34-4AC3-BF38-E7814FBEE63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871DCD5-6040-4A80-9FAA-BA40400A7C8A}" type="slidenum">
              <a:rPr lang="zh-CN" altLang="en-US"/>
              <a:pPr>
                <a:defRPr/>
              </a:pPr>
              <a:t>‹#›</a:t>
            </a:fld>
            <a:endParaRPr lang="zh-CN" altLang="en-US"/>
          </a:p>
        </p:txBody>
      </p:sp>
    </p:spTree>
    <p:extLst>
      <p:ext uri="{BB962C8B-B14F-4D97-AF65-F5344CB8AC3E}">
        <p14:creationId xmlns:p14="http://schemas.microsoft.com/office/powerpoint/2010/main" val="344280103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41963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F2A7324-C0DE-43F7-893A-132679DA968B}"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64D15F0-F6A5-4B99-AF3A-DD2D703B13D9}" type="slidenum">
              <a:rPr lang="zh-CN" altLang="en-US"/>
              <a:pPr>
                <a:defRPr/>
              </a:pPr>
              <a:t>‹#›</a:t>
            </a:fld>
            <a:endParaRPr lang="zh-CN" altLang="en-US"/>
          </a:p>
        </p:txBody>
      </p:sp>
    </p:spTree>
    <p:extLst>
      <p:ext uri="{BB962C8B-B14F-4D97-AF65-F5344CB8AC3E}">
        <p14:creationId xmlns:p14="http://schemas.microsoft.com/office/powerpoint/2010/main" val="303165685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2002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1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60260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3376320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4244238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536810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025284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3382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9580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1356528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61F6D0-8110-4194-8ACB-42B71AF17BF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1B2B8DF5-4769-4E6A-959B-201B45D4896C}" type="slidenum">
              <a:rPr lang="zh-CN" altLang="en-US"/>
              <a:pPr>
                <a:defRPr/>
              </a:pPr>
              <a:t>‹#›</a:t>
            </a:fld>
            <a:endParaRPr lang="zh-CN" altLang="en-US"/>
          </a:p>
        </p:txBody>
      </p:sp>
    </p:spTree>
    <p:extLst>
      <p:ext uri="{BB962C8B-B14F-4D97-AF65-F5344CB8AC3E}">
        <p14:creationId xmlns:p14="http://schemas.microsoft.com/office/powerpoint/2010/main" val="107923086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40298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4234F7-7072-401F-9116-BD6DAB26D35A}"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CE75BF8-E47E-4D39-ACBA-64F166590D9C}" type="slidenum">
              <a:rPr lang="zh-CN" altLang="en-US"/>
              <a:pPr>
                <a:defRPr/>
              </a:pPr>
              <a:t>‹#›</a:t>
            </a:fld>
            <a:endParaRPr lang="zh-CN" altLang="en-US"/>
          </a:p>
        </p:txBody>
      </p:sp>
    </p:spTree>
    <p:extLst>
      <p:ext uri="{BB962C8B-B14F-4D97-AF65-F5344CB8AC3E}">
        <p14:creationId xmlns:p14="http://schemas.microsoft.com/office/powerpoint/2010/main" val="133050495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53405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9EFEB77-3D84-4ABA-B16B-935DEC25523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C1AE0AD-960D-4BBC-B223-3C91747DD68D}" type="slidenum">
              <a:rPr lang="zh-CN" altLang="en-US"/>
              <a:pPr>
                <a:defRPr/>
              </a:pPr>
              <a:t>‹#›</a:t>
            </a:fld>
            <a:endParaRPr lang="zh-CN" altLang="en-US"/>
          </a:p>
        </p:txBody>
      </p:sp>
    </p:spTree>
    <p:extLst>
      <p:ext uri="{BB962C8B-B14F-4D97-AF65-F5344CB8AC3E}">
        <p14:creationId xmlns:p14="http://schemas.microsoft.com/office/powerpoint/2010/main" val="253234086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7327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71EFFC4-86A1-4567-A769-9C43854D9AE5}"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36D763-E018-4511-B003-98E98AC29ABB}" type="slidenum">
              <a:rPr lang="zh-CN" altLang="en-US"/>
              <a:pPr>
                <a:defRPr/>
              </a:pPr>
              <a:t>‹#›</a:t>
            </a:fld>
            <a:endParaRPr lang="zh-CN" altLang="en-US"/>
          </a:p>
        </p:txBody>
      </p:sp>
    </p:spTree>
    <p:extLst>
      <p:ext uri="{BB962C8B-B14F-4D97-AF65-F5344CB8AC3E}">
        <p14:creationId xmlns:p14="http://schemas.microsoft.com/office/powerpoint/2010/main" val="146243041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08352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08A9FC8-A5C4-4346-A668-5F0979AC2EAA}"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350A7DD-9705-4DD4-AE9E-A956340A53B1}" type="slidenum">
              <a:rPr lang="zh-CN" altLang="en-US"/>
              <a:pPr>
                <a:defRPr/>
              </a:pPr>
              <a:t>‹#›</a:t>
            </a:fld>
            <a:endParaRPr lang="zh-CN" altLang="en-US"/>
          </a:p>
        </p:txBody>
      </p:sp>
    </p:spTree>
    <p:extLst>
      <p:ext uri="{BB962C8B-B14F-4D97-AF65-F5344CB8AC3E}">
        <p14:creationId xmlns:p14="http://schemas.microsoft.com/office/powerpoint/2010/main" val="3080013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2738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45700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ABC943B-4347-497F-BD82-DDD78402DFE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79F7A46-E674-45F0-8525-710930B8AA18}" type="slidenum">
              <a:rPr lang="zh-CN" altLang="en-US"/>
              <a:pPr>
                <a:defRPr/>
              </a:pPr>
              <a:t>‹#›</a:t>
            </a:fld>
            <a:endParaRPr lang="zh-CN" altLang="en-US"/>
          </a:p>
        </p:txBody>
      </p:sp>
    </p:spTree>
    <p:extLst>
      <p:ext uri="{BB962C8B-B14F-4D97-AF65-F5344CB8AC3E}">
        <p14:creationId xmlns:p14="http://schemas.microsoft.com/office/powerpoint/2010/main" val="18276587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CF8FDBAD-EDED-4992-9184-F4C41B5AEBE0}"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D9B52D98-7BF3-4ED4-AA3B-31F4E12FF074}" type="slidenum">
              <a:rPr lang="zh-CN" altLang="en-US"/>
              <a:pPr>
                <a:defRPr/>
              </a:pPr>
              <a:t>‹#›</a:t>
            </a:fld>
            <a:endParaRPr lang="zh-CN" altLang="en-US"/>
          </a:p>
        </p:txBody>
      </p:sp>
    </p:spTree>
    <p:extLst>
      <p:ext uri="{BB962C8B-B14F-4D97-AF65-F5344CB8AC3E}">
        <p14:creationId xmlns:p14="http://schemas.microsoft.com/office/powerpoint/2010/main" val="281218942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6082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8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90809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C9BFBC2-2B51-4E2D-A2A9-6FA339892CC8}"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49ABCFA-707A-484B-B7B0-19331F005530}" type="slidenum">
              <a:rPr lang="zh-CN" altLang="en-US"/>
              <a:pPr>
                <a:defRPr/>
              </a:pPr>
              <a:t>‹#›</a:t>
            </a:fld>
            <a:endParaRPr lang="zh-CN" altLang="en-US"/>
          </a:p>
        </p:txBody>
      </p:sp>
    </p:spTree>
    <p:extLst>
      <p:ext uri="{BB962C8B-B14F-4D97-AF65-F5344CB8AC3E}">
        <p14:creationId xmlns:p14="http://schemas.microsoft.com/office/powerpoint/2010/main" val="13160618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8817D16-8558-4CE5-8836-66E7606C8EAD}"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0F9D43D-05C1-4590-8F0E-2FDE7E035F52}" type="slidenum">
              <a:rPr lang="zh-CN" altLang="en-US"/>
              <a:pPr>
                <a:defRPr/>
              </a:pPr>
              <a:t>‹#›</a:t>
            </a:fld>
            <a:endParaRPr lang="zh-CN" altLang="en-US"/>
          </a:p>
        </p:txBody>
      </p:sp>
    </p:spTree>
    <p:extLst>
      <p:ext uri="{BB962C8B-B14F-4D97-AF65-F5344CB8AC3E}">
        <p14:creationId xmlns:p14="http://schemas.microsoft.com/office/powerpoint/2010/main" val="129354341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30869"/>
      </p:ext>
    </p:extLst>
  </p:cSld>
  <p:clrMapOvr>
    <a:masterClrMapping/>
  </p:clrMapOvr>
  <p:transition spd="slow" advClick="0" advTm="0">
    <p:random/>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53B1A55-0916-4570-A4C4-C594FE0AACF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3D1B7C4-32FC-4AB3-97D9-91F739791075}" type="slidenum">
              <a:rPr lang="zh-CN" altLang="en-US"/>
              <a:pPr>
                <a:defRPr/>
              </a:pPr>
              <a:t>‹#›</a:t>
            </a:fld>
            <a:endParaRPr lang="zh-CN" altLang="en-US"/>
          </a:p>
        </p:txBody>
      </p:sp>
    </p:spTree>
    <p:extLst>
      <p:ext uri="{BB962C8B-B14F-4D97-AF65-F5344CB8AC3E}">
        <p14:creationId xmlns:p14="http://schemas.microsoft.com/office/powerpoint/2010/main" val="451412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48409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59901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6682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68393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92973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28469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0238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4B15D9F9-7E75-4691-9BC8-D556526A05A0}"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EA5DE8A-2B46-4B88-B4A2-428A45A9F21D}" type="slidenum">
              <a:rPr lang="zh-CN" altLang="en-US"/>
              <a:pPr>
                <a:defRPr/>
              </a:pPr>
              <a:t>‹#›</a:t>
            </a:fld>
            <a:endParaRPr lang="zh-CN" altLang="en-US"/>
          </a:p>
        </p:txBody>
      </p:sp>
    </p:spTree>
    <p:extLst>
      <p:ext uri="{BB962C8B-B14F-4D97-AF65-F5344CB8AC3E}">
        <p14:creationId xmlns:p14="http://schemas.microsoft.com/office/powerpoint/2010/main" val="142331442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119B26E-0C74-48B3-A8A5-9C5B1E57BB90}"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FDBDC2CA-9A9B-4CB1-AC2B-2CA72B39F3C8}" type="slidenum">
              <a:rPr lang="zh-CN" altLang="en-US"/>
              <a:pPr>
                <a:defRPr/>
              </a:pPr>
              <a:t>‹#›</a:t>
            </a:fld>
            <a:endParaRPr lang="zh-CN" altLang="en-US"/>
          </a:p>
        </p:txBody>
      </p:sp>
    </p:spTree>
    <p:extLst>
      <p:ext uri="{BB962C8B-B14F-4D97-AF65-F5344CB8AC3E}">
        <p14:creationId xmlns:p14="http://schemas.microsoft.com/office/powerpoint/2010/main" val="7801200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68459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55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60756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11301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12059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47093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61710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1893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21004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8631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13722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77544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725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36950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0166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30430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8107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49580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71695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30987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50184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57907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97758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9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0269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057989"/>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13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3267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9213785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686507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3832581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8903552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7974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8612049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9211090-4300-4B02-8EAF-B0C80EA901A5}"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C2944A8-7C4C-47E2-8E7A-3A675320363C}" type="slidenum">
              <a:rPr lang="zh-CN" altLang="en-US"/>
              <a:pPr>
                <a:defRPr/>
              </a:pPr>
              <a:t>‹#›</a:t>
            </a:fld>
            <a:endParaRPr lang="zh-CN" altLang="en-US"/>
          </a:p>
        </p:txBody>
      </p:sp>
    </p:spTree>
    <p:extLst>
      <p:ext uri="{BB962C8B-B14F-4D97-AF65-F5344CB8AC3E}">
        <p14:creationId xmlns:p14="http://schemas.microsoft.com/office/powerpoint/2010/main" val="145938679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435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9686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2E9A0D0-1912-4B63-BC63-C49AFE9DC9EA}"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EFB558-86E2-4C41-AE6B-CB093B994A7C}" type="slidenum">
              <a:rPr lang="zh-CN" altLang="en-US"/>
              <a:pPr>
                <a:defRPr/>
              </a:pPr>
              <a:t>‹#›</a:t>
            </a:fld>
            <a:endParaRPr lang="zh-CN" altLang="en-US"/>
          </a:p>
        </p:txBody>
      </p:sp>
    </p:spTree>
    <p:extLst>
      <p:ext uri="{BB962C8B-B14F-4D97-AF65-F5344CB8AC3E}">
        <p14:creationId xmlns:p14="http://schemas.microsoft.com/office/powerpoint/2010/main" val="98689651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7610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2CBEE8D-EA8A-4C81-8AC3-1E22C3CA7348}"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BC4DB86-459D-459B-9F60-77A910608C1D}" type="slidenum">
              <a:rPr lang="zh-CN" altLang="en-US"/>
              <a:pPr>
                <a:defRPr/>
              </a:pPr>
              <a:t>‹#›</a:t>
            </a:fld>
            <a:endParaRPr lang="zh-CN" altLang="en-US"/>
          </a:p>
        </p:txBody>
      </p:sp>
    </p:spTree>
    <p:extLst>
      <p:ext uri="{BB962C8B-B14F-4D97-AF65-F5344CB8AC3E}">
        <p14:creationId xmlns:p14="http://schemas.microsoft.com/office/powerpoint/2010/main" val="367805711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61484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9C8B078-C6BC-4E60-A3A7-3B58F65B9830}"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4DE967A-ED93-4AD8-AF5F-27178B5C3C02}" type="slidenum">
              <a:rPr lang="zh-CN" altLang="en-US"/>
              <a:pPr>
                <a:defRPr/>
              </a:pPr>
              <a:t>‹#›</a:t>
            </a:fld>
            <a:endParaRPr lang="zh-CN" altLang="en-US"/>
          </a:p>
        </p:txBody>
      </p:sp>
    </p:spTree>
    <p:extLst>
      <p:ext uri="{BB962C8B-B14F-4D97-AF65-F5344CB8AC3E}">
        <p14:creationId xmlns:p14="http://schemas.microsoft.com/office/powerpoint/2010/main" val="20088211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59227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F32C3C7-61DD-4C62-BD92-5B9C4C974714}"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4EFD081-0DD6-4BBC-A0FC-B1FCC49FE232}" type="slidenum">
              <a:rPr lang="zh-CN" altLang="en-US"/>
              <a:pPr>
                <a:defRPr/>
              </a:pPr>
              <a:t>‹#›</a:t>
            </a:fld>
            <a:endParaRPr lang="zh-CN" altLang="en-US"/>
          </a:p>
        </p:txBody>
      </p:sp>
    </p:spTree>
    <p:extLst>
      <p:ext uri="{BB962C8B-B14F-4D97-AF65-F5344CB8AC3E}">
        <p14:creationId xmlns:p14="http://schemas.microsoft.com/office/powerpoint/2010/main" val="32631609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10212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14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47540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67817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7432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261662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6450430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27560081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2361036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767525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ED44A45-4359-412A-B8E7-D7C33963112E}"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79427D6-2132-44B9-AC34-134A09D11799}" type="slidenum">
              <a:rPr lang="zh-CN" altLang="en-US"/>
              <a:pPr>
                <a:defRPr/>
              </a:pPr>
              <a:t>‹#›</a:t>
            </a:fld>
            <a:endParaRPr lang="zh-CN" altLang="en-US"/>
          </a:p>
        </p:txBody>
      </p:sp>
    </p:spTree>
    <p:extLst>
      <p:ext uri="{BB962C8B-B14F-4D97-AF65-F5344CB8AC3E}">
        <p14:creationId xmlns:p14="http://schemas.microsoft.com/office/powerpoint/2010/main" val="160160515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61163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322373E-94DA-4FAD-8445-2DC9FAF8E993}"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F013778-57A3-42C7-8434-42A77F100B0B}" type="slidenum">
              <a:rPr lang="zh-CN" altLang="en-US"/>
              <a:pPr>
                <a:defRPr/>
              </a:pPr>
              <a:t>‹#›</a:t>
            </a:fld>
            <a:endParaRPr lang="zh-CN" altLang="en-US"/>
          </a:p>
        </p:txBody>
      </p:sp>
    </p:spTree>
    <p:extLst>
      <p:ext uri="{BB962C8B-B14F-4D97-AF65-F5344CB8AC3E}">
        <p14:creationId xmlns:p14="http://schemas.microsoft.com/office/powerpoint/2010/main" val="574085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00856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F46E60-554B-42EB-BB30-45A391BC32BB}"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BC383BC-B267-4704-A8FA-A15E8FD53514}" type="slidenum">
              <a:rPr lang="zh-CN" altLang="en-US"/>
              <a:pPr>
                <a:defRPr/>
              </a:pPr>
              <a:t>‹#›</a:t>
            </a:fld>
            <a:endParaRPr lang="zh-CN" altLang="en-US"/>
          </a:p>
        </p:txBody>
      </p:sp>
    </p:spTree>
    <p:extLst>
      <p:ext uri="{BB962C8B-B14F-4D97-AF65-F5344CB8AC3E}">
        <p14:creationId xmlns:p14="http://schemas.microsoft.com/office/powerpoint/2010/main" val="3974960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08299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4536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6CE616D-4822-4F34-9036-10F4202CEECE}"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1C9607-C50E-44C5-A590-9539F87731AC}" type="slidenum">
              <a:rPr lang="zh-CN" altLang="en-US"/>
              <a:pPr>
                <a:defRPr/>
              </a:pPr>
              <a:t>‹#›</a:t>
            </a:fld>
            <a:endParaRPr lang="zh-CN" altLang="en-US"/>
          </a:p>
        </p:txBody>
      </p:sp>
    </p:spTree>
    <p:extLst>
      <p:ext uri="{BB962C8B-B14F-4D97-AF65-F5344CB8AC3E}">
        <p14:creationId xmlns:p14="http://schemas.microsoft.com/office/powerpoint/2010/main" val="33412451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62493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117A66C-FC79-4CC7-90E0-DFC9C678FE49}"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496C39-F30C-4426-91CD-F129EE40DEA7}" type="slidenum">
              <a:rPr lang="zh-CN" altLang="en-US"/>
              <a:pPr>
                <a:defRPr/>
              </a:pPr>
              <a:t>‹#›</a:t>
            </a:fld>
            <a:endParaRPr lang="zh-CN" altLang="en-US"/>
          </a:p>
        </p:txBody>
      </p:sp>
    </p:spTree>
    <p:extLst>
      <p:ext uri="{BB962C8B-B14F-4D97-AF65-F5344CB8AC3E}">
        <p14:creationId xmlns:p14="http://schemas.microsoft.com/office/powerpoint/2010/main" val="53423997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8883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A561FC5-CA0C-4699-B462-0A5A5E5979A9}"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EA16809-4D85-4174-BD8D-1A58CED1ABB5}" type="slidenum">
              <a:rPr lang="zh-CN" altLang="en-US"/>
              <a:pPr>
                <a:defRPr/>
              </a:pPr>
              <a:t>‹#›</a:t>
            </a:fld>
            <a:endParaRPr lang="zh-CN" altLang="en-US"/>
          </a:p>
        </p:txBody>
      </p:sp>
    </p:spTree>
    <p:extLst>
      <p:ext uri="{BB962C8B-B14F-4D97-AF65-F5344CB8AC3E}">
        <p14:creationId xmlns:p14="http://schemas.microsoft.com/office/powerpoint/2010/main" val="341766322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5B3DAAB5-7B15-45D5-AD0A-A8E948FDB9C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BC994593-116F-4F1E-9CA6-E38422B329AA}" type="slidenum">
              <a:rPr lang="zh-CN" altLang="en-US"/>
              <a:pPr>
                <a:defRPr/>
              </a:pPr>
              <a:t>‹#›</a:t>
            </a:fld>
            <a:endParaRPr lang="zh-CN" altLang="en-US"/>
          </a:p>
        </p:txBody>
      </p:sp>
    </p:spTree>
    <p:extLst>
      <p:ext uri="{BB962C8B-B14F-4D97-AF65-F5344CB8AC3E}">
        <p14:creationId xmlns:p14="http://schemas.microsoft.com/office/powerpoint/2010/main" val="57840598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08421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18469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36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821034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CBFE901-A6C8-4AE0-9314-5B60BBAFCE99}"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5336066-8B7F-4207-846D-6DA0CD97083D}" type="slidenum">
              <a:rPr lang="zh-CN" altLang="en-US"/>
              <a:pPr>
                <a:defRPr/>
              </a:pPr>
              <a:t>‹#›</a:t>
            </a:fld>
            <a:endParaRPr lang="zh-CN" altLang="en-US"/>
          </a:p>
        </p:txBody>
      </p:sp>
    </p:spTree>
    <p:extLst>
      <p:ext uri="{BB962C8B-B14F-4D97-AF65-F5344CB8AC3E}">
        <p14:creationId xmlns:p14="http://schemas.microsoft.com/office/powerpoint/2010/main" val="3882455337"/>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1D04D92-0D63-4D43-91FB-9C1E2C44C130}"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D083D41-FDB5-4C9D-B086-3427C86D9E2A}" type="slidenum">
              <a:rPr lang="zh-CN" altLang="en-US"/>
              <a:pPr>
                <a:defRPr/>
              </a:pPr>
              <a:t>‹#›</a:t>
            </a:fld>
            <a:endParaRPr lang="zh-CN" altLang="en-US"/>
          </a:p>
        </p:txBody>
      </p:sp>
    </p:spTree>
    <p:extLst>
      <p:ext uri="{BB962C8B-B14F-4D97-AF65-F5344CB8AC3E}">
        <p14:creationId xmlns:p14="http://schemas.microsoft.com/office/powerpoint/2010/main" val="3053617319"/>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716943"/>
      </p:ext>
    </p:extLst>
  </p:cSld>
  <p:clrMapOvr>
    <a:masterClrMapping/>
  </p:clrMapOvr>
  <p:transition spd="slow" advClick="0" advTm="0">
    <p:random/>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03D8E8-EE22-4330-8E6D-C17D5ECA998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D6AB6F0-0755-4395-93CB-63D068D074C5}" type="slidenum">
              <a:rPr lang="zh-CN" altLang="en-US"/>
              <a:pPr>
                <a:defRPr/>
              </a:pPr>
              <a:t>‹#›</a:t>
            </a:fld>
            <a:endParaRPr lang="zh-CN" altLang="en-US"/>
          </a:p>
        </p:txBody>
      </p:sp>
    </p:spTree>
    <p:extLst>
      <p:ext uri="{BB962C8B-B14F-4D97-AF65-F5344CB8AC3E}">
        <p14:creationId xmlns:p14="http://schemas.microsoft.com/office/powerpoint/2010/main" val="397360726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6B4A5048-8F72-4F58-BB13-3ED563E29575}"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6CE63B-AC3A-43B0-91A9-51B9EFE8CFB8}" type="slidenum">
              <a:rPr lang="zh-CN" altLang="en-US"/>
              <a:pPr>
                <a:defRPr/>
              </a:pPr>
              <a:t>‹#›</a:t>
            </a:fld>
            <a:endParaRPr lang="zh-CN" altLang="en-US"/>
          </a:p>
        </p:txBody>
      </p:sp>
    </p:spTree>
    <p:extLst>
      <p:ext uri="{BB962C8B-B14F-4D97-AF65-F5344CB8AC3E}">
        <p14:creationId xmlns:p14="http://schemas.microsoft.com/office/powerpoint/2010/main" val="332461706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92167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007136F-80AE-47C1-B44A-939BBC59FF19}"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1C3C941-8BE1-4209-B5F4-37BF95D4C3D9}" type="slidenum">
              <a:rPr lang="zh-CN" altLang="en-US"/>
              <a:pPr>
                <a:defRPr/>
              </a:pPr>
              <a:t>‹#›</a:t>
            </a:fld>
            <a:endParaRPr lang="zh-CN" altLang="en-US"/>
          </a:p>
        </p:txBody>
      </p:sp>
    </p:spTree>
    <p:extLst>
      <p:ext uri="{BB962C8B-B14F-4D97-AF65-F5344CB8AC3E}">
        <p14:creationId xmlns:p14="http://schemas.microsoft.com/office/powerpoint/2010/main" val="2028564597"/>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31312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F4961DB-1D9B-4230-BBFE-6F1F3F78E95A}"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2D2621-AB55-4F63-A3BF-7640BB6980A7}" type="slidenum">
              <a:rPr lang="zh-CN" altLang="en-US"/>
              <a:pPr>
                <a:defRPr/>
              </a:pPr>
              <a:t>‹#›</a:t>
            </a:fld>
            <a:endParaRPr lang="zh-CN" altLang="en-US"/>
          </a:p>
        </p:txBody>
      </p:sp>
    </p:spTree>
    <p:extLst>
      <p:ext uri="{BB962C8B-B14F-4D97-AF65-F5344CB8AC3E}">
        <p14:creationId xmlns:p14="http://schemas.microsoft.com/office/powerpoint/2010/main" val="397748793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479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79341884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5DD1A05C-AA07-4221-8434-D2C4A5F1A127}"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7B4784E-6CE7-4E63-95E0-B8631E5A4D5B}" type="slidenum">
              <a:rPr lang="zh-CN" altLang="en-US"/>
              <a:pPr>
                <a:defRPr/>
              </a:pPr>
              <a:t>‹#›</a:t>
            </a:fld>
            <a:endParaRPr lang="zh-CN" altLang="en-US"/>
          </a:p>
        </p:txBody>
      </p:sp>
    </p:spTree>
    <p:extLst>
      <p:ext uri="{BB962C8B-B14F-4D97-AF65-F5344CB8AC3E}">
        <p14:creationId xmlns:p14="http://schemas.microsoft.com/office/powerpoint/2010/main" val="301155240"/>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79165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67A7CA9-11EE-4638-A464-8C3770156D4A}"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3DA6ADC-6831-4563-9A44-0EC4960D46B7}" type="slidenum">
              <a:rPr lang="zh-CN" altLang="en-US"/>
              <a:pPr>
                <a:defRPr/>
              </a:pPr>
              <a:t>‹#›</a:t>
            </a:fld>
            <a:endParaRPr lang="zh-CN" altLang="en-US"/>
          </a:p>
        </p:txBody>
      </p:sp>
    </p:spTree>
    <p:extLst>
      <p:ext uri="{BB962C8B-B14F-4D97-AF65-F5344CB8AC3E}">
        <p14:creationId xmlns:p14="http://schemas.microsoft.com/office/powerpoint/2010/main" val="39752803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94118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userDrawn="1">
  <p:cSld name="16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991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5829588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4327379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4184932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1430499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04410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60353871"/>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7807461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47539C4-D70C-4630-AA58-C082AAEA8E9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780038D-AF7D-4634-8412-E5F3735E129F}" type="slidenum">
              <a:rPr lang="zh-CN" altLang="en-US"/>
              <a:pPr>
                <a:defRPr/>
              </a:pPr>
              <a:t>‹#›</a:t>
            </a:fld>
            <a:endParaRPr lang="zh-CN" altLang="en-US"/>
          </a:p>
        </p:txBody>
      </p:sp>
    </p:spTree>
    <p:extLst>
      <p:ext uri="{BB962C8B-B14F-4D97-AF65-F5344CB8AC3E}">
        <p14:creationId xmlns:p14="http://schemas.microsoft.com/office/powerpoint/2010/main" val="189186825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95196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FABED47A-6B14-4027-A470-41206F676C70}"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964A10E-9449-4C4D-BFAD-DF6CAFCF389E}" type="slidenum">
              <a:rPr lang="zh-CN" altLang="en-US"/>
              <a:pPr>
                <a:defRPr/>
              </a:pPr>
              <a:t>‹#›</a:t>
            </a:fld>
            <a:endParaRPr lang="zh-CN" altLang="en-US"/>
          </a:p>
        </p:txBody>
      </p:sp>
    </p:spTree>
    <p:extLst>
      <p:ext uri="{BB962C8B-B14F-4D97-AF65-F5344CB8AC3E}">
        <p14:creationId xmlns:p14="http://schemas.microsoft.com/office/powerpoint/2010/main" val="239788350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586005"/>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6F81430B-351B-4C2C-8DB2-D09B42D96E9B}"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AFA4A0DB-D1B6-4BCD-A9A5-38E4F44768BF}" type="slidenum">
              <a:rPr lang="zh-CN" altLang="en-US"/>
              <a:pPr>
                <a:defRPr/>
              </a:pPr>
              <a:t>‹#›</a:t>
            </a:fld>
            <a:endParaRPr lang="zh-CN" altLang="en-US"/>
          </a:p>
        </p:txBody>
      </p:sp>
    </p:spTree>
    <p:extLst>
      <p:ext uri="{BB962C8B-B14F-4D97-AF65-F5344CB8AC3E}">
        <p14:creationId xmlns:p14="http://schemas.microsoft.com/office/powerpoint/2010/main" val="389714214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45096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A438110-BA18-4089-AAD4-EF47638B1F70}"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E509B937-B37F-45F3-BC28-0CB261DF841D}" type="slidenum">
              <a:rPr lang="zh-CN" altLang="en-US"/>
              <a:pPr>
                <a:defRPr/>
              </a:pPr>
              <a:t>‹#›</a:t>
            </a:fld>
            <a:endParaRPr lang="zh-CN" altLang="en-US"/>
          </a:p>
        </p:txBody>
      </p:sp>
    </p:spTree>
    <p:extLst>
      <p:ext uri="{BB962C8B-B14F-4D97-AF65-F5344CB8AC3E}">
        <p14:creationId xmlns:p14="http://schemas.microsoft.com/office/powerpoint/2010/main" val="322616794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6407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DD991893-B633-4234-A261-5B9C485F4A9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DD2AFEA-0691-4FB6-9C82-95EA3BE74A7B}" type="slidenum">
              <a:rPr lang="zh-CN" altLang="en-US"/>
              <a:pPr>
                <a:defRPr/>
              </a:pPr>
              <a:t>‹#›</a:t>
            </a:fld>
            <a:endParaRPr lang="zh-CN" altLang="en-US"/>
          </a:p>
        </p:txBody>
      </p:sp>
    </p:spTree>
    <p:extLst>
      <p:ext uri="{BB962C8B-B14F-4D97-AF65-F5344CB8AC3E}">
        <p14:creationId xmlns:p14="http://schemas.microsoft.com/office/powerpoint/2010/main" val="1923248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957876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93551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17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8784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82180164"/>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6642173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303297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8625661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7689582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5782266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FD7E473-398A-4DFE-A0E4-B1F0F4F9CA6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451182DC-0E43-49F4-A8C9-40463D44255B}" type="slidenum">
              <a:rPr lang="zh-CN" altLang="en-US"/>
              <a:pPr>
                <a:defRPr/>
              </a:pPr>
              <a:t>‹#›</a:t>
            </a:fld>
            <a:endParaRPr lang="zh-CN" altLang="en-US"/>
          </a:p>
        </p:txBody>
      </p:sp>
    </p:spTree>
    <p:extLst>
      <p:ext uri="{BB962C8B-B14F-4D97-AF65-F5344CB8AC3E}">
        <p14:creationId xmlns:p14="http://schemas.microsoft.com/office/powerpoint/2010/main" val="248338814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26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7795020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B1790CB-61C4-486C-9910-483BEF301E29}"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D293BA14-1832-408A-B0C4-DCAF74A6AE57}" type="slidenum">
              <a:rPr lang="zh-CN" altLang="en-US"/>
              <a:pPr>
                <a:defRPr/>
              </a:pPr>
              <a:t>‹#›</a:t>
            </a:fld>
            <a:endParaRPr lang="zh-CN" altLang="en-US"/>
          </a:p>
        </p:txBody>
      </p:sp>
    </p:spTree>
    <p:extLst>
      <p:ext uri="{BB962C8B-B14F-4D97-AF65-F5344CB8AC3E}">
        <p14:creationId xmlns:p14="http://schemas.microsoft.com/office/powerpoint/2010/main" val="390136122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62384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5444DA1-BC56-437E-BACB-12980E4F64B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DFA290C-F945-48BD-A17E-FDF459AB623A}" type="slidenum">
              <a:rPr lang="zh-CN" altLang="en-US"/>
              <a:pPr>
                <a:defRPr/>
              </a:pPr>
              <a:t>‹#›</a:t>
            </a:fld>
            <a:endParaRPr lang="zh-CN" altLang="en-US"/>
          </a:p>
        </p:txBody>
      </p:sp>
    </p:spTree>
    <p:extLst>
      <p:ext uri="{BB962C8B-B14F-4D97-AF65-F5344CB8AC3E}">
        <p14:creationId xmlns:p14="http://schemas.microsoft.com/office/powerpoint/2010/main" val="165182560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28251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731AE815-1F01-4F2E-848C-2B06DDD06E9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9E2BCA8C-0EA2-45C6-A4DD-9340BBF17EDF}" type="slidenum">
              <a:rPr lang="zh-CN" altLang="en-US"/>
              <a:pPr>
                <a:defRPr/>
              </a:pPr>
              <a:t>‹#›</a:t>
            </a:fld>
            <a:endParaRPr lang="zh-CN" altLang="en-US"/>
          </a:p>
        </p:txBody>
      </p:sp>
    </p:spTree>
    <p:extLst>
      <p:ext uri="{BB962C8B-B14F-4D97-AF65-F5344CB8AC3E}">
        <p14:creationId xmlns:p14="http://schemas.microsoft.com/office/powerpoint/2010/main" val="240927039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17612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C21A483-6399-4232-A36A-1B63E841D603}"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2ECFD8A-48E1-453B-9691-E2AC56BEAEAC}" type="slidenum">
              <a:rPr lang="zh-CN" altLang="en-US"/>
              <a:pPr>
                <a:defRPr/>
              </a:pPr>
              <a:t>‹#›</a:t>
            </a:fld>
            <a:endParaRPr lang="zh-CN" altLang="en-US"/>
          </a:p>
        </p:txBody>
      </p:sp>
    </p:spTree>
    <p:extLst>
      <p:ext uri="{BB962C8B-B14F-4D97-AF65-F5344CB8AC3E}">
        <p14:creationId xmlns:p14="http://schemas.microsoft.com/office/powerpoint/2010/main" val="241483340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98799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9065DA4-83CF-4C71-B018-ED34FB8DCECD}"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B1729043-A2A2-4240-9B72-34E6247114AC}" type="slidenum">
              <a:rPr lang="zh-CN" altLang="en-US"/>
              <a:pPr>
                <a:defRPr/>
              </a:pPr>
              <a:t>‹#›</a:t>
            </a:fld>
            <a:endParaRPr lang="zh-CN" altLang="en-US"/>
          </a:p>
        </p:txBody>
      </p:sp>
    </p:spTree>
    <p:extLst>
      <p:ext uri="{BB962C8B-B14F-4D97-AF65-F5344CB8AC3E}">
        <p14:creationId xmlns:p14="http://schemas.microsoft.com/office/powerpoint/2010/main" val="313259968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9F17D434-5674-43C8-834B-3D62663D36C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CD97893-1BF7-45CE-8BA4-402F58F5DEE0}" type="slidenum">
              <a:rPr lang="zh-CN" altLang="en-US"/>
              <a:pPr>
                <a:defRPr/>
              </a:pPr>
              <a:t>‹#›</a:t>
            </a:fld>
            <a:endParaRPr lang="zh-CN" altLang="en-US"/>
          </a:p>
        </p:txBody>
      </p:sp>
    </p:spTree>
    <p:extLst>
      <p:ext uri="{BB962C8B-B14F-4D97-AF65-F5344CB8AC3E}">
        <p14:creationId xmlns:p14="http://schemas.microsoft.com/office/powerpoint/2010/main" val="2214051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8367710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8209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4890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055270"/>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D4D2DC2-BD19-4482-BB64-CDD2A8219E04}"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1D224E-4F6C-42FE-A61A-E10C820B83AC}" type="slidenum">
              <a:rPr lang="zh-CN" altLang="en-US"/>
              <a:pPr>
                <a:defRPr/>
              </a:pPr>
              <a:t>‹#›</a:t>
            </a:fld>
            <a:endParaRPr lang="zh-CN" altLang="en-US"/>
          </a:p>
        </p:txBody>
      </p:sp>
    </p:spTree>
    <p:extLst>
      <p:ext uri="{BB962C8B-B14F-4D97-AF65-F5344CB8AC3E}">
        <p14:creationId xmlns:p14="http://schemas.microsoft.com/office/powerpoint/2010/main" val="280685307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693481E-FB43-4F8A-9E29-EFF39CF55F28}"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2C0023E5-E67B-42E8-934F-8225EB7A67D1}" type="slidenum">
              <a:rPr lang="zh-CN" altLang="en-US"/>
              <a:pPr>
                <a:defRPr/>
              </a:pPr>
              <a:t>‹#›</a:t>
            </a:fld>
            <a:endParaRPr lang="zh-CN" altLang="en-US"/>
          </a:p>
        </p:txBody>
      </p:sp>
    </p:spTree>
    <p:extLst>
      <p:ext uri="{BB962C8B-B14F-4D97-AF65-F5344CB8AC3E}">
        <p14:creationId xmlns:p14="http://schemas.microsoft.com/office/powerpoint/2010/main" val="295966924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764207"/>
      </p:ext>
    </p:extLst>
  </p:cSld>
  <p:clrMapOvr>
    <a:masterClrMapping/>
  </p:clrMapOvr>
  <p:transition spd="slow" advClick="0" advTm="0">
    <p:random/>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ABA0AC4-8295-4BBD-9065-64C8636E53F8}"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EA787EF-9FB3-4A56-A5DE-E009B3138C06}" type="slidenum">
              <a:rPr lang="zh-CN" altLang="en-US"/>
              <a:pPr>
                <a:defRPr/>
              </a:pPr>
              <a:t>‹#›</a:t>
            </a:fld>
            <a:endParaRPr lang="zh-CN" altLang="en-US"/>
          </a:p>
        </p:txBody>
      </p:sp>
    </p:spTree>
    <p:extLst>
      <p:ext uri="{BB962C8B-B14F-4D97-AF65-F5344CB8AC3E}">
        <p14:creationId xmlns:p14="http://schemas.microsoft.com/office/powerpoint/2010/main" val="183608337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19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15701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1859290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3515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6FFF98A-E6C2-4B83-A778-35A581F9E50A}"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7B46765-5C38-470F-9354-B7AF9A503DDA}" type="slidenum">
              <a:rPr lang="zh-CN" altLang="en-US"/>
              <a:pPr>
                <a:defRPr/>
              </a:pPr>
              <a:t>‹#›</a:t>
            </a:fld>
            <a:endParaRPr lang="zh-CN" altLang="en-US"/>
          </a:p>
        </p:txBody>
      </p:sp>
    </p:spTree>
    <p:extLst>
      <p:ext uri="{BB962C8B-B14F-4D97-AF65-F5344CB8AC3E}">
        <p14:creationId xmlns:p14="http://schemas.microsoft.com/office/powerpoint/2010/main" val="374936920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4611035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6675672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163534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14864338"/>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3DC4E4-31C9-4A56-B396-D6EFA034B8AB}"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0E68D0F8-18A8-429C-AF77-7DA6473DFB3D}" type="slidenum">
              <a:rPr lang="zh-CN" altLang="en-US"/>
              <a:pPr>
                <a:defRPr/>
              </a:pPr>
              <a:t>‹#›</a:t>
            </a:fld>
            <a:endParaRPr lang="zh-CN" altLang="en-US"/>
          </a:p>
        </p:txBody>
      </p:sp>
    </p:spTree>
    <p:extLst>
      <p:ext uri="{BB962C8B-B14F-4D97-AF65-F5344CB8AC3E}">
        <p14:creationId xmlns:p14="http://schemas.microsoft.com/office/powerpoint/2010/main" val="410812925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4226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E09B93E8-E100-4CB0-91B0-8991A6093A7A}"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7A1005-2331-4CFE-B53D-FFCE8D90C92B}" type="slidenum">
              <a:rPr lang="zh-CN" altLang="en-US"/>
              <a:pPr>
                <a:defRPr/>
              </a:pPr>
              <a:t>‹#›</a:t>
            </a:fld>
            <a:endParaRPr lang="zh-CN" altLang="en-US"/>
          </a:p>
        </p:txBody>
      </p:sp>
    </p:spTree>
    <p:extLst>
      <p:ext uri="{BB962C8B-B14F-4D97-AF65-F5344CB8AC3E}">
        <p14:creationId xmlns:p14="http://schemas.microsoft.com/office/powerpoint/2010/main" val="1791680581"/>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53280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CDCCCC1D-8146-48FA-9644-C1195768B246}"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34FB047-2913-4C99-81EB-E2B375081D4E}" type="slidenum">
              <a:rPr lang="zh-CN" altLang="en-US"/>
              <a:pPr>
                <a:defRPr/>
              </a:pPr>
              <a:t>‹#›</a:t>
            </a:fld>
            <a:endParaRPr lang="zh-CN" altLang="en-US"/>
          </a:p>
        </p:txBody>
      </p:sp>
    </p:spTree>
    <p:extLst>
      <p:ext uri="{BB962C8B-B14F-4D97-AF65-F5344CB8AC3E}">
        <p14:creationId xmlns:p14="http://schemas.microsoft.com/office/powerpoint/2010/main" val="1503763794"/>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7914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40688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8B7A40-2C4E-4404-B2F9-06F9365FE500}"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573D5B-FA01-45D0-BCE8-5770A61E0BEA}" type="slidenum">
              <a:rPr lang="zh-CN" altLang="en-US"/>
              <a:pPr>
                <a:defRPr/>
              </a:pPr>
              <a:t>‹#›</a:t>
            </a:fld>
            <a:endParaRPr lang="zh-CN" altLang="en-US"/>
          </a:p>
        </p:txBody>
      </p:sp>
    </p:spTree>
    <p:extLst>
      <p:ext uri="{BB962C8B-B14F-4D97-AF65-F5344CB8AC3E}">
        <p14:creationId xmlns:p14="http://schemas.microsoft.com/office/powerpoint/2010/main" val="158807900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10003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6763400-4961-432D-A081-194D132B4E93}"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3DBB484-8FFE-47FA-A1C2-221BDEBE0451}" type="slidenum">
              <a:rPr lang="zh-CN" altLang="en-US"/>
              <a:pPr>
                <a:defRPr/>
              </a:pPr>
              <a:t>‹#›</a:t>
            </a:fld>
            <a:endParaRPr lang="zh-CN" altLang="en-US"/>
          </a:p>
        </p:txBody>
      </p:sp>
    </p:spTree>
    <p:extLst>
      <p:ext uri="{BB962C8B-B14F-4D97-AF65-F5344CB8AC3E}">
        <p14:creationId xmlns:p14="http://schemas.microsoft.com/office/powerpoint/2010/main" val="111323338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42365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18320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968967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7768793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62927868"/>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8944037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19556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2DF058-C764-476F-A1F7-E23A4D6ADE73}"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DB22B4B-FB89-4B6E-96FE-9A9C5692A78E}" type="slidenum">
              <a:rPr lang="zh-CN" altLang="en-US"/>
              <a:pPr>
                <a:defRPr/>
              </a:pPr>
              <a:t>‹#›</a:t>
            </a:fld>
            <a:endParaRPr lang="zh-CN" altLang="en-US"/>
          </a:p>
        </p:txBody>
      </p:sp>
    </p:spTree>
    <p:extLst>
      <p:ext uri="{BB962C8B-B14F-4D97-AF65-F5344CB8AC3E}">
        <p14:creationId xmlns:p14="http://schemas.microsoft.com/office/powerpoint/2010/main" val="2002173217"/>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608855968"/>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982F42D-18D1-4068-934B-03062397679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069400D-0D82-4352-A495-5F489F631325}" type="slidenum">
              <a:rPr lang="zh-CN" altLang="en-US"/>
              <a:pPr>
                <a:defRPr/>
              </a:pPr>
              <a:t>‹#›</a:t>
            </a:fld>
            <a:endParaRPr lang="zh-CN" altLang="en-US"/>
          </a:p>
        </p:txBody>
      </p:sp>
    </p:spTree>
    <p:extLst>
      <p:ext uri="{BB962C8B-B14F-4D97-AF65-F5344CB8AC3E}">
        <p14:creationId xmlns:p14="http://schemas.microsoft.com/office/powerpoint/2010/main" val="220077257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99879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389FA8-DD26-49F2-A173-856C849D47BD}"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E8C5CF9-3BF9-4892-BB48-3A1B1C93DBB4}" type="slidenum">
              <a:rPr lang="zh-CN" altLang="en-US"/>
              <a:pPr>
                <a:defRPr/>
              </a:pPr>
              <a:t>‹#›</a:t>
            </a:fld>
            <a:endParaRPr lang="zh-CN" altLang="en-US"/>
          </a:p>
        </p:txBody>
      </p:sp>
    </p:spTree>
    <p:extLst>
      <p:ext uri="{BB962C8B-B14F-4D97-AF65-F5344CB8AC3E}">
        <p14:creationId xmlns:p14="http://schemas.microsoft.com/office/powerpoint/2010/main" val="2744858808"/>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2422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3C4FE68-E9A6-4E59-A4FA-CF309153B54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AEE8DE4-BF1D-4B3B-83F2-4275D6D54378}" type="slidenum">
              <a:rPr lang="zh-CN" altLang="en-US"/>
              <a:pPr>
                <a:defRPr/>
              </a:pPr>
              <a:t>‹#›</a:t>
            </a:fld>
            <a:endParaRPr lang="zh-CN" altLang="en-US"/>
          </a:p>
        </p:txBody>
      </p:sp>
    </p:spTree>
    <p:extLst>
      <p:ext uri="{BB962C8B-B14F-4D97-AF65-F5344CB8AC3E}">
        <p14:creationId xmlns:p14="http://schemas.microsoft.com/office/powerpoint/2010/main" val="255712115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782522"/>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92007F-B921-430C-BA9C-A814F138372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81FBCA-AC42-49D0-9181-ADC8658C42AC}" type="slidenum">
              <a:rPr lang="zh-CN" altLang="en-US"/>
              <a:pPr>
                <a:defRPr/>
              </a:pPr>
              <a:t>‹#›</a:t>
            </a:fld>
            <a:endParaRPr lang="zh-CN" altLang="en-US"/>
          </a:p>
        </p:txBody>
      </p:sp>
    </p:spTree>
    <p:extLst>
      <p:ext uri="{BB962C8B-B14F-4D97-AF65-F5344CB8AC3E}">
        <p14:creationId xmlns:p14="http://schemas.microsoft.com/office/powerpoint/2010/main" val="418628591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00104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D7808C1-58BB-4483-80F4-A32FA783FC3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E2650EB-76D7-4A86-B0CD-287470292978}" type="slidenum">
              <a:rPr lang="zh-CN" altLang="en-US"/>
              <a:pPr>
                <a:defRPr/>
              </a:pPr>
              <a:t>‹#›</a:t>
            </a:fld>
            <a:endParaRPr lang="zh-CN" altLang="en-US"/>
          </a:p>
        </p:txBody>
      </p:sp>
    </p:spTree>
    <p:extLst>
      <p:ext uri="{BB962C8B-B14F-4D97-AF65-F5344CB8AC3E}">
        <p14:creationId xmlns:p14="http://schemas.microsoft.com/office/powerpoint/2010/main" val="2311561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2756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308263"/>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C2EE43A2-B350-4738-835A-D2665F6D3865}"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5D19D60C-7D7D-41DB-B4D5-6C25DDAD9ADE}" type="slidenum">
              <a:rPr lang="zh-CN" altLang="en-US"/>
              <a:pPr>
                <a:defRPr/>
              </a:pPr>
              <a:t>‹#›</a:t>
            </a:fld>
            <a:endParaRPr lang="zh-CN" altLang="en-US"/>
          </a:p>
        </p:txBody>
      </p:sp>
    </p:spTree>
    <p:extLst>
      <p:ext uri="{BB962C8B-B14F-4D97-AF65-F5344CB8AC3E}">
        <p14:creationId xmlns:p14="http://schemas.microsoft.com/office/powerpoint/2010/main" val="228726770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72AD58BC-E1A9-4FC7-AE88-3258EF1E926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EEA4BA58-6654-4D89-BBC8-7BBC2D776F69}" type="slidenum">
              <a:rPr lang="zh-CN" altLang="en-US"/>
              <a:pPr>
                <a:defRPr/>
              </a:pPr>
              <a:t>‹#›</a:t>
            </a:fld>
            <a:endParaRPr lang="zh-CN" altLang="en-US"/>
          </a:p>
        </p:txBody>
      </p:sp>
    </p:spTree>
    <p:extLst>
      <p:ext uri="{BB962C8B-B14F-4D97-AF65-F5344CB8AC3E}">
        <p14:creationId xmlns:p14="http://schemas.microsoft.com/office/powerpoint/2010/main" val="100953019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24481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78536"/>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30698"/>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68D0010-F285-44B2-8C67-3F590BA56BE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F8770C66-7BF2-4BA8-B2FD-251DCD527FE9}" type="slidenum">
              <a:rPr lang="zh-CN" altLang="en-US"/>
              <a:pPr>
                <a:defRPr/>
              </a:pPr>
              <a:t>‹#›</a:t>
            </a:fld>
            <a:endParaRPr lang="zh-CN" altLang="en-US"/>
          </a:p>
        </p:txBody>
      </p:sp>
    </p:spTree>
    <p:extLst>
      <p:ext uri="{BB962C8B-B14F-4D97-AF65-F5344CB8AC3E}">
        <p14:creationId xmlns:p14="http://schemas.microsoft.com/office/powerpoint/2010/main" val="308711978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6C13EC-8B01-43E9-9AE7-3BA662D7022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D4C6490-F70A-4E6A-8B12-7DBDACDA9E6F}" type="slidenum">
              <a:rPr lang="zh-CN" altLang="en-US"/>
              <a:pPr>
                <a:defRPr/>
              </a:pPr>
              <a:t>‹#›</a:t>
            </a:fld>
            <a:endParaRPr lang="zh-CN" altLang="en-US"/>
          </a:p>
        </p:txBody>
      </p:sp>
    </p:spTree>
    <p:extLst>
      <p:ext uri="{BB962C8B-B14F-4D97-AF65-F5344CB8AC3E}">
        <p14:creationId xmlns:p14="http://schemas.microsoft.com/office/powerpoint/2010/main" val="132015221"/>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02380"/>
      </p:ext>
    </p:extLst>
  </p:cSld>
  <p:clrMapOvr>
    <a:masterClrMapping/>
  </p:clrMapOvr>
  <p:transition spd="slow" advClick="0" advTm="0">
    <p:random/>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75405C2-52D1-4091-A3A8-DC5C3F6C071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88E050F-540B-4EA7-863C-994AB7163996}" type="slidenum">
              <a:rPr lang="zh-CN" altLang="en-US"/>
              <a:pPr>
                <a:defRPr/>
              </a:pPr>
              <a:t>‹#›</a:t>
            </a:fld>
            <a:endParaRPr lang="zh-CN" altLang="en-US"/>
          </a:p>
        </p:txBody>
      </p:sp>
    </p:spTree>
    <p:extLst>
      <p:ext uri="{BB962C8B-B14F-4D97-AF65-F5344CB8AC3E}">
        <p14:creationId xmlns:p14="http://schemas.microsoft.com/office/powerpoint/2010/main" val="3688278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D9C880-1300-49F6-A2DF-921E3B8EC96D}"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396818E-BAEA-44A8-A5BF-C75B8A424BC5}" type="slidenum">
              <a:rPr lang="zh-CN" altLang="en-US"/>
              <a:pPr>
                <a:defRPr/>
              </a:pPr>
              <a:t>‹#›</a:t>
            </a:fld>
            <a:endParaRPr lang="zh-CN" altLang="en-US"/>
          </a:p>
        </p:txBody>
      </p:sp>
    </p:spTree>
    <p:extLst>
      <p:ext uri="{BB962C8B-B14F-4D97-AF65-F5344CB8AC3E}">
        <p14:creationId xmlns:p14="http://schemas.microsoft.com/office/powerpoint/2010/main" val="380706830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635486"/>
      </p:ext>
    </p:extLst>
  </p:cSld>
  <p:clrMapOvr>
    <a:masterClrMapping/>
  </p:clrMapOvr>
  <p:transition spd="slow" advTm="3000"/>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284417"/>
      </p:ext>
    </p:extLst>
  </p:cSld>
  <p:clrMapOvr>
    <a:masterClrMapping/>
  </p:clrMapOvr>
  <p:transition spd="slow" advTm="3000"/>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576018"/>
      </p:ext>
    </p:extLst>
  </p:cSld>
  <p:clrMapOvr>
    <a:masterClrMapping/>
  </p:clrMapOvr>
  <p:transition spd="slow" advTm="3000"/>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8228"/>
      </p:ext>
    </p:extLst>
  </p:cSld>
  <p:clrMapOvr>
    <a:masterClrMapping/>
  </p:clrMapOvr>
  <p:transition spd="slow" advTm="3000"/>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C4D4E1DA-3BFE-48C8-AF79-774CF409E00F}" type="datetimeFigureOut">
              <a:rPr lang="zh-CN" altLang="en-US"/>
              <a:pPr>
                <a:defRPr/>
              </a:pPr>
              <a:t>2021/9/13</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90190EE-63D3-4F8A-B1FE-305BABF926C4}" type="slidenum">
              <a:rPr lang="zh-CN" altLang="en-US"/>
              <a:pPr>
                <a:defRPr/>
              </a:pPr>
              <a:t>‹#›</a:t>
            </a:fld>
            <a:endParaRPr lang="zh-CN" altLang="en-US"/>
          </a:p>
        </p:txBody>
      </p:sp>
    </p:spTree>
    <p:extLst>
      <p:ext uri="{BB962C8B-B14F-4D97-AF65-F5344CB8AC3E}">
        <p14:creationId xmlns:p14="http://schemas.microsoft.com/office/powerpoint/2010/main" val="278864394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167895"/>
      </p:ext>
    </p:extLst>
  </p:cSld>
  <p:clrMapOvr>
    <a:masterClrMapping/>
  </p:clrMapOvr>
  <p:transition spd="slow" advTm="3000"/>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528575"/>
      </p:ext>
    </p:extLst>
  </p:cSld>
  <p:clrMapOvr>
    <a:masterClrMapping/>
  </p:clrMapOvr>
  <p:transition spd="slow" advTm="3000"/>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03388"/>
      </p:ext>
    </p:extLst>
  </p:cSld>
  <p:clrMapOvr>
    <a:masterClrMapping/>
  </p:clrMapOvr>
  <p:transition spd="slow" advTm="3000"/>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7D049F9-5BA0-467E-BA0D-15FDF2E4B9CE}" type="datetimeFigureOut">
              <a:rPr lang="zh-CN" altLang="en-US"/>
              <a:pPr>
                <a:defRPr/>
              </a:pPr>
              <a:t>2021/9/13</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89071F21-E557-45A1-B40C-73079558934B}" type="slidenum">
              <a:rPr lang="zh-CN" altLang="en-US"/>
              <a:pPr>
                <a:defRPr/>
              </a:pPr>
              <a:t>‹#›</a:t>
            </a:fld>
            <a:endParaRPr lang="zh-CN" altLang="en-US"/>
          </a:p>
        </p:txBody>
      </p:sp>
    </p:spTree>
    <p:extLst>
      <p:ext uri="{BB962C8B-B14F-4D97-AF65-F5344CB8AC3E}">
        <p14:creationId xmlns:p14="http://schemas.microsoft.com/office/powerpoint/2010/main" val="124412086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DD8DABA-5B58-43DC-8F86-3D93516DB44A}" type="datetimeFigureOut">
              <a:rPr lang="zh-CN" altLang="en-US"/>
              <a:pPr>
                <a:defRPr/>
              </a:pPr>
              <a:t>2021/9/13</a:t>
            </a:fld>
            <a:endParaRPr lang="zh-CN" altLang="en-US"/>
          </a:p>
        </p:txBody>
      </p:sp>
      <p:sp>
        <p:nvSpPr>
          <p:cNvPr id="3" name="页脚占位符 4">
            <a:extLst/>
          </p:cNvPr>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srgbClr val="5FCBEF"/>
                </a:solidFill>
                <a:latin typeface="Lato Light"/>
              </a:defRPr>
            </a:lvl1pPr>
          </a:lstStyle>
          <a:p>
            <a:pPr>
              <a:defRPr/>
            </a:pPr>
            <a:fld id="{CEA2B93E-4CF7-4286-91E3-7ED62D69B69B}" type="slidenum">
              <a:rPr lang="zh-CN" altLang="en-US"/>
              <a:pPr>
                <a:defRPr/>
              </a:pPr>
              <a:t>‹#›</a:t>
            </a:fld>
            <a:endParaRPr lang="zh-CN" altLang="en-US"/>
          </a:p>
        </p:txBody>
      </p:sp>
    </p:spTree>
    <p:extLst>
      <p:ext uri="{BB962C8B-B14F-4D97-AF65-F5344CB8AC3E}">
        <p14:creationId xmlns:p14="http://schemas.microsoft.com/office/powerpoint/2010/main" val="3008971126"/>
      </p:ext>
    </p:extLst>
  </p:cSld>
  <p:clrMapOvr>
    <a:masterClrMapping/>
  </p:clrMapOvr>
  <p:transition spd="slow" advTm="300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25026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0854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1410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14400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22055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53555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64781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6353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6715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01C1C30-35F1-4AA1-AFDE-F67E18C08A22}" type="datetimeFigureOut">
              <a:rPr lang="zh-CN" altLang="en-US"/>
              <a:pPr>
                <a:defRPr/>
              </a:pPr>
              <a:t>2021/9/13</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CE46F057-0D15-493B-ADDE-0934BCD4CECC}" type="slidenum">
              <a:rPr lang="zh-CN" altLang="en-US"/>
              <a:pPr>
                <a:defRPr/>
              </a:pPr>
              <a:t>‹#›</a:t>
            </a:fld>
            <a:endParaRPr lang="zh-CN" altLang="en-US"/>
          </a:p>
        </p:txBody>
      </p:sp>
    </p:spTree>
    <p:extLst>
      <p:ext uri="{BB962C8B-B14F-4D97-AF65-F5344CB8AC3E}">
        <p14:creationId xmlns:p14="http://schemas.microsoft.com/office/powerpoint/2010/main" val="327892086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8862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BA4C680-972E-4173-B5E9-2007045D518B}"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7B91E7F-7378-4F5D-8484-9DB68F7648FE}" type="slidenum">
              <a:rPr lang="zh-CN" altLang="en-US"/>
              <a:pPr>
                <a:defRPr/>
              </a:pPr>
              <a:t>‹#›</a:t>
            </a:fld>
            <a:endParaRPr lang="zh-CN" altLang="en-US"/>
          </a:p>
        </p:txBody>
      </p:sp>
    </p:spTree>
    <p:extLst>
      <p:ext uri="{BB962C8B-B14F-4D97-AF65-F5344CB8AC3E}">
        <p14:creationId xmlns:p14="http://schemas.microsoft.com/office/powerpoint/2010/main" val="35362969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91288111"/>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2454545"/>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300066902"/>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8789999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7746360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2954460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7226410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5504649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48126519"/>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69861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221120"/>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18069353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059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065E43-B123-4E54-B0A4-9A514D91E992}"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C533E0C-6B24-4BEC-83BE-E3A35DC92546}" type="slidenum">
              <a:rPr lang="zh-CN" altLang="en-US"/>
              <a:pPr>
                <a:defRPr/>
              </a:pPr>
              <a:t>‹#›</a:t>
            </a:fld>
            <a:endParaRPr lang="zh-CN" altLang="en-US"/>
          </a:p>
        </p:txBody>
      </p:sp>
    </p:spTree>
    <p:extLst>
      <p:ext uri="{BB962C8B-B14F-4D97-AF65-F5344CB8AC3E}">
        <p14:creationId xmlns:p14="http://schemas.microsoft.com/office/powerpoint/2010/main" val="4252756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89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67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00562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58717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3018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49904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245526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85775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6923F4D-ECB0-4513-97F2-37B21F24111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B4EFEB9-39EB-4478-B955-9AA84B0F249A}" type="slidenum">
              <a:rPr lang="zh-CN" altLang="en-US"/>
              <a:pPr>
                <a:defRPr/>
              </a:pPr>
              <a:t>‹#›</a:t>
            </a:fld>
            <a:endParaRPr lang="zh-CN" altLang="en-US"/>
          </a:p>
        </p:txBody>
      </p:sp>
    </p:spTree>
    <p:extLst>
      <p:ext uri="{BB962C8B-B14F-4D97-AF65-F5344CB8AC3E}">
        <p14:creationId xmlns:p14="http://schemas.microsoft.com/office/powerpoint/2010/main" val="2597281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898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EB11469-8380-42D3-9DCE-4DE26450BB87}"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794D14A-EBA0-449F-9A55-5FA4C7A21DA6}" type="slidenum">
              <a:rPr lang="zh-CN" altLang="en-US"/>
              <a:pPr>
                <a:defRPr/>
              </a:pPr>
              <a:t>‹#›</a:t>
            </a:fld>
            <a:endParaRPr lang="zh-CN" altLang="en-US"/>
          </a:p>
        </p:txBody>
      </p:sp>
    </p:spTree>
    <p:extLst>
      <p:ext uri="{BB962C8B-B14F-4D97-AF65-F5344CB8AC3E}">
        <p14:creationId xmlns:p14="http://schemas.microsoft.com/office/powerpoint/2010/main" val="60637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597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94BC2ED-5611-42A0-BDFD-64D932F985B1}"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2D6F189-95D1-4F0A-AE58-F67B421EDACD}" type="slidenum">
              <a:rPr lang="zh-CN" altLang="en-US"/>
              <a:pPr>
                <a:defRPr/>
              </a:pPr>
              <a:t>‹#›</a:t>
            </a:fld>
            <a:endParaRPr lang="zh-CN" altLang="en-US"/>
          </a:p>
        </p:txBody>
      </p:sp>
    </p:spTree>
    <p:extLst>
      <p:ext uri="{BB962C8B-B14F-4D97-AF65-F5344CB8AC3E}">
        <p14:creationId xmlns:p14="http://schemas.microsoft.com/office/powerpoint/2010/main" val="478127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4313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02D1718-3781-4C2A-B191-505C118A767E}"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9F72B1C-9FEF-4773-AB7A-E274ECC684BB}" type="slidenum">
              <a:rPr lang="zh-CN" altLang="en-US"/>
              <a:pPr>
                <a:defRPr/>
              </a:pPr>
              <a:t>‹#›</a:t>
            </a:fld>
            <a:endParaRPr lang="zh-CN" altLang="en-US"/>
          </a:p>
        </p:txBody>
      </p:sp>
    </p:spTree>
    <p:extLst>
      <p:ext uri="{BB962C8B-B14F-4D97-AF65-F5344CB8AC3E}">
        <p14:creationId xmlns:p14="http://schemas.microsoft.com/office/powerpoint/2010/main" val="3256248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5816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96C2003-84CA-4F77-AE6E-1D47196D8D9F}"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E5BDE17-1385-4629-8E93-019F47C75BD5}" type="slidenum">
              <a:rPr lang="zh-CN" altLang="en-US"/>
              <a:pPr>
                <a:defRPr/>
              </a:pPr>
              <a:t>‹#›</a:t>
            </a:fld>
            <a:endParaRPr lang="zh-CN" altLang="en-US"/>
          </a:p>
        </p:txBody>
      </p:sp>
    </p:spTree>
    <p:extLst>
      <p:ext uri="{BB962C8B-B14F-4D97-AF65-F5344CB8AC3E}">
        <p14:creationId xmlns:p14="http://schemas.microsoft.com/office/powerpoint/2010/main" val="578490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1713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6429E5E-734D-4854-B532-D4C82ADBDEF3}"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8256AF6-F24F-4FBE-92D3-8D930DA0743C}" type="slidenum">
              <a:rPr lang="zh-CN" altLang="en-US"/>
              <a:pPr>
                <a:defRPr/>
              </a:pPr>
              <a:t>‹#›</a:t>
            </a:fld>
            <a:endParaRPr lang="zh-CN" altLang="en-US"/>
          </a:p>
        </p:txBody>
      </p:sp>
    </p:spTree>
    <p:extLst>
      <p:ext uri="{BB962C8B-B14F-4D97-AF65-F5344CB8AC3E}">
        <p14:creationId xmlns:p14="http://schemas.microsoft.com/office/powerpoint/2010/main" val="21231452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A1818A1F-0709-45EA-9361-D9F99F07BAA8}"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9DBCEFE-8DBF-4E8D-9845-FF83EAA40651}" type="slidenum">
              <a:rPr lang="zh-CN" altLang="en-US"/>
              <a:pPr>
                <a:defRPr/>
              </a:pPr>
              <a:t>‹#›</a:t>
            </a:fld>
            <a:endParaRPr lang="zh-CN" altLang="en-US"/>
          </a:p>
        </p:txBody>
      </p:sp>
    </p:spTree>
    <p:extLst>
      <p:ext uri="{BB962C8B-B14F-4D97-AF65-F5344CB8AC3E}">
        <p14:creationId xmlns:p14="http://schemas.microsoft.com/office/powerpoint/2010/main" val="3875607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47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48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8690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8C5DD3-AA04-43AA-AC37-B9DF80AF1D4B}"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77C31A8-8C14-4DD3-BBF4-E6CD04F7DFC3}" type="slidenum">
              <a:rPr lang="zh-CN" altLang="en-US"/>
              <a:pPr>
                <a:defRPr/>
              </a:pPr>
              <a:t>‹#›</a:t>
            </a:fld>
            <a:endParaRPr lang="zh-CN" altLang="en-US"/>
          </a:p>
        </p:txBody>
      </p:sp>
    </p:spTree>
    <p:extLst>
      <p:ext uri="{BB962C8B-B14F-4D97-AF65-F5344CB8AC3E}">
        <p14:creationId xmlns:p14="http://schemas.microsoft.com/office/powerpoint/2010/main" val="481002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2151CD7-A341-4AFA-8AC1-DDA22A705323}"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A77636-1B61-488E-8D67-FB374F2ACF06}" type="slidenum">
              <a:rPr lang="zh-CN" altLang="en-US"/>
              <a:pPr>
                <a:defRPr/>
              </a:pPr>
              <a:t>‹#›</a:t>
            </a:fld>
            <a:endParaRPr lang="zh-CN" altLang="en-US"/>
          </a:p>
        </p:txBody>
      </p:sp>
    </p:spTree>
    <p:extLst>
      <p:ext uri="{BB962C8B-B14F-4D97-AF65-F5344CB8AC3E}">
        <p14:creationId xmlns:p14="http://schemas.microsoft.com/office/powerpoint/2010/main" val="1462675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084897"/>
      </p:ext>
    </p:extLst>
  </p:cSld>
  <p:clrMapOvr>
    <a:masterClrMapping/>
  </p:clrMapOvr>
  <p:transition spd="slow" advClick="0" advTm="0">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8C975CE-8E38-4331-B1D2-92F0237E027C}" type="datetimeFigureOut">
              <a:rPr lang="zh-CN" altLang="en-US"/>
              <a:pPr>
                <a:defRPr/>
              </a:pPr>
              <a:t>2021/9/13</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9302206-33A5-4534-9C79-A95CBA9E1FB9}" type="slidenum">
              <a:rPr lang="zh-CN" altLang="en-US"/>
              <a:pPr>
                <a:defRPr/>
              </a:pPr>
              <a:t>‹#›</a:t>
            </a:fld>
            <a:endParaRPr lang="zh-CN" altLang="en-US"/>
          </a:p>
        </p:txBody>
      </p:sp>
    </p:spTree>
    <p:extLst>
      <p:ext uri="{BB962C8B-B14F-4D97-AF65-F5344CB8AC3E}">
        <p14:creationId xmlns:p14="http://schemas.microsoft.com/office/powerpoint/2010/main" val="1015044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756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0141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3075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1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4902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7393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C5DDC509-6E76-4A7D-B645-A6CF03746FC1}"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5A3F68D1-95F6-4896-B079-C9CD34FCD97D}" type="slidenum">
              <a:rPr lang="zh-CN" altLang="en-US"/>
              <a:pPr>
                <a:defRPr/>
              </a:pPr>
              <a:t>‹#›</a:t>
            </a:fld>
            <a:endParaRPr lang="zh-CN" altLang="en-US"/>
          </a:p>
        </p:txBody>
      </p:sp>
    </p:spTree>
    <p:extLst>
      <p:ext uri="{BB962C8B-B14F-4D97-AF65-F5344CB8AC3E}">
        <p14:creationId xmlns:p14="http://schemas.microsoft.com/office/powerpoint/2010/main" val="11287378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6585F5D9-0BFD-4709-B568-AA80A9D8B9A6}" type="datetimeFigureOut">
              <a:rPr lang="zh-CN" altLang="en-US"/>
              <a:pPr>
                <a:defRPr/>
              </a:pPr>
              <a:t>2021/9/13</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3AC031FD-D54C-478E-8272-8DD6203959F2}" type="slidenum">
              <a:rPr lang="zh-CN" altLang="en-US"/>
              <a:pPr>
                <a:defRPr/>
              </a:pPr>
              <a:t>‹#›</a:t>
            </a:fld>
            <a:endParaRPr lang="zh-CN" altLang="en-US"/>
          </a:p>
        </p:txBody>
      </p:sp>
    </p:spTree>
    <p:extLst>
      <p:ext uri="{BB962C8B-B14F-4D97-AF65-F5344CB8AC3E}">
        <p14:creationId xmlns:p14="http://schemas.microsoft.com/office/powerpoint/2010/main" val="2858350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4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7517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525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664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0174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80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8.xml"/><Relationship Id="rId299" Type="http://schemas.openxmlformats.org/officeDocument/2006/relationships/slideLayout" Target="../slideLayouts/slideLayout310.xml"/><Relationship Id="rId21" Type="http://schemas.openxmlformats.org/officeDocument/2006/relationships/slideLayout" Target="../slideLayouts/slideLayout32.xml"/><Relationship Id="rId63" Type="http://schemas.openxmlformats.org/officeDocument/2006/relationships/slideLayout" Target="../slideLayouts/slideLayout74.xml"/><Relationship Id="rId159" Type="http://schemas.openxmlformats.org/officeDocument/2006/relationships/slideLayout" Target="../slideLayouts/slideLayout170.xml"/><Relationship Id="rId324" Type="http://schemas.openxmlformats.org/officeDocument/2006/relationships/slideLayout" Target="../slideLayouts/slideLayout335.xml"/><Relationship Id="rId366" Type="http://schemas.openxmlformats.org/officeDocument/2006/relationships/slideLayout" Target="../slideLayouts/slideLayout377.xml"/><Relationship Id="rId531" Type="http://schemas.openxmlformats.org/officeDocument/2006/relationships/slideLayout" Target="../slideLayouts/slideLayout542.xml"/><Relationship Id="rId170" Type="http://schemas.openxmlformats.org/officeDocument/2006/relationships/slideLayout" Target="../slideLayouts/slideLayout181.xml"/><Relationship Id="rId226" Type="http://schemas.openxmlformats.org/officeDocument/2006/relationships/slideLayout" Target="../slideLayouts/slideLayout237.xml"/><Relationship Id="rId433" Type="http://schemas.openxmlformats.org/officeDocument/2006/relationships/slideLayout" Target="../slideLayouts/slideLayout444.xml"/><Relationship Id="rId268" Type="http://schemas.openxmlformats.org/officeDocument/2006/relationships/slideLayout" Target="../slideLayouts/slideLayout279.xml"/><Relationship Id="rId475" Type="http://schemas.openxmlformats.org/officeDocument/2006/relationships/slideLayout" Target="../slideLayouts/slideLayout486.xml"/><Relationship Id="rId32" Type="http://schemas.openxmlformats.org/officeDocument/2006/relationships/slideLayout" Target="../slideLayouts/slideLayout43.xml"/><Relationship Id="rId74" Type="http://schemas.openxmlformats.org/officeDocument/2006/relationships/slideLayout" Target="../slideLayouts/slideLayout85.xml"/><Relationship Id="rId128" Type="http://schemas.openxmlformats.org/officeDocument/2006/relationships/slideLayout" Target="../slideLayouts/slideLayout139.xml"/><Relationship Id="rId335" Type="http://schemas.openxmlformats.org/officeDocument/2006/relationships/slideLayout" Target="../slideLayouts/slideLayout346.xml"/><Relationship Id="rId377" Type="http://schemas.openxmlformats.org/officeDocument/2006/relationships/slideLayout" Target="../slideLayouts/slideLayout388.xml"/><Relationship Id="rId500" Type="http://schemas.openxmlformats.org/officeDocument/2006/relationships/slideLayout" Target="../slideLayouts/slideLayout511.xml"/><Relationship Id="rId542" Type="http://schemas.openxmlformats.org/officeDocument/2006/relationships/slideLayout" Target="../slideLayouts/slideLayout553.xml"/><Relationship Id="rId5" Type="http://schemas.openxmlformats.org/officeDocument/2006/relationships/slideLayout" Target="../slideLayouts/slideLayout16.xml"/><Relationship Id="rId181" Type="http://schemas.openxmlformats.org/officeDocument/2006/relationships/slideLayout" Target="../slideLayouts/slideLayout192.xml"/><Relationship Id="rId237" Type="http://schemas.openxmlformats.org/officeDocument/2006/relationships/slideLayout" Target="../slideLayouts/slideLayout248.xml"/><Relationship Id="rId402" Type="http://schemas.openxmlformats.org/officeDocument/2006/relationships/slideLayout" Target="../slideLayouts/slideLayout413.xml"/><Relationship Id="rId279" Type="http://schemas.openxmlformats.org/officeDocument/2006/relationships/slideLayout" Target="../slideLayouts/slideLayout290.xml"/><Relationship Id="rId444" Type="http://schemas.openxmlformats.org/officeDocument/2006/relationships/slideLayout" Target="../slideLayouts/slideLayout455.xml"/><Relationship Id="rId486" Type="http://schemas.openxmlformats.org/officeDocument/2006/relationships/slideLayout" Target="../slideLayouts/slideLayout497.xml"/><Relationship Id="rId43" Type="http://schemas.openxmlformats.org/officeDocument/2006/relationships/slideLayout" Target="../slideLayouts/slideLayout54.xml"/><Relationship Id="rId139" Type="http://schemas.openxmlformats.org/officeDocument/2006/relationships/slideLayout" Target="../slideLayouts/slideLayout150.xml"/><Relationship Id="rId290" Type="http://schemas.openxmlformats.org/officeDocument/2006/relationships/slideLayout" Target="../slideLayouts/slideLayout301.xml"/><Relationship Id="rId304" Type="http://schemas.openxmlformats.org/officeDocument/2006/relationships/slideLayout" Target="../slideLayouts/slideLayout315.xml"/><Relationship Id="rId346" Type="http://schemas.openxmlformats.org/officeDocument/2006/relationships/slideLayout" Target="../slideLayouts/slideLayout357.xml"/><Relationship Id="rId388" Type="http://schemas.openxmlformats.org/officeDocument/2006/relationships/slideLayout" Target="../slideLayouts/slideLayout399.xml"/><Relationship Id="rId511" Type="http://schemas.openxmlformats.org/officeDocument/2006/relationships/slideLayout" Target="../slideLayouts/slideLayout522.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92" Type="http://schemas.openxmlformats.org/officeDocument/2006/relationships/slideLayout" Target="../slideLayouts/slideLayout203.xml"/><Relationship Id="rId206" Type="http://schemas.openxmlformats.org/officeDocument/2006/relationships/slideLayout" Target="../slideLayouts/slideLayout217.xml"/><Relationship Id="rId413" Type="http://schemas.openxmlformats.org/officeDocument/2006/relationships/slideLayout" Target="../slideLayouts/slideLayout424.xml"/><Relationship Id="rId248" Type="http://schemas.openxmlformats.org/officeDocument/2006/relationships/slideLayout" Target="../slideLayouts/slideLayout259.xml"/><Relationship Id="rId455" Type="http://schemas.openxmlformats.org/officeDocument/2006/relationships/slideLayout" Target="../slideLayouts/slideLayout466.xml"/><Relationship Id="rId497" Type="http://schemas.openxmlformats.org/officeDocument/2006/relationships/slideLayout" Target="../slideLayouts/slideLayout508.xml"/><Relationship Id="rId12" Type="http://schemas.openxmlformats.org/officeDocument/2006/relationships/slideLayout" Target="../slideLayouts/slideLayout23.xml"/><Relationship Id="rId108" Type="http://schemas.openxmlformats.org/officeDocument/2006/relationships/slideLayout" Target="../slideLayouts/slideLayout119.xml"/><Relationship Id="rId315" Type="http://schemas.openxmlformats.org/officeDocument/2006/relationships/slideLayout" Target="../slideLayouts/slideLayout326.xml"/><Relationship Id="rId357" Type="http://schemas.openxmlformats.org/officeDocument/2006/relationships/slideLayout" Target="../slideLayouts/slideLayout368.xml"/><Relationship Id="rId522" Type="http://schemas.openxmlformats.org/officeDocument/2006/relationships/slideLayout" Target="../slideLayouts/slideLayout533.xml"/><Relationship Id="rId54" Type="http://schemas.openxmlformats.org/officeDocument/2006/relationships/slideLayout" Target="../slideLayouts/slideLayout65.xml"/><Relationship Id="rId96" Type="http://schemas.openxmlformats.org/officeDocument/2006/relationships/slideLayout" Target="../slideLayouts/slideLayout107.xml"/><Relationship Id="rId161" Type="http://schemas.openxmlformats.org/officeDocument/2006/relationships/slideLayout" Target="../slideLayouts/slideLayout172.xml"/><Relationship Id="rId217" Type="http://schemas.openxmlformats.org/officeDocument/2006/relationships/slideLayout" Target="../slideLayouts/slideLayout228.xml"/><Relationship Id="rId399" Type="http://schemas.openxmlformats.org/officeDocument/2006/relationships/slideLayout" Target="../slideLayouts/slideLayout410.xml"/><Relationship Id="rId259" Type="http://schemas.openxmlformats.org/officeDocument/2006/relationships/slideLayout" Target="../slideLayouts/slideLayout270.xml"/><Relationship Id="rId424" Type="http://schemas.openxmlformats.org/officeDocument/2006/relationships/slideLayout" Target="../slideLayouts/slideLayout435.xml"/><Relationship Id="rId466" Type="http://schemas.openxmlformats.org/officeDocument/2006/relationships/slideLayout" Target="../slideLayouts/slideLayout477.xml"/><Relationship Id="rId23" Type="http://schemas.openxmlformats.org/officeDocument/2006/relationships/slideLayout" Target="../slideLayouts/slideLayout34.xml"/><Relationship Id="rId119" Type="http://schemas.openxmlformats.org/officeDocument/2006/relationships/slideLayout" Target="../slideLayouts/slideLayout130.xml"/><Relationship Id="rId270" Type="http://schemas.openxmlformats.org/officeDocument/2006/relationships/slideLayout" Target="../slideLayouts/slideLayout281.xml"/><Relationship Id="rId326" Type="http://schemas.openxmlformats.org/officeDocument/2006/relationships/slideLayout" Target="../slideLayouts/slideLayout337.xml"/><Relationship Id="rId533" Type="http://schemas.openxmlformats.org/officeDocument/2006/relationships/slideLayout" Target="../slideLayouts/slideLayout544.xml"/><Relationship Id="rId65" Type="http://schemas.openxmlformats.org/officeDocument/2006/relationships/slideLayout" Target="../slideLayouts/slideLayout76.xml"/><Relationship Id="rId130" Type="http://schemas.openxmlformats.org/officeDocument/2006/relationships/slideLayout" Target="../slideLayouts/slideLayout141.xml"/><Relationship Id="rId368" Type="http://schemas.openxmlformats.org/officeDocument/2006/relationships/slideLayout" Target="../slideLayouts/slideLayout379.xml"/><Relationship Id="rId172" Type="http://schemas.openxmlformats.org/officeDocument/2006/relationships/slideLayout" Target="../slideLayouts/slideLayout183.xml"/><Relationship Id="rId228" Type="http://schemas.openxmlformats.org/officeDocument/2006/relationships/slideLayout" Target="../slideLayouts/slideLayout239.xml"/><Relationship Id="rId435" Type="http://schemas.openxmlformats.org/officeDocument/2006/relationships/slideLayout" Target="../slideLayouts/slideLayout446.xml"/><Relationship Id="rId477" Type="http://schemas.openxmlformats.org/officeDocument/2006/relationships/slideLayout" Target="../slideLayouts/slideLayout488.xml"/><Relationship Id="rId281" Type="http://schemas.openxmlformats.org/officeDocument/2006/relationships/slideLayout" Target="../slideLayouts/slideLayout292.xml"/><Relationship Id="rId337" Type="http://schemas.openxmlformats.org/officeDocument/2006/relationships/slideLayout" Target="../slideLayouts/slideLayout348.xml"/><Relationship Id="rId502" Type="http://schemas.openxmlformats.org/officeDocument/2006/relationships/slideLayout" Target="../slideLayouts/slideLayout513.xml"/><Relationship Id="rId34" Type="http://schemas.openxmlformats.org/officeDocument/2006/relationships/slideLayout" Target="../slideLayouts/slideLayout45.xml"/><Relationship Id="rId76" Type="http://schemas.openxmlformats.org/officeDocument/2006/relationships/slideLayout" Target="../slideLayouts/slideLayout87.xml"/><Relationship Id="rId141" Type="http://schemas.openxmlformats.org/officeDocument/2006/relationships/slideLayout" Target="../slideLayouts/slideLayout152.xml"/><Relationship Id="rId379" Type="http://schemas.openxmlformats.org/officeDocument/2006/relationships/slideLayout" Target="../slideLayouts/slideLayout390.xml"/><Relationship Id="rId544" Type="http://schemas.openxmlformats.org/officeDocument/2006/relationships/slideLayout" Target="../slideLayouts/slideLayout555.xml"/><Relationship Id="rId7" Type="http://schemas.openxmlformats.org/officeDocument/2006/relationships/slideLayout" Target="../slideLayouts/slideLayout18.xml"/><Relationship Id="rId183" Type="http://schemas.openxmlformats.org/officeDocument/2006/relationships/slideLayout" Target="../slideLayouts/slideLayout194.xml"/><Relationship Id="rId239" Type="http://schemas.openxmlformats.org/officeDocument/2006/relationships/slideLayout" Target="../slideLayouts/slideLayout250.xml"/><Relationship Id="rId390" Type="http://schemas.openxmlformats.org/officeDocument/2006/relationships/slideLayout" Target="../slideLayouts/slideLayout401.xml"/><Relationship Id="rId404" Type="http://schemas.openxmlformats.org/officeDocument/2006/relationships/slideLayout" Target="../slideLayouts/slideLayout415.xml"/><Relationship Id="rId446" Type="http://schemas.openxmlformats.org/officeDocument/2006/relationships/slideLayout" Target="../slideLayouts/slideLayout457.xml"/><Relationship Id="rId250" Type="http://schemas.openxmlformats.org/officeDocument/2006/relationships/slideLayout" Target="../slideLayouts/slideLayout261.xml"/><Relationship Id="rId292" Type="http://schemas.openxmlformats.org/officeDocument/2006/relationships/slideLayout" Target="../slideLayouts/slideLayout303.xml"/><Relationship Id="rId306" Type="http://schemas.openxmlformats.org/officeDocument/2006/relationships/slideLayout" Target="../slideLayouts/slideLayout317.xml"/><Relationship Id="rId488" Type="http://schemas.openxmlformats.org/officeDocument/2006/relationships/slideLayout" Target="../slideLayouts/slideLayout499.xml"/><Relationship Id="rId45" Type="http://schemas.openxmlformats.org/officeDocument/2006/relationships/slideLayout" Target="../slideLayouts/slideLayout56.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348" Type="http://schemas.openxmlformats.org/officeDocument/2006/relationships/slideLayout" Target="../slideLayouts/slideLayout359.xml"/><Relationship Id="rId513" Type="http://schemas.openxmlformats.org/officeDocument/2006/relationships/slideLayout" Target="../slideLayouts/slideLayout524.xml"/><Relationship Id="rId152" Type="http://schemas.openxmlformats.org/officeDocument/2006/relationships/slideLayout" Target="../slideLayouts/slideLayout163.xml"/><Relationship Id="rId194" Type="http://schemas.openxmlformats.org/officeDocument/2006/relationships/slideLayout" Target="../slideLayouts/slideLayout205.xml"/><Relationship Id="rId208" Type="http://schemas.openxmlformats.org/officeDocument/2006/relationships/slideLayout" Target="../slideLayouts/slideLayout219.xml"/><Relationship Id="rId415" Type="http://schemas.openxmlformats.org/officeDocument/2006/relationships/slideLayout" Target="../slideLayouts/slideLayout426.xml"/><Relationship Id="rId457" Type="http://schemas.openxmlformats.org/officeDocument/2006/relationships/slideLayout" Target="../slideLayouts/slideLayout468.xml"/><Relationship Id="rId261" Type="http://schemas.openxmlformats.org/officeDocument/2006/relationships/slideLayout" Target="../slideLayouts/slideLayout272.xml"/><Relationship Id="rId499" Type="http://schemas.openxmlformats.org/officeDocument/2006/relationships/slideLayout" Target="../slideLayouts/slideLayout510.xml"/><Relationship Id="rId14" Type="http://schemas.openxmlformats.org/officeDocument/2006/relationships/slideLayout" Target="../slideLayouts/slideLayout25.xml"/><Relationship Id="rId56" Type="http://schemas.openxmlformats.org/officeDocument/2006/relationships/slideLayout" Target="../slideLayouts/slideLayout67.xml"/><Relationship Id="rId317" Type="http://schemas.openxmlformats.org/officeDocument/2006/relationships/slideLayout" Target="../slideLayouts/slideLayout328.xml"/><Relationship Id="rId359" Type="http://schemas.openxmlformats.org/officeDocument/2006/relationships/slideLayout" Target="../slideLayouts/slideLayout370.xml"/><Relationship Id="rId524" Type="http://schemas.openxmlformats.org/officeDocument/2006/relationships/slideLayout" Target="../slideLayouts/slideLayout535.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63" Type="http://schemas.openxmlformats.org/officeDocument/2006/relationships/slideLayout" Target="../slideLayouts/slideLayout174.xml"/><Relationship Id="rId219" Type="http://schemas.openxmlformats.org/officeDocument/2006/relationships/slideLayout" Target="../slideLayouts/slideLayout230.xml"/><Relationship Id="rId370" Type="http://schemas.openxmlformats.org/officeDocument/2006/relationships/slideLayout" Target="../slideLayouts/slideLayout381.xml"/><Relationship Id="rId426" Type="http://schemas.openxmlformats.org/officeDocument/2006/relationships/slideLayout" Target="../slideLayouts/slideLayout437.xml"/><Relationship Id="rId230" Type="http://schemas.openxmlformats.org/officeDocument/2006/relationships/slideLayout" Target="../slideLayouts/slideLayout241.xml"/><Relationship Id="rId468" Type="http://schemas.openxmlformats.org/officeDocument/2006/relationships/slideLayout" Target="../slideLayouts/slideLayout479.xml"/><Relationship Id="rId25" Type="http://schemas.openxmlformats.org/officeDocument/2006/relationships/slideLayout" Target="../slideLayouts/slideLayout36.xml"/><Relationship Id="rId67" Type="http://schemas.openxmlformats.org/officeDocument/2006/relationships/slideLayout" Target="../slideLayouts/slideLayout78.xml"/><Relationship Id="rId272" Type="http://schemas.openxmlformats.org/officeDocument/2006/relationships/slideLayout" Target="../slideLayouts/slideLayout283.xml"/><Relationship Id="rId328" Type="http://schemas.openxmlformats.org/officeDocument/2006/relationships/slideLayout" Target="../slideLayouts/slideLayout339.xml"/><Relationship Id="rId535" Type="http://schemas.openxmlformats.org/officeDocument/2006/relationships/slideLayout" Target="../slideLayouts/slideLayout546.xml"/><Relationship Id="rId132" Type="http://schemas.openxmlformats.org/officeDocument/2006/relationships/slideLayout" Target="../slideLayouts/slideLayout143.xml"/><Relationship Id="rId174" Type="http://schemas.openxmlformats.org/officeDocument/2006/relationships/slideLayout" Target="../slideLayouts/slideLayout185.xml"/><Relationship Id="rId381" Type="http://schemas.openxmlformats.org/officeDocument/2006/relationships/slideLayout" Target="../slideLayouts/slideLayout392.xml"/><Relationship Id="rId220" Type="http://schemas.openxmlformats.org/officeDocument/2006/relationships/slideLayout" Target="../slideLayouts/slideLayout231.xml"/><Relationship Id="rId241" Type="http://schemas.openxmlformats.org/officeDocument/2006/relationships/slideLayout" Target="../slideLayouts/slideLayout252.xml"/><Relationship Id="rId437" Type="http://schemas.openxmlformats.org/officeDocument/2006/relationships/slideLayout" Target="../slideLayouts/slideLayout448.xml"/><Relationship Id="rId458" Type="http://schemas.openxmlformats.org/officeDocument/2006/relationships/slideLayout" Target="../slideLayouts/slideLayout469.xml"/><Relationship Id="rId479" Type="http://schemas.openxmlformats.org/officeDocument/2006/relationships/slideLayout" Target="../slideLayouts/slideLayout490.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262" Type="http://schemas.openxmlformats.org/officeDocument/2006/relationships/slideLayout" Target="../slideLayouts/slideLayout273.xml"/><Relationship Id="rId283" Type="http://schemas.openxmlformats.org/officeDocument/2006/relationships/slideLayout" Target="../slideLayouts/slideLayout294.xml"/><Relationship Id="rId318" Type="http://schemas.openxmlformats.org/officeDocument/2006/relationships/slideLayout" Target="../slideLayouts/slideLayout329.xml"/><Relationship Id="rId339" Type="http://schemas.openxmlformats.org/officeDocument/2006/relationships/slideLayout" Target="../slideLayouts/slideLayout350.xml"/><Relationship Id="rId490" Type="http://schemas.openxmlformats.org/officeDocument/2006/relationships/slideLayout" Target="../slideLayouts/slideLayout501.xml"/><Relationship Id="rId504" Type="http://schemas.openxmlformats.org/officeDocument/2006/relationships/slideLayout" Target="../slideLayouts/slideLayout515.xml"/><Relationship Id="rId525" Type="http://schemas.openxmlformats.org/officeDocument/2006/relationships/slideLayout" Target="../slideLayouts/slideLayout536.xml"/><Relationship Id="rId546" Type="http://schemas.openxmlformats.org/officeDocument/2006/relationships/slideLayout" Target="../slideLayouts/slideLayout557.xml"/><Relationship Id="rId78" Type="http://schemas.openxmlformats.org/officeDocument/2006/relationships/slideLayout" Target="../slideLayouts/slideLayout89.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slideLayout" Target="../slideLayouts/slideLayout154.xml"/><Relationship Id="rId164" Type="http://schemas.openxmlformats.org/officeDocument/2006/relationships/slideLayout" Target="../slideLayouts/slideLayout175.xml"/><Relationship Id="rId185" Type="http://schemas.openxmlformats.org/officeDocument/2006/relationships/slideLayout" Target="../slideLayouts/slideLayout196.xml"/><Relationship Id="rId350" Type="http://schemas.openxmlformats.org/officeDocument/2006/relationships/slideLayout" Target="../slideLayouts/slideLayout361.xml"/><Relationship Id="rId371" Type="http://schemas.openxmlformats.org/officeDocument/2006/relationships/slideLayout" Target="../slideLayouts/slideLayout382.xml"/><Relationship Id="rId406" Type="http://schemas.openxmlformats.org/officeDocument/2006/relationships/slideLayout" Target="../slideLayouts/slideLayout417.xml"/><Relationship Id="rId9" Type="http://schemas.openxmlformats.org/officeDocument/2006/relationships/slideLayout" Target="../slideLayouts/slideLayout20.xml"/><Relationship Id="rId210" Type="http://schemas.openxmlformats.org/officeDocument/2006/relationships/slideLayout" Target="../slideLayouts/slideLayout221.xml"/><Relationship Id="rId392" Type="http://schemas.openxmlformats.org/officeDocument/2006/relationships/slideLayout" Target="../slideLayouts/slideLayout403.xml"/><Relationship Id="rId427" Type="http://schemas.openxmlformats.org/officeDocument/2006/relationships/slideLayout" Target="../slideLayouts/slideLayout438.xml"/><Relationship Id="rId448" Type="http://schemas.openxmlformats.org/officeDocument/2006/relationships/slideLayout" Target="../slideLayouts/slideLayout459.xml"/><Relationship Id="rId469" Type="http://schemas.openxmlformats.org/officeDocument/2006/relationships/slideLayout" Target="../slideLayouts/slideLayout480.xml"/><Relationship Id="rId26" Type="http://schemas.openxmlformats.org/officeDocument/2006/relationships/slideLayout" Target="../slideLayouts/slideLayout37.xml"/><Relationship Id="rId231" Type="http://schemas.openxmlformats.org/officeDocument/2006/relationships/slideLayout" Target="../slideLayouts/slideLayout242.xml"/><Relationship Id="rId252" Type="http://schemas.openxmlformats.org/officeDocument/2006/relationships/slideLayout" Target="../slideLayouts/slideLayout263.xml"/><Relationship Id="rId273" Type="http://schemas.openxmlformats.org/officeDocument/2006/relationships/slideLayout" Target="../slideLayouts/slideLayout284.xml"/><Relationship Id="rId294" Type="http://schemas.openxmlformats.org/officeDocument/2006/relationships/slideLayout" Target="../slideLayouts/slideLayout305.xml"/><Relationship Id="rId308" Type="http://schemas.openxmlformats.org/officeDocument/2006/relationships/slideLayout" Target="../slideLayouts/slideLayout319.xml"/><Relationship Id="rId329" Type="http://schemas.openxmlformats.org/officeDocument/2006/relationships/slideLayout" Target="../slideLayouts/slideLayout340.xml"/><Relationship Id="rId480" Type="http://schemas.openxmlformats.org/officeDocument/2006/relationships/slideLayout" Target="../slideLayouts/slideLayout491.xml"/><Relationship Id="rId515" Type="http://schemas.openxmlformats.org/officeDocument/2006/relationships/slideLayout" Target="../slideLayouts/slideLayout526.xml"/><Relationship Id="rId536" Type="http://schemas.openxmlformats.org/officeDocument/2006/relationships/slideLayout" Target="../slideLayouts/slideLayout54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54" Type="http://schemas.openxmlformats.org/officeDocument/2006/relationships/slideLayout" Target="../slideLayouts/slideLayout165.xml"/><Relationship Id="rId175" Type="http://schemas.openxmlformats.org/officeDocument/2006/relationships/slideLayout" Target="../slideLayouts/slideLayout186.xml"/><Relationship Id="rId340" Type="http://schemas.openxmlformats.org/officeDocument/2006/relationships/slideLayout" Target="../slideLayouts/slideLayout351.xml"/><Relationship Id="rId361" Type="http://schemas.openxmlformats.org/officeDocument/2006/relationships/slideLayout" Target="../slideLayouts/slideLayout372.xml"/><Relationship Id="rId196" Type="http://schemas.openxmlformats.org/officeDocument/2006/relationships/slideLayout" Target="../slideLayouts/slideLayout207.xml"/><Relationship Id="rId200" Type="http://schemas.openxmlformats.org/officeDocument/2006/relationships/slideLayout" Target="../slideLayouts/slideLayout211.xml"/><Relationship Id="rId382" Type="http://schemas.openxmlformats.org/officeDocument/2006/relationships/slideLayout" Target="../slideLayouts/slideLayout393.xml"/><Relationship Id="rId417" Type="http://schemas.openxmlformats.org/officeDocument/2006/relationships/slideLayout" Target="../slideLayouts/slideLayout428.xml"/><Relationship Id="rId438" Type="http://schemas.openxmlformats.org/officeDocument/2006/relationships/slideLayout" Target="../slideLayouts/slideLayout449.xml"/><Relationship Id="rId459" Type="http://schemas.openxmlformats.org/officeDocument/2006/relationships/slideLayout" Target="../slideLayouts/slideLayout470.xml"/><Relationship Id="rId16" Type="http://schemas.openxmlformats.org/officeDocument/2006/relationships/slideLayout" Target="../slideLayouts/slideLayout27.xml"/><Relationship Id="rId221" Type="http://schemas.openxmlformats.org/officeDocument/2006/relationships/slideLayout" Target="../slideLayouts/slideLayout232.xml"/><Relationship Id="rId242" Type="http://schemas.openxmlformats.org/officeDocument/2006/relationships/slideLayout" Target="../slideLayouts/slideLayout253.xml"/><Relationship Id="rId263" Type="http://schemas.openxmlformats.org/officeDocument/2006/relationships/slideLayout" Target="../slideLayouts/slideLayout274.xml"/><Relationship Id="rId284" Type="http://schemas.openxmlformats.org/officeDocument/2006/relationships/slideLayout" Target="../slideLayouts/slideLayout295.xml"/><Relationship Id="rId319" Type="http://schemas.openxmlformats.org/officeDocument/2006/relationships/slideLayout" Target="../slideLayouts/slideLayout330.xml"/><Relationship Id="rId470" Type="http://schemas.openxmlformats.org/officeDocument/2006/relationships/slideLayout" Target="../slideLayouts/slideLayout481.xml"/><Relationship Id="rId491" Type="http://schemas.openxmlformats.org/officeDocument/2006/relationships/slideLayout" Target="../slideLayouts/slideLayout502.xml"/><Relationship Id="rId505" Type="http://schemas.openxmlformats.org/officeDocument/2006/relationships/slideLayout" Target="../slideLayouts/slideLayout516.xml"/><Relationship Id="rId526" Type="http://schemas.openxmlformats.org/officeDocument/2006/relationships/slideLayout" Target="../slideLayouts/slideLayout537.xml"/><Relationship Id="rId37" Type="http://schemas.openxmlformats.org/officeDocument/2006/relationships/slideLayout" Target="../slideLayouts/slideLayout48.xml"/><Relationship Id="rId58" Type="http://schemas.openxmlformats.org/officeDocument/2006/relationships/slideLayout" Target="../slideLayouts/slideLayout69.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44" Type="http://schemas.openxmlformats.org/officeDocument/2006/relationships/slideLayout" Target="../slideLayouts/slideLayout155.xml"/><Relationship Id="rId330" Type="http://schemas.openxmlformats.org/officeDocument/2006/relationships/slideLayout" Target="../slideLayouts/slideLayout341.xml"/><Relationship Id="rId547" Type="http://schemas.openxmlformats.org/officeDocument/2006/relationships/slideLayout" Target="../slideLayouts/slideLayout558.xml"/><Relationship Id="rId90" Type="http://schemas.openxmlformats.org/officeDocument/2006/relationships/slideLayout" Target="../slideLayouts/slideLayout101.xml"/><Relationship Id="rId165" Type="http://schemas.openxmlformats.org/officeDocument/2006/relationships/slideLayout" Target="../slideLayouts/slideLayout176.xml"/><Relationship Id="rId186" Type="http://schemas.openxmlformats.org/officeDocument/2006/relationships/slideLayout" Target="../slideLayouts/slideLayout197.xml"/><Relationship Id="rId351" Type="http://schemas.openxmlformats.org/officeDocument/2006/relationships/slideLayout" Target="../slideLayouts/slideLayout362.xml"/><Relationship Id="rId372" Type="http://schemas.openxmlformats.org/officeDocument/2006/relationships/slideLayout" Target="../slideLayouts/slideLayout383.xml"/><Relationship Id="rId393" Type="http://schemas.openxmlformats.org/officeDocument/2006/relationships/slideLayout" Target="../slideLayouts/slideLayout404.xml"/><Relationship Id="rId407" Type="http://schemas.openxmlformats.org/officeDocument/2006/relationships/slideLayout" Target="../slideLayouts/slideLayout418.xml"/><Relationship Id="rId428" Type="http://schemas.openxmlformats.org/officeDocument/2006/relationships/slideLayout" Target="../slideLayouts/slideLayout439.xml"/><Relationship Id="rId449" Type="http://schemas.openxmlformats.org/officeDocument/2006/relationships/slideLayout" Target="../slideLayouts/slideLayout460.xml"/><Relationship Id="rId211" Type="http://schemas.openxmlformats.org/officeDocument/2006/relationships/slideLayout" Target="../slideLayouts/slideLayout222.xml"/><Relationship Id="rId232" Type="http://schemas.openxmlformats.org/officeDocument/2006/relationships/slideLayout" Target="../slideLayouts/slideLayout243.xml"/><Relationship Id="rId253" Type="http://schemas.openxmlformats.org/officeDocument/2006/relationships/slideLayout" Target="../slideLayouts/slideLayout264.xml"/><Relationship Id="rId274" Type="http://schemas.openxmlformats.org/officeDocument/2006/relationships/slideLayout" Target="../slideLayouts/slideLayout285.xml"/><Relationship Id="rId295" Type="http://schemas.openxmlformats.org/officeDocument/2006/relationships/slideLayout" Target="../slideLayouts/slideLayout306.xml"/><Relationship Id="rId309" Type="http://schemas.openxmlformats.org/officeDocument/2006/relationships/slideLayout" Target="../slideLayouts/slideLayout320.xml"/><Relationship Id="rId460" Type="http://schemas.openxmlformats.org/officeDocument/2006/relationships/slideLayout" Target="../slideLayouts/slideLayout471.xml"/><Relationship Id="rId481" Type="http://schemas.openxmlformats.org/officeDocument/2006/relationships/slideLayout" Target="../slideLayouts/slideLayout492.xml"/><Relationship Id="rId516" Type="http://schemas.openxmlformats.org/officeDocument/2006/relationships/slideLayout" Target="../slideLayouts/slideLayout527.xml"/><Relationship Id="rId27" Type="http://schemas.openxmlformats.org/officeDocument/2006/relationships/slideLayout" Target="../slideLayouts/slideLayout38.xml"/><Relationship Id="rId48" Type="http://schemas.openxmlformats.org/officeDocument/2006/relationships/slideLayout" Target="../slideLayouts/slideLayout59.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34" Type="http://schemas.openxmlformats.org/officeDocument/2006/relationships/slideLayout" Target="../slideLayouts/slideLayout145.xml"/><Relationship Id="rId320" Type="http://schemas.openxmlformats.org/officeDocument/2006/relationships/slideLayout" Target="../slideLayouts/slideLayout331.xml"/><Relationship Id="rId537" Type="http://schemas.openxmlformats.org/officeDocument/2006/relationships/slideLayout" Target="../slideLayouts/slideLayout548.xml"/><Relationship Id="rId80" Type="http://schemas.openxmlformats.org/officeDocument/2006/relationships/slideLayout" Target="../slideLayouts/slideLayout91.xml"/><Relationship Id="rId155" Type="http://schemas.openxmlformats.org/officeDocument/2006/relationships/slideLayout" Target="../slideLayouts/slideLayout166.xml"/><Relationship Id="rId176" Type="http://schemas.openxmlformats.org/officeDocument/2006/relationships/slideLayout" Target="../slideLayouts/slideLayout187.xml"/><Relationship Id="rId197" Type="http://schemas.openxmlformats.org/officeDocument/2006/relationships/slideLayout" Target="../slideLayouts/slideLayout208.xml"/><Relationship Id="rId341" Type="http://schemas.openxmlformats.org/officeDocument/2006/relationships/slideLayout" Target="../slideLayouts/slideLayout352.xml"/><Relationship Id="rId362" Type="http://schemas.openxmlformats.org/officeDocument/2006/relationships/slideLayout" Target="../slideLayouts/slideLayout373.xml"/><Relationship Id="rId383" Type="http://schemas.openxmlformats.org/officeDocument/2006/relationships/slideLayout" Target="../slideLayouts/slideLayout394.xml"/><Relationship Id="rId418" Type="http://schemas.openxmlformats.org/officeDocument/2006/relationships/slideLayout" Target="../slideLayouts/slideLayout429.xml"/><Relationship Id="rId439" Type="http://schemas.openxmlformats.org/officeDocument/2006/relationships/slideLayout" Target="../slideLayouts/slideLayout450.xml"/><Relationship Id="rId201" Type="http://schemas.openxmlformats.org/officeDocument/2006/relationships/slideLayout" Target="../slideLayouts/slideLayout212.xml"/><Relationship Id="rId222" Type="http://schemas.openxmlformats.org/officeDocument/2006/relationships/slideLayout" Target="../slideLayouts/slideLayout233.xml"/><Relationship Id="rId243" Type="http://schemas.openxmlformats.org/officeDocument/2006/relationships/slideLayout" Target="../slideLayouts/slideLayout254.xml"/><Relationship Id="rId264" Type="http://schemas.openxmlformats.org/officeDocument/2006/relationships/slideLayout" Target="../slideLayouts/slideLayout275.xml"/><Relationship Id="rId285" Type="http://schemas.openxmlformats.org/officeDocument/2006/relationships/slideLayout" Target="../slideLayouts/slideLayout296.xml"/><Relationship Id="rId450" Type="http://schemas.openxmlformats.org/officeDocument/2006/relationships/slideLayout" Target="../slideLayouts/slideLayout461.xml"/><Relationship Id="rId471" Type="http://schemas.openxmlformats.org/officeDocument/2006/relationships/slideLayout" Target="../slideLayouts/slideLayout482.xml"/><Relationship Id="rId506" Type="http://schemas.openxmlformats.org/officeDocument/2006/relationships/slideLayout" Target="../slideLayouts/slideLayout517.xml"/><Relationship Id="rId17" Type="http://schemas.openxmlformats.org/officeDocument/2006/relationships/slideLayout" Target="../slideLayouts/slideLayout28.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24" Type="http://schemas.openxmlformats.org/officeDocument/2006/relationships/slideLayout" Target="../slideLayouts/slideLayout135.xml"/><Relationship Id="rId310" Type="http://schemas.openxmlformats.org/officeDocument/2006/relationships/slideLayout" Target="../slideLayouts/slideLayout321.xml"/><Relationship Id="rId492" Type="http://schemas.openxmlformats.org/officeDocument/2006/relationships/slideLayout" Target="../slideLayouts/slideLayout503.xml"/><Relationship Id="rId527" Type="http://schemas.openxmlformats.org/officeDocument/2006/relationships/slideLayout" Target="../slideLayouts/slideLayout538.xml"/><Relationship Id="rId548" Type="http://schemas.openxmlformats.org/officeDocument/2006/relationships/theme" Target="../theme/theme2.xml"/><Relationship Id="rId70" Type="http://schemas.openxmlformats.org/officeDocument/2006/relationships/slideLayout" Target="../slideLayouts/slideLayout81.xml"/><Relationship Id="rId91" Type="http://schemas.openxmlformats.org/officeDocument/2006/relationships/slideLayout" Target="../slideLayouts/slideLayout102.xml"/><Relationship Id="rId145" Type="http://schemas.openxmlformats.org/officeDocument/2006/relationships/slideLayout" Target="../slideLayouts/slideLayout156.xml"/><Relationship Id="rId166" Type="http://schemas.openxmlformats.org/officeDocument/2006/relationships/slideLayout" Target="../slideLayouts/slideLayout177.xml"/><Relationship Id="rId187" Type="http://schemas.openxmlformats.org/officeDocument/2006/relationships/slideLayout" Target="../slideLayouts/slideLayout198.xml"/><Relationship Id="rId331" Type="http://schemas.openxmlformats.org/officeDocument/2006/relationships/slideLayout" Target="../slideLayouts/slideLayout342.xml"/><Relationship Id="rId352" Type="http://schemas.openxmlformats.org/officeDocument/2006/relationships/slideLayout" Target="../slideLayouts/slideLayout363.xml"/><Relationship Id="rId373" Type="http://schemas.openxmlformats.org/officeDocument/2006/relationships/slideLayout" Target="../slideLayouts/slideLayout384.xml"/><Relationship Id="rId394" Type="http://schemas.openxmlformats.org/officeDocument/2006/relationships/slideLayout" Target="../slideLayouts/slideLayout405.xml"/><Relationship Id="rId408" Type="http://schemas.openxmlformats.org/officeDocument/2006/relationships/slideLayout" Target="../slideLayouts/slideLayout419.xml"/><Relationship Id="rId429" Type="http://schemas.openxmlformats.org/officeDocument/2006/relationships/slideLayout" Target="../slideLayouts/slideLayout440.xml"/><Relationship Id="rId1" Type="http://schemas.openxmlformats.org/officeDocument/2006/relationships/slideLayout" Target="../slideLayouts/slideLayout12.xml"/><Relationship Id="rId212" Type="http://schemas.openxmlformats.org/officeDocument/2006/relationships/slideLayout" Target="../slideLayouts/slideLayout223.xml"/><Relationship Id="rId233" Type="http://schemas.openxmlformats.org/officeDocument/2006/relationships/slideLayout" Target="../slideLayouts/slideLayout244.xml"/><Relationship Id="rId254" Type="http://schemas.openxmlformats.org/officeDocument/2006/relationships/slideLayout" Target="../slideLayouts/slideLayout265.xml"/><Relationship Id="rId440" Type="http://schemas.openxmlformats.org/officeDocument/2006/relationships/slideLayout" Target="../slideLayouts/slideLayout451.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275" Type="http://schemas.openxmlformats.org/officeDocument/2006/relationships/slideLayout" Target="../slideLayouts/slideLayout286.xml"/><Relationship Id="rId296" Type="http://schemas.openxmlformats.org/officeDocument/2006/relationships/slideLayout" Target="../slideLayouts/slideLayout307.xml"/><Relationship Id="rId300" Type="http://schemas.openxmlformats.org/officeDocument/2006/relationships/slideLayout" Target="../slideLayouts/slideLayout311.xml"/><Relationship Id="rId461" Type="http://schemas.openxmlformats.org/officeDocument/2006/relationships/slideLayout" Target="../slideLayouts/slideLayout472.xml"/><Relationship Id="rId482" Type="http://schemas.openxmlformats.org/officeDocument/2006/relationships/slideLayout" Target="../slideLayouts/slideLayout493.xml"/><Relationship Id="rId517" Type="http://schemas.openxmlformats.org/officeDocument/2006/relationships/slideLayout" Target="../slideLayouts/slideLayout528.xml"/><Relationship Id="rId538" Type="http://schemas.openxmlformats.org/officeDocument/2006/relationships/slideLayout" Target="../slideLayouts/slideLayout549.xml"/><Relationship Id="rId60" Type="http://schemas.openxmlformats.org/officeDocument/2006/relationships/slideLayout" Target="../slideLayouts/slideLayout71.xml"/><Relationship Id="rId81" Type="http://schemas.openxmlformats.org/officeDocument/2006/relationships/slideLayout" Target="../slideLayouts/slideLayout92.xml"/><Relationship Id="rId135" Type="http://schemas.openxmlformats.org/officeDocument/2006/relationships/slideLayout" Target="../slideLayouts/slideLayout146.xml"/><Relationship Id="rId156" Type="http://schemas.openxmlformats.org/officeDocument/2006/relationships/slideLayout" Target="../slideLayouts/slideLayout167.xml"/><Relationship Id="rId177" Type="http://schemas.openxmlformats.org/officeDocument/2006/relationships/slideLayout" Target="../slideLayouts/slideLayout188.xml"/><Relationship Id="rId198" Type="http://schemas.openxmlformats.org/officeDocument/2006/relationships/slideLayout" Target="../slideLayouts/slideLayout209.xml"/><Relationship Id="rId321" Type="http://schemas.openxmlformats.org/officeDocument/2006/relationships/slideLayout" Target="../slideLayouts/slideLayout332.xml"/><Relationship Id="rId342" Type="http://schemas.openxmlformats.org/officeDocument/2006/relationships/slideLayout" Target="../slideLayouts/slideLayout353.xml"/><Relationship Id="rId363" Type="http://schemas.openxmlformats.org/officeDocument/2006/relationships/slideLayout" Target="../slideLayouts/slideLayout374.xml"/><Relationship Id="rId384" Type="http://schemas.openxmlformats.org/officeDocument/2006/relationships/slideLayout" Target="../slideLayouts/slideLayout395.xml"/><Relationship Id="rId419" Type="http://schemas.openxmlformats.org/officeDocument/2006/relationships/slideLayout" Target="../slideLayouts/slideLayout430.xml"/><Relationship Id="rId202" Type="http://schemas.openxmlformats.org/officeDocument/2006/relationships/slideLayout" Target="../slideLayouts/slideLayout213.xml"/><Relationship Id="rId223" Type="http://schemas.openxmlformats.org/officeDocument/2006/relationships/slideLayout" Target="../slideLayouts/slideLayout234.xml"/><Relationship Id="rId244" Type="http://schemas.openxmlformats.org/officeDocument/2006/relationships/slideLayout" Target="../slideLayouts/slideLayout255.xml"/><Relationship Id="rId430" Type="http://schemas.openxmlformats.org/officeDocument/2006/relationships/slideLayout" Target="../slideLayouts/slideLayout441.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265" Type="http://schemas.openxmlformats.org/officeDocument/2006/relationships/slideLayout" Target="../slideLayouts/slideLayout276.xml"/><Relationship Id="rId286" Type="http://schemas.openxmlformats.org/officeDocument/2006/relationships/slideLayout" Target="../slideLayouts/slideLayout297.xml"/><Relationship Id="rId451" Type="http://schemas.openxmlformats.org/officeDocument/2006/relationships/slideLayout" Target="../slideLayouts/slideLayout462.xml"/><Relationship Id="rId472" Type="http://schemas.openxmlformats.org/officeDocument/2006/relationships/slideLayout" Target="../slideLayouts/slideLayout483.xml"/><Relationship Id="rId493" Type="http://schemas.openxmlformats.org/officeDocument/2006/relationships/slideLayout" Target="../slideLayouts/slideLayout504.xml"/><Relationship Id="rId507" Type="http://schemas.openxmlformats.org/officeDocument/2006/relationships/slideLayout" Target="../slideLayouts/slideLayout518.xml"/><Relationship Id="rId528" Type="http://schemas.openxmlformats.org/officeDocument/2006/relationships/slideLayout" Target="../slideLayouts/slideLayout539.xml"/><Relationship Id="rId50" Type="http://schemas.openxmlformats.org/officeDocument/2006/relationships/slideLayout" Target="../slideLayouts/slideLayout61.xml"/><Relationship Id="rId104" Type="http://schemas.openxmlformats.org/officeDocument/2006/relationships/slideLayout" Target="../slideLayouts/slideLayout115.xml"/><Relationship Id="rId125" Type="http://schemas.openxmlformats.org/officeDocument/2006/relationships/slideLayout" Target="../slideLayouts/slideLayout136.xml"/><Relationship Id="rId146" Type="http://schemas.openxmlformats.org/officeDocument/2006/relationships/slideLayout" Target="../slideLayouts/slideLayout157.xml"/><Relationship Id="rId167" Type="http://schemas.openxmlformats.org/officeDocument/2006/relationships/slideLayout" Target="../slideLayouts/slideLayout178.xml"/><Relationship Id="rId188" Type="http://schemas.openxmlformats.org/officeDocument/2006/relationships/slideLayout" Target="../slideLayouts/slideLayout199.xml"/><Relationship Id="rId311" Type="http://schemas.openxmlformats.org/officeDocument/2006/relationships/slideLayout" Target="../slideLayouts/slideLayout322.xml"/><Relationship Id="rId332" Type="http://schemas.openxmlformats.org/officeDocument/2006/relationships/slideLayout" Target="../slideLayouts/slideLayout343.xml"/><Relationship Id="rId353" Type="http://schemas.openxmlformats.org/officeDocument/2006/relationships/slideLayout" Target="../slideLayouts/slideLayout364.xml"/><Relationship Id="rId374" Type="http://schemas.openxmlformats.org/officeDocument/2006/relationships/slideLayout" Target="../slideLayouts/slideLayout385.xml"/><Relationship Id="rId395" Type="http://schemas.openxmlformats.org/officeDocument/2006/relationships/slideLayout" Target="../slideLayouts/slideLayout406.xml"/><Relationship Id="rId409" Type="http://schemas.openxmlformats.org/officeDocument/2006/relationships/slideLayout" Target="../slideLayouts/slideLayout420.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13" Type="http://schemas.openxmlformats.org/officeDocument/2006/relationships/slideLayout" Target="../slideLayouts/slideLayout224.xml"/><Relationship Id="rId234" Type="http://schemas.openxmlformats.org/officeDocument/2006/relationships/slideLayout" Target="../slideLayouts/slideLayout245.xml"/><Relationship Id="rId420" Type="http://schemas.openxmlformats.org/officeDocument/2006/relationships/slideLayout" Target="../slideLayouts/slideLayout431.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55" Type="http://schemas.openxmlformats.org/officeDocument/2006/relationships/slideLayout" Target="../slideLayouts/slideLayout266.xml"/><Relationship Id="rId276" Type="http://schemas.openxmlformats.org/officeDocument/2006/relationships/slideLayout" Target="../slideLayouts/slideLayout287.xml"/><Relationship Id="rId297" Type="http://schemas.openxmlformats.org/officeDocument/2006/relationships/slideLayout" Target="../slideLayouts/slideLayout308.xml"/><Relationship Id="rId441" Type="http://schemas.openxmlformats.org/officeDocument/2006/relationships/slideLayout" Target="../slideLayouts/slideLayout452.xml"/><Relationship Id="rId462" Type="http://schemas.openxmlformats.org/officeDocument/2006/relationships/slideLayout" Target="../slideLayouts/slideLayout473.xml"/><Relationship Id="rId483" Type="http://schemas.openxmlformats.org/officeDocument/2006/relationships/slideLayout" Target="../slideLayouts/slideLayout494.xml"/><Relationship Id="rId518" Type="http://schemas.openxmlformats.org/officeDocument/2006/relationships/slideLayout" Target="../slideLayouts/slideLayout529.xml"/><Relationship Id="rId539" Type="http://schemas.openxmlformats.org/officeDocument/2006/relationships/slideLayout" Target="../slideLayouts/slideLayout550.xml"/><Relationship Id="rId40" Type="http://schemas.openxmlformats.org/officeDocument/2006/relationships/slideLayout" Target="../slideLayouts/slideLayout51.xml"/><Relationship Id="rId115" Type="http://schemas.openxmlformats.org/officeDocument/2006/relationships/slideLayout" Target="../slideLayouts/slideLayout126.xml"/><Relationship Id="rId136" Type="http://schemas.openxmlformats.org/officeDocument/2006/relationships/slideLayout" Target="../slideLayouts/slideLayout147.xml"/><Relationship Id="rId157" Type="http://schemas.openxmlformats.org/officeDocument/2006/relationships/slideLayout" Target="../slideLayouts/slideLayout168.xml"/><Relationship Id="rId178" Type="http://schemas.openxmlformats.org/officeDocument/2006/relationships/slideLayout" Target="../slideLayouts/slideLayout189.xml"/><Relationship Id="rId301" Type="http://schemas.openxmlformats.org/officeDocument/2006/relationships/slideLayout" Target="../slideLayouts/slideLayout312.xml"/><Relationship Id="rId322" Type="http://schemas.openxmlformats.org/officeDocument/2006/relationships/slideLayout" Target="../slideLayouts/slideLayout333.xml"/><Relationship Id="rId343" Type="http://schemas.openxmlformats.org/officeDocument/2006/relationships/slideLayout" Target="../slideLayouts/slideLayout354.xml"/><Relationship Id="rId364" Type="http://schemas.openxmlformats.org/officeDocument/2006/relationships/slideLayout" Target="../slideLayouts/slideLayout375.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9" Type="http://schemas.openxmlformats.org/officeDocument/2006/relationships/slideLayout" Target="../slideLayouts/slideLayout210.xml"/><Relationship Id="rId203" Type="http://schemas.openxmlformats.org/officeDocument/2006/relationships/slideLayout" Target="../slideLayouts/slideLayout214.xml"/><Relationship Id="rId385" Type="http://schemas.openxmlformats.org/officeDocument/2006/relationships/slideLayout" Target="../slideLayouts/slideLayout396.xml"/><Relationship Id="rId19" Type="http://schemas.openxmlformats.org/officeDocument/2006/relationships/slideLayout" Target="../slideLayouts/slideLayout30.xml"/><Relationship Id="rId224" Type="http://schemas.openxmlformats.org/officeDocument/2006/relationships/slideLayout" Target="../slideLayouts/slideLayout235.xml"/><Relationship Id="rId245" Type="http://schemas.openxmlformats.org/officeDocument/2006/relationships/slideLayout" Target="../slideLayouts/slideLayout256.xml"/><Relationship Id="rId266" Type="http://schemas.openxmlformats.org/officeDocument/2006/relationships/slideLayout" Target="../slideLayouts/slideLayout277.xml"/><Relationship Id="rId287" Type="http://schemas.openxmlformats.org/officeDocument/2006/relationships/slideLayout" Target="../slideLayouts/slideLayout298.xml"/><Relationship Id="rId410" Type="http://schemas.openxmlformats.org/officeDocument/2006/relationships/slideLayout" Target="../slideLayouts/slideLayout421.xml"/><Relationship Id="rId431" Type="http://schemas.openxmlformats.org/officeDocument/2006/relationships/slideLayout" Target="../slideLayouts/slideLayout442.xml"/><Relationship Id="rId452" Type="http://schemas.openxmlformats.org/officeDocument/2006/relationships/slideLayout" Target="../slideLayouts/slideLayout463.xml"/><Relationship Id="rId473" Type="http://schemas.openxmlformats.org/officeDocument/2006/relationships/slideLayout" Target="../slideLayouts/slideLayout484.xml"/><Relationship Id="rId494" Type="http://schemas.openxmlformats.org/officeDocument/2006/relationships/slideLayout" Target="../slideLayouts/slideLayout505.xml"/><Relationship Id="rId508" Type="http://schemas.openxmlformats.org/officeDocument/2006/relationships/slideLayout" Target="../slideLayouts/slideLayout519.xml"/><Relationship Id="rId529" Type="http://schemas.openxmlformats.org/officeDocument/2006/relationships/slideLayout" Target="../slideLayouts/slideLayout540.xml"/><Relationship Id="rId30" Type="http://schemas.openxmlformats.org/officeDocument/2006/relationships/slideLayout" Target="../slideLayouts/slideLayout4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168" Type="http://schemas.openxmlformats.org/officeDocument/2006/relationships/slideLayout" Target="../slideLayouts/slideLayout179.xml"/><Relationship Id="rId312" Type="http://schemas.openxmlformats.org/officeDocument/2006/relationships/slideLayout" Target="../slideLayouts/slideLayout323.xml"/><Relationship Id="rId333" Type="http://schemas.openxmlformats.org/officeDocument/2006/relationships/slideLayout" Target="../slideLayouts/slideLayout344.xml"/><Relationship Id="rId354" Type="http://schemas.openxmlformats.org/officeDocument/2006/relationships/slideLayout" Target="../slideLayouts/slideLayout365.xml"/><Relationship Id="rId540" Type="http://schemas.openxmlformats.org/officeDocument/2006/relationships/slideLayout" Target="../slideLayouts/slideLayout551.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189" Type="http://schemas.openxmlformats.org/officeDocument/2006/relationships/slideLayout" Target="../slideLayouts/slideLayout200.xml"/><Relationship Id="rId375" Type="http://schemas.openxmlformats.org/officeDocument/2006/relationships/slideLayout" Target="../slideLayouts/slideLayout386.xml"/><Relationship Id="rId396" Type="http://schemas.openxmlformats.org/officeDocument/2006/relationships/slideLayout" Target="../slideLayouts/slideLayout407.xml"/><Relationship Id="rId3" Type="http://schemas.openxmlformats.org/officeDocument/2006/relationships/slideLayout" Target="../slideLayouts/slideLayout14.xml"/><Relationship Id="rId214" Type="http://schemas.openxmlformats.org/officeDocument/2006/relationships/slideLayout" Target="../slideLayouts/slideLayout225.xml"/><Relationship Id="rId235" Type="http://schemas.openxmlformats.org/officeDocument/2006/relationships/slideLayout" Target="../slideLayouts/slideLayout246.xml"/><Relationship Id="rId256" Type="http://schemas.openxmlformats.org/officeDocument/2006/relationships/slideLayout" Target="../slideLayouts/slideLayout267.xml"/><Relationship Id="rId277" Type="http://schemas.openxmlformats.org/officeDocument/2006/relationships/slideLayout" Target="../slideLayouts/slideLayout288.xml"/><Relationship Id="rId298" Type="http://schemas.openxmlformats.org/officeDocument/2006/relationships/slideLayout" Target="../slideLayouts/slideLayout309.xml"/><Relationship Id="rId400" Type="http://schemas.openxmlformats.org/officeDocument/2006/relationships/slideLayout" Target="../slideLayouts/slideLayout411.xml"/><Relationship Id="rId421" Type="http://schemas.openxmlformats.org/officeDocument/2006/relationships/slideLayout" Target="../slideLayouts/slideLayout432.xml"/><Relationship Id="rId442" Type="http://schemas.openxmlformats.org/officeDocument/2006/relationships/slideLayout" Target="../slideLayouts/slideLayout453.xml"/><Relationship Id="rId463" Type="http://schemas.openxmlformats.org/officeDocument/2006/relationships/slideLayout" Target="../slideLayouts/slideLayout474.xml"/><Relationship Id="rId484" Type="http://schemas.openxmlformats.org/officeDocument/2006/relationships/slideLayout" Target="../slideLayouts/slideLayout495.xml"/><Relationship Id="rId519" Type="http://schemas.openxmlformats.org/officeDocument/2006/relationships/slideLayout" Target="../slideLayouts/slideLayout530.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slideLayout" Target="../slideLayouts/slideLayout169.xml"/><Relationship Id="rId302" Type="http://schemas.openxmlformats.org/officeDocument/2006/relationships/slideLayout" Target="../slideLayouts/slideLayout313.xml"/><Relationship Id="rId323" Type="http://schemas.openxmlformats.org/officeDocument/2006/relationships/slideLayout" Target="../slideLayouts/slideLayout334.xml"/><Relationship Id="rId344" Type="http://schemas.openxmlformats.org/officeDocument/2006/relationships/slideLayout" Target="../slideLayouts/slideLayout355.xml"/><Relationship Id="rId530" Type="http://schemas.openxmlformats.org/officeDocument/2006/relationships/slideLayout" Target="../slideLayouts/slideLayout541.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179" Type="http://schemas.openxmlformats.org/officeDocument/2006/relationships/slideLayout" Target="../slideLayouts/slideLayout190.xml"/><Relationship Id="rId365" Type="http://schemas.openxmlformats.org/officeDocument/2006/relationships/slideLayout" Target="../slideLayouts/slideLayout376.xml"/><Relationship Id="rId386" Type="http://schemas.openxmlformats.org/officeDocument/2006/relationships/slideLayout" Target="../slideLayouts/slideLayout397.xml"/><Relationship Id="rId190" Type="http://schemas.openxmlformats.org/officeDocument/2006/relationships/slideLayout" Target="../slideLayouts/slideLayout201.xml"/><Relationship Id="rId204" Type="http://schemas.openxmlformats.org/officeDocument/2006/relationships/slideLayout" Target="../slideLayouts/slideLayout215.xml"/><Relationship Id="rId225" Type="http://schemas.openxmlformats.org/officeDocument/2006/relationships/slideLayout" Target="../slideLayouts/slideLayout236.xml"/><Relationship Id="rId246" Type="http://schemas.openxmlformats.org/officeDocument/2006/relationships/slideLayout" Target="../slideLayouts/slideLayout257.xml"/><Relationship Id="rId267" Type="http://schemas.openxmlformats.org/officeDocument/2006/relationships/slideLayout" Target="../slideLayouts/slideLayout278.xml"/><Relationship Id="rId288" Type="http://schemas.openxmlformats.org/officeDocument/2006/relationships/slideLayout" Target="../slideLayouts/slideLayout299.xml"/><Relationship Id="rId411" Type="http://schemas.openxmlformats.org/officeDocument/2006/relationships/slideLayout" Target="../slideLayouts/slideLayout422.xml"/><Relationship Id="rId432" Type="http://schemas.openxmlformats.org/officeDocument/2006/relationships/slideLayout" Target="../slideLayouts/slideLayout443.xml"/><Relationship Id="rId453" Type="http://schemas.openxmlformats.org/officeDocument/2006/relationships/slideLayout" Target="../slideLayouts/slideLayout464.xml"/><Relationship Id="rId474" Type="http://schemas.openxmlformats.org/officeDocument/2006/relationships/slideLayout" Target="../slideLayouts/slideLayout485.xml"/><Relationship Id="rId509" Type="http://schemas.openxmlformats.org/officeDocument/2006/relationships/slideLayout" Target="../slideLayouts/slideLayout520.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313" Type="http://schemas.openxmlformats.org/officeDocument/2006/relationships/slideLayout" Target="../slideLayouts/slideLayout324.xml"/><Relationship Id="rId495" Type="http://schemas.openxmlformats.org/officeDocument/2006/relationships/slideLayout" Target="../slideLayouts/slideLayout506.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94" Type="http://schemas.openxmlformats.org/officeDocument/2006/relationships/slideLayout" Target="../slideLayouts/slideLayout105.xml"/><Relationship Id="rId148" Type="http://schemas.openxmlformats.org/officeDocument/2006/relationships/slideLayout" Target="../slideLayouts/slideLayout159.xml"/><Relationship Id="rId169" Type="http://schemas.openxmlformats.org/officeDocument/2006/relationships/slideLayout" Target="../slideLayouts/slideLayout180.xml"/><Relationship Id="rId334" Type="http://schemas.openxmlformats.org/officeDocument/2006/relationships/slideLayout" Target="../slideLayouts/slideLayout345.xml"/><Relationship Id="rId355" Type="http://schemas.openxmlformats.org/officeDocument/2006/relationships/slideLayout" Target="../slideLayouts/slideLayout366.xml"/><Relationship Id="rId376" Type="http://schemas.openxmlformats.org/officeDocument/2006/relationships/slideLayout" Target="../slideLayouts/slideLayout387.xml"/><Relationship Id="rId397" Type="http://schemas.openxmlformats.org/officeDocument/2006/relationships/slideLayout" Target="../slideLayouts/slideLayout408.xml"/><Relationship Id="rId520" Type="http://schemas.openxmlformats.org/officeDocument/2006/relationships/slideLayout" Target="../slideLayouts/slideLayout531.xml"/><Relationship Id="rId541" Type="http://schemas.openxmlformats.org/officeDocument/2006/relationships/slideLayout" Target="../slideLayouts/slideLayout552.xml"/><Relationship Id="rId4" Type="http://schemas.openxmlformats.org/officeDocument/2006/relationships/slideLayout" Target="../slideLayouts/slideLayout15.xml"/><Relationship Id="rId180" Type="http://schemas.openxmlformats.org/officeDocument/2006/relationships/slideLayout" Target="../slideLayouts/slideLayout191.xml"/><Relationship Id="rId215" Type="http://schemas.openxmlformats.org/officeDocument/2006/relationships/slideLayout" Target="../slideLayouts/slideLayout226.xml"/><Relationship Id="rId236" Type="http://schemas.openxmlformats.org/officeDocument/2006/relationships/slideLayout" Target="../slideLayouts/slideLayout247.xml"/><Relationship Id="rId257" Type="http://schemas.openxmlformats.org/officeDocument/2006/relationships/slideLayout" Target="../slideLayouts/slideLayout268.xml"/><Relationship Id="rId278" Type="http://schemas.openxmlformats.org/officeDocument/2006/relationships/slideLayout" Target="../slideLayouts/slideLayout289.xml"/><Relationship Id="rId401" Type="http://schemas.openxmlformats.org/officeDocument/2006/relationships/slideLayout" Target="../slideLayouts/slideLayout412.xml"/><Relationship Id="rId422" Type="http://schemas.openxmlformats.org/officeDocument/2006/relationships/slideLayout" Target="../slideLayouts/slideLayout433.xml"/><Relationship Id="rId443" Type="http://schemas.openxmlformats.org/officeDocument/2006/relationships/slideLayout" Target="../slideLayouts/slideLayout454.xml"/><Relationship Id="rId464" Type="http://schemas.openxmlformats.org/officeDocument/2006/relationships/slideLayout" Target="../slideLayouts/slideLayout475.xml"/><Relationship Id="rId303" Type="http://schemas.openxmlformats.org/officeDocument/2006/relationships/slideLayout" Target="../slideLayouts/slideLayout314.xml"/><Relationship Id="rId485" Type="http://schemas.openxmlformats.org/officeDocument/2006/relationships/slideLayout" Target="../slideLayouts/slideLayout496.xml"/><Relationship Id="rId42" Type="http://schemas.openxmlformats.org/officeDocument/2006/relationships/slideLayout" Target="../slideLayouts/slideLayout53.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345" Type="http://schemas.openxmlformats.org/officeDocument/2006/relationships/slideLayout" Target="../slideLayouts/slideLayout356.xml"/><Relationship Id="rId387" Type="http://schemas.openxmlformats.org/officeDocument/2006/relationships/slideLayout" Target="../slideLayouts/slideLayout398.xml"/><Relationship Id="rId510" Type="http://schemas.openxmlformats.org/officeDocument/2006/relationships/slideLayout" Target="../slideLayouts/slideLayout521.xml"/><Relationship Id="rId191" Type="http://schemas.openxmlformats.org/officeDocument/2006/relationships/slideLayout" Target="../slideLayouts/slideLayout202.xml"/><Relationship Id="rId205" Type="http://schemas.openxmlformats.org/officeDocument/2006/relationships/slideLayout" Target="../slideLayouts/slideLayout216.xml"/><Relationship Id="rId247" Type="http://schemas.openxmlformats.org/officeDocument/2006/relationships/slideLayout" Target="../slideLayouts/slideLayout258.xml"/><Relationship Id="rId412" Type="http://schemas.openxmlformats.org/officeDocument/2006/relationships/slideLayout" Target="../slideLayouts/slideLayout423.xml"/><Relationship Id="rId107" Type="http://schemas.openxmlformats.org/officeDocument/2006/relationships/slideLayout" Target="../slideLayouts/slideLayout118.xml"/><Relationship Id="rId289" Type="http://schemas.openxmlformats.org/officeDocument/2006/relationships/slideLayout" Target="../slideLayouts/slideLayout300.xml"/><Relationship Id="rId454" Type="http://schemas.openxmlformats.org/officeDocument/2006/relationships/slideLayout" Target="../slideLayouts/slideLayout465.xml"/><Relationship Id="rId496" Type="http://schemas.openxmlformats.org/officeDocument/2006/relationships/slideLayout" Target="../slideLayouts/slideLayout507.xml"/><Relationship Id="rId11" Type="http://schemas.openxmlformats.org/officeDocument/2006/relationships/slideLayout" Target="../slideLayouts/slideLayout22.xml"/><Relationship Id="rId53" Type="http://schemas.openxmlformats.org/officeDocument/2006/relationships/slideLayout" Target="../slideLayouts/slideLayout64.xml"/><Relationship Id="rId149" Type="http://schemas.openxmlformats.org/officeDocument/2006/relationships/slideLayout" Target="../slideLayouts/slideLayout160.xml"/><Relationship Id="rId314" Type="http://schemas.openxmlformats.org/officeDocument/2006/relationships/slideLayout" Target="../slideLayouts/slideLayout325.xml"/><Relationship Id="rId356" Type="http://schemas.openxmlformats.org/officeDocument/2006/relationships/slideLayout" Target="../slideLayouts/slideLayout367.xml"/><Relationship Id="rId398" Type="http://schemas.openxmlformats.org/officeDocument/2006/relationships/slideLayout" Target="../slideLayouts/slideLayout409.xml"/><Relationship Id="rId521" Type="http://schemas.openxmlformats.org/officeDocument/2006/relationships/slideLayout" Target="../slideLayouts/slideLayout532.xml"/><Relationship Id="rId95" Type="http://schemas.openxmlformats.org/officeDocument/2006/relationships/slideLayout" Target="../slideLayouts/slideLayout106.xml"/><Relationship Id="rId160" Type="http://schemas.openxmlformats.org/officeDocument/2006/relationships/slideLayout" Target="../slideLayouts/slideLayout171.xml"/><Relationship Id="rId216" Type="http://schemas.openxmlformats.org/officeDocument/2006/relationships/slideLayout" Target="../slideLayouts/slideLayout227.xml"/><Relationship Id="rId423" Type="http://schemas.openxmlformats.org/officeDocument/2006/relationships/slideLayout" Target="../slideLayouts/slideLayout434.xml"/><Relationship Id="rId258" Type="http://schemas.openxmlformats.org/officeDocument/2006/relationships/slideLayout" Target="../slideLayouts/slideLayout269.xml"/><Relationship Id="rId465" Type="http://schemas.openxmlformats.org/officeDocument/2006/relationships/slideLayout" Target="../slideLayouts/slideLayout476.xml"/><Relationship Id="rId22" Type="http://schemas.openxmlformats.org/officeDocument/2006/relationships/slideLayout" Target="../slideLayouts/slideLayout33.xml"/><Relationship Id="rId64" Type="http://schemas.openxmlformats.org/officeDocument/2006/relationships/slideLayout" Target="../slideLayouts/slideLayout75.xml"/><Relationship Id="rId118" Type="http://schemas.openxmlformats.org/officeDocument/2006/relationships/slideLayout" Target="../slideLayouts/slideLayout129.xml"/><Relationship Id="rId325" Type="http://schemas.openxmlformats.org/officeDocument/2006/relationships/slideLayout" Target="../slideLayouts/slideLayout336.xml"/><Relationship Id="rId367" Type="http://schemas.openxmlformats.org/officeDocument/2006/relationships/slideLayout" Target="../slideLayouts/slideLayout378.xml"/><Relationship Id="rId532" Type="http://schemas.openxmlformats.org/officeDocument/2006/relationships/slideLayout" Target="../slideLayouts/slideLayout543.xml"/><Relationship Id="rId171" Type="http://schemas.openxmlformats.org/officeDocument/2006/relationships/slideLayout" Target="../slideLayouts/slideLayout182.xml"/><Relationship Id="rId227" Type="http://schemas.openxmlformats.org/officeDocument/2006/relationships/slideLayout" Target="../slideLayouts/slideLayout238.xml"/><Relationship Id="rId269" Type="http://schemas.openxmlformats.org/officeDocument/2006/relationships/slideLayout" Target="../slideLayouts/slideLayout280.xml"/><Relationship Id="rId434" Type="http://schemas.openxmlformats.org/officeDocument/2006/relationships/slideLayout" Target="../slideLayouts/slideLayout445.xml"/><Relationship Id="rId476" Type="http://schemas.openxmlformats.org/officeDocument/2006/relationships/slideLayout" Target="../slideLayouts/slideLayout487.xml"/><Relationship Id="rId33" Type="http://schemas.openxmlformats.org/officeDocument/2006/relationships/slideLayout" Target="../slideLayouts/slideLayout44.xml"/><Relationship Id="rId129" Type="http://schemas.openxmlformats.org/officeDocument/2006/relationships/slideLayout" Target="../slideLayouts/slideLayout140.xml"/><Relationship Id="rId280" Type="http://schemas.openxmlformats.org/officeDocument/2006/relationships/slideLayout" Target="../slideLayouts/slideLayout291.xml"/><Relationship Id="rId336" Type="http://schemas.openxmlformats.org/officeDocument/2006/relationships/slideLayout" Target="../slideLayouts/slideLayout347.xml"/><Relationship Id="rId501" Type="http://schemas.openxmlformats.org/officeDocument/2006/relationships/slideLayout" Target="../slideLayouts/slideLayout512.xml"/><Relationship Id="rId543" Type="http://schemas.openxmlformats.org/officeDocument/2006/relationships/slideLayout" Target="../slideLayouts/slideLayout554.xml"/><Relationship Id="rId75" Type="http://schemas.openxmlformats.org/officeDocument/2006/relationships/slideLayout" Target="../slideLayouts/slideLayout86.xml"/><Relationship Id="rId140" Type="http://schemas.openxmlformats.org/officeDocument/2006/relationships/slideLayout" Target="../slideLayouts/slideLayout151.xml"/><Relationship Id="rId182" Type="http://schemas.openxmlformats.org/officeDocument/2006/relationships/slideLayout" Target="../slideLayouts/slideLayout193.xml"/><Relationship Id="rId378" Type="http://schemas.openxmlformats.org/officeDocument/2006/relationships/slideLayout" Target="../slideLayouts/slideLayout389.xml"/><Relationship Id="rId403" Type="http://schemas.openxmlformats.org/officeDocument/2006/relationships/slideLayout" Target="../slideLayouts/slideLayout414.xml"/><Relationship Id="rId6" Type="http://schemas.openxmlformats.org/officeDocument/2006/relationships/slideLayout" Target="../slideLayouts/slideLayout17.xml"/><Relationship Id="rId238" Type="http://schemas.openxmlformats.org/officeDocument/2006/relationships/slideLayout" Target="../slideLayouts/slideLayout249.xml"/><Relationship Id="rId445" Type="http://schemas.openxmlformats.org/officeDocument/2006/relationships/slideLayout" Target="../slideLayouts/slideLayout456.xml"/><Relationship Id="rId487" Type="http://schemas.openxmlformats.org/officeDocument/2006/relationships/slideLayout" Target="../slideLayouts/slideLayout498.xml"/><Relationship Id="rId291" Type="http://schemas.openxmlformats.org/officeDocument/2006/relationships/slideLayout" Target="../slideLayouts/slideLayout302.xml"/><Relationship Id="rId305" Type="http://schemas.openxmlformats.org/officeDocument/2006/relationships/slideLayout" Target="../slideLayouts/slideLayout316.xml"/><Relationship Id="rId347" Type="http://schemas.openxmlformats.org/officeDocument/2006/relationships/slideLayout" Target="../slideLayouts/slideLayout358.xml"/><Relationship Id="rId512" Type="http://schemas.openxmlformats.org/officeDocument/2006/relationships/slideLayout" Target="../slideLayouts/slideLayout523.xml"/><Relationship Id="rId44" Type="http://schemas.openxmlformats.org/officeDocument/2006/relationships/slideLayout" Target="../slideLayouts/slideLayout55.xml"/><Relationship Id="rId86" Type="http://schemas.openxmlformats.org/officeDocument/2006/relationships/slideLayout" Target="../slideLayouts/slideLayout97.xml"/><Relationship Id="rId151" Type="http://schemas.openxmlformats.org/officeDocument/2006/relationships/slideLayout" Target="../slideLayouts/slideLayout162.xml"/><Relationship Id="rId389" Type="http://schemas.openxmlformats.org/officeDocument/2006/relationships/slideLayout" Target="../slideLayouts/slideLayout400.xml"/><Relationship Id="rId193" Type="http://schemas.openxmlformats.org/officeDocument/2006/relationships/slideLayout" Target="../slideLayouts/slideLayout204.xml"/><Relationship Id="rId207" Type="http://schemas.openxmlformats.org/officeDocument/2006/relationships/slideLayout" Target="../slideLayouts/slideLayout218.xml"/><Relationship Id="rId249" Type="http://schemas.openxmlformats.org/officeDocument/2006/relationships/slideLayout" Target="../slideLayouts/slideLayout260.xml"/><Relationship Id="rId414" Type="http://schemas.openxmlformats.org/officeDocument/2006/relationships/slideLayout" Target="../slideLayouts/slideLayout425.xml"/><Relationship Id="rId456" Type="http://schemas.openxmlformats.org/officeDocument/2006/relationships/slideLayout" Target="../slideLayouts/slideLayout467.xml"/><Relationship Id="rId498" Type="http://schemas.openxmlformats.org/officeDocument/2006/relationships/slideLayout" Target="../slideLayouts/slideLayout509.xml"/><Relationship Id="rId13" Type="http://schemas.openxmlformats.org/officeDocument/2006/relationships/slideLayout" Target="../slideLayouts/slideLayout24.xml"/><Relationship Id="rId109" Type="http://schemas.openxmlformats.org/officeDocument/2006/relationships/slideLayout" Target="../slideLayouts/slideLayout120.xml"/><Relationship Id="rId260" Type="http://schemas.openxmlformats.org/officeDocument/2006/relationships/slideLayout" Target="../slideLayouts/slideLayout271.xml"/><Relationship Id="rId316" Type="http://schemas.openxmlformats.org/officeDocument/2006/relationships/slideLayout" Target="../slideLayouts/slideLayout327.xml"/><Relationship Id="rId523" Type="http://schemas.openxmlformats.org/officeDocument/2006/relationships/slideLayout" Target="../slideLayouts/slideLayout534.xml"/><Relationship Id="rId55" Type="http://schemas.openxmlformats.org/officeDocument/2006/relationships/slideLayout" Target="../slideLayouts/slideLayout66.xml"/><Relationship Id="rId97" Type="http://schemas.openxmlformats.org/officeDocument/2006/relationships/slideLayout" Target="../slideLayouts/slideLayout108.xml"/><Relationship Id="rId120" Type="http://schemas.openxmlformats.org/officeDocument/2006/relationships/slideLayout" Target="../slideLayouts/slideLayout131.xml"/><Relationship Id="rId358" Type="http://schemas.openxmlformats.org/officeDocument/2006/relationships/slideLayout" Target="../slideLayouts/slideLayout369.xml"/><Relationship Id="rId162" Type="http://schemas.openxmlformats.org/officeDocument/2006/relationships/slideLayout" Target="../slideLayouts/slideLayout173.xml"/><Relationship Id="rId218" Type="http://schemas.openxmlformats.org/officeDocument/2006/relationships/slideLayout" Target="../slideLayouts/slideLayout229.xml"/><Relationship Id="rId425" Type="http://schemas.openxmlformats.org/officeDocument/2006/relationships/slideLayout" Target="../slideLayouts/slideLayout436.xml"/><Relationship Id="rId467" Type="http://schemas.openxmlformats.org/officeDocument/2006/relationships/slideLayout" Target="../slideLayouts/slideLayout478.xml"/><Relationship Id="rId271" Type="http://schemas.openxmlformats.org/officeDocument/2006/relationships/slideLayout" Target="../slideLayouts/slideLayout282.xml"/><Relationship Id="rId24" Type="http://schemas.openxmlformats.org/officeDocument/2006/relationships/slideLayout" Target="../slideLayouts/slideLayout35.xml"/><Relationship Id="rId66" Type="http://schemas.openxmlformats.org/officeDocument/2006/relationships/slideLayout" Target="../slideLayouts/slideLayout77.xml"/><Relationship Id="rId131" Type="http://schemas.openxmlformats.org/officeDocument/2006/relationships/slideLayout" Target="../slideLayouts/slideLayout142.xml"/><Relationship Id="rId327" Type="http://schemas.openxmlformats.org/officeDocument/2006/relationships/slideLayout" Target="../slideLayouts/slideLayout338.xml"/><Relationship Id="rId369" Type="http://schemas.openxmlformats.org/officeDocument/2006/relationships/slideLayout" Target="../slideLayouts/slideLayout380.xml"/><Relationship Id="rId534" Type="http://schemas.openxmlformats.org/officeDocument/2006/relationships/slideLayout" Target="../slideLayouts/slideLayout545.xml"/><Relationship Id="rId173" Type="http://schemas.openxmlformats.org/officeDocument/2006/relationships/slideLayout" Target="../slideLayouts/slideLayout184.xml"/><Relationship Id="rId229" Type="http://schemas.openxmlformats.org/officeDocument/2006/relationships/slideLayout" Target="../slideLayouts/slideLayout240.xml"/><Relationship Id="rId380" Type="http://schemas.openxmlformats.org/officeDocument/2006/relationships/slideLayout" Target="../slideLayouts/slideLayout391.xml"/><Relationship Id="rId436" Type="http://schemas.openxmlformats.org/officeDocument/2006/relationships/slideLayout" Target="../slideLayouts/slideLayout447.xml"/><Relationship Id="rId240" Type="http://schemas.openxmlformats.org/officeDocument/2006/relationships/slideLayout" Target="../slideLayouts/slideLayout251.xml"/><Relationship Id="rId478" Type="http://schemas.openxmlformats.org/officeDocument/2006/relationships/slideLayout" Target="../slideLayouts/slideLayout489.xml"/><Relationship Id="rId35" Type="http://schemas.openxmlformats.org/officeDocument/2006/relationships/slideLayout" Target="../slideLayouts/slideLayout46.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282" Type="http://schemas.openxmlformats.org/officeDocument/2006/relationships/slideLayout" Target="../slideLayouts/slideLayout293.xml"/><Relationship Id="rId338" Type="http://schemas.openxmlformats.org/officeDocument/2006/relationships/slideLayout" Target="../slideLayouts/slideLayout349.xml"/><Relationship Id="rId503" Type="http://schemas.openxmlformats.org/officeDocument/2006/relationships/slideLayout" Target="../slideLayouts/slideLayout514.xml"/><Relationship Id="rId545" Type="http://schemas.openxmlformats.org/officeDocument/2006/relationships/slideLayout" Target="../slideLayouts/slideLayout556.xml"/><Relationship Id="rId8" Type="http://schemas.openxmlformats.org/officeDocument/2006/relationships/slideLayout" Target="../slideLayouts/slideLayout19.xml"/><Relationship Id="rId142" Type="http://schemas.openxmlformats.org/officeDocument/2006/relationships/slideLayout" Target="../slideLayouts/slideLayout153.xml"/><Relationship Id="rId184" Type="http://schemas.openxmlformats.org/officeDocument/2006/relationships/slideLayout" Target="../slideLayouts/slideLayout195.xml"/><Relationship Id="rId391" Type="http://schemas.openxmlformats.org/officeDocument/2006/relationships/slideLayout" Target="../slideLayouts/slideLayout402.xml"/><Relationship Id="rId405" Type="http://schemas.openxmlformats.org/officeDocument/2006/relationships/slideLayout" Target="../slideLayouts/slideLayout416.xml"/><Relationship Id="rId447" Type="http://schemas.openxmlformats.org/officeDocument/2006/relationships/slideLayout" Target="../slideLayouts/slideLayout458.xml"/><Relationship Id="rId251" Type="http://schemas.openxmlformats.org/officeDocument/2006/relationships/slideLayout" Target="../slideLayouts/slideLayout262.xml"/><Relationship Id="rId489" Type="http://schemas.openxmlformats.org/officeDocument/2006/relationships/slideLayout" Target="../slideLayouts/slideLayout500.xml"/><Relationship Id="rId46" Type="http://schemas.openxmlformats.org/officeDocument/2006/relationships/slideLayout" Target="../slideLayouts/slideLayout57.xml"/><Relationship Id="rId293" Type="http://schemas.openxmlformats.org/officeDocument/2006/relationships/slideLayout" Target="../slideLayouts/slideLayout304.xml"/><Relationship Id="rId307" Type="http://schemas.openxmlformats.org/officeDocument/2006/relationships/slideLayout" Target="../slideLayouts/slideLayout318.xml"/><Relationship Id="rId349" Type="http://schemas.openxmlformats.org/officeDocument/2006/relationships/slideLayout" Target="../slideLayouts/slideLayout360.xml"/><Relationship Id="rId514" Type="http://schemas.openxmlformats.org/officeDocument/2006/relationships/slideLayout" Target="../slideLayouts/slideLayout525.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53" Type="http://schemas.openxmlformats.org/officeDocument/2006/relationships/slideLayout" Target="../slideLayouts/slideLayout164.xml"/><Relationship Id="rId195" Type="http://schemas.openxmlformats.org/officeDocument/2006/relationships/slideLayout" Target="../slideLayouts/slideLayout206.xml"/><Relationship Id="rId209" Type="http://schemas.openxmlformats.org/officeDocument/2006/relationships/slideLayout" Target="../slideLayouts/slideLayout220.xml"/><Relationship Id="rId360" Type="http://schemas.openxmlformats.org/officeDocument/2006/relationships/slideLayout" Target="../slideLayouts/slideLayout371.xml"/><Relationship Id="rId416" Type="http://schemas.openxmlformats.org/officeDocument/2006/relationships/slideLayout" Target="../slideLayouts/slideLayout4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slideLayout" Target="../slideLayouts/slideLayout571.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slideLayout" Target="../slideLayouts/slideLayout570.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659210495"/>
      </p:ext>
    </p:extLst>
  </p:cSld>
  <p:clrMap bg1="lt1" tx1="dk1" bg2="dk2" tx2="lt2" accent1="accent1" accent2="accent2" accent3="accent3" accent4="accent4" accent5="accent5" accent6="accent6" hlink="hlink" folHlink="folHlink"/>
  <p:sldLayoutIdLst>
    <p:sldLayoutId id="2147488642" r:id="rId1"/>
    <p:sldLayoutId id="2147488643" r:id="rId2"/>
    <p:sldLayoutId id="2147488644" r:id="rId3"/>
    <p:sldLayoutId id="2147488645" r:id="rId4"/>
    <p:sldLayoutId id="2147488646" r:id="rId5"/>
    <p:sldLayoutId id="2147488647" r:id="rId6"/>
    <p:sldLayoutId id="2147488649" r:id="rId7"/>
    <p:sldLayoutId id="2147488650" r:id="rId8"/>
    <p:sldLayoutId id="2147488651" r:id="rId9"/>
    <p:sldLayoutId id="2147488652" r:id="rId10"/>
    <p:sldLayoutId id="2147488653" r:id="rId11"/>
    <p:sldLayoutId id="2147484746" r:id="rId12"/>
    <p:sldLayoutId id="2147484747" r:id="rId13"/>
    <p:sldLayoutId id="2147484748" r:id="rId14"/>
    <p:sldLayoutId id="2147484749" r:id="rId15"/>
    <p:sldLayoutId id="2147484750" r:id="rId16"/>
    <p:sldLayoutId id="2147484751" r:id="rId17"/>
    <p:sldLayoutId id="2147484752" r:id="rId18"/>
    <p:sldLayoutId id="2147484753" r:id="rId19"/>
    <p:sldLayoutId id="2147484754" r:id="rId20"/>
    <p:sldLayoutId id="2147484755" r:id="rId21"/>
    <p:sldLayoutId id="2147484756" r:id="rId22"/>
    <p:sldLayoutId id="2147484757" r:id="rId23"/>
    <p:sldLayoutId id="2147484758" r:id="rId24"/>
    <p:sldLayoutId id="2147484759" r:id="rId25"/>
    <p:sldLayoutId id="2147484760" r:id="rId26"/>
    <p:sldLayoutId id="2147484761" r:id="rId27"/>
    <p:sldLayoutId id="2147484762" r:id="rId28"/>
    <p:sldLayoutId id="2147484763" r:id="rId29"/>
    <p:sldLayoutId id="2147484764" r:id="rId30"/>
    <p:sldLayoutId id="2147484765" r:id="rId31"/>
    <p:sldLayoutId id="2147484766" r:id="rId32"/>
    <p:sldLayoutId id="2147484767" r:id="rId33"/>
    <p:sldLayoutId id="2147484768" r:id="rId34"/>
    <p:sldLayoutId id="2147484769" r:id="rId35"/>
    <p:sldLayoutId id="2147484770" r:id="rId36"/>
    <p:sldLayoutId id="2147484771" r:id="rId37"/>
    <p:sldLayoutId id="2147484772" r:id="rId38"/>
    <p:sldLayoutId id="2147484773" r:id="rId39"/>
    <p:sldLayoutId id="2147484774" r:id="rId40"/>
    <p:sldLayoutId id="2147484775" r:id="rId41"/>
    <p:sldLayoutId id="2147484776" r:id="rId42"/>
    <p:sldLayoutId id="2147484777" r:id="rId43"/>
    <p:sldLayoutId id="2147484778" r:id="rId44"/>
    <p:sldLayoutId id="2147484779" r:id="rId45"/>
    <p:sldLayoutId id="2147484780" r:id="rId46"/>
    <p:sldLayoutId id="2147484781" r:id="rId47"/>
    <p:sldLayoutId id="2147484782" r:id="rId48"/>
    <p:sldLayoutId id="2147484783" r:id="rId49"/>
    <p:sldLayoutId id="2147484784" r:id="rId50"/>
    <p:sldLayoutId id="2147484785" r:id="rId51"/>
    <p:sldLayoutId id="2147484786" r:id="rId52"/>
    <p:sldLayoutId id="2147484787" r:id="rId53"/>
    <p:sldLayoutId id="2147484788" r:id="rId54"/>
    <p:sldLayoutId id="2147484789" r:id="rId55"/>
    <p:sldLayoutId id="2147484790" r:id="rId56"/>
    <p:sldLayoutId id="2147484791" r:id="rId57"/>
    <p:sldLayoutId id="2147484792" r:id="rId58"/>
    <p:sldLayoutId id="2147484793" r:id="rId59"/>
    <p:sldLayoutId id="2147484794" r:id="rId60"/>
    <p:sldLayoutId id="2147484795" r:id="rId61"/>
    <p:sldLayoutId id="2147484796" r:id="rId62"/>
    <p:sldLayoutId id="2147484797" r:id="rId63"/>
    <p:sldLayoutId id="2147484798" r:id="rId64"/>
    <p:sldLayoutId id="2147484799" r:id="rId65"/>
    <p:sldLayoutId id="2147484800" r:id="rId66"/>
    <p:sldLayoutId id="2147484801" r:id="rId67"/>
    <p:sldLayoutId id="2147484802" r:id="rId68"/>
    <p:sldLayoutId id="2147484803" r:id="rId69"/>
    <p:sldLayoutId id="2147484804" r:id="rId70"/>
    <p:sldLayoutId id="2147484805" r:id="rId71"/>
    <p:sldLayoutId id="2147484806" r:id="rId72"/>
    <p:sldLayoutId id="2147484807" r:id="rId73"/>
    <p:sldLayoutId id="2147484808" r:id="rId74"/>
    <p:sldLayoutId id="2147484809" r:id="rId75"/>
    <p:sldLayoutId id="2147484810" r:id="rId76"/>
    <p:sldLayoutId id="2147484811" r:id="rId77"/>
    <p:sldLayoutId id="2147484812" r:id="rId78"/>
    <p:sldLayoutId id="2147484813" r:id="rId79"/>
    <p:sldLayoutId id="2147484814" r:id="rId80"/>
    <p:sldLayoutId id="2147484815" r:id="rId81"/>
    <p:sldLayoutId id="2147484816" r:id="rId82"/>
    <p:sldLayoutId id="2147484817" r:id="rId83"/>
    <p:sldLayoutId id="2147484818" r:id="rId84"/>
    <p:sldLayoutId id="2147484819" r:id="rId85"/>
    <p:sldLayoutId id="2147484820" r:id="rId86"/>
    <p:sldLayoutId id="2147484821" r:id="rId87"/>
    <p:sldLayoutId id="2147484822" r:id="rId88"/>
    <p:sldLayoutId id="2147484823" r:id="rId89"/>
    <p:sldLayoutId id="2147484824" r:id="rId90"/>
    <p:sldLayoutId id="2147484825" r:id="rId91"/>
    <p:sldLayoutId id="2147484826" r:id="rId92"/>
    <p:sldLayoutId id="2147484827" r:id="rId93"/>
    <p:sldLayoutId id="2147484828" r:id="rId94"/>
    <p:sldLayoutId id="2147484829" r:id="rId95"/>
    <p:sldLayoutId id="2147484830" r:id="rId96"/>
    <p:sldLayoutId id="2147484831" r:id="rId97"/>
    <p:sldLayoutId id="2147484832" r:id="rId98"/>
    <p:sldLayoutId id="2147484833" r:id="rId99"/>
    <p:sldLayoutId id="2147484834" r:id="rId100"/>
    <p:sldLayoutId id="2147484835" r:id="rId101"/>
    <p:sldLayoutId id="2147484836" r:id="rId102"/>
    <p:sldLayoutId id="2147484837" r:id="rId103"/>
    <p:sldLayoutId id="2147484838" r:id="rId104"/>
    <p:sldLayoutId id="2147484839" r:id="rId105"/>
    <p:sldLayoutId id="2147484840" r:id="rId106"/>
    <p:sldLayoutId id="2147484841" r:id="rId107"/>
    <p:sldLayoutId id="2147484842" r:id="rId108"/>
    <p:sldLayoutId id="2147484843" r:id="rId109"/>
    <p:sldLayoutId id="2147484844" r:id="rId110"/>
    <p:sldLayoutId id="2147484845" r:id="rId111"/>
    <p:sldLayoutId id="2147484846" r:id="rId112"/>
    <p:sldLayoutId id="2147484847" r:id="rId113"/>
    <p:sldLayoutId id="2147484848" r:id="rId114"/>
    <p:sldLayoutId id="2147484849" r:id="rId115"/>
    <p:sldLayoutId id="2147484850" r:id="rId116"/>
    <p:sldLayoutId id="2147484851" r:id="rId117"/>
    <p:sldLayoutId id="2147484852" r:id="rId118"/>
    <p:sldLayoutId id="2147484853" r:id="rId119"/>
    <p:sldLayoutId id="2147484854" r:id="rId120"/>
    <p:sldLayoutId id="2147484855" r:id="rId121"/>
    <p:sldLayoutId id="2147484856" r:id="rId122"/>
    <p:sldLayoutId id="2147484857" r:id="rId123"/>
    <p:sldLayoutId id="2147484858" r:id="rId124"/>
    <p:sldLayoutId id="2147484859" r:id="rId125"/>
    <p:sldLayoutId id="2147484860" r:id="rId126"/>
    <p:sldLayoutId id="2147484861" r:id="rId127"/>
    <p:sldLayoutId id="2147484862" r:id="rId128"/>
    <p:sldLayoutId id="2147484863" r:id="rId129"/>
    <p:sldLayoutId id="2147484864" r:id="rId130"/>
    <p:sldLayoutId id="2147484865" r:id="rId131"/>
    <p:sldLayoutId id="2147484866" r:id="rId132"/>
    <p:sldLayoutId id="2147484867" r:id="rId133"/>
    <p:sldLayoutId id="2147484868" r:id="rId134"/>
    <p:sldLayoutId id="2147484869" r:id="rId135"/>
    <p:sldLayoutId id="2147484870" r:id="rId136"/>
    <p:sldLayoutId id="2147484871" r:id="rId137"/>
    <p:sldLayoutId id="2147484872" r:id="rId138"/>
    <p:sldLayoutId id="2147484873" r:id="rId139"/>
    <p:sldLayoutId id="2147484874" r:id="rId140"/>
    <p:sldLayoutId id="2147484875" r:id="rId141"/>
    <p:sldLayoutId id="2147484876" r:id="rId142"/>
    <p:sldLayoutId id="2147484877" r:id="rId143"/>
    <p:sldLayoutId id="2147484878" r:id="rId144"/>
    <p:sldLayoutId id="2147484879" r:id="rId145"/>
    <p:sldLayoutId id="2147484880" r:id="rId146"/>
    <p:sldLayoutId id="2147484881" r:id="rId147"/>
    <p:sldLayoutId id="2147484882" r:id="rId148"/>
    <p:sldLayoutId id="2147484883" r:id="rId149"/>
    <p:sldLayoutId id="2147484884" r:id="rId150"/>
    <p:sldLayoutId id="2147484885" r:id="rId151"/>
    <p:sldLayoutId id="2147484886" r:id="rId152"/>
    <p:sldLayoutId id="2147484887" r:id="rId153"/>
    <p:sldLayoutId id="2147484888" r:id="rId154"/>
    <p:sldLayoutId id="2147484889" r:id="rId155"/>
    <p:sldLayoutId id="2147484890" r:id="rId156"/>
    <p:sldLayoutId id="2147484891" r:id="rId157"/>
    <p:sldLayoutId id="2147484892" r:id="rId158"/>
    <p:sldLayoutId id="2147484893" r:id="rId159"/>
    <p:sldLayoutId id="2147484894" r:id="rId160"/>
    <p:sldLayoutId id="2147484895" r:id="rId161"/>
    <p:sldLayoutId id="2147484896" r:id="rId162"/>
    <p:sldLayoutId id="2147484897" r:id="rId163"/>
    <p:sldLayoutId id="2147484898" r:id="rId164"/>
    <p:sldLayoutId id="2147484899" r:id="rId165"/>
    <p:sldLayoutId id="2147484900" r:id="rId166"/>
    <p:sldLayoutId id="2147484901" r:id="rId167"/>
    <p:sldLayoutId id="2147484902" r:id="rId168"/>
    <p:sldLayoutId id="2147484903" r:id="rId169"/>
    <p:sldLayoutId id="2147484904" r:id="rId170"/>
    <p:sldLayoutId id="2147484905" r:id="rId171"/>
    <p:sldLayoutId id="2147484906" r:id="rId172"/>
    <p:sldLayoutId id="2147484907" r:id="rId173"/>
    <p:sldLayoutId id="2147484908" r:id="rId174"/>
    <p:sldLayoutId id="2147484909" r:id="rId175"/>
    <p:sldLayoutId id="2147484910" r:id="rId176"/>
    <p:sldLayoutId id="2147484911" r:id="rId177"/>
    <p:sldLayoutId id="2147484912" r:id="rId178"/>
    <p:sldLayoutId id="2147484913" r:id="rId179"/>
    <p:sldLayoutId id="2147484914" r:id="rId180"/>
    <p:sldLayoutId id="2147484915" r:id="rId181"/>
    <p:sldLayoutId id="2147484916" r:id="rId182"/>
    <p:sldLayoutId id="2147484917" r:id="rId183"/>
    <p:sldLayoutId id="2147484918" r:id="rId184"/>
    <p:sldLayoutId id="2147484919" r:id="rId185"/>
    <p:sldLayoutId id="2147484920" r:id="rId186"/>
    <p:sldLayoutId id="2147484921" r:id="rId187"/>
    <p:sldLayoutId id="2147484922" r:id="rId188"/>
    <p:sldLayoutId id="2147484923" r:id="rId189"/>
    <p:sldLayoutId id="2147484924" r:id="rId190"/>
    <p:sldLayoutId id="2147484925" r:id="rId191"/>
    <p:sldLayoutId id="2147484926" r:id="rId192"/>
    <p:sldLayoutId id="2147484927" r:id="rId193"/>
    <p:sldLayoutId id="2147484928" r:id="rId194"/>
    <p:sldLayoutId id="2147484929" r:id="rId195"/>
    <p:sldLayoutId id="2147484930" r:id="rId196"/>
    <p:sldLayoutId id="2147484931" r:id="rId197"/>
    <p:sldLayoutId id="2147484932" r:id="rId198"/>
    <p:sldLayoutId id="2147484933" r:id="rId199"/>
    <p:sldLayoutId id="2147484934" r:id="rId200"/>
    <p:sldLayoutId id="2147484935" r:id="rId201"/>
    <p:sldLayoutId id="2147484936" r:id="rId202"/>
    <p:sldLayoutId id="2147484937" r:id="rId203"/>
    <p:sldLayoutId id="2147484938" r:id="rId204"/>
    <p:sldLayoutId id="2147484939" r:id="rId205"/>
    <p:sldLayoutId id="2147484940" r:id="rId206"/>
    <p:sldLayoutId id="2147484941" r:id="rId207"/>
    <p:sldLayoutId id="2147484942" r:id="rId208"/>
    <p:sldLayoutId id="2147484943" r:id="rId209"/>
    <p:sldLayoutId id="2147484944" r:id="rId210"/>
    <p:sldLayoutId id="2147484945" r:id="rId211"/>
    <p:sldLayoutId id="2147484946" r:id="rId212"/>
    <p:sldLayoutId id="2147484947" r:id="rId213"/>
    <p:sldLayoutId id="2147484948" r:id="rId214"/>
    <p:sldLayoutId id="2147484949" r:id="rId215"/>
    <p:sldLayoutId id="2147484950" r:id="rId216"/>
    <p:sldLayoutId id="2147484951" r:id="rId217"/>
    <p:sldLayoutId id="2147484952" r:id="rId218"/>
    <p:sldLayoutId id="2147484953" r:id="rId219"/>
    <p:sldLayoutId id="2147484954" r:id="rId220"/>
    <p:sldLayoutId id="2147484955" r:id="rId221"/>
    <p:sldLayoutId id="2147484956" r:id="rId222"/>
    <p:sldLayoutId id="2147484957" r:id="rId223"/>
    <p:sldLayoutId id="2147484958" r:id="rId224"/>
    <p:sldLayoutId id="2147484959" r:id="rId225"/>
    <p:sldLayoutId id="2147484960" r:id="rId226"/>
    <p:sldLayoutId id="2147484961" r:id="rId227"/>
    <p:sldLayoutId id="2147484962" r:id="rId228"/>
    <p:sldLayoutId id="2147484963" r:id="rId229"/>
    <p:sldLayoutId id="2147484964" r:id="rId230"/>
    <p:sldLayoutId id="2147484965" r:id="rId231"/>
    <p:sldLayoutId id="2147484966" r:id="rId232"/>
    <p:sldLayoutId id="2147484967" r:id="rId233"/>
    <p:sldLayoutId id="2147484968" r:id="rId234"/>
    <p:sldLayoutId id="2147484969" r:id="rId235"/>
    <p:sldLayoutId id="2147484970" r:id="rId236"/>
    <p:sldLayoutId id="2147484971" r:id="rId237"/>
    <p:sldLayoutId id="2147484972" r:id="rId238"/>
    <p:sldLayoutId id="2147484973" r:id="rId239"/>
    <p:sldLayoutId id="2147484974" r:id="rId240"/>
    <p:sldLayoutId id="2147484975" r:id="rId241"/>
    <p:sldLayoutId id="2147484976" r:id="rId242"/>
    <p:sldLayoutId id="2147484977" r:id="rId243"/>
    <p:sldLayoutId id="2147484978" r:id="rId244"/>
    <p:sldLayoutId id="2147484979" r:id="rId245"/>
    <p:sldLayoutId id="2147484980" r:id="rId246"/>
    <p:sldLayoutId id="2147484981" r:id="rId247"/>
    <p:sldLayoutId id="2147484982" r:id="rId248"/>
    <p:sldLayoutId id="2147484983" r:id="rId249"/>
    <p:sldLayoutId id="2147484984" r:id="rId250"/>
    <p:sldLayoutId id="2147484985" r:id="rId251"/>
    <p:sldLayoutId id="2147484986" r:id="rId252"/>
    <p:sldLayoutId id="2147484987" r:id="rId253"/>
    <p:sldLayoutId id="2147484988" r:id="rId254"/>
    <p:sldLayoutId id="2147484989" r:id="rId255"/>
    <p:sldLayoutId id="2147484990" r:id="rId256"/>
    <p:sldLayoutId id="2147484991" r:id="rId257"/>
    <p:sldLayoutId id="2147484992" r:id="rId258"/>
    <p:sldLayoutId id="2147484993" r:id="rId259"/>
    <p:sldLayoutId id="2147484994" r:id="rId260"/>
    <p:sldLayoutId id="2147484995" r:id="rId261"/>
    <p:sldLayoutId id="2147484996" r:id="rId262"/>
    <p:sldLayoutId id="2147484997" r:id="rId263"/>
    <p:sldLayoutId id="2147484998" r:id="rId264"/>
    <p:sldLayoutId id="2147484999" r:id="rId265"/>
    <p:sldLayoutId id="2147485000" r:id="rId266"/>
    <p:sldLayoutId id="2147485001" r:id="rId267"/>
    <p:sldLayoutId id="2147485002" r:id="rId268"/>
    <p:sldLayoutId id="2147485003" r:id="rId269"/>
    <p:sldLayoutId id="2147485004" r:id="rId270"/>
    <p:sldLayoutId id="2147485005" r:id="rId271"/>
    <p:sldLayoutId id="2147485006" r:id="rId272"/>
    <p:sldLayoutId id="2147485007" r:id="rId273"/>
    <p:sldLayoutId id="2147485008" r:id="rId274"/>
    <p:sldLayoutId id="2147485009" r:id="rId275"/>
    <p:sldLayoutId id="2147485010" r:id="rId276"/>
    <p:sldLayoutId id="2147485011" r:id="rId277"/>
    <p:sldLayoutId id="2147485012" r:id="rId278"/>
    <p:sldLayoutId id="2147485013" r:id="rId279"/>
    <p:sldLayoutId id="2147485014" r:id="rId280"/>
    <p:sldLayoutId id="2147485015" r:id="rId281"/>
    <p:sldLayoutId id="2147485016" r:id="rId282"/>
    <p:sldLayoutId id="2147485017" r:id="rId283"/>
    <p:sldLayoutId id="2147485018" r:id="rId284"/>
    <p:sldLayoutId id="2147485019" r:id="rId285"/>
    <p:sldLayoutId id="2147485020" r:id="rId286"/>
    <p:sldLayoutId id="2147485021" r:id="rId287"/>
    <p:sldLayoutId id="2147485022" r:id="rId288"/>
    <p:sldLayoutId id="2147485023" r:id="rId289"/>
    <p:sldLayoutId id="2147485024" r:id="rId290"/>
    <p:sldLayoutId id="2147485025" r:id="rId291"/>
    <p:sldLayoutId id="2147485026" r:id="rId292"/>
    <p:sldLayoutId id="2147485027" r:id="rId293"/>
    <p:sldLayoutId id="2147485028" r:id="rId294"/>
    <p:sldLayoutId id="2147485029" r:id="rId295"/>
    <p:sldLayoutId id="2147485030" r:id="rId296"/>
    <p:sldLayoutId id="2147485031" r:id="rId297"/>
    <p:sldLayoutId id="2147485032" r:id="rId298"/>
    <p:sldLayoutId id="2147485033" r:id="rId299"/>
    <p:sldLayoutId id="2147485034" r:id="rId300"/>
    <p:sldLayoutId id="2147485035" r:id="rId301"/>
    <p:sldLayoutId id="2147485036" r:id="rId302"/>
    <p:sldLayoutId id="2147485037" r:id="rId303"/>
    <p:sldLayoutId id="2147485038" r:id="rId304"/>
    <p:sldLayoutId id="2147485039" r:id="rId305"/>
    <p:sldLayoutId id="2147485040" r:id="rId306"/>
    <p:sldLayoutId id="2147485041" r:id="rId307"/>
    <p:sldLayoutId id="2147485042" r:id="rId308"/>
    <p:sldLayoutId id="2147485043" r:id="rId309"/>
    <p:sldLayoutId id="2147485044" r:id="rId310"/>
    <p:sldLayoutId id="2147485045" r:id="rId311"/>
    <p:sldLayoutId id="2147485046" r:id="rId312"/>
    <p:sldLayoutId id="2147485047" r:id="rId313"/>
    <p:sldLayoutId id="2147485048" r:id="rId314"/>
    <p:sldLayoutId id="2147485049" r:id="rId315"/>
    <p:sldLayoutId id="2147485050" r:id="rId316"/>
    <p:sldLayoutId id="2147485051" r:id="rId317"/>
    <p:sldLayoutId id="2147485052" r:id="rId318"/>
    <p:sldLayoutId id="2147485053" r:id="rId319"/>
    <p:sldLayoutId id="2147485054" r:id="rId320"/>
    <p:sldLayoutId id="2147485055" r:id="rId321"/>
    <p:sldLayoutId id="2147485056" r:id="rId322"/>
    <p:sldLayoutId id="2147485057" r:id="rId323"/>
    <p:sldLayoutId id="2147485058" r:id="rId324"/>
    <p:sldLayoutId id="2147485059" r:id="rId325"/>
    <p:sldLayoutId id="2147485060" r:id="rId326"/>
    <p:sldLayoutId id="2147485061" r:id="rId327"/>
    <p:sldLayoutId id="2147485062" r:id="rId328"/>
    <p:sldLayoutId id="2147485063" r:id="rId329"/>
    <p:sldLayoutId id="2147485064" r:id="rId330"/>
    <p:sldLayoutId id="2147485065" r:id="rId331"/>
    <p:sldLayoutId id="2147485066" r:id="rId332"/>
    <p:sldLayoutId id="2147485067" r:id="rId333"/>
    <p:sldLayoutId id="2147485068" r:id="rId334"/>
    <p:sldLayoutId id="2147485069" r:id="rId335"/>
    <p:sldLayoutId id="2147485070" r:id="rId336"/>
    <p:sldLayoutId id="2147485071" r:id="rId337"/>
    <p:sldLayoutId id="2147485072" r:id="rId338"/>
    <p:sldLayoutId id="2147485073" r:id="rId339"/>
    <p:sldLayoutId id="2147485074" r:id="rId340"/>
    <p:sldLayoutId id="2147485075" r:id="rId341"/>
    <p:sldLayoutId id="2147485076" r:id="rId342"/>
    <p:sldLayoutId id="2147485077" r:id="rId343"/>
    <p:sldLayoutId id="2147485078" r:id="rId344"/>
    <p:sldLayoutId id="2147485079" r:id="rId345"/>
    <p:sldLayoutId id="2147485080" r:id="rId346"/>
    <p:sldLayoutId id="2147485081" r:id="rId347"/>
    <p:sldLayoutId id="2147485082" r:id="rId348"/>
    <p:sldLayoutId id="2147485083" r:id="rId349"/>
    <p:sldLayoutId id="2147485084" r:id="rId350"/>
    <p:sldLayoutId id="2147485085" r:id="rId351"/>
    <p:sldLayoutId id="2147485086" r:id="rId352"/>
    <p:sldLayoutId id="2147485087" r:id="rId353"/>
    <p:sldLayoutId id="2147485088" r:id="rId354"/>
    <p:sldLayoutId id="2147485089" r:id="rId355"/>
    <p:sldLayoutId id="2147485090" r:id="rId356"/>
    <p:sldLayoutId id="2147485091" r:id="rId357"/>
    <p:sldLayoutId id="2147485092" r:id="rId358"/>
    <p:sldLayoutId id="2147485093" r:id="rId359"/>
    <p:sldLayoutId id="2147485094" r:id="rId360"/>
    <p:sldLayoutId id="2147485095" r:id="rId361"/>
    <p:sldLayoutId id="2147485096" r:id="rId362"/>
    <p:sldLayoutId id="2147485097" r:id="rId363"/>
    <p:sldLayoutId id="2147485098" r:id="rId364"/>
    <p:sldLayoutId id="2147485099" r:id="rId365"/>
    <p:sldLayoutId id="2147485100" r:id="rId366"/>
    <p:sldLayoutId id="2147485101" r:id="rId367"/>
    <p:sldLayoutId id="2147485102" r:id="rId368"/>
    <p:sldLayoutId id="2147485103" r:id="rId369"/>
    <p:sldLayoutId id="2147485104" r:id="rId370"/>
    <p:sldLayoutId id="2147485105" r:id="rId371"/>
    <p:sldLayoutId id="2147485106" r:id="rId372"/>
    <p:sldLayoutId id="2147485107" r:id="rId373"/>
    <p:sldLayoutId id="2147485108" r:id="rId374"/>
    <p:sldLayoutId id="2147485109" r:id="rId375"/>
    <p:sldLayoutId id="2147485110" r:id="rId376"/>
    <p:sldLayoutId id="2147485111" r:id="rId377"/>
    <p:sldLayoutId id="2147485112" r:id="rId378"/>
    <p:sldLayoutId id="2147485113" r:id="rId379"/>
    <p:sldLayoutId id="2147485114" r:id="rId380"/>
    <p:sldLayoutId id="2147485115" r:id="rId381"/>
    <p:sldLayoutId id="2147485116" r:id="rId382"/>
    <p:sldLayoutId id="2147485117" r:id="rId383"/>
    <p:sldLayoutId id="2147485118" r:id="rId384"/>
    <p:sldLayoutId id="2147485119" r:id="rId385"/>
    <p:sldLayoutId id="2147485120" r:id="rId386"/>
    <p:sldLayoutId id="2147485121" r:id="rId387"/>
    <p:sldLayoutId id="2147485122" r:id="rId388"/>
    <p:sldLayoutId id="2147485123" r:id="rId389"/>
    <p:sldLayoutId id="2147485124" r:id="rId390"/>
    <p:sldLayoutId id="2147485125" r:id="rId391"/>
    <p:sldLayoutId id="2147485126" r:id="rId392"/>
    <p:sldLayoutId id="2147485127" r:id="rId393"/>
    <p:sldLayoutId id="2147485128" r:id="rId394"/>
    <p:sldLayoutId id="2147485129" r:id="rId395"/>
    <p:sldLayoutId id="2147485130" r:id="rId396"/>
    <p:sldLayoutId id="2147485131" r:id="rId397"/>
    <p:sldLayoutId id="2147485132" r:id="rId398"/>
    <p:sldLayoutId id="2147485133" r:id="rId399"/>
    <p:sldLayoutId id="2147485134" r:id="rId400"/>
    <p:sldLayoutId id="2147485135" r:id="rId401"/>
    <p:sldLayoutId id="2147485136" r:id="rId402"/>
    <p:sldLayoutId id="2147485137" r:id="rId403"/>
    <p:sldLayoutId id="2147485138" r:id="rId404"/>
    <p:sldLayoutId id="2147485139" r:id="rId405"/>
    <p:sldLayoutId id="2147485140" r:id="rId406"/>
    <p:sldLayoutId id="2147485141" r:id="rId407"/>
    <p:sldLayoutId id="2147485142" r:id="rId408"/>
    <p:sldLayoutId id="2147485143" r:id="rId409"/>
    <p:sldLayoutId id="2147485144" r:id="rId410"/>
    <p:sldLayoutId id="2147485145" r:id="rId411"/>
    <p:sldLayoutId id="2147485146" r:id="rId412"/>
    <p:sldLayoutId id="2147485147" r:id="rId413"/>
    <p:sldLayoutId id="2147485148" r:id="rId414"/>
    <p:sldLayoutId id="2147485149" r:id="rId415"/>
    <p:sldLayoutId id="2147485150" r:id="rId416"/>
    <p:sldLayoutId id="2147485151" r:id="rId417"/>
    <p:sldLayoutId id="2147485152" r:id="rId418"/>
    <p:sldLayoutId id="2147485153" r:id="rId419"/>
    <p:sldLayoutId id="2147485154" r:id="rId420"/>
    <p:sldLayoutId id="2147485155" r:id="rId421"/>
    <p:sldLayoutId id="2147485156" r:id="rId422"/>
    <p:sldLayoutId id="2147485157" r:id="rId423"/>
    <p:sldLayoutId id="2147485158" r:id="rId424"/>
    <p:sldLayoutId id="2147485159" r:id="rId425"/>
    <p:sldLayoutId id="2147485160" r:id="rId426"/>
    <p:sldLayoutId id="2147485161" r:id="rId427"/>
    <p:sldLayoutId id="2147485162" r:id="rId428"/>
    <p:sldLayoutId id="2147485163" r:id="rId429"/>
    <p:sldLayoutId id="2147485164" r:id="rId430"/>
    <p:sldLayoutId id="2147485165" r:id="rId431"/>
    <p:sldLayoutId id="2147485166" r:id="rId432"/>
    <p:sldLayoutId id="2147485167" r:id="rId433"/>
    <p:sldLayoutId id="2147485168" r:id="rId434"/>
    <p:sldLayoutId id="2147485169" r:id="rId435"/>
    <p:sldLayoutId id="2147485170" r:id="rId436"/>
    <p:sldLayoutId id="2147485171" r:id="rId437"/>
    <p:sldLayoutId id="2147485172" r:id="rId438"/>
    <p:sldLayoutId id="2147485173" r:id="rId439"/>
    <p:sldLayoutId id="2147485174" r:id="rId440"/>
    <p:sldLayoutId id="2147485175" r:id="rId441"/>
    <p:sldLayoutId id="2147485176" r:id="rId442"/>
    <p:sldLayoutId id="2147485177" r:id="rId443"/>
    <p:sldLayoutId id="2147485178" r:id="rId444"/>
    <p:sldLayoutId id="2147485179" r:id="rId445"/>
    <p:sldLayoutId id="2147485180" r:id="rId446"/>
    <p:sldLayoutId id="2147485181" r:id="rId447"/>
    <p:sldLayoutId id="2147485182" r:id="rId448"/>
    <p:sldLayoutId id="2147485183" r:id="rId449"/>
    <p:sldLayoutId id="2147485184" r:id="rId450"/>
    <p:sldLayoutId id="2147485185" r:id="rId451"/>
    <p:sldLayoutId id="2147485186" r:id="rId452"/>
    <p:sldLayoutId id="2147485187" r:id="rId453"/>
    <p:sldLayoutId id="2147485188" r:id="rId454"/>
    <p:sldLayoutId id="2147485189" r:id="rId455"/>
    <p:sldLayoutId id="2147485190" r:id="rId456"/>
    <p:sldLayoutId id="2147485191" r:id="rId457"/>
    <p:sldLayoutId id="2147485192" r:id="rId458"/>
    <p:sldLayoutId id="2147485193" r:id="rId459"/>
    <p:sldLayoutId id="2147485194" r:id="rId460"/>
    <p:sldLayoutId id="2147485195" r:id="rId461"/>
    <p:sldLayoutId id="2147485196" r:id="rId462"/>
    <p:sldLayoutId id="2147485197" r:id="rId463"/>
    <p:sldLayoutId id="2147485198" r:id="rId464"/>
    <p:sldLayoutId id="2147485199" r:id="rId465"/>
    <p:sldLayoutId id="2147485200" r:id="rId466"/>
    <p:sldLayoutId id="2147485201" r:id="rId467"/>
    <p:sldLayoutId id="2147485202" r:id="rId468"/>
    <p:sldLayoutId id="2147485203" r:id="rId469"/>
    <p:sldLayoutId id="2147485204" r:id="rId470"/>
    <p:sldLayoutId id="2147485205" r:id="rId471"/>
    <p:sldLayoutId id="2147485206" r:id="rId472"/>
    <p:sldLayoutId id="2147485207" r:id="rId473"/>
    <p:sldLayoutId id="2147485208" r:id="rId474"/>
    <p:sldLayoutId id="2147485209" r:id="rId475"/>
    <p:sldLayoutId id="2147485210" r:id="rId476"/>
    <p:sldLayoutId id="2147485211" r:id="rId477"/>
    <p:sldLayoutId id="2147485212" r:id="rId478"/>
    <p:sldLayoutId id="2147485213" r:id="rId479"/>
    <p:sldLayoutId id="2147485214" r:id="rId480"/>
    <p:sldLayoutId id="2147485215" r:id="rId481"/>
    <p:sldLayoutId id="2147485216" r:id="rId482"/>
    <p:sldLayoutId id="2147485217" r:id="rId483"/>
    <p:sldLayoutId id="2147485218" r:id="rId484"/>
    <p:sldLayoutId id="2147485219" r:id="rId485"/>
    <p:sldLayoutId id="2147485220" r:id="rId486"/>
    <p:sldLayoutId id="2147485221" r:id="rId487"/>
    <p:sldLayoutId id="2147485222" r:id="rId488"/>
    <p:sldLayoutId id="2147485223" r:id="rId489"/>
    <p:sldLayoutId id="2147485224" r:id="rId490"/>
    <p:sldLayoutId id="2147485225" r:id="rId491"/>
    <p:sldLayoutId id="2147485226" r:id="rId492"/>
    <p:sldLayoutId id="2147485227" r:id="rId493"/>
    <p:sldLayoutId id="2147485228" r:id="rId494"/>
    <p:sldLayoutId id="2147485229" r:id="rId495"/>
    <p:sldLayoutId id="2147485230" r:id="rId496"/>
    <p:sldLayoutId id="2147485231" r:id="rId497"/>
    <p:sldLayoutId id="2147485232" r:id="rId498"/>
    <p:sldLayoutId id="2147485233" r:id="rId499"/>
    <p:sldLayoutId id="2147485234" r:id="rId500"/>
    <p:sldLayoutId id="2147485235" r:id="rId501"/>
    <p:sldLayoutId id="2147485236" r:id="rId502"/>
    <p:sldLayoutId id="2147485237" r:id="rId503"/>
    <p:sldLayoutId id="2147485238" r:id="rId504"/>
    <p:sldLayoutId id="2147485239" r:id="rId505"/>
    <p:sldLayoutId id="2147485240" r:id="rId506"/>
    <p:sldLayoutId id="2147485241" r:id="rId507"/>
    <p:sldLayoutId id="2147485242" r:id="rId508"/>
    <p:sldLayoutId id="2147485243" r:id="rId509"/>
    <p:sldLayoutId id="2147485244" r:id="rId510"/>
    <p:sldLayoutId id="2147485245" r:id="rId511"/>
    <p:sldLayoutId id="2147485246" r:id="rId512"/>
    <p:sldLayoutId id="2147485247" r:id="rId513"/>
    <p:sldLayoutId id="2147485248" r:id="rId514"/>
    <p:sldLayoutId id="2147485249" r:id="rId515"/>
    <p:sldLayoutId id="2147485250" r:id="rId516"/>
    <p:sldLayoutId id="2147485251" r:id="rId517"/>
    <p:sldLayoutId id="2147485252" r:id="rId518"/>
    <p:sldLayoutId id="2147485253" r:id="rId519"/>
    <p:sldLayoutId id="2147485254" r:id="rId520"/>
    <p:sldLayoutId id="2147485255" r:id="rId521"/>
    <p:sldLayoutId id="2147485256" r:id="rId522"/>
    <p:sldLayoutId id="2147485257" r:id="rId523"/>
    <p:sldLayoutId id="2147485258" r:id="rId524"/>
    <p:sldLayoutId id="2147485259" r:id="rId525"/>
    <p:sldLayoutId id="2147485260" r:id="rId526"/>
    <p:sldLayoutId id="2147485261" r:id="rId527"/>
    <p:sldLayoutId id="2147485262" r:id="rId528"/>
    <p:sldLayoutId id="2147485263" r:id="rId529"/>
    <p:sldLayoutId id="2147485264" r:id="rId530"/>
    <p:sldLayoutId id="2147485265" r:id="rId531"/>
    <p:sldLayoutId id="2147485266" r:id="rId532"/>
    <p:sldLayoutId id="2147485267" r:id="rId533"/>
    <p:sldLayoutId id="2147485268" r:id="rId534"/>
    <p:sldLayoutId id="2147485269" r:id="rId535"/>
    <p:sldLayoutId id="2147485270" r:id="rId536"/>
    <p:sldLayoutId id="2147485271" r:id="rId537"/>
    <p:sldLayoutId id="2147485272" r:id="rId538"/>
    <p:sldLayoutId id="2147485273" r:id="rId539"/>
    <p:sldLayoutId id="2147485274" r:id="rId540"/>
    <p:sldLayoutId id="2147485275" r:id="rId541"/>
    <p:sldLayoutId id="2147485276" r:id="rId542"/>
    <p:sldLayoutId id="2147485277" r:id="rId543"/>
    <p:sldLayoutId id="2147485278" r:id="rId544"/>
    <p:sldLayoutId id="2147485279" r:id="rId545"/>
    <p:sldLayoutId id="2147485280" r:id="rId546"/>
    <p:sldLayoutId id="2147485281" r:id="rId5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145584514"/>
      </p:ext>
    </p:extLst>
  </p:cSld>
  <p:clrMap bg1="lt1" tx1="dk1" bg2="dk2" tx2="lt2" accent1="accent1" accent2="accent2" accent3="accent3" accent4="accent4" accent5="accent5" accent6="accent6" hlink="hlink" folHlink="folHlink"/>
  <p:sldLayoutIdLst>
    <p:sldLayoutId id="2147489222" r:id="rId1"/>
    <p:sldLayoutId id="2147489223" r:id="rId2"/>
    <p:sldLayoutId id="2147489224" r:id="rId3"/>
    <p:sldLayoutId id="2147489225" r:id="rId4"/>
    <p:sldLayoutId id="2147489226" r:id="rId5"/>
    <p:sldLayoutId id="2147489227" r:id="rId6"/>
    <p:sldLayoutId id="2147489228" r:id="rId7"/>
    <p:sldLayoutId id="2147489229" r:id="rId8"/>
    <p:sldLayoutId id="2147489230" r:id="rId9"/>
    <p:sldLayoutId id="2147489231" r:id="rId10"/>
    <p:sldLayoutId id="2147489232" r:id="rId11"/>
    <p:sldLayoutId id="2147489233" r:id="rId12"/>
    <p:sldLayoutId id="21474892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4.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7.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1.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41.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56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60.xml"/><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60.xml"/><Relationship Id="rId6" Type="http://schemas.openxmlformats.org/officeDocument/2006/relationships/image" Target="../media/image25.emf"/><Relationship Id="rId5" Type="http://schemas.openxmlformats.org/officeDocument/2006/relationships/image" Target="../media/image13.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02334" y="339640"/>
            <a:ext cx="7612951" cy="46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SỞ BỒ ĐỀ  </a:t>
            </a:r>
          </a:p>
        </p:txBody>
      </p:sp>
      <p:grpSp>
        <p:nvGrpSpPr>
          <p:cNvPr id="4" name="Group 2"/>
          <p:cNvGrpSpPr>
            <a:grpSpLocks noChangeAspect="1"/>
          </p:cNvGrpSpPr>
          <p:nvPr/>
        </p:nvGrpSpPr>
        <p:grpSpPr bwMode="auto">
          <a:xfrm>
            <a:off x="6172675" y="3016905"/>
            <a:ext cx="5642394" cy="3371903"/>
            <a:chOff x="0" y="0"/>
            <a:chExt cx="5460" cy="3810"/>
          </a:xfrm>
        </p:grpSpPr>
        <p:sp>
          <p:nvSpPr>
            <p:cNvPr id="5"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25" name="Group 27"/>
          <p:cNvGrpSpPr>
            <a:grpSpLocks/>
          </p:cNvGrpSpPr>
          <p:nvPr/>
        </p:nvGrpSpPr>
        <p:grpSpPr bwMode="auto">
          <a:xfrm rot="-637170">
            <a:off x="8447408" y="4476058"/>
            <a:ext cx="2425043" cy="994442"/>
            <a:chOff x="336" y="2040"/>
            <a:chExt cx="1200" cy="2016"/>
          </a:xfrm>
        </p:grpSpPr>
        <p:pic>
          <p:nvPicPr>
            <p:cNvPr id="26" name="Picture 28" descr="p3012_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AutoShape 3"/>
          <p:cNvSpPr>
            <a:spLocks noChangeArrowheads="1"/>
          </p:cNvSpPr>
          <p:nvPr/>
        </p:nvSpPr>
        <p:spPr bwMode="auto">
          <a:xfrm>
            <a:off x="6809253" y="3693303"/>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0" name="AutoShape 8"/>
          <p:cNvSpPr>
            <a:spLocks noChangeArrowheads="1"/>
          </p:cNvSpPr>
          <p:nvPr/>
        </p:nvSpPr>
        <p:spPr bwMode="auto">
          <a:xfrm>
            <a:off x="4896742" y="774045"/>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1" name="AutoShape 10"/>
          <p:cNvSpPr>
            <a:spLocks noChangeArrowheads="1"/>
          </p:cNvSpPr>
          <p:nvPr/>
        </p:nvSpPr>
        <p:spPr bwMode="auto">
          <a:xfrm>
            <a:off x="6819725" y="95582"/>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2" name="AutoShape 14"/>
          <p:cNvSpPr>
            <a:spLocks noChangeArrowheads="1"/>
          </p:cNvSpPr>
          <p:nvPr/>
        </p:nvSpPr>
        <p:spPr bwMode="auto">
          <a:xfrm>
            <a:off x="7666120" y="1523903"/>
            <a:ext cx="296388" cy="320985"/>
          </a:xfrm>
          <a:prstGeom prst="star5">
            <a:avLst/>
          </a:prstGeom>
          <a:gradFill rotWithShape="1">
            <a:gsLst>
              <a:gs pos="0">
                <a:srgbClr val="5B9BD5"/>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3" name="AutoShape 19"/>
          <p:cNvSpPr>
            <a:spLocks noChangeArrowheads="1"/>
          </p:cNvSpPr>
          <p:nvPr/>
        </p:nvSpPr>
        <p:spPr bwMode="auto">
          <a:xfrm>
            <a:off x="7048707" y="436420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4" name="AutoShape 21"/>
          <p:cNvSpPr>
            <a:spLocks noChangeArrowheads="1"/>
          </p:cNvSpPr>
          <p:nvPr/>
        </p:nvSpPr>
        <p:spPr bwMode="auto">
          <a:xfrm>
            <a:off x="6445868" y="4483906"/>
            <a:ext cx="367794" cy="40303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AutoShape 22"/>
          <p:cNvSpPr>
            <a:spLocks noChangeArrowheads="1"/>
          </p:cNvSpPr>
          <p:nvPr/>
        </p:nvSpPr>
        <p:spPr bwMode="auto">
          <a:xfrm>
            <a:off x="7574523" y="3921524"/>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6" name="AutoShape 4"/>
          <p:cNvSpPr>
            <a:spLocks noChangeArrowheads="1"/>
          </p:cNvSpPr>
          <p:nvPr/>
        </p:nvSpPr>
        <p:spPr bwMode="auto">
          <a:xfrm>
            <a:off x="1328517" y="2686041"/>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7" name="AutoShape 7"/>
          <p:cNvSpPr>
            <a:spLocks noChangeArrowheads="1"/>
          </p:cNvSpPr>
          <p:nvPr/>
        </p:nvSpPr>
        <p:spPr bwMode="auto">
          <a:xfrm>
            <a:off x="2450569" y="119130"/>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8" name="AutoShape 13"/>
          <p:cNvSpPr>
            <a:spLocks noChangeArrowheads="1"/>
          </p:cNvSpPr>
          <p:nvPr/>
        </p:nvSpPr>
        <p:spPr bwMode="auto">
          <a:xfrm>
            <a:off x="2259761" y="932409"/>
            <a:ext cx="390305" cy="294330"/>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9" name="WordArt 11"/>
          <p:cNvSpPr>
            <a:spLocks noChangeArrowheads="1" noChangeShapeType="1" noTextEdit="1"/>
          </p:cNvSpPr>
          <p:nvPr/>
        </p:nvSpPr>
        <p:spPr bwMode="auto">
          <a:xfrm>
            <a:off x="960895" y="1222637"/>
            <a:ext cx="1070780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CHÀO MỪNG CÁC EM ĐẾN VỚI TIẾT HỌC NGÀY HÔM NAY</a:t>
            </a:r>
          </a:p>
        </p:txBody>
      </p:sp>
      <p:pic>
        <p:nvPicPr>
          <p:cNvPr id="40"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9226666" y="3810841"/>
            <a:ext cx="2588403" cy="25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5"/>
          <a:stretch>
            <a:fillRect/>
          </a:stretch>
        </p:blipFill>
        <p:spPr>
          <a:xfrm>
            <a:off x="10936762" y="0"/>
            <a:ext cx="1255238" cy="937524"/>
          </a:xfrm>
          <a:prstGeom prst="rect">
            <a:avLst/>
          </a:prstGeom>
        </p:spPr>
      </p:pic>
      <p:pic>
        <p:nvPicPr>
          <p:cNvPr id="4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99" y="2843636"/>
            <a:ext cx="5612476" cy="401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8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7" presetClass="entr" presetSubtype="4"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0" fill="hold"/>
                                        <p:tgtEl>
                                          <p:spTgt spid="25"/>
                                        </p:tgtEl>
                                        <p:attrNameLst>
                                          <p:attrName>ppt_x</p:attrName>
                                        </p:attrNameLst>
                                      </p:cBhvr>
                                      <p:tavLst>
                                        <p:tav tm="0">
                                          <p:val>
                                            <p:strVal val="#ppt_x"/>
                                          </p:val>
                                        </p:tav>
                                        <p:tav tm="100000">
                                          <p:val>
                                            <p:strVal val="#ppt_x"/>
                                          </p:val>
                                        </p:tav>
                                      </p:tavLst>
                                    </p:anim>
                                    <p:anim calcmode="lin" valueType="num">
                                      <p:cBhvr additive="base">
                                        <p:cTn id="13" dur="5000" fill="hold"/>
                                        <p:tgtEl>
                                          <p:spTgt spid="2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fltVal val="0"/>
                                          </p:val>
                                        </p:tav>
                                        <p:tav tm="100000">
                                          <p:val>
                                            <p:strVal val="#ppt_w"/>
                                          </p:val>
                                        </p:tav>
                                      </p:tavLst>
                                    </p:anim>
                                    <p:anim calcmode="lin" valueType="num">
                                      <p:cBhvr>
                                        <p:cTn id="17" dur="1000" fill="hold"/>
                                        <p:tgtEl>
                                          <p:spTgt spid="29"/>
                                        </p:tgtEl>
                                        <p:attrNameLst>
                                          <p:attrName>ppt_h</p:attrName>
                                        </p:attrNameLst>
                                      </p:cBhvr>
                                      <p:tavLst>
                                        <p:tav tm="0">
                                          <p:val>
                                            <p:fltVal val="0"/>
                                          </p:val>
                                        </p:tav>
                                        <p:tav tm="100000">
                                          <p:val>
                                            <p:strVal val="#ppt_h"/>
                                          </p:val>
                                        </p:tav>
                                      </p:tavLst>
                                    </p:anim>
                                    <p:anim calcmode="lin" valueType="num">
                                      <p:cBhvr>
                                        <p:cTn id="18" dur="1000" fill="hold"/>
                                        <p:tgtEl>
                                          <p:spTgt spid="29"/>
                                        </p:tgtEl>
                                        <p:attrNameLst>
                                          <p:attrName>ppt_x</p:attrName>
                                        </p:attrNameLst>
                                      </p:cBhvr>
                                      <p:tavLst>
                                        <p:tav tm="0">
                                          <p:val>
                                            <p:fltVal val="0.5"/>
                                          </p:val>
                                        </p:tav>
                                        <p:tav tm="100000">
                                          <p:val>
                                            <p:strVal val="#ppt_x"/>
                                          </p:val>
                                        </p:tav>
                                      </p:tavLst>
                                    </p:anim>
                                    <p:anim calcmode="lin" valueType="num">
                                      <p:cBhvr>
                                        <p:cTn id="19" dur="1000" fill="hold"/>
                                        <p:tgtEl>
                                          <p:spTgt spid="29"/>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 calcmode="lin" valueType="num">
                                      <p:cBhvr>
                                        <p:cTn id="24" dur="1000" fill="hold"/>
                                        <p:tgtEl>
                                          <p:spTgt spid="30"/>
                                        </p:tgtEl>
                                        <p:attrNameLst>
                                          <p:attrName>ppt_x</p:attrName>
                                        </p:attrNameLst>
                                      </p:cBhvr>
                                      <p:tavLst>
                                        <p:tav tm="0">
                                          <p:val>
                                            <p:fltVal val="0.5"/>
                                          </p:val>
                                        </p:tav>
                                        <p:tav tm="100000">
                                          <p:val>
                                            <p:strVal val="#ppt_x"/>
                                          </p:val>
                                        </p:tav>
                                      </p:tavLst>
                                    </p:anim>
                                    <p:anim calcmode="lin" valueType="num">
                                      <p:cBhvr>
                                        <p:cTn id="25" dur="1000" fill="hold"/>
                                        <p:tgtEl>
                                          <p:spTgt spid="30"/>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grpId="0" nodeType="withEffect">
                                  <p:stCondLst>
                                    <p:cond delay="15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ppt_x</p:attrName>
                                        </p:attrNameLst>
                                      </p:cBhvr>
                                      <p:tavLst>
                                        <p:tav tm="0">
                                          <p:val>
                                            <p:fltVal val="0.5"/>
                                          </p:val>
                                        </p:tav>
                                        <p:tav tm="100000">
                                          <p:val>
                                            <p:strVal val="#ppt_x"/>
                                          </p:val>
                                        </p:tav>
                                      </p:tavLst>
                                    </p:anim>
                                    <p:anim calcmode="lin" valueType="num">
                                      <p:cBhvr>
                                        <p:cTn id="31" dur="1000" fill="hold"/>
                                        <p:tgtEl>
                                          <p:spTgt spid="31"/>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ppt_w</p:attrName>
                                        </p:attrNameLst>
                                      </p:cBhvr>
                                      <p:tavLst>
                                        <p:tav tm="0">
                                          <p:val>
                                            <p:fltVal val="0"/>
                                          </p:val>
                                        </p:tav>
                                        <p:tav tm="100000">
                                          <p:val>
                                            <p:strVal val="#ppt_w"/>
                                          </p:val>
                                        </p:tav>
                                      </p:tavLst>
                                    </p:anim>
                                    <p:anim calcmode="lin" valueType="num">
                                      <p:cBhvr>
                                        <p:cTn id="35" dur="1000" fill="hold"/>
                                        <p:tgtEl>
                                          <p:spTgt spid="32"/>
                                        </p:tgtEl>
                                        <p:attrNameLst>
                                          <p:attrName>ppt_h</p:attrName>
                                        </p:attrNameLst>
                                      </p:cBhvr>
                                      <p:tavLst>
                                        <p:tav tm="0">
                                          <p:val>
                                            <p:fltVal val="0"/>
                                          </p:val>
                                        </p:tav>
                                        <p:tav tm="100000">
                                          <p:val>
                                            <p:strVal val="#ppt_h"/>
                                          </p:val>
                                        </p:tav>
                                      </p:tavLst>
                                    </p:anim>
                                    <p:anim calcmode="lin" valueType="num">
                                      <p:cBhvr>
                                        <p:cTn id="36" dur="1000" fill="hold"/>
                                        <p:tgtEl>
                                          <p:spTgt spid="32"/>
                                        </p:tgtEl>
                                        <p:attrNameLst>
                                          <p:attrName>ppt_x</p:attrName>
                                        </p:attrNameLst>
                                      </p:cBhvr>
                                      <p:tavLst>
                                        <p:tav tm="0">
                                          <p:val>
                                            <p:fltVal val="0.5"/>
                                          </p:val>
                                        </p:tav>
                                        <p:tav tm="100000">
                                          <p:val>
                                            <p:strVal val="#ppt_x"/>
                                          </p:val>
                                        </p:tav>
                                      </p:tavLst>
                                    </p:anim>
                                    <p:anim calcmode="lin" valueType="num">
                                      <p:cBhvr>
                                        <p:cTn id="37" dur="1000" fill="hold"/>
                                        <p:tgtEl>
                                          <p:spTgt spid="32"/>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fltVal val="0"/>
                                          </p:val>
                                        </p:tav>
                                        <p:tav tm="100000">
                                          <p:val>
                                            <p:strVal val="#ppt_w"/>
                                          </p:val>
                                        </p:tav>
                                      </p:tavLst>
                                    </p:anim>
                                    <p:anim calcmode="lin" valueType="num">
                                      <p:cBhvr>
                                        <p:cTn id="41" dur="1000" fill="hold"/>
                                        <p:tgtEl>
                                          <p:spTgt spid="33"/>
                                        </p:tgtEl>
                                        <p:attrNameLst>
                                          <p:attrName>ppt_h</p:attrName>
                                        </p:attrNameLst>
                                      </p:cBhvr>
                                      <p:tavLst>
                                        <p:tav tm="0">
                                          <p:val>
                                            <p:fltVal val="0"/>
                                          </p:val>
                                        </p:tav>
                                        <p:tav tm="100000">
                                          <p:val>
                                            <p:strVal val="#ppt_h"/>
                                          </p:val>
                                        </p:tav>
                                      </p:tavLst>
                                    </p:anim>
                                    <p:anim calcmode="lin" valueType="num">
                                      <p:cBhvr>
                                        <p:cTn id="42" dur="1000" fill="hold"/>
                                        <p:tgtEl>
                                          <p:spTgt spid="33"/>
                                        </p:tgtEl>
                                        <p:attrNameLst>
                                          <p:attrName>ppt_x</p:attrName>
                                        </p:attrNameLst>
                                      </p:cBhvr>
                                      <p:tavLst>
                                        <p:tav tm="0">
                                          <p:val>
                                            <p:fltVal val="0.5"/>
                                          </p:val>
                                        </p:tav>
                                        <p:tav tm="100000">
                                          <p:val>
                                            <p:strVal val="#ppt_x"/>
                                          </p:val>
                                        </p:tav>
                                      </p:tavLst>
                                    </p:anim>
                                    <p:anim calcmode="lin" valueType="num">
                                      <p:cBhvr>
                                        <p:cTn id="43" dur="1000" fill="hold"/>
                                        <p:tgtEl>
                                          <p:spTgt spid="33"/>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grpId="0" nodeType="withEffect">
                                  <p:stCondLst>
                                    <p:cond delay="15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1000" fill="hold"/>
                                        <p:tgtEl>
                                          <p:spTgt spid="34"/>
                                        </p:tgtEl>
                                        <p:attrNameLst>
                                          <p:attrName>ppt_w</p:attrName>
                                        </p:attrNameLst>
                                      </p:cBhvr>
                                      <p:tavLst>
                                        <p:tav tm="0">
                                          <p:val>
                                            <p:fltVal val="0"/>
                                          </p:val>
                                        </p:tav>
                                        <p:tav tm="100000">
                                          <p:val>
                                            <p:strVal val="#ppt_w"/>
                                          </p:val>
                                        </p:tav>
                                      </p:tavLst>
                                    </p:anim>
                                    <p:anim calcmode="lin" valueType="num">
                                      <p:cBhvr>
                                        <p:cTn id="47" dur="1000" fill="hold"/>
                                        <p:tgtEl>
                                          <p:spTgt spid="34"/>
                                        </p:tgtEl>
                                        <p:attrNameLst>
                                          <p:attrName>ppt_h</p:attrName>
                                        </p:attrNameLst>
                                      </p:cBhvr>
                                      <p:tavLst>
                                        <p:tav tm="0">
                                          <p:val>
                                            <p:fltVal val="0"/>
                                          </p:val>
                                        </p:tav>
                                        <p:tav tm="100000">
                                          <p:val>
                                            <p:strVal val="#ppt_h"/>
                                          </p:val>
                                        </p:tav>
                                      </p:tavLst>
                                    </p:anim>
                                    <p:anim calcmode="lin" valueType="num">
                                      <p:cBhvr>
                                        <p:cTn id="48" dur="1000" fill="hold"/>
                                        <p:tgtEl>
                                          <p:spTgt spid="34"/>
                                        </p:tgtEl>
                                        <p:attrNameLst>
                                          <p:attrName>ppt_x</p:attrName>
                                        </p:attrNameLst>
                                      </p:cBhvr>
                                      <p:tavLst>
                                        <p:tav tm="0">
                                          <p:val>
                                            <p:fltVal val="0.5"/>
                                          </p:val>
                                        </p:tav>
                                        <p:tav tm="100000">
                                          <p:val>
                                            <p:strVal val="#ppt_x"/>
                                          </p:val>
                                        </p:tav>
                                      </p:tavLst>
                                    </p:anim>
                                    <p:anim calcmode="lin" valueType="num">
                                      <p:cBhvr>
                                        <p:cTn id="49" dur="1000" fill="hold"/>
                                        <p:tgtEl>
                                          <p:spTgt spid="34"/>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15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1000" fill="hold"/>
                                        <p:tgtEl>
                                          <p:spTgt spid="35"/>
                                        </p:tgtEl>
                                        <p:attrNameLst>
                                          <p:attrName>ppt_w</p:attrName>
                                        </p:attrNameLst>
                                      </p:cBhvr>
                                      <p:tavLst>
                                        <p:tav tm="0">
                                          <p:val>
                                            <p:fltVal val="0"/>
                                          </p:val>
                                        </p:tav>
                                        <p:tav tm="100000">
                                          <p:val>
                                            <p:strVal val="#ppt_w"/>
                                          </p:val>
                                        </p:tav>
                                      </p:tavLst>
                                    </p:anim>
                                    <p:anim calcmode="lin" valueType="num">
                                      <p:cBhvr>
                                        <p:cTn id="53" dur="1000" fill="hold"/>
                                        <p:tgtEl>
                                          <p:spTgt spid="35"/>
                                        </p:tgtEl>
                                        <p:attrNameLst>
                                          <p:attrName>ppt_h</p:attrName>
                                        </p:attrNameLst>
                                      </p:cBhvr>
                                      <p:tavLst>
                                        <p:tav tm="0">
                                          <p:val>
                                            <p:fltVal val="0"/>
                                          </p:val>
                                        </p:tav>
                                        <p:tav tm="100000">
                                          <p:val>
                                            <p:strVal val="#ppt_h"/>
                                          </p:val>
                                        </p:tav>
                                      </p:tavLst>
                                    </p:anim>
                                    <p:anim calcmode="lin" valueType="num">
                                      <p:cBhvr>
                                        <p:cTn id="54" dur="1000" fill="hold"/>
                                        <p:tgtEl>
                                          <p:spTgt spid="35"/>
                                        </p:tgtEl>
                                        <p:attrNameLst>
                                          <p:attrName>ppt_x</p:attrName>
                                        </p:attrNameLst>
                                      </p:cBhvr>
                                      <p:tavLst>
                                        <p:tav tm="0">
                                          <p:val>
                                            <p:fltVal val="0.5"/>
                                          </p:val>
                                        </p:tav>
                                        <p:tav tm="100000">
                                          <p:val>
                                            <p:strVal val="#ppt_x"/>
                                          </p:val>
                                        </p:tav>
                                      </p:tavLst>
                                    </p:anim>
                                    <p:anim calcmode="lin" valueType="num">
                                      <p:cBhvr>
                                        <p:cTn id="55" dur="1000" fill="hold"/>
                                        <p:tgtEl>
                                          <p:spTgt spid="35"/>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fltVal val="0"/>
                                          </p:val>
                                        </p:tav>
                                        <p:tav tm="100000">
                                          <p:val>
                                            <p:strVal val="#ppt_w"/>
                                          </p:val>
                                        </p:tav>
                                      </p:tavLst>
                                    </p:anim>
                                    <p:anim calcmode="lin" valueType="num">
                                      <p:cBhvr>
                                        <p:cTn id="59" dur="1000" fill="hold"/>
                                        <p:tgtEl>
                                          <p:spTgt spid="36"/>
                                        </p:tgtEl>
                                        <p:attrNameLst>
                                          <p:attrName>ppt_h</p:attrName>
                                        </p:attrNameLst>
                                      </p:cBhvr>
                                      <p:tavLst>
                                        <p:tav tm="0">
                                          <p:val>
                                            <p:fltVal val="0"/>
                                          </p:val>
                                        </p:tav>
                                        <p:tav tm="100000">
                                          <p:val>
                                            <p:strVal val="#ppt_h"/>
                                          </p:val>
                                        </p:tav>
                                      </p:tavLst>
                                    </p:anim>
                                    <p:anim calcmode="lin" valueType="num">
                                      <p:cBhvr>
                                        <p:cTn id="60" dur="1000" fill="hold"/>
                                        <p:tgtEl>
                                          <p:spTgt spid="36"/>
                                        </p:tgtEl>
                                        <p:attrNameLst>
                                          <p:attrName>ppt_x</p:attrName>
                                        </p:attrNameLst>
                                      </p:cBhvr>
                                      <p:tavLst>
                                        <p:tav tm="0">
                                          <p:val>
                                            <p:fltVal val="0.5"/>
                                          </p:val>
                                        </p:tav>
                                        <p:tav tm="100000">
                                          <p:val>
                                            <p:strVal val="#ppt_x"/>
                                          </p:val>
                                        </p:tav>
                                      </p:tavLst>
                                    </p:anim>
                                    <p:anim calcmode="lin" valueType="num">
                                      <p:cBhvr>
                                        <p:cTn id="61" dur="1000" fill="hold"/>
                                        <p:tgtEl>
                                          <p:spTgt spid="36"/>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grpId="0" nodeType="withEffect">
                                  <p:stCondLst>
                                    <p:cond delay="500"/>
                                  </p:stCondLst>
                                  <p:childTnLst>
                                    <p:set>
                                      <p:cBhvr>
                                        <p:cTn id="63" dur="1" fill="hold">
                                          <p:stCondLst>
                                            <p:cond delay="0"/>
                                          </p:stCondLst>
                                        </p:cTn>
                                        <p:tgtEl>
                                          <p:spTgt spid="37"/>
                                        </p:tgtEl>
                                        <p:attrNameLst>
                                          <p:attrName>style.visibility</p:attrName>
                                        </p:attrNameLst>
                                      </p:cBhvr>
                                      <p:to>
                                        <p:strVal val="visible"/>
                                      </p:to>
                                    </p:set>
                                    <p:anim calcmode="lin" valueType="num">
                                      <p:cBhvr>
                                        <p:cTn id="64" dur="1000" fill="hold"/>
                                        <p:tgtEl>
                                          <p:spTgt spid="37"/>
                                        </p:tgtEl>
                                        <p:attrNameLst>
                                          <p:attrName>ppt_w</p:attrName>
                                        </p:attrNameLst>
                                      </p:cBhvr>
                                      <p:tavLst>
                                        <p:tav tm="0">
                                          <p:val>
                                            <p:fltVal val="0"/>
                                          </p:val>
                                        </p:tav>
                                        <p:tav tm="100000">
                                          <p:val>
                                            <p:strVal val="#ppt_w"/>
                                          </p:val>
                                        </p:tav>
                                      </p:tavLst>
                                    </p:anim>
                                    <p:anim calcmode="lin" valueType="num">
                                      <p:cBhvr>
                                        <p:cTn id="65" dur="1000" fill="hold"/>
                                        <p:tgtEl>
                                          <p:spTgt spid="37"/>
                                        </p:tgtEl>
                                        <p:attrNameLst>
                                          <p:attrName>ppt_h</p:attrName>
                                        </p:attrNameLst>
                                      </p:cBhvr>
                                      <p:tavLst>
                                        <p:tav tm="0">
                                          <p:val>
                                            <p:fltVal val="0"/>
                                          </p:val>
                                        </p:tav>
                                        <p:tav tm="100000">
                                          <p:val>
                                            <p:strVal val="#ppt_h"/>
                                          </p:val>
                                        </p:tav>
                                      </p:tavLst>
                                    </p:anim>
                                    <p:anim calcmode="lin" valueType="num">
                                      <p:cBhvr>
                                        <p:cTn id="66" dur="1000" fill="hold"/>
                                        <p:tgtEl>
                                          <p:spTgt spid="37"/>
                                        </p:tgtEl>
                                        <p:attrNameLst>
                                          <p:attrName>ppt_x</p:attrName>
                                        </p:attrNameLst>
                                      </p:cBhvr>
                                      <p:tavLst>
                                        <p:tav tm="0">
                                          <p:val>
                                            <p:fltVal val="0.5"/>
                                          </p:val>
                                        </p:tav>
                                        <p:tav tm="100000">
                                          <p:val>
                                            <p:strVal val="#ppt_x"/>
                                          </p:val>
                                        </p:tav>
                                      </p:tavLst>
                                    </p:anim>
                                    <p:anim calcmode="lin" valueType="num">
                                      <p:cBhvr>
                                        <p:cTn id="67" dur="1000" fill="hold"/>
                                        <p:tgtEl>
                                          <p:spTgt spid="37"/>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ppt_x</p:attrName>
                                        </p:attrNameLst>
                                      </p:cBhvr>
                                      <p:tavLst>
                                        <p:tav tm="0">
                                          <p:val>
                                            <p:fltVal val="0.5"/>
                                          </p:val>
                                        </p:tav>
                                        <p:tav tm="100000">
                                          <p:val>
                                            <p:strVal val="#ppt_x"/>
                                          </p:val>
                                        </p:tav>
                                      </p:tavLst>
                                    </p:anim>
                                    <p:anim calcmode="lin" valueType="num">
                                      <p:cBhvr>
                                        <p:cTn id="73" dur="10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4" grpId="0" animBg="1"/>
      <p:bldP spid="36" grpId="0" animBg="1"/>
      <p:bldP spid="37" grpId="0" animBg="1"/>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142920" y="467601"/>
            <a:ext cx="11079682"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10943372" y="1081409"/>
            <a:ext cx="1063853" cy="1355319"/>
          </a:xfrm>
          <a:prstGeom prst="rect">
            <a:avLst/>
          </a:prstGeom>
        </p:spPr>
      </p:pic>
      <p:pic>
        <p:nvPicPr>
          <p:cNvPr id="9" name="Picture 8"/>
          <p:cNvPicPr>
            <a:picLocks noChangeAspect="1"/>
          </p:cNvPicPr>
          <p:nvPr/>
        </p:nvPicPr>
        <p:blipFill>
          <a:blip r:embed="rId6"/>
          <a:stretch>
            <a:fillRect/>
          </a:stretch>
        </p:blipFill>
        <p:spPr>
          <a:xfrm>
            <a:off x="10514678" y="2481648"/>
            <a:ext cx="2134019" cy="4359018"/>
          </a:xfrm>
          <a:prstGeom prst="rect">
            <a:avLst/>
          </a:prstGeom>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74694"/>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1842247" y="1660101"/>
            <a:ext cx="813547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1800" dirty="0" smtClean="0">
                <a:latin typeface="Times New Roman" pitchFamily="18" charset="0"/>
                <a:cs typeface="Times New Roman" pitchFamily="18" charset="0"/>
              </a:rPr>
              <a:t>-</a:t>
            </a:r>
            <a:r>
              <a:rPr lang="en-US" altLang="en-US" dirty="0" err="1" smtClean="0">
                <a:latin typeface="Times New Roman" pitchFamily="18" charset="0"/>
                <a:cs typeface="Times New Roman" pitchFamily="18" charset="0"/>
              </a:rPr>
              <a:t>Trân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trọng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tự</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hào</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và</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phát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huy</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truyền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thống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tốt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đẹp</a:t>
            </a:r>
            <a:r>
              <a:rPr lang="en-US" altLang="en-US" dirty="0" smtClean="0">
                <a:latin typeface="Times New Roman" pitchFamily="18" charset="0"/>
                <a:cs typeface="Times New Roman" pitchFamily="18" charset="0"/>
              </a:rPr>
              <a:t>.</a:t>
            </a:r>
          </a:p>
          <a:p>
            <a:pPr fontAlgn="base">
              <a:lnSpc>
                <a:spcPct val="100000"/>
              </a:lnSpc>
              <a:spcBef>
                <a:spcPct val="50000"/>
              </a:spcBef>
              <a:spcAft>
                <a:spcPct val="0"/>
              </a:spcAft>
              <a:buFontTx/>
              <a:buNone/>
            </a:pPr>
            <a:r>
              <a:rPr lang="en-US" altLang="en-US" dirty="0" smtClean="0">
                <a:latin typeface="Times New Roman" pitchFamily="18" charset="0"/>
                <a:cs typeface="Times New Roman" pitchFamily="18" charset="0"/>
              </a:rPr>
              <a:t>-</a:t>
            </a:r>
            <a:r>
              <a:rPr lang="en-US" altLang="en-US" dirty="0" err="1" smtClean="0">
                <a:latin typeface="Times New Roman" pitchFamily="18" charset="0"/>
                <a:cs typeface="Times New Roman" pitchFamily="18" charset="0"/>
              </a:rPr>
              <a:t>Phải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sống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trong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sạch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lương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thiện</a:t>
            </a:r>
            <a:r>
              <a:rPr lang="en-US" altLang="en-US" dirty="0" smtClean="0">
                <a:latin typeface="Times New Roman" pitchFamily="18" charset="0"/>
                <a:cs typeface="Times New Roman" pitchFamily="18" charset="0"/>
              </a:rPr>
              <a:t>.</a:t>
            </a:r>
          </a:p>
          <a:p>
            <a:pPr fontAlgn="base">
              <a:lnSpc>
                <a:spcPct val="100000"/>
              </a:lnSpc>
              <a:spcBef>
                <a:spcPct val="50000"/>
              </a:spcBef>
              <a:spcAft>
                <a:spcPct val="0"/>
              </a:spcAft>
              <a:buFontTx/>
              <a:buNone/>
            </a:pPr>
            <a:r>
              <a:rPr lang="en-US" altLang="en-US" dirty="0" smtClean="0">
                <a:latin typeface="Times New Roman" pitchFamily="18" charset="0"/>
                <a:cs typeface="Times New Roman" pitchFamily="18" charset="0"/>
              </a:rPr>
              <a:t>-</a:t>
            </a:r>
            <a:r>
              <a:rPr lang="en-US" altLang="en-US" dirty="0" err="1" smtClean="0">
                <a:latin typeface="Times New Roman" pitchFamily="18" charset="0"/>
                <a:cs typeface="Times New Roman" pitchFamily="18" charset="0"/>
              </a:rPr>
              <a:t>Không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làm</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điều</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gì</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tổn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hại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đến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thanh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danh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gia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đình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dòng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họ</a:t>
            </a:r>
            <a:r>
              <a:rPr lang="en-US" altLang="en-US" dirty="0" smtClean="0">
                <a:latin typeface="Times New Roman" pitchFamily="18" charset="0"/>
                <a:cs typeface="Times New Roman" pitchFamily="18" charset="0"/>
              </a:rPr>
              <a:t>.</a:t>
            </a:r>
          </a:p>
        </p:txBody>
      </p:sp>
      <p:sp>
        <p:nvSpPr>
          <p:cNvPr id="10" name="文本框 6"/>
          <p:cNvSpPr txBox="1"/>
          <p:nvPr/>
        </p:nvSpPr>
        <p:spPr>
          <a:xfrm>
            <a:off x="0" y="373347"/>
            <a:ext cx="9813958"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Giữ</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gìn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và</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phát</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huy</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32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80950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12709 0.14746 L -0.07618 -0.04004 " pathEditMode="relative" rAng="0" ptsTypes="AA">
                                      <p:cBhvr>
                                        <p:cTn id="9" dur="750" fill="hold"/>
                                        <p:tgtEl>
                                          <p:spTgt spid="8"/>
                                        </p:tgtEl>
                                        <p:attrNameLst>
                                          <p:attrName>ppt_x</p:attrName>
                                          <p:attrName>ppt_y</p:attrName>
                                        </p:attrNameLst>
                                      </p:cBhvr>
                                      <p:rCtr x="2539"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907224"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LUYỆN TẬP</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prstClr val="white"/>
                </a:solidFill>
                <a:latin typeface="Times New Roman" pitchFamily="18" charset="0"/>
                <a:cs typeface="Times New Roman" pitchFamily="18" charset="0"/>
              </a:rPr>
              <a:t>II.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23942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88108" y="-59368"/>
            <a:ext cx="1255238" cy="937524"/>
          </a:xfrm>
          <a:prstGeom prst="rect">
            <a:avLst/>
          </a:prstGeom>
        </p:spPr>
      </p:pic>
      <p:grpSp>
        <p:nvGrpSpPr>
          <p:cNvPr id="7" name="Group 6"/>
          <p:cNvGrpSpPr/>
          <p:nvPr/>
        </p:nvGrpSpPr>
        <p:grpSpPr>
          <a:xfrm>
            <a:off x="7249887" y="-186688"/>
            <a:ext cx="5075852" cy="6411390"/>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sp>
        <p:nvSpPr>
          <p:cNvPr id="12" name="Text Box 6"/>
          <p:cNvSpPr txBox="1">
            <a:spLocks noChangeArrowheads="1"/>
          </p:cNvSpPr>
          <p:nvPr/>
        </p:nvSpPr>
        <p:spPr bwMode="auto">
          <a:xfrm>
            <a:off x="4081337" y="1941358"/>
            <a:ext cx="3650554" cy="4893647"/>
          </a:xfrm>
          <a:prstGeom prst="rect">
            <a:avLst/>
          </a:prstGeom>
          <a:solidFill>
            <a:schemeClr val="accent4">
              <a:lumMod val="20000"/>
              <a:lumOff val="80000"/>
            </a:schemeClr>
          </a:solidFill>
          <a:ln w="57150">
            <a:solidFill>
              <a:srgbClr val="FF0000"/>
            </a:solidFill>
          </a:ln>
          <a:effectLs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en-US" i="1" kern="0" dirty="0" smtClean="0">
                <a:solidFill>
                  <a:srgbClr val="FF0000"/>
                </a:solidFill>
                <a:latin typeface="#9Slide05 Brannboll Ny" panose="02000000000000000000" pitchFamily="2" charset="0"/>
                <a:cs typeface="#9Slide03 Arima Madurai Black" panose="00000A00000000000000" pitchFamily="2" charset="0"/>
              </a:rPr>
              <a:t> </a:t>
            </a:r>
            <a:r>
              <a:rPr lang="en-US" sz="2000" b="1" dirty="0" err="1">
                <a:solidFill>
                  <a:srgbClr val="FF0000"/>
                </a:solidFill>
                <a:latin typeface="Times New Roman" panose="02020603050405020304" pitchFamily="18" charset="0"/>
                <a:cs typeface="Times New Roman" panose="02020603050405020304" pitchFamily="18" charset="0"/>
              </a:rPr>
              <a:t>Tình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huống</a:t>
            </a:r>
            <a:r>
              <a:rPr lang="en-US" sz="2000" b="1" dirty="0">
                <a:solidFill>
                  <a:srgbClr val="FF0000"/>
                </a:solidFill>
                <a:latin typeface="Times New Roman" panose="02020603050405020304" pitchFamily="18" charset="0"/>
                <a:cs typeface="Times New Roman" panose="02020603050405020304" pitchFamily="18" charset="0"/>
              </a:rPr>
              <a:t> 2: </a:t>
            </a:r>
          </a:p>
          <a:p>
            <a:r>
              <a:rPr lang="en-US" sz="2000" dirty="0" smtClean="0">
                <a:latin typeface="Times New Roman" pitchFamily="18" charset="0"/>
                <a:cs typeface="Times New Roman" pitchFamily="18" charset="0"/>
              </a:rPr>
              <a:t>    </a:t>
            </a:r>
            <a:r>
              <a:rPr lang="vi-VN" sz="2000" dirty="0" smtClean="0">
                <a:solidFill>
                  <a:srgbClr val="0000FF"/>
                </a:solidFill>
                <a:latin typeface="Times New Roman" pitchFamily="18" charset="0"/>
                <a:cs typeface="Times New Roman" pitchFamily="18" charset="0"/>
              </a:rPr>
              <a:t>Gia </a:t>
            </a:r>
            <a:r>
              <a:rPr lang="vi-VN" sz="2000" dirty="0">
                <a:solidFill>
                  <a:srgbClr val="0000FF"/>
                </a:solidFill>
                <a:latin typeface="Times New Roman" pitchFamily="18" charset="0"/>
                <a:cs typeface="Times New Roman" pitchFamily="18" charset="0"/>
              </a:rPr>
              <a:t>đình Hải có nghề truyền thống làm đồ chơi Trung thu. ông nội bạn đã từng được vinh danh là nghệ nhân nổi tiếng và cha mẹ Hải vẫn tiếp tục say mê làm ra những chiếc mặt nạ, đèn ông sao, đèn lồng,... và mong muốn Hải tiếp nối nghề truyền thống của gia đình. Có người khuyên Hải không nên theo nghề truyền thống của gia đình vì vất vả và không còn phù hợp với xu thế hiện nay nữa</a:t>
            </a:r>
            <a:endParaRPr lang="en-US" altLang="en-US" sz="2000" b="1" kern="0" dirty="0" smtClean="0">
              <a:solidFill>
                <a:srgbClr val="0000FF"/>
              </a:solidFill>
              <a:latin typeface="Times New Roman" pitchFamily="18" charset="0"/>
              <a:cs typeface="Times New Roman" pitchFamily="18" charset="0"/>
            </a:endParaRPr>
          </a:p>
        </p:txBody>
      </p:sp>
      <p:sp>
        <p:nvSpPr>
          <p:cNvPr id="13" name="Text Box 6"/>
          <p:cNvSpPr txBox="1">
            <a:spLocks noChangeArrowheads="1"/>
          </p:cNvSpPr>
          <p:nvPr/>
        </p:nvSpPr>
        <p:spPr bwMode="auto">
          <a:xfrm>
            <a:off x="7891976" y="430272"/>
            <a:ext cx="419217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en-US" i="1" kern="0" dirty="0" smtClean="0">
                <a:solidFill>
                  <a:srgbClr val="FF0000"/>
                </a:solidFill>
                <a:latin typeface="#9Slide03 Arima Madurai Black" panose="00000A00000000000000" pitchFamily="2" charset="0"/>
                <a:cs typeface="#9Slide03 Arima Madurai Black" panose="00000A00000000000000" pitchFamily="2" charset="0"/>
              </a:rPr>
              <a:t>  </a:t>
            </a:r>
            <a:r>
              <a:rPr lang="en-US" sz="1800" b="1" dirty="0" err="1" smtClean="0">
                <a:solidFill>
                  <a:srgbClr val="FF0000"/>
                </a:solidFill>
                <a:latin typeface="Times New Roman" pitchFamily="18" charset="0"/>
                <a:ea typeface="Times New Roman" panose="02020603050405020304" pitchFamily="18" charset="0"/>
                <a:cs typeface="Times New Roman" pitchFamily="18" charset="0"/>
              </a:rPr>
              <a:t>Tình</a:t>
            </a:r>
            <a:r>
              <a:rPr lang="en-US" sz="18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1800" b="1" dirty="0" err="1">
                <a:solidFill>
                  <a:srgbClr val="FF0000"/>
                </a:solidFill>
                <a:latin typeface="Times New Roman" pitchFamily="18" charset="0"/>
                <a:ea typeface="Times New Roman" panose="02020603050405020304" pitchFamily="18" charset="0"/>
                <a:cs typeface="Times New Roman" pitchFamily="18" charset="0"/>
              </a:rPr>
              <a:t>huống</a:t>
            </a:r>
            <a:r>
              <a:rPr lang="en-US" sz="1800" b="1" dirty="0">
                <a:solidFill>
                  <a:srgbClr val="FF0000"/>
                </a:solidFill>
                <a:latin typeface="Times New Roman" pitchFamily="18" charset="0"/>
                <a:ea typeface="Times New Roman" panose="02020603050405020304" pitchFamily="18" charset="0"/>
                <a:cs typeface="Times New Roman" pitchFamily="18" charset="0"/>
              </a:rPr>
              <a:t> 3: </a:t>
            </a:r>
            <a:endParaRPr lang="en-US" sz="1800" b="1" dirty="0" smtClean="0">
              <a:solidFill>
                <a:srgbClr val="FF0000"/>
              </a:solidFill>
              <a:latin typeface="Times New Roman" pitchFamily="18" charset="0"/>
              <a:ea typeface="Times New Roman" panose="02020603050405020304" pitchFamily="18" charset="0"/>
              <a:cs typeface="Times New Roman" pitchFamily="18" charset="0"/>
            </a:endParaRPr>
          </a:p>
          <a:p>
            <a:r>
              <a:rPr lang="en-US" sz="1800" b="1" dirty="0">
                <a:solidFill>
                  <a:srgbClr val="FF0000"/>
                </a:solidFill>
                <a:latin typeface="Times New Roman" pitchFamily="18" charset="0"/>
                <a:cs typeface="Times New Roman" pitchFamily="18" charset="0"/>
              </a:rPr>
              <a:t> </a:t>
            </a:r>
            <a:r>
              <a:rPr lang="en-US" sz="1800" b="1" dirty="0" smtClean="0">
                <a:solidFill>
                  <a:srgbClr val="FF0000"/>
                </a:solidFill>
                <a:latin typeface="Times New Roman" pitchFamily="18" charset="0"/>
                <a:cs typeface="Times New Roman" pitchFamily="18" charset="0"/>
              </a:rPr>
              <a:t>     </a:t>
            </a:r>
            <a:r>
              <a:rPr lang="vi-VN" sz="2000" dirty="0" smtClean="0">
                <a:latin typeface="Times New Roman" pitchFamily="18" charset="0"/>
                <a:cs typeface="Times New Roman" pitchFamily="18" charset="0"/>
              </a:rPr>
              <a:t>Gia </a:t>
            </a:r>
            <a:r>
              <a:rPr lang="vi-VN" sz="2000" dirty="0">
                <a:latin typeface="Times New Roman" pitchFamily="18" charset="0"/>
                <a:cs typeface="Times New Roman" pitchFamily="18" charset="0"/>
              </a:rPr>
              <a:t>đình Tuấn có truyền thống yêu nước, ông của bạn là lão thành cách mạng, bố đang làm việc trong quân đội. Tuấn rất tự hào về truyền thống gia đình mình nhưng lại muốn trở thành một doanh nhân, bởi theo Tuấn làm công việc gì mà có đóng góp cho đất nước cũng là tiếp nối truyền thống của gia đình. Tùng phản đối và cho rằng Tuấn phải tiếp nối công việc, nghề nghiệp được truyền từ đời ông, cha đến nay mới là tiếp nối truyền thống của gia đình.</a:t>
            </a:r>
            <a:endParaRPr lang="en-US"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Em đồng tình với ý kiến của bạn nào? Vì sao</a:t>
            </a:r>
            <a:r>
              <a:rPr lang="vi-VN"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4" name="Text Box 5"/>
          <p:cNvSpPr txBox="1">
            <a:spLocks noChangeArrowheads="1"/>
          </p:cNvSpPr>
          <p:nvPr/>
        </p:nvSpPr>
        <p:spPr bwMode="auto">
          <a:xfrm>
            <a:off x="455251" y="2207082"/>
            <a:ext cx="3416490" cy="40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b="1" dirty="0" err="1">
                <a:solidFill>
                  <a:srgbClr val="FF0000"/>
                </a:solidFill>
                <a:latin typeface="Times New Roman" panose="02020603050405020304"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huống</a:t>
            </a:r>
            <a:r>
              <a:rPr lang="en-US" sz="2400" b="1" dirty="0">
                <a:solidFill>
                  <a:srgbClr val="FF0000"/>
                </a:solidFill>
                <a:latin typeface="Times New Roman" panose="02020603050405020304" pitchFamily="18" charset="0"/>
                <a:cs typeface="Times New Roman" panose="02020603050405020304" pitchFamily="18" charset="0"/>
              </a:rPr>
              <a:t> 1: </a:t>
            </a:r>
          </a:p>
          <a:p>
            <a:pPr>
              <a:buNone/>
            </a:pPr>
            <a:r>
              <a:rPr lang="vi-VN" sz="2000" dirty="0">
                <a:latin typeface="Times New Roman" pitchFamily="18" charset="0"/>
                <a:cs typeface="Times New Roman" pitchFamily="18" charset="0"/>
              </a:rPr>
              <a:t>Dòng họ Nguyễn Huy của Bình có truyền thống hiếu học. Hằng năm, cứ vào đầu năm học, dòng họ lại tổ chức trao phần thưởng cho con cháu đạt thành tích cao trong học tập và thi đỗ đại học. Năm nay, Bình không được nhận phần thưởng vì kết quả học tập của bạn chưa cao.</a:t>
            </a:r>
            <a:endParaRPr lang="en-US"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Theo em, Bình cần làm gì để phát huy </a:t>
            </a:r>
            <a:r>
              <a:rPr lang="vi-VN" sz="2000" dirty="0" smtClean="0">
                <a:latin typeface="Times New Roman" pitchFamily="18" charset="0"/>
                <a:cs typeface="Times New Roman" pitchFamily="18" charset="0"/>
              </a:rPr>
              <a:t>truyền </a:t>
            </a:r>
            <a:r>
              <a:rPr lang="vi-VN" sz="2000" dirty="0">
                <a:latin typeface="Times New Roman" pitchFamily="18" charset="0"/>
                <a:cs typeface="Times New Roman" pitchFamily="18" charset="0"/>
              </a:rPr>
              <a:t>thống hiếu học của dòng họ</a:t>
            </a:r>
            <a:r>
              <a:rPr lang="vi-VN" sz="2000" dirty="0" smtClean="0">
                <a:latin typeface="Times New Roman" pitchFamily="18" charset="0"/>
                <a:cs typeface="Times New Roman" pitchFamily="18" charset="0"/>
              </a:rPr>
              <a:t>?</a:t>
            </a:r>
            <a:endParaRPr lang="en-US" sz="2000" b="1" dirty="0">
              <a:solidFill>
                <a:srgbClr val="0000FF"/>
              </a:solidFill>
              <a:latin typeface="Times New Roman" pitchFamily="18" charset="0"/>
              <a:cs typeface="Times New Roman" pitchFamily="18" charset="0"/>
            </a:endParaRPr>
          </a:p>
        </p:txBody>
      </p:sp>
      <p:pic>
        <p:nvPicPr>
          <p:cNvPr id="15" name="Picture 14" descr="58PIC58PIC58PIC58PICHsaGKG559akDq_PIC2018.png"/>
          <p:cNvPicPr>
            <a:picLocks noChangeAspect="1"/>
          </p:cNvPicPr>
          <p:nvPr/>
        </p:nvPicPr>
        <p:blipFill>
          <a:blip r:embed="rId5" cstate="print"/>
          <a:srcRect l="7143" t="16071" r="5357" b="14286"/>
          <a:stretch>
            <a:fillRect/>
          </a:stretch>
        </p:blipFill>
        <p:spPr>
          <a:xfrm>
            <a:off x="0" y="1701123"/>
            <a:ext cx="4081337" cy="5133882"/>
          </a:xfrm>
          <a:prstGeom prst="rect">
            <a:avLst/>
          </a:prstGeom>
        </p:spPr>
      </p:pic>
      <p:sp>
        <p:nvSpPr>
          <p:cNvPr id="18" name="Rectangle 17"/>
          <p:cNvSpPr/>
          <p:nvPr/>
        </p:nvSpPr>
        <p:spPr>
          <a:xfrm>
            <a:off x="23047" y="660087"/>
            <a:ext cx="7720299" cy="523220"/>
          </a:xfrm>
          <a:prstGeom prst="rect">
            <a:avLst/>
          </a:prstGeom>
          <a:solidFill>
            <a:schemeClr val="accent2">
              <a:lumMod val="20000"/>
              <a:lumOff val="80000"/>
            </a:schemeClr>
          </a:solidFill>
          <a:ln w="38100">
            <a:solidFill>
              <a:srgbClr val="FF0000"/>
            </a:solidFill>
          </a:ln>
        </p:spPr>
        <p:txBody>
          <a:bodyPr wrap="square">
            <a:spAutoFit/>
          </a:bodyPr>
          <a:lstStyle/>
          <a:p>
            <a:r>
              <a:rPr lang="en-US" sz="2800" dirty="0" smtClean="0">
                <a:solidFill>
                  <a:srgbClr val="0000FF"/>
                </a:solidFill>
                <a:latin typeface="Times New Roman" pitchFamily="18" charset="0"/>
                <a:cs typeface="Times New Roman" pitchFamily="18" charset="0"/>
              </a:rPr>
              <a:t>S</a:t>
            </a:r>
            <a:r>
              <a:rPr lang="vi-VN" sz="2800" dirty="0" smtClean="0">
                <a:solidFill>
                  <a:srgbClr val="0000FF"/>
                </a:solidFill>
                <a:latin typeface="Times New Roman" pitchFamily="18" charset="0"/>
                <a:cs typeface="Times New Roman" pitchFamily="18" charset="0"/>
              </a:rPr>
              <a:t>ắm </a:t>
            </a:r>
            <a:r>
              <a:rPr lang="vi-VN" sz="2800" dirty="0">
                <a:solidFill>
                  <a:srgbClr val="0000FF"/>
                </a:solidFill>
                <a:latin typeface="Times New Roman" pitchFamily="18" charset="0"/>
                <a:cs typeface="Times New Roman" pitchFamily="18" charset="0"/>
              </a:rPr>
              <a:t>vai ở tình huống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lời</a:t>
            </a:r>
            <a:r>
              <a:rPr lang="en-US"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6837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2000"/>
                                        <p:tgtEl>
                                          <p:spTgt spid="13"/>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88108" y="-59368"/>
            <a:ext cx="1255238" cy="937524"/>
          </a:xfrm>
          <a:prstGeom prst="rect">
            <a:avLst/>
          </a:prstGeom>
        </p:spPr>
      </p:pic>
      <p:grpSp>
        <p:nvGrpSpPr>
          <p:cNvPr id="7" name="Group 6"/>
          <p:cNvGrpSpPr/>
          <p:nvPr/>
        </p:nvGrpSpPr>
        <p:grpSpPr>
          <a:xfrm>
            <a:off x="7249887" y="-186688"/>
            <a:ext cx="5075852" cy="5999659"/>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sp>
        <p:nvSpPr>
          <p:cNvPr id="12" name="Text Box 6"/>
          <p:cNvSpPr txBox="1">
            <a:spLocks noChangeArrowheads="1"/>
          </p:cNvSpPr>
          <p:nvPr/>
        </p:nvSpPr>
        <p:spPr bwMode="auto">
          <a:xfrm>
            <a:off x="3692663" y="1517637"/>
            <a:ext cx="3840998" cy="5386090"/>
          </a:xfrm>
          <a:prstGeom prst="rect">
            <a:avLst/>
          </a:prstGeom>
          <a:solidFill>
            <a:schemeClr val="accent4">
              <a:lumMod val="20000"/>
              <a:lumOff val="80000"/>
            </a:schemeClr>
          </a:solidFill>
          <a:ln w="57150">
            <a:solidFill>
              <a:srgbClr val="FF0000"/>
            </a:solidFill>
          </a:ln>
          <a:effectLs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en-US" i="1" kern="0" dirty="0" smtClean="0">
                <a:solidFill>
                  <a:srgbClr val="FF0000"/>
                </a:solidFill>
                <a:latin typeface="#9Slide05 Brannboll Ny" panose="02000000000000000000" pitchFamily="2" charset="0"/>
                <a:cs typeface="#9Slide03 Arima Madurai Black" panose="00000A00000000000000" pitchFamily="2"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Tình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huống</a:t>
            </a:r>
            <a:r>
              <a:rPr lang="en-US" sz="2000" b="1" dirty="0">
                <a:solidFill>
                  <a:srgbClr val="FF0000"/>
                </a:solidFill>
                <a:latin typeface="Times New Roman" panose="02020603050405020304" pitchFamily="18" charset="0"/>
                <a:cs typeface="Times New Roman" panose="02020603050405020304" pitchFamily="18" charset="0"/>
              </a:rPr>
              <a:t> 2: </a:t>
            </a:r>
          </a:p>
          <a:p>
            <a:pPr algn="just"/>
            <a:r>
              <a:rPr lang="en-US" sz="2000" dirty="0" smtClean="0">
                <a:solidFill>
                  <a:srgbClr val="000000"/>
                </a:solidFill>
                <a:latin typeface="Times New Roman" pitchFamily="18" charset="0"/>
                <a:cs typeface="Times New Roman" pitchFamily="18" charset="0"/>
              </a:rPr>
              <a:t>    </a:t>
            </a:r>
            <a:r>
              <a:rPr lang="vi-VN" sz="2400" dirty="0">
                <a:solidFill>
                  <a:srgbClr val="0000FF"/>
                </a:solidFill>
                <a:latin typeface="Times New Roman" pitchFamily="18" charset="0"/>
                <a:cs typeface="Times New Roman" pitchFamily="18" charset="0"/>
              </a:rPr>
              <a:t>Nếu em là Hải, em sẽ nói với người khuyên em: "mặc dù truyền thống làm đồ chơi Trung thu của gia đình là vất cả nhưng đổi lại được đó là niềm vui của các bạn nhỏ được trọn vẹn, và đây cũng là truyền thống của gia đình nên em cũng sẽ tiếp tục theo chân ông bà cha mẹ để giữ truyền thống đó mãi về sau."</a:t>
            </a:r>
            <a:endParaRPr lang="en-US" altLang="en-US" sz="2400" b="1" kern="0" dirty="0" smtClean="0">
              <a:solidFill>
                <a:srgbClr val="0000FF"/>
              </a:solidFill>
              <a:latin typeface="Times New Roman" pitchFamily="18" charset="0"/>
              <a:cs typeface="Times New Roman" pitchFamily="18" charset="0"/>
            </a:endParaRPr>
          </a:p>
        </p:txBody>
      </p:sp>
      <p:sp>
        <p:nvSpPr>
          <p:cNvPr id="13" name="Text Box 6"/>
          <p:cNvSpPr txBox="1">
            <a:spLocks noChangeArrowheads="1"/>
          </p:cNvSpPr>
          <p:nvPr/>
        </p:nvSpPr>
        <p:spPr bwMode="auto">
          <a:xfrm>
            <a:off x="8112780" y="430271"/>
            <a:ext cx="3606809"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en-US" i="1" kern="0"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ea typeface="Times New Roman" panose="02020603050405020304" pitchFamily="18" charset="0"/>
                <a:cs typeface="Times New Roman" pitchFamily="18" charset="0"/>
              </a:rPr>
              <a:t>Tình</a:t>
            </a:r>
            <a:r>
              <a:rPr lang="en-US" sz="18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1800" b="1" dirty="0" err="1">
                <a:solidFill>
                  <a:srgbClr val="FF0000"/>
                </a:solidFill>
                <a:latin typeface="Times New Roman" pitchFamily="18" charset="0"/>
                <a:ea typeface="Times New Roman" panose="02020603050405020304" pitchFamily="18" charset="0"/>
                <a:cs typeface="Times New Roman" pitchFamily="18" charset="0"/>
              </a:rPr>
              <a:t>huống</a:t>
            </a:r>
            <a:r>
              <a:rPr lang="en-US" sz="1800" b="1" dirty="0">
                <a:solidFill>
                  <a:srgbClr val="FF0000"/>
                </a:solidFill>
                <a:latin typeface="Times New Roman" pitchFamily="18" charset="0"/>
                <a:ea typeface="Times New Roman" panose="02020603050405020304" pitchFamily="18" charset="0"/>
                <a:cs typeface="Times New Roman" pitchFamily="18" charset="0"/>
              </a:rPr>
              <a:t> 3: </a:t>
            </a:r>
            <a:endParaRPr lang="en-US" sz="1800" b="1" dirty="0" smtClean="0">
              <a:solidFill>
                <a:srgbClr val="FF0000"/>
              </a:solidFill>
              <a:latin typeface="Times New Roman" pitchFamily="18" charset="0"/>
              <a:ea typeface="Times New Roman" panose="02020603050405020304" pitchFamily="18" charset="0"/>
              <a:cs typeface="Times New Roman" pitchFamily="18" charset="0"/>
            </a:endParaRPr>
          </a:p>
          <a:p>
            <a:pPr algn="just"/>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Em đồng tình với ý kiến bạn Tùng. Vì truyền thống là những gì được lưu truyền từ đời này sang đời khác, từ thế hệ này sang thế hệ khác thì mới được gọi là truyền thống.</a:t>
            </a:r>
            <a:endParaRPr lang="en-US" sz="2800" dirty="0">
              <a:solidFill>
                <a:srgbClr val="FF000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474403" y="2890774"/>
            <a:ext cx="3000784" cy="34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sz="2400" b="1" dirty="0" err="1">
                <a:solidFill>
                  <a:srgbClr val="FF0000"/>
                </a:solidFill>
                <a:latin typeface="Times New Roman"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huống</a:t>
            </a:r>
            <a:r>
              <a:rPr lang="en-US" sz="2400" b="1" dirty="0">
                <a:solidFill>
                  <a:srgbClr val="FF0000"/>
                </a:solidFill>
                <a:latin typeface="Times New Roman" panose="02020603050405020304" pitchFamily="18" charset="0"/>
                <a:cs typeface="Times New Roman" panose="02020603050405020304" pitchFamily="18" charset="0"/>
              </a:rPr>
              <a:t> 1: </a:t>
            </a:r>
            <a:endParaRPr lang="en-US" sz="2400" b="1" dirty="0" smtClean="0">
              <a:solidFill>
                <a:srgbClr val="FF0000"/>
              </a:solidFill>
              <a:latin typeface="Times New Roman" panose="02020603050405020304" pitchFamily="18" charset="0"/>
              <a:cs typeface="Times New Roman" panose="02020603050405020304" pitchFamily="18" charset="0"/>
            </a:endParaRPr>
          </a:p>
          <a:p>
            <a:pPr lvl="0" algn="just" defTabSz="457200">
              <a:lnSpc>
                <a:spcPct val="100000"/>
              </a:lnSpc>
              <a:spcBef>
                <a:spcPts val="0"/>
              </a:spcBef>
              <a:buNone/>
            </a:pPr>
            <a:r>
              <a:rPr lang="en-US" dirty="0">
                <a:latin typeface="Times New Roman" pitchFamily="18" charset="0"/>
                <a:cs typeface="Times New Roman" pitchFamily="18" charset="0"/>
              </a:rPr>
              <a:t>Theo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rèn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a:t>
            </a:r>
          </a:p>
        </p:txBody>
      </p:sp>
      <p:pic>
        <p:nvPicPr>
          <p:cNvPr id="15" name="Picture 14" descr="58PIC58PIC58PIC58PICHsaGKG559akDq_PIC2018.png"/>
          <p:cNvPicPr>
            <a:picLocks noChangeAspect="1"/>
          </p:cNvPicPr>
          <p:nvPr/>
        </p:nvPicPr>
        <p:blipFill>
          <a:blip r:embed="rId5" cstate="print"/>
          <a:srcRect l="7143" t="16071" r="5357" b="14286"/>
          <a:stretch>
            <a:fillRect/>
          </a:stretch>
        </p:blipFill>
        <p:spPr>
          <a:xfrm>
            <a:off x="-290200" y="1953586"/>
            <a:ext cx="4081337" cy="5017115"/>
          </a:xfrm>
          <a:prstGeom prst="rect">
            <a:avLst/>
          </a:prstGeom>
        </p:spPr>
      </p:pic>
      <p:sp>
        <p:nvSpPr>
          <p:cNvPr id="17" name="TextBox 16"/>
          <p:cNvSpPr txBox="1">
            <a:spLocks noChangeArrowheads="1"/>
          </p:cNvSpPr>
          <p:nvPr/>
        </p:nvSpPr>
        <p:spPr bwMode="auto">
          <a:xfrm>
            <a:off x="23956" y="-16228"/>
            <a:ext cx="6407150" cy="707886"/>
          </a:xfrm>
          <a:prstGeom prst="rect">
            <a:avLst/>
          </a:prstGeom>
          <a:solidFill>
            <a:srgbClr val="D3F652"/>
          </a:solidFill>
          <a:ln w="57150">
            <a:solidFill>
              <a:srgbClr val="FFC000"/>
            </a:solidFill>
          </a:ln>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4000" dirty="0" smtClean="0">
                <a:latin typeface="Times New Roman" panose="02020603050405020304" pitchFamily="18" charset="0"/>
                <a:ea typeface="Microsoft YaHei" panose="020B0503020204020204" pitchFamily="34" charset="-122"/>
                <a:cs typeface="Times New Roman" panose="02020603050405020304" pitchFamily="18" charset="0"/>
              </a:rPr>
              <a:t>TRÒ CHƠI: ĐÓNG VAI</a:t>
            </a:r>
            <a:endParaRPr lang="it-IT" sz="4000" dirty="0" smtClean="0">
              <a:latin typeface="Times New Roman" pitchFamily="18" charset="0"/>
              <a:cs typeface="Times New Roman" pitchFamily="18" charset="0"/>
            </a:endParaRPr>
          </a:p>
        </p:txBody>
      </p:sp>
      <p:sp>
        <p:nvSpPr>
          <p:cNvPr id="16" name="TextBox 15"/>
          <p:cNvSpPr txBox="1">
            <a:spLocks noChangeArrowheads="1"/>
          </p:cNvSpPr>
          <p:nvPr/>
        </p:nvSpPr>
        <p:spPr bwMode="auto">
          <a:xfrm>
            <a:off x="2182648" y="943314"/>
            <a:ext cx="5108939" cy="523220"/>
          </a:xfrm>
          <a:prstGeom prst="rect">
            <a:avLst/>
          </a:prstGeom>
          <a:solidFill>
            <a:schemeClr val="accent4">
              <a:lumMod val="20000"/>
              <a:lumOff val="80000"/>
            </a:schemeClr>
          </a:solidFill>
          <a:ln w="57150">
            <a:solidFill>
              <a:srgbClr val="FFC000"/>
            </a:solidFill>
          </a:ln>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dirty="0" smtClean="0">
                <a:latin typeface="Times New Roman" panose="02020603050405020304" pitchFamily="18" charset="0"/>
                <a:ea typeface="Microsoft YaHei" panose="020B0503020204020204" pitchFamily="34" charset="-122"/>
                <a:cs typeface="Times New Roman" panose="02020603050405020304" pitchFamily="18" charset="0"/>
              </a:rPr>
              <a:t>CHUYÊN GIA TRẢ LỜI BẠN</a:t>
            </a:r>
            <a:endParaRPr lang="it-IT"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5089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2000"/>
                                        <p:tgtEl>
                                          <p:spTgt spid="13"/>
                                        </p:tgtEl>
                                      </p:cBhvr>
                                    </p:animEffect>
                                  </p:childTnLst>
                                </p:cTn>
                              </p:par>
                              <p:par>
                                <p:cTn id="24" presetID="2" presetClass="entr" presetSubtype="8" fill="hold" grpId="0" nodeType="withEffect">
                                  <p:stCondLst>
                                    <p:cond delay="1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7"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659620"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VẬN DỤNG</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srgbClr val="FF0000"/>
                </a:solidFill>
                <a:latin typeface="Times New Roman" pitchFamily="18" charset="0"/>
                <a:cs typeface="Times New Roman" pitchFamily="18" charset="0"/>
              </a:rPr>
              <a:t>III</a:t>
            </a:r>
            <a:r>
              <a:rPr lang="en-US" altLang="zh-CN" sz="8800" dirty="0" smtClean="0">
                <a:solidFill>
                  <a:prstClr val="white"/>
                </a:solidFill>
                <a:latin typeface="Times New Roman" pitchFamily="18" charset="0"/>
                <a:cs typeface="Times New Roman" pitchFamily="18" charset="0"/>
              </a:rPr>
              <a:t>.</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29852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715" y="-126896"/>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33" y="-26611"/>
            <a:ext cx="2128210" cy="96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9504707" y="4066155"/>
            <a:ext cx="2687293" cy="2158894"/>
          </a:xfrm>
          <a:prstGeom prst="rect">
            <a:avLst/>
          </a:prstGeom>
        </p:spPr>
      </p:pic>
      <p:sp>
        <p:nvSpPr>
          <p:cNvPr id="17" name="Right Brace 16"/>
          <p:cNvSpPr/>
          <p:nvPr/>
        </p:nvSpPr>
        <p:spPr>
          <a:xfrm>
            <a:off x="6926687" y="1608767"/>
            <a:ext cx="586853" cy="1217087"/>
          </a:xfrm>
          <a:prstGeom prst="rightBrace">
            <a:avLst/>
          </a:prstGeom>
          <a:noFill/>
          <a:ln w="57150" cap="flat" cmpd="sng" algn="ctr">
            <a:solidFill>
              <a:srgbClr val="1D9B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F5F5F"/>
              </a:solidFill>
              <a:effectLst/>
              <a:uLnTx/>
              <a:uFillTx/>
              <a:latin typeface="Lato Light"/>
              <a:ea typeface="+mn-ea"/>
              <a:cs typeface="+mn-cs"/>
            </a:endParaRPr>
          </a:p>
        </p:txBody>
      </p:sp>
      <p:sp>
        <p:nvSpPr>
          <p:cNvPr id="20" name="Rectangle 1"/>
          <p:cNvSpPr>
            <a:spLocks noChangeArrowheads="1"/>
          </p:cNvSpPr>
          <p:nvPr/>
        </p:nvSpPr>
        <p:spPr bwMode="auto">
          <a:xfrm>
            <a:off x="7610505" y="1608767"/>
            <a:ext cx="20562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smtClean="0">
                <a:solidFill>
                  <a:srgbClr val="FF0000"/>
                </a:solidFill>
                <a:latin typeface="Times New Roman" pitchFamily="18" charset="0"/>
                <a:ea typeface="Calibri" pitchFamily="34" charset="0"/>
                <a:cs typeface="Times New Roman" pitchFamily="18" charset="0"/>
                <a:sym typeface="Wingdings" pitchFamily="2" charset="2"/>
              </a:rPr>
              <a:t> </a:t>
            </a:r>
            <a:r>
              <a:rPr lang="en-US" sz="3000" b="1" dirty="0" err="1" smtClean="0">
                <a:solidFill>
                  <a:srgbClr val="FF0000"/>
                </a:solidFill>
                <a:latin typeface="Times New Roman" pitchFamily="18" charset="0"/>
                <a:ea typeface="Calibri" pitchFamily="34" charset="0"/>
                <a:cs typeface="Times New Roman" pitchFamily="18" charset="0"/>
              </a:rPr>
              <a:t>Chia</a:t>
            </a:r>
            <a:r>
              <a:rPr lang="en-US" sz="3000" b="1" dirty="0" smtClean="0">
                <a:solidFill>
                  <a:srgbClr val="FF0000"/>
                </a:solidFill>
                <a:latin typeface="Times New Roman" pitchFamily="18" charset="0"/>
                <a:ea typeface="Calibri" pitchFamily="34" charset="0"/>
                <a:cs typeface="Times New Roman" pitchFamily="18" charset="0"/>
              </a:rPr>
              <a:t> </a:t>
            </a:r>
            <a:r>
              <a:rPr lang="en-US" sz="3000" b="1" dirty="0" err="1" smtClean="0">
                <a:solidFill>
                  <a:srgbClr val="FF0000"/>
                </a:solidFill>
                <a:latin typeface="Times New Roman" pitchFamily="18" charset="0"/>
                <a:ea typeface="Calibri" pitchFamily="34" charset="0"/>
                <a:cs typeface="Times New Roman" pitchFamily="18" charset="0"/>
              </a:rPr>
              <a:t>sẻ</a:t>
            </a:r>
            <a:r>
              <a:rPr lang="en-US" sz="3000" b="1" dirty="0" smtClean="0">
                <a:solidFill>
                  <a:srgbClr val="FF0000"/>
                </a:solidFill>
                <a:latin typeface="Times New Roman" pitchFamily="18" charset="0"/>
                <a:ea typeface="Calibri" pitchFamily="34" charset="0"/>
                <a:cs typeface="Times New Roman" pitchFamily="18" charset="0"/>
              </a:rPr>
              <a:t> </a:t>
            </a:r>
            <a:r>
              <a:rPr lang="en-US" sz="3000" b="1" dirty="0" err="1" smtClean="0">
                <a:solidFill>
                  <a:srgbClr val="FF0000"/>
                </a:solidFill>
                <a:latin typeface="Times New Roman" pitchFamily="18" charset="0"/>
                <a:ea typeface="Calibri" pitchFamily="34" charset="0"/>
                <a:cs typeface="Times New Roman" pitchFamily="18" charset="0"/>
              </a:rPr>
              <a:t>cho</a:t>
            </a:r>
            <a:r>
              <a:rPr lang="en-US" sz="3000" b="1" dirty="0" smtClean="0">
                <a:solidFill>
                  <a:srgbClr val="FF0000"/>
                </a:solidFill>
                <a:latin typeface="Times New Roman" pitchFamily="18" charset="0"/>
                <a:ea typeface="Calibri" pitchFamily="34" charset="0"/>
                <a:cs typeface="Times New Roman" pitchFamily="18" charset="0"/>
              </a:rPr>
              <a:t> </a:t>
            </a:r>
            <a:r>
              <a:rPr lang="en-US" sz="3000" b="1" dirty="0" err="1" smtClean="0">
                <a:solidFill>
                  <a:srgbClr val="FF0000"/>
                </a:solidFill>
                <a:latin typeface="Times New Roman" pitchFamily="18" charset="0"/>
                <a:ea typeface="Calibri" pitchFamily="34" charset="0"/>
                <a:cs typeface="Times New Roman" pitchFamily="18" charset="0"/>
              </a:rPr>
              <a:t>cả</a:t>
            </a:r>
            <a:r>
              <a:rPr lang="en-US" sz="3000" b="1" dirty="0" smtClean="0">
                <a:solidFill>
                  <a:srgbClr val="FF0000"/>
                </a:solidFill>
                <a:latin typeface="Times New Roman" pitchFamily="18" charset="0"/>
                <a:ea typeface="Calibri" pitchFamily="34" charset="0"/>
                <a:cs typeface="Times New Roman" pitchFamily="18" charset="0"/>
              </a:rPr>
              <a:t> </a:t>
            </a:r>
            <a:r>
              <a:rPr lang="en-US" sz="3000" b="1" dirty="0" err="1" smtClean="0">
                <a:solidFill>
                  <a:srgbClr val="FF0000"/>
                </a:solidFill>
                <a:latin typeface="Times New Roman" pitchFamily="18" charset="0"/>
                <a:ea typeface="Calibri" pitchFamily="34" charset="0"/>
                <a:cs typeface="Times New Roman" pitchFamily="18" charset="0"/>
              </a:rPr>
              <a:t>lớp</a:t>
            </a:r>
            <a:endParaRPr lang="en-US" sz="3000" b="1" dirty="0" smtClean="0">
              <a:solidFill>
                <a:srgbClr val="FF0000"/>
              </a:solidFill>
              <a:latin typeface="Times New Roman" pitchFamily="18" charset="0"/>
              <a:ea typeface="Calibri" pitchFamily="34" charset="0"/>
              <a:cs typeface="Times New Roman" pitchFamily="18" charset="0"/>
            </a:endParaRPr>
          </a:p>
        </p:txBody>
      </p:sp>
      <p:sp>
        <p:nvSpPr>
          <p:cNvPr id="22" name="Rectangle 1"/>
          <p:cNvSpPr>
            <a:spLocks noChangeArrowheads="1"/>
          </p:cNvSpPr>
          <p:nvPr/>
        </p:nvSpPr>
        <p:spPr bwMode="auto">
          <a:xfrm>
            <a:off x="233370" y="1147103"/>
            <a:ext cx="682322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vi-VN" sz="3600" b="1" i="1" dirty="0" smtClean="0">
                <a:solidFill>
                  <a:srgbClr val="008000"/>
                </a:solidFill>
                <a:latin typeface="Times New Roman" pitchFamily="18" charset="0"/>
                <a:cs typeface="Times New Roman" pitchFamily="18" charset="0"/>
              </a:rPr>
              <a:t>Em </a:t>
            </a:r>
            <a:r>
              <a:rPr lang="vi-VN" sz="3600" b="1" i="1" dirty="0">
                <a:solidFill>
                  <a:srgbClr val="008000"/>
                </a:solidFill>
                <a:latin typeface="Times New Roman" pitchFamily="18" charset="0"/>
                <a:cs typeface="Times New Roman" pitchFamily="18" charset="0"/>
              </a:rPr>
              <a:t>hãy vẽ một bức tranh về ước mơ nghề nghiệp của em trong tương lai, tiếp nối truyền thống của gia đình, dòng họ</a:t>
            </a:r>
            <a:r>
              <a:rPr lang="vi-VN" sz="3600" b="1" i="1" dirty="0" smtClean="0">
                <a:solidFill>
                  <a:srgbClr val="008000"/>
                </a:solidFill>
                <a:latin typeface="Times New Roman" pitchFamily="18" charset="0"/>
                <a:cs typeface="Times New Roman" pitchFamily="18" charset="0"/>
              </a:rPr>
              <a:t>.</a:t>
            </a:r>
            <a:endParaRPr lang="en-US" sz="3600" b="1" i="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8548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900" decel="100000" fill="hold"/>
                                        <p:tgtEl>
                                          <p:spTgt spid="1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616" y="2503516"/>
            <a:ext cx="34321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58PIC58PIC58PIC58PICHsaGKG559akDq_PIC2018.png"/>
          <p:cNvPicPr>
            <a:picLocks noChangeAspect="1"/>
          </p:cNvPicPr>
          <p:nvPr/>
        </p:nvPicPr>
        <p:blipFill>
          <a:blip r:embed="rId3" cstate="print"/>
          <a:srcRect l="7143" t="16071" r="5357" b="14286"/>
          <a:stretch>
            <a:fillRect/>
          </a:stretch>
        </p:blipFill>
        <p:spPr>
          <a:xfrm>
            <a:off x="982020" y="2091134"/>
            <a:ext cx="3065174" cy="2709466"/>
          </a:xfrm>
          <a:prstGeom prst="rect">
            <a:avLst/>
          </a:prstGeom>
        </p:spPr>
      </p:pic>
      <p:pic>
        <p:nvPicPr>
          <p:cNvPr id="4" name="Picture 3"/>
          <p:cNvPicPr>
            <a:picLocks noChangeAspect="1"/>
          </p:cNvPicPr>
          <p:nvPr/>
        </p:nvPicPr>
        <p:blipFill>
          <a:blip r:embed="rId4"/>
          <a:stretch>
            <a:fillRect/>
          </a:stretch>
        </p:blipFill>
        <p:spPr>
          <a:xfrm>
            <a:off x="10936762" y="14944"/>
            <a:ext cx="1255238" cy="937524"/>
          </a:xfrm>
          <a:prstGeom prst="rect">
            <a:avLst/>
          </a:prstGeom>
        </p:spPr>
      </p:pic>
      <p:pic>
        <p:nvPicPr>
          <p:cNvPr id="9" name="Picture 8"/>
          <p:cNvPicPr>
            <a:picLocks noChangeAspect="1"/>
          </p:cNvPicPr>
          <p:nvPr/>
        </p:nvPicPr>
        <p:blipFill>
          <a:blip r:embed="rId5"/>
          <a:stretch>
            <a:fillRect/>
          </a:stretch>
        </p:blipFill>
        <p:spPr>
          <a:xfrm>
            <a:off x="10071738" y="2322110"/>
            <a:ext cx="2704056" cy="4359018"/>
          </a:xfrm>
          <a:prstGeom prst="rect">
            <a:avLst/>
          </a:prstGeom>
        </p:spPr>
      </p:pic>
      <p:pic>
        <p:nvPicPr>
          <p:cNvPr id="6" name="Picture 1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2038" y="6092825"/>
            <a:ext cx="4684934"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49" y="5432425"/>
            <a:ext cx="478812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0459" y="3297442"/>
            <a:ext cx="3246438"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2925" y="3314700"/>
            <a:ext cx="7627938" cy="2239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Picture 1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1468" y="2934269"/>
            <a:ext cx="34480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2619" y="2931578"/>
            <a:ext cx="33686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8267" y="2887466"/>
            <a:ext cx="33115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7775" y="2770188"/>
            <a:ext cx="28924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3683" y="1552577"/>
            <a:ext cx="35274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7700" y="757238"/>
            <a:ext cx="4940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6355" y="-23841"/>
            <a:ext cx="50704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90581" y="539685"/>
            <a:ext cx="303212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73976" y="2487817"/>
            <a:ext cx="2481263" cy="21224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图片 2"/>
          <p:cNvPicPr>
            <a:picLocks noChangeAspect="1"/>
          </p:cNvPicPr>
          <p:nvPr/>
        </p:nvPicPr>
        <p:blipFill>
          <a:blip r:embed="rId19" cstate="print">
            <a:extLst>
              <a:ext uri="{28A0092B-C50C-407E-A947-70E740481C1C}">
                <a14:useLocalDpi xmlns:a14="http://schemas.microsoft.com/office/drawing/2010/main" val="0"/>
              </a:ext>
            </a:extLst>
          </a:blip>
          <a:srcRect l="50168" t="20952" r="548" b="27864"/>
          <a:stretch>
            <a:fillRect/>
          </a:stretch>
        </p:blipFill>
        <p:spPr bwMode="auto">
          <a:xfrm>
            <a:off x="862238" y="4753990"/>
            <a:ext cx="2104577" cy="166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38760" y="2288628"/>
            <a:ext cx="27876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38760" y="1872320"/>
            <a:ext cx="26812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7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fltVal val="0"/>
                                          </p:val>
                                        </p:tav>
                                        <p:tav tm="100000">
                                          <p:val>
                                            <p:strVal val="#ppt_w"/>
                                          </p:val>
                                        </p:tav>
                                      </p:tavLst>
                                    </p:anim>
                                    <p:anim calcmode="lin" valueType="num">
                                      <p:cBhvr>
                                        <p:cTn id="15" dur="1000" fill="hold"/>
                                        <p:tgtEl>
                                          <p:spTgt spid="22"/>
                                        </p:tgtEl>
                                        <p:attrNameLst>
                                          <p:attrName>ppt_h</p:attrName>
                                        </p:attrNameLst>
                                      </p:cBhvr>
                                      <p:tavLst>
                                        <p:tav tm="0">
                                          <p:val>
                                            <p:fltVal val="0"/>
                                          </p:val>
                                        </p:tav>
                                        <p:tav tm="100000">
                                          <p:val>
                                            <p:strVal val="#ppt_h"/>
                                          </p:val>
                                        </p:tav>
                                      </p:tavLst>
                                    </p:anim>
                                    <p:anim calcmode="lin" valueType="num">
                                      <p:cBhvr>
                                        <p:cTn id="16" dur="1000" fill="hold"/>
                                        <p:tgtEl>
                                          <p:spTgt spid="22"/>
                                        </p:tgtEl>
                                        <p:attrNameLst>
                                          <p:attrName>style.rotation</p:attrName>
                                        </p:attrNameLst>
                                      </p:cBhvr>
                                      <p:tavLst>
                                        <p:tav tm="0">
                                          <p:val>
                                            <p:fltVal val="90"/>
                                          </p:val>
                                        </p:tav>
                                        <p:tav tm="100000">
                                          <p:val>
                                            <p:fltVal val="0"/>
                                          </p:val>
                                        </p:tav>
                                      </p:tavLst>
                                    </p:anim>
                                    <p:animEffect transition="in" filter="fade">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left)">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998376" y="410548"/>
            <a:ext cx="9423918"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5"/>
          <p:cNvSpPr txBox="1"/>
          <p:nvPr/>
        </p:nvSpPr>
        <p:spPr>
          <a:xfrm>
            <a:off x="2397968" y="1550890"/>
            <a:ext cx="7315200"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23944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330488" y="-192632"/>
            <a:ext cx="5918745" cy="3808071"/>
          </a:xfrm>
          <a:prstGeom prst="rect">
            <a:avLst/>
          </a:prstGeom>
          <a:noFill/>
          <a:ln>
            <a:noFill/>
          </a:ln>
        </p:spPr>
      </p:pic>
      <p:pic>
        <p:nvPicPr>
          <p:cNvPr id="2" name="Picture 1"/>
          <p:cNvPicPr>
            <a:picLocks noChangeAspect="1"/>
          </p:cNvPicPr>
          <p:nvPr/>
        </p:nvPicPr>
        <p:blipFill>
          <a:blip r:embed="rId5"/>
          <a:stretch>
            <a:fillRect/>
          </a:stretch>
        </p:blipFill>
        <p:spPr>
          <a:xfrm>
            <a:off x="4173190" y="-641208"/>
            <a:ext cx="7556253" cy="4066384"/>
          </a:xfrm>
          <a:prstGeom prst="rect">
            <a:avLst/>
          </a:prstGeom>
        </p:spPr>
      </p:pic>
      <p:sp>
        <p:nvSpPr>
          <p:cNvPr id="5" name="PA_菱形 1"/>
          <p:cNvSpPr/>
          <p:nvPr>
            <p:custDataLst>
              <p:tags r:id="rId1"/>
            </p:custDataLst>
          </p:nvPr>
        </p:nvSpPr>
        <p:spPr>
          <a:xfrm>
            <a:off x="794643" y="18705"/>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KHỞI ĐỘNG</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10" name="Picture 9"/>
          <p:cNvPicPr>
            <a:picLocks noChangeAspect="1"/>
          </p:cNvPicPr>
          <p:nvPr/>
        </p:nvPicPr>
        <p:blipFill>
          <a:blip r:embed="rId6"/>
          <a:stretch>
            <a:fillRect/>
          </a:stretch>
        </p:blipFill>
        <p:spPr>
          <a:xfrm>
            <a:off x="10936762" y="0"/>
            <a:ext cx="1255238" cy="937524"/>
          </a:xfrm>
          <a:prstGeom prst="rect">
            <a:avLst/>
          </a:prstGeom>
        </p:spPr>
      </p:pic>
      <p:pic>
        <p:nvPicPr>
          <p:cNvPr id="13314" name="Picture 2" descr="Những biểu hiện cho thấy ông bà đang nuông chiều và dạy hư chá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310" y="3826776"/>
            <a:ext cx="3060408"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28309" y="3915451"/>
            <a:ext cx="6744187" cy="2554545"/>
          </a:xfrm>
          <a:prstGeom prst="rect">
            <a:avLst/>
          </a:prstGeom>
          <a:noFill/>
        </p:spPr>
        <p:txBody>
          <a:bodyPr wrap="square" rtlCol="0">
            <a:spAutoFit/>
          </a:bodyPr>
          <a:lstStyle/>
          <a:p>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iết</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8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18052" y="2400732"/>
            <a:ext cx="127300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smtClean="0">
                <a:ln>
                  <a:noFill/>
                </a:ln>
                <a:solidFill>
                  <a:srgbClr val="0000FF"/>
                </a:solidFill>
                <a:effectLst/>
                <a:uLnTx/>
                <a:uFillTx/>
                <a:latin typeface="#9Slide05 Brannboll Ny" panose="02000000000000000000" pitchFamily="2" charset="0"/>
                <a:ea typeface="Helvetica Neue"/>
                <a:cs typeface="Helvetica Neue"/>
              </a:rPr>
              <a:t>Bài</a:t>
            </a:r>
            <a:r>
              <a:rPr kumimoji="0" lang="en-US" altLang="en-US" sz="5400" b="1" i="0" u="none" strike="noStrike" kern="1200" cap="none" spc="0" normalizeH="0" baseline="0" noProof="0" dirty="0" smtClean="0">
                <a:ln>
                  <a:noFill/>
                </a:ln>
                <a:solidFill>
                  <a:srgbClr val="0000FF"/>
                </a:solidFill>
                <a:effectLst/>
                <a:uLnTx/>
                <a:uFillTx/>
                <a:latin typeface="#9Slide05 Brannboll Ny" panose="02000000000000000000" pitchFamily="2" charset="0"/>
                <a:ea typeface="Helvetica Neue"/>
                <a:cs typeface="Helvetica Neue"/>
              </a:rPr>
              <a:t> 1: </a:t>
            </a:r>
            <a:r>
              <a:rPr kumimoji="0" lang="en-US" altLang="en-US" sz="3600" b="1" i="0" u="none" strike="noStrike" kern="1200" cap="none" spc="0" normalizeH="0" baseline="0" noProof="0" dirty="0" err="1" smtClean="0">
                <a:ln>
                  <a:noFill/>
                </a:ln>
                <a:solidFill>
                  <a:srgbClr val="0000FF"/>
                </a:solidFill>
                <a:effectLst/>
                <a:uLnTx/>
                <a:uFillTx/>
                <a:latin typeface="Times New Roman" pitchFamily="18" charset="0"/>
                <a:ea typeface="Helvetica Neue"/>
                <a:cs typeface="Times New Roman" pitchFamily="18" charset="0"/>
              </a:rPr>
              <a:t>Tiết</a:t>
            </a:r>
            <a:r>
              <a:rPr kumimoji="0" lang="en-US" altLang="en-US" sz="3600" b="1" i="0" u="none" strike="noStrike" kern="1200" cap="none" spc="0" normalizeH="0" baseline="0" noProof="0" dirty="0" smtClean="0">
                <a:ln>
                  <a:noFill/>
                </a:ln>
                <a:solidFill>
                  <a:srgbClr val="0000FF"/>
                </a:solidFill>
                <a:effectLst/>
                <a:uLnTx/>
                <a:uFillTx/>
                <a:latin typeface="Times New Roman" pitchFamily="18" charset="0"/>
                <a:ea typeface="Helvetica Neue"/>
                <a:cs typeface="Times New Roman" pitchFamily="18" charset="0"/>
              </a:rPr>
              <a:t> 2</a:t>
            </a:r>
            <a:r>
              <a:rPr kumimoji="0" lang="en-US" altLang="en-US" sz="5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0000"/>
                </a:solidFill>
                <a:effectLst/>
                <a:uLnTx/>
                <a:uFillTx/>
                <a:latin typeface="Times New Roman" pitchFamily="18" charset="0"/>
                <a:ea typeface="Helvetica Neue"/>
                <a:cs typeface="Times New Roman" pitchFamily="18" charset="0"/>
              </a:rPr>
              <a:t>TỰ HÀO VỀ TRUYỀN THỐNG GIA ĐÌNH, DÒNG HỌ</a:t>
            </a:r>
            <a:endParaRPr kumimoji="0" lang="en-SG" altLang="en-US" sz="3600" b="1" i="0" u="none" strike="noStrike" kern="1200" cap="none" spc="0" normalizeH="0" baseline="0" noProof="0" dirty="0">
              <a:ln>
                <a:noFill/>
              </a:ln>
              <a:solidFill>
                <a:srgbClr val="0000FF"/>
              </a:solidFill>
              <a:effectLst/>
              <a:uLnTx/>
              <a:uFillTx/>
              <a:latin typeface="Times New Roman" pitchFamily="18" charset="0"/>
              <a:ea typeface="微软雅黑" panose="020B0503020204020204" pitchFamily="34" charset="-122"/>
              <a:cs typeface="Times New Roman" pitchFamily="18" charset="0"/>
            </a:endParaRPr>
          </a:p>
        </p:txBody>
      </p:sp>
      <p:pic>
        <p:nvPicPr>
          <p:cNvPr id="8" name="Shape 27"/>
          <p:cNvPicPr/>
          <p:nvPr/>
        </p:nvPicPr>
        <p:blipFill>
          <a:blip r:embed="rId2"/>
          <a:stretch/>
        </p:blipFill>
        <p:spPr>
          <a:xfrm>
            <a:off x="561089" y="155041"/>
            <a:ext cx="3366855" cy="2294621"/>
          </a:xfrm>
          <a:prstGeom prst="rect">
            <a:avLst/>
          </a:prstGeom>
        </p:spPr>
      </p:pic>
      <p:pic>
        <p:nvPicPr>
          <p:cNvPr id="9" name="Shape 37"/>
          <p:cNvPicPr/>
          <p:nvPr/>
        </p:nvPicPr>
        <p:blipFill>
          <a:blip r:embed="rId3"/>
          <a:stretch/>
        </p:blipFill>
        <p:spPr>
          <a:xfrm>
            <a:off x="4244847" y="177300"/>
            <a:ext cx="3267987" cy="2023989"/>
          </a:xfrm>
          <a:prstGeom prst="rect">
            <a:avLst/>
          </a:prstGeom>
        </p:spPr>
      </p:pic>
      <p:pic>
        <p:nvPicPr>
          <p:cNvPr id="10" name="Shape 35"/>
          <p:cNvPicPr/>
          <p:nvPr/>
        </p:nvPicPr>
        <p:blipFill>
          <a:blip r:embed="rId4"/>
          <a:stretch/>
        </p:blipFill>
        <p:spPr>
          <a:xfrm>
            <a:off x="7512834" y="217566"/>
            <a:ext cx="3744271" cy="2545483"/>
          </a:xfrm>
          <a:prstGeom prst="rect">
            <a:avLst/>
          </a:prstGeom>
        </p:spPr>
      </p:pic>
      <p:pic>
        <p:nvPicPr>
          <p:cNvPr id="11" name="Picture 10"/>
          <p:cNvPicPr>
            <a:picLocks noChangeAspect="1"/>
          </p:cNvPicPr>
          <p:nvPr/>
        </p:nvPicPr>
        <p:blipFill>
          <a:blip r:embed="rId5"/>
          <a:stretch>
            <a:fillRect/>
          </a:stretch>
        </p:blipFill>
        <p:spPr>
          <a:xfrm>
            <a:off x="8814549" y="4381637"/>
            <a:ext cx="3040846" cy="2305410"/>
          </a:xfrm>
          <a:prstGeom prst="rect">
            <a:avLst/>
          </a:prstGeom>
        </p:spPr>
      </p:pic>
      <p:pic>
        <p:nvPicPr>
          <p:cNvPr id="12" name="Picture 11"/>
          <p:cNvPicPr>
            <a:picLocks noChangeAspect="1"/>
          </p:cNvPicPr>
          <p:nvPr/>
        </p:nvPicPr>
        <p:blipFill>
          <a:blip r:embed="rId6"/>
          <a:stretch>
            <a:fillRect/>
          </a:stretch>
        </p:blipFill>
        <p:spPr>
          <a:xfrm>
            <a:off x="5758880" y="4394212"/>
            <a:ext cx="2955750" cy="2305410"/>
          </a:xfrm>
          <a:prstGeom prst="rect">
            <a:avLst/>
          </a:prstGeom>
        </p:spPr>
      </p:pic>
      <p:pic>
        <p:nvPicPr>
          <p:cNvPr id="13" name="Picture 12"/>
          <p:cNvPicPr>
            <a:picLocks noChangeAspect="1"/>
          </p:cNvPicPr>
          <p:nvPr/>
        </p:nvPicPr>
        <p:blipFill>
          <a:blip r:embed="rId7"/>
          <a:stretch>
            <a:fillRect/>
          </a:stretch>
        </p:blipFill>
        <p:spPr>
          <a:xfrm>
            <a:off x="2907878" y="4406787"/>
            <a:ext cx="2673938" cy="2280260"/>
          </a:xfrm>
          <a:prstGeom prst="rect">
            <a:avLst/>
          </a:prstGeom>
        </p:spPr>
      </p:pic>
      <p:pic>
        <p:nvPicPr>
          <p:cNvPr id="14" name="Picture 14" descr="Mãn nhãn trước 30+ hình ảnh cánh đồng lúa thơ mộng nhấ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59" y="4406787"/>
            <a:ext cx="2735141" cy="2280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254327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0" y="19057"/>
            <a:ext cx="5918745" cy="2669289"/>
          </a:xfrm>
          <a:prstGeom prst="rect">
            <a:avLst/>
          </a:prstGeom>
          <a:noFill/>
          <a:ln>
            <a:noFill/>
          </a:ln>
        </p:spPr>
      </p:pic>
      <p:pic>
        <p:nvPicPr>
          <p:cNvPr id="2" name="Picture 1"/>
          <p:cNvPicPr>
            <a:picLocks noChangeAspect="1"/>
          </p:cNvPicPr>
          <p:nvPr/>
        </p:nvPicPr>
        <p:blipFill>
          <a:blip r:embed="rId5"/>
          <a:stretch>
            <a:fillRect/>
          </a:stretch>
        </p:blipFill>
        <p:spPr>
          <a:xfrm>
            <a:off x="2729753" y="-393355"/>
            <a:ext cx="9087153" cy="2756648"/>
          </a:xfrm>
          <a:prstGeom prst="rect">
            <a:avLst/>
          </a:prstGeom>
        </p:spPr>
      </p:pic>
      <p:sp>
        <p:nvSpPr>
          <p:cNvPr id="5" name="PA_菱形 1"/>
          <p:cNvSpPr/>
          <p:nvPr>
            <p:custDataLst>
              <p:tags r:id="rId1"/>
            </p:custDataLst>
          </p:nvPr>
        </p:nvSpPr>
        <p:spPr>
          <a:xfrm>
            <a:off x="844932" y="420658"/>
            <a:ext cx="3406471" cy="1942636"/>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6200" y="730372"/>
            <a:ext cx="6018069" cy="923330"/>
          </a:xfrm>
          <a:prstGeom prst="rect">
            <a:avLst/>
          </a:prstGeom>
          <a:noFill/>
        </p:spPr>
        <p:txBody>
          <a:bodyPr wrap="square" rtlCol="0">
            <a:spAutoFit/>
          </a:bodyPr>
          <a:lstStyle/>
          <a:p>
            <a:pPr algn="ctr"/>
            <a:r>
              <a:rPr lang="en-US" altLang="zh-CN" sz="54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 –</a:t>
            </a:r>
            <a:r>
              <a:rPr lang="en-US" altLang="zh-CN" sz="5400"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Tiếp</a:t>
            </a:r>
            <a:r>
              <a:rPr lang="en-US" altLang="zh-CN" sz="54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endParaRPr lang="zh-CN" altLang="en-US" sz="54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9" name="Picture 8"/>
          <p:cNvPicPr>
            <a:picLocks noChangeAspect="1"/>
          </p:cNvPicPr>
          <p:nvPr/>
        </p:nvPicPr>
        <p:blipFill>
          <a:blip r:embed="rId6"/>
          <a:stretch>
            <a:fillRect/>
          </a:stretch>
        </p:blipFill>
        <p:spPr>
          <a:xfrm>
            <a:off x="10936762" y="0"/>
            <a:ext cx="1255238" cy="937524"/>
          </a:xfrm>
          <a:prstGeom prst="rect">
            <a:avLst/>
          </a:prstGeom>
        </p:spPr>
      </p:pic>
      <p:pic>
        <p:nvPicPr>
          <p:cNvPr id="10" name="Picture 2" descr="Những biểu hiện cho thấy ông bà đang nuông chiều và dạy hư chá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310" y="2688346"/>
            <a:ext cx="3060408" cy="4129280"/>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6"/>
          <p:cNvSpPr txBox="1"/>
          <p:nvPr/>
        </p:nvSpPr>
        <p:spPr>
          <a:xfrm>
            <a:off x="4126200" y="2688346"/>
            <a:ext cx="7330694" cy="3046988"/>
          </a:xfrm>
          <a:prstGeom prst="rect">
            <a:avLst/>
          </a:prstGeom>
          <a:noFill/>
        </p:spPr>
        <p:txBody>
          <a:bodyPr wrap="square" rtlCol="0">
            <a:spAutoFit/>
          </a:bodyPr>
          <a:lstStyle/>
          <a:p>
            <a:pPr algn="just"/>
            <a:r>
              <a:rPr lang="en-US" sz="4800" b="1" dirty="0">
                <a:latin typeface="Times New Roman" panose="02020603050405020304" pitchFamily="18" charset="0"/>
                <a:ea typeface="Times New Roman" panose="02020603050405020304" pitchFamily="18" charset="0"/>
                <a:cs typeface="Times New Roman" panose="02020603050405020304" pitchFamily="18" charset="0"/>
              </a:rPr>
              <a:t>1.</a:t>
            </a:r>
            <a:r>
              <a:rPr lang="nl-NL" sz="4800" b="1" i="1" dirty="0">
                <a:latin typeface="Times New Roman" panose="02020603050405020304" pitchFamily="18" charset="0"/>
                <a:ea typeface="Times New Roman" panose="02020603050405020304" pitchFamily="18" charset="0"/>
                <a:cs typeface="Times New Roman" panose="02020603050405020304" pitchFamily="18" charset="0"/>
              </a:rPr>
              <a:t> Truyền thống gia đình, dòng họ</a:t>
            </a:r>
            <a:endParaRPr lang="en-US" sz="48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2. Ý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nghĩa</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của</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48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48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48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12" name="文本框 10"/>
          <p:cNvSpPr txBox="1"/>
          <p:nvPr/>
        </p:nvSpPr>
        <p:spPr>
          <a:xfrm>
            <a:off x="2038892" y="468762"/>
            <a:ext cx="1342469" cy="1446550"/>
          </a:xfrm>
          <a:prstGeom prst="rect">
            <a:avLst/>
          </a:prstGeom>
          <a:noFill/>
        </p:spPr>
        <p:txBody>
          <a:bodyPr wrap="square" rtlCol="0">
            <a:spAutoFit/>
          </a:bodyPr>
          <a:lstStyle/>
          <a:p>
            <a:pPr algn="ctr"/>
            <a:r>
              <a:rPr lang="en-US" altLang="zh-CN" sz="8800" dirty="0" smtClean="0">
                <a:solidFill>
                  <a:srgbClr val="FF0000"/>
                </a:solidFill>
                <a:latin typeface="Times New Roman" pitchFamily="18" charset="0"/>
                <a:cs typeface="Times New Roman" pitchFamily="18" charset="0"/>
              </a:rPr>
              <a:t>I.</a:t>
            </a:r>
            <a:endParaRPr lang="zh-CN" altLang="en-US" sz="8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7681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936762" y="0"/>
            <a:ext cx="1255238" cy="795130"/>
          </a:xfrm>
          <a:prstGeom prst="rect">
            <a:avLst/>
          </a:prstGeom>
        </p:spPr>
      </p:pic>
      <p:sp>
        <p:nvSpPr>
          <p:cNvPr id="8" name="Rectangle 7"/>
          <p:cNvSpPr/>
          <p:nvPr/>
        </p:nvSpPr>
        <p:spPr>
          <a:xfrm>
            <a:off x="545831" y="3619424"/>
            <a:ext cx="10576368" cy="31085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Courier New" panose="02070309020205020404" pitchFamily="49" charset="0"/>
                <a:cs typeface="Times New Roman" pitchFamily="18" charset="0"/>
              </a:rPr>
              <a:t>   </a:t>
            </a:r>
            <a:r>
              <a:rPr kumimoji="0" lang="vi-VN" sz="2800" b="0" i="0" u="none" strike="noStrike" kern="1200" cap="none" spc="0" normalizeH="0" baseline="0" noProof="0" dirty="0" smtClean="0">
                <a:ln>
                  <a:noFill/>
                </a:ln>
                <a:solidFill>
                  <a:srgbClr val="0000FF"/>
                </a:solidFill>
                <a:effectLst/>
                <a:uLnTx/>
                <a:uFillTx/>
                <a:latin typeface="Times New Roman" pitchFamily="18" charset="0"/>
                <a:ea typeface="Courier New" panose="02070309020205020404" pitchFamily="49" charset="0"/>
                <a:cs typeface="Times New Roman" pitchFamily="18" charset="0"/>
              </a:rPr>
              <a:t>Dung </a:t>
            </a:r>
            <a:r>
              <a:rPr kumimoji="0" lang="vi-VN" sz="2800" b="0" i="0" u="none" strike="noStrike" kern="1200" cap="none" spc="0" normalizeH="0" baseline="0" noProof="0" dirty="0">
                <a:ln>
                  <a:noFill/>
                </a:ln>
                <a:solidFill>
                  <a:srgbClr val="0000FF"/>
                </a:solidFill>
                <a:effectLst/>
                <a:uLnTx/>
                <a:uFillTx/>
                <a:latin typeface="Times New Roman" pitchFamily="18" charset="0"/>
                <a:ea typeface="Courier New" panose="02070309020205020404" pitchFamily="49" charset="0"/>
                <a:cs typeface="Times New Roman" pitchFamily="18" charset="0"/>
              </a:rPr>
              <a:t>xa nhà lên phố huyện học. Mỗi khi gặp khó khăn trong cuộc sống hay học tập, Dung lại nhớ tới </a:t>
            </a:r>
            <a:r>
              <a:rPr kumimoji="0" lang="vi-VN" sz="2800" b="0" i="0" u="none" strike="noStrike" kern="1200" cap="none" spc="0" normalizeH="0" baseline="0" noProof="0" dirty="0">
                <a:ln>
                  <a:noFill/>
                </a:ln>
                <a:solidFill>
                  <a:srgbClr val="C00000"/>
                </a:solidFill>
                <a:effectLst/>
                <a:uLnTx/>
                <a:uFillTx/>
                <a:latin typeface="Times New Roman" pitchFamily="18" charset="0"/>
                <a:ea typeface="Courier New" panose="02070309020205020404" pitchFamily="49" charset="0"/>
                <a:cs typeface="Times New Roman" pitchFamily="18" charset="0"/>
              </a:rPr>
              <a:t>ông ngoại</a:t>
            </a:r>
            <a:r>
              <a:rPr kumimoji="0" lang="vi-VN" sz="2800" b="0" i="0" u="none" strike="noStrike" kern="1200" cap="none" spc="0" normalizeH="0" baseline="0" noProof="0" dirty="0">
                <a:ln>
                  <a:noFill/>
                </a:ln>
                <a:solidFill>
                  <a:srgbClr val="0000FF"/>
                </a:solidFill>
                <a:effectLst/>
                <a:uLnTx/>
                <a:uFillTx/>
                <a:latin typeface="Times New Roman" pitchFamily="18" charset="0"/>
                <a:ea typeface="Courier New" panose="02070309020205020404" pitchFamily="49" charset="0"/>
                <a:cs typeface="Times New Roman" pitchFamily="18" charset="0"/>
              </a:rPr>
              <a:t>, người đã </a:t>
            </a:r>
            <a:r>
              <a:rPr kumimoji="0" lang="vi-VN" sz="2800" b="0" i="0" u="none" strike="noStrike" kern="1200" cap="none" spc="0" normalizeH="0" baseline="0" noProof="0" dirty="0">
                <a:ln>
                  <a:noFill/>
                </a:ln>
                <a:solidFill>
                  <a:srgbClr val="C00000"/>
                </a:solidFill>
                <a:effectLst/>
                <a:uLnTx/>
                <a:uFillTx/>
                <a:latin typeface="Times New Roman" pitchFamily="18" charset="0"/>
                <a:ea typeface="Courier New" panose="02070309020205020404" pitchFamily="49" charset="0"/>
                <a:cs typeface="Times New Roman" pitchFamily="18" charset="0"/>
              </a:rPr>
              <a:t>cần cù lao động, khai khẩn đất đai đề trồng trọt, chăn nuôi</a:t>
            </a:r>
            <a:r>
              <a:rPr kumimoji="0" lang="vi-VN" sz="2800" b="0" i="0" u="none" strike="noStrike" kern="1200" cap="none" spc="0" normalizeH="0" baseline="0" noProof="0" dirty="0">
                <a:ln>
                  <a:noFill/>
                </a:ln>
                <a:solidFill>
                  <a:srgbClr val="0000FF"/>
                </a:solidFill>
                <a:effectLst/>
                <a:uLnTx/>
                <a:uFillTx/>
                <a:latin typeface="Times New Roman" pitchFamily="18" charset="0"/>
                <a:ea typeface="Courier New" panose="02070309020205020404" pitchFamily="49" charset="0"/>
                <a:cs typeface="Times New Roman" pitchFamily="18" charset="0"/>
              </a:rPr>
              <a:t>. Cũng như ông ngoại, </a:t>
            </a:r>
            <a:r>
              <a:rPr kumimoji="0" lang="vi-VN" sz="2800" b="0" i="0" u="none" strike="noStrike" kern="1200" cap="none" spc="0" normalizeH="0" baseline="0" noProof="0" dirty="0">
                <a:ln>
                  <a:noFill/>
                </a:ln>
                <a:solidFill>
                  <a:srgbClr val="C00000"/>
                </a:solidFill>
                <a:effectLst/>
                <a:uLnTx/>
                <a:uFillTx/>
                <a:latin typeface="Times New Roman" pitchFamily="18" charset="0"/>
                <a:ea typeface="Courier New" panose="02070309020205020404" pitchFamily="49" charset="0"/>
                <a:cs typeface="Times New Roman" pitchFamily="18" charset="0"/>
              </a:rPr>
              <a:t>bố mẹ Dung không quản khó khăn, vất vả đề tiếp tục mở rộng và phát triển kinh tế</a:t>
            </a:r>
            <a:r>
              <a:rPr kumimoji="0" lang="vi-VN" sz="2800" b="0" i="0" u="none" strike="noStrike" kern="1200" cap="none" spc="0" normalizeH="0" baseline="0" noProof="0" dirty="0">
                <a:ln>
                  <a:noFill/>
                </a:ln>
                <a:solidFill>
                  <a:srgbClr val="0000FF"/>
                </a:solidFill>
                <a:effectLst/>
                <a:uLnTx/>
                <a:uFillTx/>
                <a:latin typeface="Times New Roman" pitchFamily="18" charset="0"/>
                <a:ea typeface="Courier New" panose="02070309020205020404" pitchFamily="49" charset="0"/>
                <a:cs typeface="Times New Roman" pitchFamily="18" charset="0"/>
              </a:rPr>
              <a:t>. Bạn cảm thấy </a:t>
            </a:r>
            <a:r>
              <a:rPr kumimoji="0" lang="vi-VN" sz="2800" b="0" i="0" u="none" strike="noStrike" kern="1200" cap="none" spc="0" normalizeH="0" baseline="0" noProof="0" dirty="0">
                <a:ln>
                  <a:noFill/>
                </a:ln>
                <a:solidFill>
                  <a:srgbClr val="008000"/>
                </a:solidFill>
                <a:effectLst/>
                <a:uLnTx/>
                <a:uFillTx/>
                <a:latin typeface="Times New Roman" pitchFamily="18" charset="0"/>
                <a:ea typeface="Courier New" panose="02070309020205020404" pitchFamily="49" charset="0"/>
                <a:cs typeface="Times New Roman" pitchFamily="18" charset="0"/>
              </a:rPr>
              <a:t>tự hào </a:t>
            </a:r>
            <a:r>
              <a:rPr kumimoji="0" lang="vi-VN" sz="2800" b="0" i="0" u="none" strike="noStrike" kern="1200" cap="none" spc="0" normalizeH="0" baseline="0" noProof="0" dirty="0">
                <a:ln>
                  <a:noFill/>
                </a:ln>
                <a:solidFill>
                  <a:srgbClr val="0000FF"/>
                </a:solidFill>
                <a:effectLst/>
                <a:uLnTx/>
                <a:uFillTx/>
                <a:latin typeface="Times New Roman" pitchFamily="18" charset="0"/>
                <a:ea typeface="Courier New" panose="02070309020205020404" pitchFamily="49" charset="0"/>
                <a:cs typeface="Times New Roman" pitchFamily="18" charset="0"/>
              </a:rPr>
              <a:t>về tinh thần lao động chăm chỉ và không ngại khó của ông ngoại và bố mẹ mình. Nhờ đó, bạn có động lực đề </a:t>
            </a:r>
            <a:r>
              <a:rPr kumimoji="0" lang="vi-VN" sz="2800" b="0" i="0" u="none" strike="noStrike" kern="1200" cap="none" spc="0" normalizeH="0" baseline="0" noProof="0" dirty="0">
                <a:ln>
                  <a:noFill/>
                </a:ln>
                <a:solidFill>
                  <a:srgbClr val="008000"/>
                </a:solidFill>
                <a:effectLst/>
                <a:uLnTx/>
                <a:uFillTx/>
                <a:latin typeface="Times New Roman" pitchFamily="18" charset="0"/>
                <a:ea typeface="Courier New" panose="02070309020205020404" pitchFamily="49" charset="0"/>
                <a:cs typeface="Times New Roman" pitchFamily="18" charset="0"/>
              </a:rPr>
              <a:t>tiếp tục học tập </a:t>
            </a:r>
            <a:r>
              <a:rPr kumimoji="0" lang="vi-VN" sz="2800" b="0" i="0" u="none" strike="noStrike" kern="1200" cap="none" spc="0" normalizeH="0" baseline="0" noProof="0" dirty="0">
                <a:ln>
                  <a:noFill/>
                </a:ln>
                <a:solidFill>
                  <a:srgbClr val="0000FF"/>
                </a:solidFill>
                <a:effectLst/>
                <a:uLnTx/>
                <a:uFillTx/>
                <a:latin typeface="Times New Roman" pitchFamily="18" charset="0"/>
                <a:ea typeface="Courier New" panose="02070309020205020404" pitchFamily="49" charset="0"/>
                <a:cs typeface="Times New Roman" pitchFamily="18" charset="0"/>
              </a:rPr>
              <a:t>tốt dù ở xa nhà.</a:t>
            </a:r>
            <a:endParaRPr kumimoji="0" lang="en-US" sz="2800" b="0" i="0" u="none" strike="noStrike" kern="1200" cap="none" spc="0" normalizeH="0" baseline="0" noProof="0" dirty="0">
              <a:ln>
                <a:noFill/>
              </a:ln>
              <a:solidFill>
                <a:srgbClr val="0000FF"/>
              </a:solidFill>
              <a:effectLst/>
              <a:uLnTx/>
              <a:uFillTx/>
              <a:latin typeface="Times New Roman" pitchFamily="18" charset="0"/>
              <a:cs typeface="Times New Roman" pitchFamily="18" charset="0"/>
            </a:endParaRPr>
          </a:p>
        </p:txBody>
      </p:sp>
      <p:pic>
        <p:nvPicPr>
          <p:cNvPr id="12"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33" y="0"/>
            <a:ext cx="520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704681" y="374415"/>
            <a:ext cx="4337966"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ĐỌC THÔNG TIN 1- </a:t>
            </a:r>
            <a:r>
              <a:rPr kumimoji="0" lang="en-US" altLang="en-US"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sgk</a:t>
            </a:r>
            <a:r>
              <a:rPr kumimoji="0" lang="en-US" altLang="en-US"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t6</a:t>
            </a:r>
            <a:endParaRPr kumimoji="0" lang="en-US" altLang="en-US"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14" name="TextBox 1">
            <a:extLst>
              <a:ext uri="{FF2B5EF4-FFF2-40B4-BE49-F238E27FC236}">
                <a16:creationId xmlns:a16="http://schemas.microsoft.com/office/drawing/2014/main" id="{27254BA3-30DF-4BF6-BFA9-3A6DBBFCB375}"/>
              </a:ext>
            </a:extLst>
          </p:cNvPr>
          <p:cNvSpPr txBox="1">
            <a:spLocks noChangeArrowheads="1"/>
          </p:cNvSpPr>
          <p:nvPr/>
        </p:nvSpPr>
        <p:spPr bwMode="auto">
          <a:xfrm>
            <a:off x="704681" y="1143000"/>
            <a:ext cx="10258668" cy="2287806"/>
          </a:xfrm>
          <a:prstGeom prst="rect">
            <a:avLst/>
          </a:prstGeom>
          <a:noFill/>
          <a:ln w="9525">
            <a:solidFill>
              <a:srgbClr val="FFC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en-US" sz="2800" b="1" i="0" u="sng"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Câu</a:t>
            </a:r>
            <a:r>
              <a:rPr kumimoji="0" lang="en-US" altLang="en-US" sz="2800" b="1" i="0" u="sng"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1" i="0" u="sng"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hỏi</a:t>
            </a:r>
            <a:r>
              <a:rPr kumimoji="0" lang="en-US" altLang="en-US" sz="28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1.Gia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đình</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bạn</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Dung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truyền</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tốt</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đẹp</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Bạn</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đã</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thái</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độ</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việc</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đối</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truyền</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đó</a:t>
            </a: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lvl="0" eaLnBrk="0" fontAlgn="base" hangingPunct="0">
              <a:lnSpc>
                <a:spcPct val="90000"/>
              </a:lnSpc>
              <a:spcBef>
                <a:spcPts val="1000"/>
              </a:spcBef>
              <a:spcAft>
                <a:spcPct val="0"/>
              </a:spcAft>
              <a:defRPr/>
            </a:pPr>
            <a:r>
              <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2. </a:t>
            </a:r>
            <a:r>
              <a:rPr kumimoji="0" lang="vi-VN"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Việc tự hào về truyền thống gia đình, dòng họ đã </a:t>
            </a:r>
            <a:r>
              <a:rPr lang="en-US" altLang="en-US" sz="2800" noProof="0" dirty="0" err="1" smtClean="0">
                <a:latin typeface="Times New Roman" panose="02020603050405020304" pitchFamily="18" charset="0"/>
                <a:cs typeface="Times New Roman" panose="02020603050405020304" pitchFamily="18" charset="0"/>
              </a:rPr>
              <a:t>giúp</a:t>
            </a:r>
            <a:r>
              <a:rPr lang="en-US" altLang="en-US" sz="2800" noProof="0" dirty="0" smtClean="0">
                <a:latin typeface="Times New Roman" panose="02020603050405020304" pitchFamily="18" charset="0"/>
                <a:cs typeface="Times New Roman" panose="02020603050405020304" pitchFamily="18" charset="0"/>
              </a:rPr>
              <a:t> </a:t>
            </a:r>
            <a:r>
              <a:rPr lang="en-US" altLang="en-US" sz="2800" noProof="0" dirty="0" err="1" smtClean="0">
                <a:latin typeface="Times New Roman" panose="02020603050405020304" pitchFamily="18" charset="0"/>
                <a:cs typeface="Times New Roman" panose="02020603050405020304" pitchFamily="18" charset="0"/>
              </a:rPr>
              <a:t>ích</a:t>
            </a:r>
            <a:r>
              <a:rPr lang="en-US" altLang="en-US" sz="2800" noProof="0" dirty="0" smtClean="0">
                <a:latin typeface="Times New Roman" panose="02020603050405020304" pitchFamily="18" charset="0"/>
                <a:cs typeface="Times New Roman" panose="02020603050405020304" pitchFamily="18" charset="0"/>
              </a:rPr>
              <a:t> </a:t>
            </a:r>
            <a:r>
              <a:rPr lang="en-US" altLang="en-US" sz="2800" noProof="0" dirty="0" err="1" smtClean="0">
                <a:latin typeface="Times New Roman" panose="02020603050405020304" pitchFamily="18" charset="0"/>
                <a:cs typeface="Times New Roman" panose="02020603050405020304" pitchFamily="18" charset="0"/>
              </a:rPr>
              <a:t>gì</a:t>
            </a:r>
            <a:r>
              <a:rPr lang="en-US" altLang="en-US" sz="2800" noProof="0" dirty="0" smtClean="0">
                <a:latin typeface="Times New Roman" panose="02020603050405020304" pitchFamily="18" charset="0"/>
                <a:cs typeface="Times New Roman" panose="02020603050405020304" pitchFamily="18" charset="0"/>
              </a:rPr>
              <a:t> </a:t>
            </a:r>
            <a:r>
              <a:rPr lang="en-US" altLang="en-US" sz="2800" noProof="0" dirty="0" err="1" smtClean="0">
                <a:latin typeface="Times New Roman" panose="02020603050405020304" pitchFamily="18" charset="0"/>
                <a:cs typeface="Times New Roman" panose="02020603050405020304" pitchFamily="18" charset="0"/>
              </a:rPr>
              <a:t>cho</a:t>
            </a:r>
            <a:r>
              <a:rPr lang="en-US" altLang="en-US" sz="2800" noProof="0" dirty="0" smtClean="0">
                <a:latin typeface="Times New Roman" panose="02020603050405020304" pitchFamily="18" charset="0"/>
                <a:cs typeface="Times New Roman" panose="02020603050405020304" pitchFamily="18" charset="0"/>
              </a:rPr>
              <a:t> Dung ?</a:t>
            </a:r>
            <a:r>
              <a:rPr lang="vi-VN" altLang="en-US" sz="2800" dirty="0" smtClean="0">
                <a:latin typeface="Times New Roman" panose="02020603050405020304" pitchFamily="18" charset="0"/>
                <a:cs typeface="Times New Roman" panose="02020603050405020304" pitchFamily="18" charset="0"/>
              </a:rPr>
              <a:t> </a:t>
            </a:r>
            <a:r>
              <a:rPr kumimoji="0" lang="vi-VN" altLang="en-US" sz="28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gì </a:t>
            </a:r>
            <a:r>
              <a:rPr kumimoji="0" lang="vi-VN" alt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cho </a:t>
            </a:r>
            <a:r>
              <a:rPr kumimoji="0" lang="vi-V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Dung?</a:t>
            </a:r>
            <a:endParaRPr kumimoji="0" lang="en-US"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2947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3" name="Group 2"/>
          <p:cNvGrpSpPr/>
          <p:nvPr/>
        </p:nvGrpSpPr>
        <p:grpSpPr>
          <a:xfrm>
            <a:off x="-301706" y="-219220"/>
            <a:ext cx="13262191" cy="7695891"/>
            <a:chOff x="5502925" y="-211341"/>
            <a:chExt cx="6974894" cy="6961362"/>
          </a:xfrm>
        </p:grpSpPr>
        <p:pic>
          <p:nvPicPr>
            <p:cNvPr id="154" name="Google Shape;154;p8"/>
            <p:cNvPicPr preferRelativeResize="0"/>
            <p:nvPr/>
          </p:nvPicPr>
          <p:blipFill rotWithShape="1">
            <a:blip r:embed="rId3">
              <a:alphaModFix/>
            </a:blip>
            <a:srcRect l="16992" t="-937" r="50159" b="17086"/>
            <a:stretch/>
          </p:blipFill>
          <p:spPr>
            <a:xfrm>
              <a:off x="5502925" y="-211341"/>
              <a:ext cx="4145987" cy="6961362"/>
            </a:xfrm>
            <a:prstGeom prst="rect">
              <a:avLst/>
            </a:prstGeom>
            <a:noFill/>
            <a:ln>
              <a:noFill/>
            </a:ln>
          </p:spPr>
        </p:pic>
        <p:pic>
          <p:nvPicPr>
            <p:cNvPr id="155" name="Google Shape;155;p8"/>
            <p:cNvPicPr preferRelativeResize="0"/>
            <p:nvPr/>
          </p:nvPicPr>
          <p:blipFill rotWithShape="1">
            <a:blip r:embed="rId4">
              <a:alphaModFix/>
            </a:blip>
            <a:srcRect/>
            <a:stretch/>
          </p:blipFill>
          <p:spPr>
            <a:xfrm>
              <a:off x="10749928" y="4705406"/>
              <a:ext cx="1727891" cy="1835740"/>
            </a:xfrm>
            <a:prstGeom prst="rect">
              <a:avLst/>
            </a:prstGeom>
            <a:noFill/>
            <a:ln>
              <a:noFill/>
            </a:ln>
          </p:spPr>
        </p:pic>
      </p:grpSp>
      <p:pic>
        <p:nvPicPr>
          <p:cNvPr id="7" name="Picture 6"/>
          <p:cNvPicPr>
            <a:picLocks noChangeAspect="1"/>
          </p:cNvPicPr>
          <p:nvPr/>
        </p:nvPicPr>
        <p:blipFill>
          <a:blip r:embed="rId5"/>
          <a:stretch>
            <a:fillRect/>
          </a:stretch>
        </p:blipFill>
        <p:spPr>
          <a:xfrm>
            <a:off x="10936762" y="0"/>
            <a:ext cx="1255238" cy="795130"/>
          </a:xfrm>
          <a:prstGeom prst="rect">
            <a:avLst/>
          </a:prstGeom>
        </p:spPr>
      </p:pic>
      <p:sp>
        <p:nvSpPr>
          <p:cNvPr id="9" name="Rectangle 8"/>
          <p:cNvSpPr/>
          <p:nvPr/>
        </p:nvSpPr>
        <p:spPr>
          <a:xfrm>
            <a:off x="432014" y="1517415"/>
            <a:ext cx="5646057" cy="5047536"/>
          </a:xfrm>
          <a:prstGeom prst="rect">
            <a:avLst/>
          </a:prstGeom>
        </p:spPr>
        <p:txBody>
          <a:bodyPr wrap="square">
            <a:spAutoFit/>
          </a:bodyPr>
          <a:lstStyle/>
          <a:p>
            <a:pPr marL="190500" marR="0" indent="-190500" algn="just">
              <a:lnSpc>
                <a:spcPct val="115000"/>
              </a:lnSpc>
              <a:spcBef>
                <a:spcPts val="0"/>
              </a:spcBef>
              <a:spcAft>
                <a:spcPts val="0"/>
              </a:spcAft>
            </a:pPr>
            <a:r>
              <a:rPr lang="en-US" sz="2400" dirty="0" smtClean="0">
                <a:latin typeface="Times New Roman" pitchFamily="18" charset="0"/>
                <a:ea typeface="Arial" panose="020B0604020202020204" pitchFamily="34" charset="0"/>
                <a:cs typeface="Times New Roman" pitchFamily="18" charset="0"/>
              </a:rPr>
              <a:t>       </a:t>
            </a:r>
            <a:r>
              <a:rPr lang="vi-VN" sz="2800" b="1" dirty="0" smtClean="0">
                <a:solidFill>
                  <a:srgbClr val="0070C0"/>
                </a:solidFill>
                <a:latin typeface="Times New Roman" pitchFamily="18" charset="0"/>
                <a:ea typeface="Arial" panose="020B0604020202020204" pitchFamily="34" charset="0"/>
                <a:cs typeface="Times New Roman" pitchFamily="18" charset="0"/>
              </a:rPr>
              <a:t>Gia </a:t>
            </a:r>
            <a:r>
              <a:rPr lang="vi-VN" sz="2800" b="1" dirty="0">
                <a:solidFill>
                  <a:srgbClr val="0070C0"/>
                </a:solidFill>
                <a:latin typeface="Times New Roman" pitchFamily="18" charset="0"/>
                <a:ea typeface="Arial" panose="020B0604020202020204" pitchFamily="34" charset="0"/>
                <a:cs typeface="Times New Roman" pitchFamily="18" charset="0"/>
              </a:rPr>
              <a:t>đình Nam có nhiều thế hệ sống chung một nhà, việc duy trì nề nếp, gia phong </a:t>
            </a:r>
            <a:r>
              <a:rPr lang="vi-VN" sz="2800" b="1" dirty="0">
                <a:solidFill>
                  <a:srgbClr val="C00000"/>
                </a:solidFill>
                <a:latin typeface="Times New Roman" pitchFamily="18" charset="0"/>
                <a:ea typeface="Arial" panose="020B0604020202020204" pitchFamily="34" charset="0"/>
                <a:cs typeface="Times New Roman" pitchFamily="18" charset="0"/>
              </a:rPr>
              <a:t>“kính trên, nhường dưới”, “uống nước nhớ nguồn”</a:t>
            </a:r>
            <a:r>
              <a:rPr lang="vi-VN" sz="2800" b="1" dirty="0">
                <a:solidFill>
                  <a:srgbClr val="0070C0"/>
                </a:solidFill>
                <a:latin typeface="Times New Roman" pitchFamily="18" charset="0"/>
                <a:ea typeface="Arial" panose="020B0604020202020204" pitchFamily="34" charset="0"/>
                <a:cs typeface="Times New Roman" pitchFamily="18" charset="0"/>
              </a:rPr>
              <a:t> đã trở thành truyền thống của gia đình. Mỗi thế hệ có </a:t>
            </a:r>
            <a:r>
              <a:rPr lang="vi-VN" sz="2800" b="1" dirty="0">
                <a:solidFill>
                  <a:srgbClr val="C00000"/>
                </a:solidFill>
                <a:latin typeface="Times New Roman" pitchFamily="18" charset="0"/>
                <a:ea typeface="Arial" panose="020B0604020202020204" pitchFamily="34" charset="0"/>
                <a:cs typeface="Times New Roman" pitchFamily="18" charset="0"/>
              </a:rPr>
              <a:t>nếp nghĩ, cách sống khác nhau nhưng mọi người luôn lắng nghe và bao dung</a:t>
            </a:r>
            <a:r>
              <a:rPr lang="vi-VN" sz="2800" b="1" dirty="0">
                <a:solidFill>
                  <a:srgbClr val="0070C0"/>
                </a:solidFill>
                <a:latin typeface="Times New Roman" pitchFamily="18" charset="0"/>
                <a:ea typeface="Arial" panose="020B0604020202020204" pitchFamily="34" charset="0"/>
                <a:cs typeface="Times New Roman" pitchFamily="18" charset="0"/>
              </a:rPr>
              <a:t> nên cuộc sống gia đình </a:t>
            </a:r>
            <a:r>
              <a:rPr lang="vi-VN" sz="2800" b="1" dirty="0">
                <a:solidFill>
                  <a:srgbClr val="008000"/>
                </a:solidFill>
                <a:latin typeface="Times New Roman" pitchFamily="18" charset="0"/>
                <a:ea typeface="Arial" panose="020B0604020202020204" pitchFamily="34" charset="0"/>
                <a:cs typeface="Times New Roman" pitchFamily="18" charset="0"/>
              </a:rPr>
              <a:t>luôn đoàn kết, vui vẻ, đầm ấm.</a:t>
            </a:r>
            <a:endParaRPr lang="en-US" sz="2800" b="1" dirty="0">
              <a:solidFill>
                <a:srgbClr val="008000"/>
              </a:solidFill>
              <a:effectLst/>
              <a:latin typeface="Times New Roman" pitchFamily="18" charset="0"/>
              <a:ea typeface="Arial" panose="020B0604020202020204" pitchFamily="34" charset="0"/>
              <a:cs typeface="Times New Roman" pitchFamily="18" charset="0"/>
            </a:endParaRPr>
          </a:p>
        </p:txBody>
      </p:sp>
      <p:pic>
        <p:nvPicPr>
          <p:cNvPr id="12"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41" y="0"/>
            <a:ext cx="53198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704680" y="374415"/>
            <a:ext cx="4243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b="1" dirty="0" smtClean="0">
                <a:solidFill>
                  <a:srgbClr val="0070C0"/>
                </a:solidFill>
                <a:latin typeface="Times New Roman" panose="02020603050405020304" pitchFamily="18" charset="0"/>
                <a:cs typeface="Times New Roman" panose="02020603050405020304" pitchFamily="18" charset="0"/>
              </a:rPr>
              <a:t>ĐỌC THÔNG TIN 2-sgk t6</a:t>
            </a:r>
            <a:endParaRPr lang="en-US" altLang="en-US" dirty="0">
              <a:solidFill>
                <a:srgbClr val="5F5F5F"/>
              </a:solidFill>
              <a:latin typeface="Times New Roman" panose="02020603050405020304" pitchFamily="18" charset="0"/>
              <a:cs typeface="Times New Roman" panose="02020603050405020304" pitchFamily="18" charset="0"/>
            </a:endParaRPr>
          </a:p>
        </p:txBody>
      </p:sp>
      <p:sp>
        <p:nvSpPr>
          <p:cNvPr id="14" name="TextBox 1">
            <a:extLst>
              <a:ext uri="{FF2B5EF4-FFF2-40B4-BE49-F238E27FC236}">
                <a16:creationId xmlns:a16="http://schemas.microsoft.com/office/drawing/2014/main" id="{A3130C23-7D1A-4676-9F48-E20F73BA9580}"/>
              </a:ext>
            </a:extLst>
          </p:cNvPr>
          <p:cNvSpPr txBox="1">
            <a:spLocks noChangeArrowheads="1"/>
          </p:cNvSpPr>
          <p:nvPr/>
        </p:nvSpPr>
        <p:spPr bwMode="auto">
          <a:xfrm>
            <a:off x="7568102" y="795130"/>
            <a:ext cx="4186984" cy="5667192"/>
          </a:xfrm>
          <a:prstGeom prst="rect">
            <a:avLst/>
          </a:prstGeom>
          <a:noFill/>
          <a:ln w="9525">
            <a:solidFill>
              <a:srgbClr val="FFC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90000"/>
              </a:lnSpc>
              <a:spcBef>
                <a:spcPts val="1000"/>
              </a:spcBef>
              <a:spcAft>
                <a:spcPct val="0"/>
              </a:spcAft>
              <a:buFont typeface="Arial" panose="020B0604020202020204" pitchFamily="34" charset="0"/>
              <a:buNone/>
              <a:defRPr/>
            </a:pPr>
            <a:r>
              <a:rPr lang="en-US" altLang="en-US" sz="3200" b="1" u="sng" dirty="0" err="1" smtClean="0">
                <a:latin typeface="Times New Roman" panose="02020603050405020304" pitchFamily="18" charset="0"/>
                <a:cs typeface="Times New Roman" panose="02020603050405020304" pitchFamily="18" charset="0"/>
              </a:rPr>
              <a:t>Câu</a:t>
            </a:r>
            <a:r>
              <a:rPr lang="en-US" altLang="en-US" sz="3200" b="1" u="sng" dirty="0" smtClean="0">
                <a:latin typeface="Times New Roman" panose="02020603050405020304" pitchFamily="18" charset="0"/>
                <a:cs typeface="Times New Roman" panose="02020603050405020304" pitchFamily="18" charset="0"/>
              </a:rPr>
              <a:t> </a:t>
            </a:r>
            <a:r>
              <a:rPr lang="en-US" altLang="en-US" sz="3200" b="1" u="sng" dirty="0" err="1" smtClean="0">
                <a:latin typeface="Times New Roman" panose="02020603050405020304" pitchFamily="18" charset="0"/>
                <a:cs typeface="Times New Roman" panose="02020603050405020304" pitchFamily="18" charset="0"/>
              </a:rPr>
              <a:t>hỏi</a:t>
            </a:r>
            <a:r>
              <a:rPr lang="en-US" altLang="en-US" sz="3200" b="1" u="sng" dirty="0" smtClean="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 </a:t>
            </a:r>
            <a:endParaRPr lang="en-US" altLang="en-US" sz="3200" dirty="0" smtClean="0">
              <a:latin typeface="Times New Roman" panose="02020603050405020304" pitchFamily="18" charset="0"/>
              <a:cs typeface="Times New Roman" panose="02020603050405020304" pitchFamily="18" charset="0"/>
            </a:endParaRPr>
          </a:p>
          <a:p>
            <a:pPr eaLnBrk="0" fontAlgn="base" hangingPunct="0">
              <a:lnSpc>
                <a:spcPct val="90000"/>
              </a:lnSpc>
              <a:spcBef>
                <a:spcPts val="1000"/>
              </a:spcBef>
              <a:spcAft>
                <a:spcPct val="0"/>
              </a:spcAft>
              <a:buFont typeface="Arial" panose="020B0604020202020204" pitchFamily="34" charset="0"/>
              <a:buNone/>
              <a:defRPr/>
            </a:pPr>
            <a:r>
              <a:rPr lang="en-US" altLang="en-US" sz="3200" dirty="0" smtClean="0">
                <a:latin typeface="Times New Roman" panose="02020603050405020304" pitchFamily="18" charset="0"/>
                <a:cs typeface="Times New Roman" panose="02020603050405020304" pitchFamily="18" charset="0"/>
              </a:rPr>
              <a:t>1.Gia </a:t>
            </a:r>
            <a:r>
              <a:rPr lang="en-US" altLang="en-US" sz="3200" dirty="0" err="1" smtClean="0">
                <a:latin typeface="Times New Roman" panose="02020603050405020304" pitchFamily="18" charset="0"/>
                <a:cs typeface="Times New Roman" panose="02020603050405020304" pitchFamily="18" charset="0"/>
              </a:rPr>
              <a:t>đình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bạn</a:t>
            </a:r>
            <a:r>
              <a:rPr lang="en-US" altLang="en-US" sz="3200" dirty="0" smtClean="0">
                <a:latin typeface="Times New Roman" panose="02020603050405020304" pitchFamily="18" charset="0"/>
                <a:cs typeface="Times New Roman" panose="02020603050405020304" pitchFamily="18" charset="0"/>
              </a:rPr>
              <a:t> Nam </a:t>
            </a:r>
            <a:r>
              <a:rPr lang="en-US" altLang="en-US" sz="3200" dirty="0" err="1" smtClean="0">
                <a:latin typeface="Times New Roman" panose="02020603050405020304" pitchFamily="18" charset="0"/>
                <a:cs typeface="Times New Roman" panose="02020603050405020304" pitchFamily="18" charset="0"/>
              </a:rPr>
              <a:t>có</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truyền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thống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tốt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đẹp</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nào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Mọi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người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trong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gia</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đình</a:t>
            </a:r>
            <a:r>
              <a:rPr lang="en-US" altLang="en-US" sz="3200" dirty="0" smtClean="0">
                <a:latin typeface="Times New Roman" panose="02020603050405020304" pitchFamily="18" charset="0"/>
                <a:cs typeface="Times New Roman" panose="02020603050405020304" pitchFamily="18" charset="0"/>
              </a:rPr>
              <a:t> Nam </a:t>
            </a:r>
            <a:r>
              <a:rPr lang="en-US" altLang="en-US" sz="3200" dirty="0" err="1" smtClean="0">
                <a:latin typeface="Times New Roman" panose="02020603050405020304" pitchFamily="18" charset="0"/>
                <a:cs typeface="Times New Roman" panose="02020603050405020304" pitchFamily="18" charset="0"/>
              </a:rPr>
              <a:t>đã</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có</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thái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độ</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và</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việc</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làm</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như</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thế</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nào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đối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với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truyền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thống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đó</a:t>
            </a:r>
            <a:r>
              <a:rPr lang="en-US" altLang="en-US" sz="3200" dirty="0" smtClean="0">
                <a:latin typeface="Times New Roman" panose="02020603050405020304" pitchFamily="18" charset="0"/>
                <a:cs typeface="Times New Roman" panose="02020603050405020304" pitchFamily="18" charset="0"/>
              </a:rPr>
              <a:t>?</a:t>
            </a:r>
          </a:p>
          <a:p>
            <a:pPr eaLnBrk="0" fontAlgn="base" hangingPunct="0">
              <a:lnSpc>
                <a:spcPct val="90000"/>
              </a:lnSpc>
              <a:spcBef>
                <a:spcPts val="1000"/>
              </a:spcBef>
              <a:spcAft>
                <a:spcPct val="0"/>
              </a:spcAft>
              <a:buFont typeface="Arial" panose="020B0604020202020204" pitchFamily="34" charset="0"/>
              <a:buNone/>
              <a:defRPr/>
            </a:pPr>
            <a:r>
              <a:rPr lang="en-US" altLang="en-US" sz="3200" dirty="0" smtClean="0">
                <a:latin typeface="Times New Roman" panose="02020603050405020304" pitchFamily="18" charset="0"/>
                <a:cs typeface="Times New Roman" panose="02020603050405020304" pitchFamily="18" charset="0"/>
              </a:rPr>
              <a:t>2 . </a:t>
            </a:r>
            <a:r>
              <a:rPr lang="vi-VN" altLang="en-US" sz="3200" dirty="0" smtClean="0">
                <a:latin typeface="Times New Roman" panose="02020603050405020304" pitchFamily="18" charset="0"/>
                <a:cs typeface="Times New Roman" panose="02020603050405020304" pitchFamily="18" charset="0"/>
              </a:rPr>
              <a:t>Việc duy trì nền nếp, gia phong đã đem lại điều gì cho gia đình Nam?</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a:extLst>
              <a:ext uri="{FF2B5EF4-FFF2-40B4-BE49-F238E27FC236}">
                <a16:creationId xmlns:a16="http://schemas.microsoft.com/office/drawing/2014/main" id="{938FFC60-B18E-4D36-B457-5371DDC2D0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44288" y="6350"/>
            <a:ext cx="457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CB37A19-57E9-43C0-83A7-3A8B8330D3B8}"/>
              </a:ext>
            </a:extLst>
          </p:cNvPr>
          <p:cNvSpPr txBox="1">
            <a:spLocks noChangeArrowheads="1"/>
          </p:cNvSpPr>
          <p:nvPr/>
        </p:nvSpPr>
        <p:spPr bwMode="auto">
          <a:xfrm>
            <a:off x="290512" y="806620"/>
            <a:ext cx="10920412" cy="581697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a:t>
            </a:r>
            <a:r>
              <a:rPr kumimoji="0" lang="en-US" altLang="en-US" sz="2800" b="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Hiểu</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biết</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và</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lang="en-US" altLang="en-US" sz="2800" i="1" noProof="0" dirty="0" err="1">
                <a:latin typeface="Times New Roman" panose="02020603050405020304" pitchFamily="18" charset="0"/>
                <a:cs typeface="Times New Roman" panose="02020603050405020304" pitchFamily="18" charset="0"/>
              </a:rPr>
              <a:t>t</a:t>
            </a:r>
            <a:r>
              <a:rPr kumimoji="0" lang="en-US" altLang="en-US" sz="2800" b="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ự</a:t>
            </a:r>
            <a:r>
              <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hào</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gia</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đình</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mình</a:t>
            </a:r>
            <a:r>
              <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dòng</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họ</a:t>
            </a:r>
            <a:endPar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Nâng</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đỡ</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tạo</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sức</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vượt</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qua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khó</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khăn</a:t>
            </a:r>
            <a:endPar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Nuôi</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dưỡng</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có</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thêm</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kinh</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nghiệm</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để</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phát</a:t>
            </a:r>
            <a:r>
              <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triển</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tình</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yêu</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thương</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lối</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sống</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hóa</a:t>
            </a:r>
            <a:endPar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Gia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đình</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hòa</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thuận</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yên</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ấm</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an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vui</a:t>
            </a:r>
            <a:endParaRPr kumimoji="0" lang="en-US" alt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Góp</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phần</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xây</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dựng</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xã</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hội</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lành</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giàu</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đẹp</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minh…</a:t>
            </a:r>
            <a:r>
              <a:rPr kumimoji="0" lang="en-US" altLang="en-US" sz="2800" b="0" i="1"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và</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mang</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đậm</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đà</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bản</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sắc</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dân</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2800" b="0" i="1" u="none" strike="noStrike" kern="1200" cap="none" spc="0" normalizeH="0" noProof="0" dirty="0" err="1" smtClean="0">
                <a:ln>
                  <a:noFill/>
                </a:ln>
                <a:effectLst/>
                <a:uLnTx/>
                <a:uFillTx/>
                <a:latin typeface="Times New Roman" panose="02020603050405020304" pitchFamily="18" charset="0"/>
                <a:cs typeface="Times New Roman" panose="02020603050405020304" pitchFamily="18" charset="0"/>
              </a:rPr>
              <a:t>tộc</a:t>
            </a:r>
            <a:r>
              <a:rPr kumimoji="0" lang="en-US" altLang="en-US" sz="2800" b="0" i="1" u="none" strike="noStrike" kern="1200" cap="none" spc="0" normalizeH="0" noProof="0" dirty="0" smtClean="0">
                <a:ln>
                  <a:noFill/>
                </a:ln>
                <a:effectLst/>
                <a:uLnTx/>
                <a:uFillTx/>
                <a:latin typeface="Times New Roman" panose="02020603050405020304" pitchFamily="18" charset="0"/>
                <a:cs typeface="Times New Roman" panose="02020603050405020304" pitchFamily="18" charset="0"/>
              </a:rPr>
              <a:t>.</a:t>
            </a:r>
            <a:endParaRPr kumimoji="0" lang="en-US" altLang="en-US" sz="28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512580" y="352946"/>
            <a:ext cx="1412566" cy="523220"/>
          </a:xfrm>
          <a:prstGeom prst="rect">
            <a:avLst/>
          </a:prstGeom>
        </p:spPr>
        <p:txBody>
          <a:bodyPr wrap="none">
            <a:spAutoFit/>
          </a:bodyPr>
          <a:lstStyle/>
          <a:p>
            <a:pPr lvl="0" eaLnBrk="0" fontAlgn="base" hangingPunct="0">
              <a:spcBef>
                <a:spcPct val="0"/>
              </a:spcBef>
              <a:spcAft>
                <a:spcPct val="0"/>
              </a:spcAft>
              <a:defRPr/>
            </a:pPr>
            <a:r>
              <a:rPr lang="en-US" altLang="en-US" sz="2800" i="1" dirty="0">
                <a:solidFill>
                  <a:srgbClr val="C00000"/>
                </a:solidFill>
                <a:latin typeface="Times New Roman" panose="02020603050405020304" pitchFamily="18" charset="0"/>
                <a:cs typeface="Times New Roman" panose="02020603050405020304" pitchFamily="18" charset="0"/>
              </a:rPr>
              <a:t>Ý </a:t>
            </a:r>
            <a:r>
              <a:rPr lang="en-US" altLang="en-US" sz="2800" i="1" dirty="0" err="1">
                <a:solidFill>
                  <a:srgbClr val="C00000"/>
                </a:solidFill>
                <a:latin typeface="Times New Roman" panose="02020603050405020304" pitchFamily="18" charset="0"/>
                <a:cs typeface="Times New Roman" panose="02020603050405020304" pitchFamily="18" charset="0"/>
              </a:rPr>
              <a:t>nghĩa</a:t>
            </a:r>
            <a:r>
              <a:rPr lang="en-US" altLang="en-US" sz="2800" i="1" dirty="0">
                <a:solidFill>
                  <a:srgbClr val="C0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90512" y="1034377"/>
            <a:ext cx="3486852" cy="523220"/>
          </a:xfrm>
          <a:prstGeom prst="rect">
            <a:avLst/>
          </a:prstGeom>
        </p:spPr>
        <p:txBody>
          <a:bodyPr wrap="none">
            <a:spAutoFit/>
          </a:bodyPr>
          <a:lstStyle/>
          <a:p>
            <a:pPr lvl="0" eaLnBrk="0" fontAlgn="base" hangingPunct="0">
              <a:spcBef>
                <a:spcPct val="0"/>
              </a:spcBef>
              <a:spcAft>
                <a:spcPct val="0"/>
              </a:spcAft>
              <a:defRPr/>
            </a:pP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Đối</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với</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mỗi</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cá</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nhân</a:t>
            </a:r>
            <a:r>
              <a:rPr lang="en-US" altLang="en-US" sz="2800" i="1" dirty="0">
                <a:solidFill>
                  <a:srgbClr val="0000FF"/>
                </a:solidFill>
                <a:latin typeface="Times New Roman" panose="02020603050405020304" pitchFamily="18" charset="0"/>
                <a:cs typeface="Times New Roman" panose="02020603050405020304" pitchFamily="18" charset="0"/>
              </a:rPr>
              <a:t> </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6620" y="3387171"/>
            <a:ext cx="2839239" cy="523220"/>
          </a:xfrm>
          <a:prstGeom prst="rect">
            <a:avLst/>
          </a:prstGeom>
        </p:spPr>
        <p:txBody>
          <a:bodyPr wrap="none">
            <a:spAutoFit/>
          </a:bodyPr>
          <a:lstStyle/>
          <a:p>
            <a:pPr lvl="0" eaLnBrk="0" fontAlgn="base" hangingPunct="0">
              <a:spcBef>
                <a:spcPct val="0"/>
              </a:spcBef>
              <a:spcAft>
                <a:spcPct val="0"/>
              </a:spcAft>
              <a:defRPr/>
            </a:pPr>
            <a:r>
              <a:rPr lang="en-US" altLang="en-US" sz="2800" i="1" dirty="0">
                <a:solidFill>
                  <a:srgbClr val="0000FF"/>
                </a:solidFill>
                <a:latin typeface="Times New Roman" panose="02020603050405020304" pitchFamily="18" charset="0"/>
                <a:cs typeface="Times New Roman" panose="02020603050405020304" pitchFamily="18" charset="0"/>
              </a:rPr>
              <a:t>*</a:t>
            </a:r>
            <a:r>
              <a:rPr lang="en-US" altLang="en-US" sz="2800" i="1" dirty="0" err="1">
                <a:solidFill>
                  <a:srgbClr val="0000FF"/>
                </a:solidFill>
                <a:latin typeface="Times New Roman" panose="02020603050405020304" pitchFamily="18" charset="0"/>
                <a:cs typeface="Times New Roman" panose="02020603050405020304" pitchFamily="18" charset="0"/>
              </a:rPr>
              <a:t>Đối</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với</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gia</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đình</a:t>
            </a:r>
            <a:r>
              <a:rPr lang="en-US" altLang="en-US" sz="2800" i="1"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0512" y="4226814"/>
            <a:ext cx="2539478" cy="523220"/>
          </a:xfrm>
          <a:prstGeom prst="rect">
            <a:avLst/>
          </a:prstGeom>
        </p:spPr>
        <p:txBody>
          <a:bodyPr wrap="none">
            <a:spAutoFit/>
          </a:bodyPr>
          <a:lstStyle/>
          <a:p>
            <a:pPr lvl="0" eaLnBrk="0" fontAlgn="base" hangingPunct="0">
              <a:spcBef>
                <a:spcPct val="0"/>
              </a:spcBef>
              <a:spcAft>
                <a:spcPct val="0"/>
              </a:spcAft>
              <a:defRPr/>
            </a:pPr>
            <a:r>
              <a:rPr lang="en-US" altLang="en-US" sz="2800" i="1" dirty="0">
                <a:solidFill>
                  <a:srgbClr val="0000FF"/>
                </a:solidFill>
                <a:latin typeface="Times New Roman" panose="02020603050405020304" pitchFamily="18" charset="0"/>
                <a:cs typeface="Times New Roman" panose="02020603050405020304" pitchFamily="18" charset="0"/>
              </a:rPr>
              <a:t>*</a:t>
            </a:r>
            <a:r>
              <a:rPr lang="en-US" altLang="en-US" sz="2800" i="1" dirty="0" err="1">
                <a:solidFill>
                  <a:srgbClr val="0000FF"/>
                </a:solidFill>
                <a:latin typeface="Times New Roman" panose="02020603050405020304" pitchFamily="18" charset="0"/>
                <a:cs typeface="Times New Roman" panose="02020603050405020304" pitchFamily="18" charset="0"/>
              </a:rPr>
              <a:t>Đối</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với</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xã</a:t>
            </a:r>
            <a:r>
              <a:rPr lang="en-US" altLang="en-US" sz="2800" i="1" dirty="0">
                <a:solidFill>
                  <a:srgbClr val="0000FF"/>
                </a:solidFill>
                <a:latin typeface="Times New Roman" panose="020206030504050203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cs typeface="Times New Roman" panose="02020603050405020304" pitchFamily="18" charset="0"/>
              </a:rPr>
              <a:t>hội</a:t>
            </a:r>
            <a:r>
              <a:rPr lang="en-US" altLang="en-US" sz="2800" i="1"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1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6"/>
          <p:cNvSpPr txBox="1"/>
          <p:nvPr/>
        </p:nvSpPr>
        <p:spPr>
          <a:xfrm>
            <a:off x="0" y="373347"/>
            <a:ext cx="9813958"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Giữ</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gìn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và</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phát</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huy</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32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7" name="Picture 6"/>
          <p:cNvPicPr>
            <a:picLocks noChangeAspect="1"/>
          </p:cNvPicPr>
          <p:nvPr/>
        </p:nvPicPr>
        <p:blipFill>
          <a:blip r:embed="rId2"/>
          <a:stretch>
            <a:fillRect/>
          </a:stretch>
        </p:blipFill>
        <p:spPr>
          <a:xfrm>
            <a:off x="10936762" y="55659"/>
            <a:ext cx="1255238" cy="937524"/>
          </a:xfrm>
          <a:prstGeom prst="rect">
            <a:avLst/>
          </a:prstGeom>
        </p:spPr>
      </p:pic>
      <p:sp>
        <p:nvSpPr>
          <p:cNvPr id="6" name="TextBox 7"/>
          <p:cNvSpPr txBox="1">
            <a:spLocks noChangeArrowheads="1"/>
          </p:cNvSpPr>
          <p:nvPr/>
        </p:nvSpPr>
        <p:spPr bwMode="auto">
          <a:xfrm>
            <a:off x="-1" y="818552"/>
            <a:ext cx="4585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 1- </a:t>
            </a:r>
            <a:r>
              <a:rPr lang="en-US" altLang="en-US" sz="2800" b="1" dirty="0" err="1" smtClean="0">
                <a:solidFill>
                  <a:srgbClr val="0070C0"/>
                </a:solidFill>
                <a:latin typeface="Times New Roman" panose="02020603050405020304" pitchFamily="18" charset="0"/>
                <a:cs typeface="Times New Roman" panose="02020603050405020304" pitchFamily="18" charset="0"/>
              </a:rPr>
              <a:t>sgk</a:t>
            </a:r>
            <a:r>
              <a:rPr lang="en-US" altLang="en-US" sz="2800" b="1" dirty="0" smtClean="0">
                <a:solidFill>
                  <a:srgbClr val="0070C0"/>
                </a:solidFill>
                <a:latin typeface="Times New Roman" panose="02020603050405020304" pitchFamily="18" charset="0"/>
                <a:cs typeface="Times New Roman" panose="02020603050405020304" pitchFamily="18" charset="0"/>
              </a:rPr>
              <a:t> t6</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84284" y="1557216"/>
            <a:ext cx="5513929" cy="3970318"/>
          </a:xfrm>
          <a:prstGeom prst="rect">
            <a:avLst/>
          </a:prstGeom>
        </p:spPr>
        <p:txBody>
          <a:bodyPr wrap="square">
            <a:spAutoFit/>
          </a:bodyPr>
          <a:lstStyle/>
          <a:p>
            <a:pPr algn="just"/>
            <a:r>
              <a:rPr lang="en-US" sz="2400" dirty="0" smtClean="0">
                <a:solidFill>
                  <a:srgbClr val="000000"/>
                </a:solidFill>
                <a:ea typeface="Courier New" panose="02070309020205020404" pitchFamily="49" charset="0"/>
              </a:rPr>
              <a:t>   </a:t>
            </a:r>
            <a:r>
              <a:rPr lang="vi-VN" sz="2800" dirty="0">
                <a:latin typeface="+mj-lt"/>
              </a:rPr>
              <a:t>Năm nào cũng vậy, Linh luôn háo hức mong chờ đến sáng mùng một Tết Nguyên đán. Khi đó, </a:t>
            </a:r>
            <a:r>
              <a:rPr lang="vi-VN" sz="2800" dirty="0">
                <a:solidFill>
                  <a:srgbClr val="C00000"/>
                </a:solidFill>
                <a:latin typeface="+mj-lt"/>
              </a:rPr>
              <a:t>mọi thành viên trong gia đình đều tụ họp đông đủ</a:t>
            </a:r>
            <a:r>
              <a:rPr lang="vi-VN" sz="2800" dirty="0">
                <a:latin typeface="+mj-lt"/>
              </a:rPr>
              <a:t>, cùng nhau đi </a:t>
            </a:r>
            <a:r>
              <a:rPr lang="vi-VN" sz="2800" dirty="0">
                <a:solidFill>
                  <a:srgbClr val="C00000"/>
                </a:solidFill>
                <a:latin typeface="+mj-lt"/>
              </a:rPr>
              <a:t>chúc tết ông bà và những người thân trong gia đình, dòng họ.</a:t>
            </a:r>
            <a:r>
              <a:rPr lang="vi-VN" sz="2800" dirty="0">
                <a:latin typeface="+mj-lt"/>
              </a:rPr>
              <a:t> Tết năm nay, Linh còn học được rất </a:t>
            </a:r>
            <a:r>
              <a:rPr lang="vi-VN" sz="2800" dirty="0">
                <a:solidFill>
                  <a:srgbClr val="C00000"/>
                </a:solidFill>
                <a:latin typeface="+mj-lt"/>
              </a:rPr>
              <a:t>nhiều lời chúc ý nghĩa</a:t>
            </a:r>
            <a:r>
              <a:rPr lang="vi-VN" sz="2800" dirty="0">
                <a:latin typeface="+mj-lt"/>
              </a:rPr>
              <a:t> để chúc mừng ông bà, bố mẹ.</a:t>
            </a:r>
            <a:endParaRPr lang="en-US" sz="2800" dirty="0">
              <a:latin typeface="+mj-lt"/>
            </a:endParaRPr>
          </a:p>
        </p:txBody>
      </p:sp>
      <p:sp>
        <p:nvSpPr>
          <p:cNvPr id="10" name="TextBox 1"/>
          <p:cNvSpPr txBox="1">
            <a:spLocks noChangeArrowheads="1"/>
          </p:cNvSpPr>
          <p:nvPr/>
        </p:nvSpPr>
        <p:spPr bwMode="auto">
          <a:xfrm>
            <a:off x="6152606" y="1096098"/>
            <a:ext cx="5629956" cy="3967240"/>
          </a:xfrm>
          <a:prstGeom prst="rect">
            <a:avLst/>
          </a:prstGeom>
          <a:noFill/>
          <a:ln w="9525">
            <a:solidFill>
              <a:srgbClr val="FFC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90000"/>
              </a:lnSpc>
              <a:spcBef>
                <a:spcPts val="1000"/>
              </a:spcBef>
              <a:spcAft>
                <a:spcPct val="0"/>
              </a:spcAft>
              <a:buFont typeface="Arial" panose="020B0604020202020204" pitchFamily="34" charset="0"/>
              <a:buNone/>
            </a:pPr>
            <a:endParaRPr lang="en-US" altLang="en-US" sz="2800" dirty="0" smtClean="0">
              <a:latin typeface="Times New Roman" panose="02020603050405020304" pitchFamily="18" charset="0"/>
              <a:cs typeface="Times New Roman" panose="02020603050405020304" pitchFamily="18" charset="0"/>
            </a:endParaRPr>
          </a:p>
          <a:p>
            <a:pPr eaLnBrk="0" fontAlgn="base" hangingPunct="0">
              <a:lnSpc>
                <a:spcPct val="90000"/>
              </a:lnSpc>
              <a:spcBef>
                <a:spcPts val="1000"/>
              </a:spcBef>
              <a:spcAft>
                <a:spcPct val="0"/>
              </a:spcAft>
              <a:buFont typeface="Arial" panose="020B0604020202020204" pitchFamily="34" charset="0"/>
              <a:buNone/>
            </a:pPr>
            <a:r>
              <a:rPr lang="en-US" altLang="en-US" sz="2800" b="1" u="sng" dirty="0" err="1" smtClean="0">
                <a:latin typeface="Times New Roman" panose="02020603050405020304" pitchFamily="18" charset="0"/>
                <a:cs typeface="Times New Roman" panose="02020603050405020304" pitchFamily="18" charset="0"/>
              </a:rPr>
              <a:t>Câu</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err="1" smtClean="0">
                <a:latin typeface="Times New Roman" panose="02020603050405020304" pitchFamily="18" charset="0"/>
                <a:cs typeface="Times New Roman" panose="02020603050405020304" pitchFamily="18" charset="0"/>
              </a:rPr>
              <a:t>hỏi</a:t>
            </a:r>
            <a:r>
              <a:rPr lang="en-US" altLang="en-US" sz="2800" b="1" u="sng" dirty="0" smtClean="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 </a:t>
            </a:r>
            <a:endParaRPr lang="en-US" altLang="en-US" sz="2800" dirty="0" smtClean="0">
              <a:latin typeface="Times New Roman" panose="02020603050405020304" pitchFamily="18" charset="0"/>
              <a:cs typeface="Times New Roman" panose="02020603050405020304" pitchFamily="18" charset="0"/>
            </a:endParaRPr>
          </a:p>
          <a:p>
            <a:pPr eaLnBrk="0" fontAlgn="base" hangingPunct="0">
              <a:lnSpc>
                <a:spcPct val="90000"/>
              </a:lnSpc>
              <a:spcBef>
                <a:spcPts val="1000"/>
              </a:spcBef>
              <a:spcAft>
                <a:spcPct val="0"/>
              </a:spcAft>
              <a:buFont typeface="Arial" panose="020B0604020202020204" pitchFamily="34" charset="0"/>
              <a:buNone/>
            </a:pPr>
            <a:r>
              <a:rPr lang="en-US" altLang="en-US" sz="2800" b="1" dirty="0" smtClean="0">
                <a:latin typeface="Times New Roman" panose="02020603050405020304" pitchFamily="18" charset="0"/>
                <a:cs typeface="Times New Roman" panose="02020603050405020304" pitchFamily="18" charset="0"/>
              </a:rPr>
              <a:t>1. </a:t>
            </a:r>
            <a:r>
              <a:rPr lang="en-US" altLang="en-US" sz="2800" b="1" dirty="0" err="1" smtClean="0">
                <a:latin typeface="Times New Roman" panose="02020603050405020304" pitchFamily="18" charset="0"/>
                <a:cs typeface="Times New Roman" panose="02020603050405020304" pitchFamily="18" charset="0"/>
              </a:rPr>
              <a:t>Vì</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sao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Linh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luôn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hức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mong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chờ</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đến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sáng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mùng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một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Nguyên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đán</a:t>
            </a:r>
            <a:r>
              <a:rPr lang="en-US" altLang="en-US" sz="2800" b="1" dirty="0" smtClean="0">
                <a:latin typeface="Times New Roman" panose="02020603050405020304" pitchFamily="18" charset="0"/>
                <a:cs typeface="Times New Roman" panose="02020603050405020304" pitchFamily="18" charset="0"/>
              </a:rPr>
              <a:t>? Theo </a:t>
            </a:r>
            <a:r>
              <a:rPr lang="en-US" altLang="en-US" sz="2800" b="1" dirty="0" err="1" smtClean="0">
                <a:latin typeface="Times New Roman" panose="02020603050405020304" pitchFamily="18" charset="0"/>
                <a:cs typeface="Times New Roman" panose="02020603050405020304" pitchFamily="18" charset="0"/>
              </a:rPr>
              <a:t>em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bạn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Linh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đã</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phát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huy</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truyền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thống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nào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của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gia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đình</a:t>
            </a:r>
            <a:r>
              <a:rPr lang="en-US" altLang="en-US" sz="2800" b="1" dirty="0" smtClean="0">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a:p>
            <a:pPr eaLnBrk="0" fontAlgn="base" hangingPunct="0">
              <a:lnSpc>
                <a:spcPct val="90000"/>
              </a:lnSpc>
              <a:spcBef>
                <a:spcPts val="1000"/>
              </a:spcBef>
              <a:spcAft>
                <a:spcPct val="0"/>
              </a:spcAft>
              <a:buFont typeface="Arial" panose="020B0604020202020204" pitchFamily="34" charset="0"/>
              <a:buNone/>
            </a:pPr>
            <a:r>
              <a:rPr lang="en-US" altLang="en-US" sz="2800" b="1" dirty="0" smtClean="0">
                <a:latin typeface="Times New Roman" panose="02020603050405020304" pitchFamily="18" charset="0"/>
                <a:cs typeface="Times New Roman" panose="02020603050405020304" pitchFamily="18" charset="0"/>
              </a:rPr>
              <a:t>2. </a:t>
            </a:r>
            <a:r>
              <a:rPr lang="en-US" altLang="en-US" sz="2800" b="1" dirty="0" err="1" smtClean="0">
                <a:latin typeface="Times New Roman" panose="02020603050405020304" pitchFamily="18" charset="0"/>
                <a:cs typeface="Times New Roman" panose="02020603050405020304" pitchFamily="18" charset="0"/>
              </a:rPr>
              <a:t>Những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việc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làm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của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Linh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gia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đình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sẽ</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mang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đến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cảm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xúc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như</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thế</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nào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người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thân</a:t>
            </a:r>
            <a:r>
              <a:rPr lang="en-US" altLang="en-US" sz="2800" b="1" dirty="0" smtClean="0">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539932" y="5527534"/>
            <a:ext cx="6096000" cy="1255728"/>
          </a:xfrm>
          <a:prstGeom prst="rect">
            <a:avLst/>
          </a:prstGeom>
        </p:spPr>
        <p:txBody>
          <a:bodyPr>
            <a:spAutoFit/>
          </a:bodyPr>
          <a:lstStyle/>
          <a:p>
            <a:pPr>
              <a:lnSpc>
                <a:spcPct val="90000"/>
              </a:lnSpc>
              <a:spcBef>
                <a:spcPts val="1000"/>
              </a:spcBef>
              <a:buFont typeface="Arial" panose="020B0604020202020204" pitchFamily="34" charset="0"/>
              <a:buNone/>
            </a:pPr>
            <a:r>
              <a:rPr lang="en-US" altLang="en-US" sz="2800" dirty="0" smtClean="0">
                <a:solidFill>
                  <a:srgbClr val="C00000"/>
                </a:solidFill>
                <a:latin typeface="Times New Roman" panose="02020603050405020304" pitchFamily="18" charset="0"/>
                <a:cs typeface="Times New Roman" panose="02020603050405020304" pitchFamily="18" charset="0"/>
              </a:rPr>
              <a:t>=&gt; </a:t>
            </a:r>
            <a:r>
              <a:rPr lang="en-US" altLang="en-US" sz="2800" dirty="0" err="1" smtClean="0">
                <a:solidFill>
                  <a:srgbClr val="C00000"/>
                </a:solidFill>
                <a:latin typeface="Times New Roman" panose="02020603050405020304" pitchFamily="18" charset="0"/>
                <a:cs typeface="Times New Roman" panose="02020603050405020304" pitchFamily="18" charset="0"/>
              </a:rPr>
              <a:t>Những</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việc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làm</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của</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Linh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gia</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đình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sẽ</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mang</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đến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cảm</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xúc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vui</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vẻ</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hạnh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phúc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gần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gũi</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nhau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hơn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cho</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người</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thân</a:t>
            </a:r>
            <a:r>
              <a:rPr lang="en-US" altLang="en-US" sz="28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424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6"/>
          <p:cNvSpPr txBox="1"/>
          <p:nvPr/>
        </p:nvSpPr>
        <p:spPr>
          <a:xfrm>
            <a:off x="0" y="373347"/>
            <a:ext cx="9813958"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Giữ</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gìn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và</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phát</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huy</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32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7" name="Picture 6"/>
          <p:cNvPicPr>
            <a:picLocks noChangeAspect="1"/>
          </p:cNvPicPr>
          <p:nvPr/>
        </p:nvPicPr>
        <p:blipFill>
          <a:blip r:embed="rId2"/>
          <a:stretch>
            <a:fillRect/>
          </a:stretch>
        </p:blipFill>
        <p:spPr>
          <a:xfrm>
            <a:off x="10936762" y="55659"/>
            <a:ext cx="1255238" cy="937524"/>
          </a:xfrm>
          <a:prstGeom prst="rect">
            <a:avLst/>
          </a:prstGeom>
        </p:spPr>
      </p:pic>
      <p:sp>
        <p:nvSpPr>
          <p:cNvPr id="6" name="TextBox 7"/>
          <p:cNvSpPr txBox="1">
            <a:spLocks noChangeArrowheads="1"/>
          </p:cNvSpPr>
          <p:nvPr/>
        </p:nvSpPr>
        <p:spPr bwMode="auto">
          <a:xfrm>
            <a:off x="-1" y="818552"/>
            <a:ext cx="4585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 2- </a:t>
            </a:r>
            <a:r>
              <a:rPr lang="en-US" altLang="en-US" sz="2800" b="1" dirty="0" err="1" smtClean="0">
                <a:solidFill>
                  <a:srgbClr val="0070C0"/>
                </a:solidFill>
                <a:latin typeface="Times New Roman" panose="02020603050405020304" pitchFamily="18" charset="0"/>
                <a:cs typeface="Times New Roman" panose="02020603050405020304" pitchFamily="18" charset="0"/>
              </a:rPr>
              <a:t>sgk</a:t>
            </a:r>
            <a:r>
              <a:rPr lang="en-US" altLang="en-US" sz="2800" b="1" dirty="0" smtClean="0">
                <a:solidFill>
                  <a:srgbClr val="0070C0"/>
                </a:solidFill>
                <a:latin typeface="Times New Roman" panose="02020603050405020304" pitchFamily="18" charset="0"/>
                <a:cs typeface="Times New Roman" panose="02020603050405020304" pitchFamily="18" charset="0"/>
              </a:rPr>
              <a:t> t6</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TextBox 1"/>
          <p:cNvSpPr txBox="1">
            <a:spLocks noChangeArrowheads="1"/>
          </p:cNvSpPr>
          <p:nvPr/>
        </p:nvSpPr>
        <p:spPr bwMode="auto">
          <a:xfrm>
            <a:off x="6910251" y="1424895"/>
            <a:ext cx="4807132" cy="3063403"/>
          </a:xfrm>
          <a:prstGeom prst="rect">
            <a:avLst/>
          </a:prstGeom>
          <a:noFill/>
          <a:ln w="9525">
            <a:solidFill>
              <a:srgbClr val="FFC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90000"/>
              </a:lnSpc>
              <a:spcBef>
                <a:spcPts val="1000"/>
              </a:spcBef>
              <a:spcAft>
                <a:spcPct val="0"/>
              </a:spcAft>
              <a:buFont typeface="Arial" panose="020B0604020202020204" pitchFamily="34" charset="0"/>
              <a:buNone/>
            </a:pPr>
            <a:r>
              <a:rPr lang="en-US" altLang="en-US" sz="2800" b="1" u="sng" dirty="0" err="1" smtClean="0">
                <a:latin typeface="Times New Roman" panose="02020603050405020304" pitchFamily="18" charset="0"/>
                <a:cs typeface="Times New Roman" panose="02020603050405020304" pitchFamily="18" charset="0"/>
              </a:rPr>
              <a:t>Câu</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err="1" smtClean="0">
                <a:latin typeface="Times New Roman" panose="02020603050405020304" pitchFamily="18" charset="0"/>
                <a:cs typeface="Times New Roman" panose="02020603050405020304" pitchFamily="18" charset="0"/>
              </a:rPr>
              <a:t>hỏi</a:t>
            </a:r>
            <a:r>
              <a:rPr lang="en-US" altLang="en-US" sz="2800" b="1" u="sng" dirty="0" smtClean="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 </a:t>
            </a:r>
            <a:endParaRPr lang="en-US" altLang="en-US" sz="2800" dirty="0" smtClean="0">
              <a:latin typeface="Times New Roman" panose="02020603050405020304" pitchFamily="18" charset="0"/>
              <a:cs typeface="Times New Roman" panose="02020603050405020304" pitchFamily="18" charset="0"/>
            </a:endParaRPr>
          </a:p>
          <a:p>
            <a:pPr eaLnBrk="0" fontAlgn="base" hangingPunct="0">
              <a:lnSpc>
                <a:spcPct val="90000"/>
              </a:lnSpc>
              <a:spcBef>
                <a:spcPts val="1000"/>
              </a:spcBef>
              <a:spcAft>
                <a:spcPct val="0"/>
              </a:spcAft>
              <a:buFont typeface="Arial" panose="020B0604020202020204" pitchFamily="34" charset="0"/>
              <a:buNone/>
            </a:pPr>
            <a:r>
              <a:rPr lang="en-US" altLang="en-US" sz="2800" b="1" dirty="0" smtClean="0">
                <a:latin typeface="Times New Roman" panose="02020603050405020304" pitchFamily="18" charset="0"/>
                <a:cs typeface="Times New Roman" panose="02020603050405020304" pitchFamily="18" charset="0"/>
              </a:rPr>
              <a:t>1. </a:t>
            </a:r>
            <a:r>
              <a:rPr lang="en-US" altLang="en-US" sz="2800" b="1" dirty="0" err="1" smtClean="0">
                <a:latin typeface="Times New Roman" panose="02020603050405020304" pitchFamily="18" charset="0"/>
                <a:cs typeface="Times New Roman" panose="02020603050405020304" pitchFamily="18" charset="0"/>
              </a:rPr>
              <a:t>Gia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đình</a:t>
            </a:r>
            <a:r>
              <a:rPr lang="en-US" altLang="en-US" sz="2800" b="1" dirty="0" smtClean="0">
                <a:latin typeface="Times New Roman" panose="02020603050405020304" pitchFamily="18" charset="0"/>
                <a:cs typeface="Times New Roman" panose="02020603050405020304" pitchFamily="18" charset="0"/>
              </a:rPr>
              <a:t> An </a:t>
            </a:r>
            <a:r>
              <a:rPr lang="en-US" altLang="en-US" sz="2800" b="1" dirty="0" err="1" smtClean="0">
                <a:latin typeface="Times New Roman" panose="02020603050405020304" pitchFamily="18" charset="0"/>
                <a:cs typeface="Times New Roman" panose="02020603050405020304" pitchFamily="18" charset="0"/>
              </a:rPr>
              <a:t>có</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truyền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truyền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thống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gì</a:t>
            </a:r>
            <a:r>
              <a:rPr lang="en-US" altLang="en-US" sz="2800" b="1" dirty="0" smtClean="0">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a:p>
            <a:pPr eaLnBrk="0" fontAlgn="base" hangingPunct="0">
              <a:lnSpc>
                <a:spcPct val="90000"/>
              </a:lnSpc>
              <a:spcBef>
                <a:spcPts val="1000"/>
              </a:spcBef>
              <a:spcAft>
                <a:spcPct val="0"/>
              </a:spcAft>
              <a:buFont typeface="Arial" panose="020B0604020202020204" pitchFamily="34" charset="0"/>
              <a:buNone/>
            </a:pPr>
            <a:r>
              <a:rPr lang="en-US" altLang="en-US" sz="2800" b="1" dirty="0" smtClean="0">
                <a:latin typeface="Times New Roman" panose="02020603050405020304" pitchFamily="18" charset="0"/>
                <a:cs typeface="Times New Roman" panose="02020603050405020304" pitchFamily="18" charset="0"/>
              </a:rPr>
              <a:t>2. An </a:t>
            </a:r>
            <a:r>
              <a:rPr lang="en-US" altLang="en-US" sz="2800" b="1" dirty="0" err="1" smtClean="0">
                <a:latin typeface="Times New Roman" panose="02020603050405020304" pitchFamily="18" charset="0"/>
                <a:cs typeface="Times New Roman" panose="02020603050405020304" pitchFamily="18" charset="0"/>
              </a:rPr>
              <a:t>đã</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phát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huy</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truyền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thống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đó</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bằng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cách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nào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Em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có</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suy</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nghĩ</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gì</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mong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muốn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của</a:t>
            </a:r>
            <a:r>
              <a:rPr lang="en-US" altLang="en-US" sz="2800" b="1" dirty="0" smtClean="0">
                <a:latin typeface="Times New Roman" panose="02020603050405020304" pitchFamily="18" charset="0"/>
                <a:cs typeface="Times New Roman" panose="02020603050405020304" pitchFamily="18" charset="0"/>
              </a:rPr>
              <a:t> An</a:t>
            </a:r>
            <a:r>
              <a:rPr lang="en-US" altLang="en-US" sz="2800" b="1" dirty="0" smtClean="0">
                <a:solidFill>
                  <a:prstClr val="white"/>
                </a:solidFill>
                <a:latin typeface="Times New Roman" panose="02020603050405020304" pitchFamily="18" charset="0"/>
                <a:cs typeface="Times New Roman" panose="02020603050405020304" pitchFamily="18" charset="0"/>
              </a:rPr>
              <a:t>?</a:t>
            </a:r>
            <a:endParaRPr lang="en-US" altLang="en-US" sz="2800" dirty="0" smtClean="0">
              <a:solidFill>
                <a:prstClr val="white"/>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74918" y="1403327"/>
            <a:ext cx="5514420" cy="4368312"/>
          </a:xfrm>
          <a:prstGeom prst="rect">
            <a:avLst/>
          </a:prstGeom>
        </p:spPr>
        <p:txBody>
          <a:bodyPr wrap="square">
            <a:spAutoFit/>
          </a:bodyPr>
          <a:lstStyle/>
          <a:p>
            <a:pPr marL="190500" indent="-190500" algn="just">
              <a:lnSpc>
                <a:spcPct val="115000"/>
              </a:lnSpc>
            </a:pPr>
            <a:r>
              <a:rPr lang="en-US" sz="2400" dirty="0" smtClean="0">
                <a:solidFill>
                  <a:srgbClr val="000000"/>
                </a:solidFill>
                <a:latin typeface="#9Slide05 SVNClementine" panose="020F0502020204030203" pitchFamily="34" charset="0"/>
                <a:ea typeface="Arial" panose="020B0604020202020204" pitchFamily="34" charset="0"/>
              </a:rPr>
              <a:t>       </a:t>
            </a:r>
            <a:r>
              <a:rPr lang="vi-VN" sz="2400" b="1" dirty="0">
                <a:solidFill>
                  <a:srgbClr val="0000FF"/>
                </a:solidFill>
                <a:latin typeface="+mj-lt"/>
              </a:rPr>
              <a:t>Tuổi thơ của An đã gắn bó với tiếng đàn bầu vì bà ngoại và mẹ của An đều là </a:t>
            </a:r>
            <a:r>
              <a:rPr lang="vi-VN" sz="2400" b="1" dirty="0">
                <a:solidFill>
                  <a:srgbClr val="C00000"/>
                </a:solidFill>
                <a:latin typeface="+mj-lt"/>
              </a:rPr>
              <a:t>nghệ sĩ đàn bầu nổi tiếng.</a:t>
            </a:r>
            <a:r>
              <a:rPr lang="vi-VN" sz="2400" b="1" dirty="0">
                <a:solidFill>
                  <a:srgbClr val="0000FF"/>
                </a:solidFill>
                <a:latin typeface="+mj-lt"/>
              </a:rPr>
              <a:t> </a:t>
            </a:r>
            <a:r>
              <a:rPr lang="vi-VN" sz="2400" b="1" dirty="0">
                <a:solidFill>
                  <a:srgbClr val="C00000"/>
                </a:solidFill>
                <a:latin typeface="+mj-lt"/>
              </a:rPr>
              <a:t>Từ nhỏ</a:t>
            </a:r>
            <a:r>
              <a:rPr lang="vi-VN" sz="2400" b="1" dirty="0">
                <a:solidFill>
                  <a:srgbClr val="0000FF"/>
                </a:solidFill>
                <a:latin typeface="+mj-lt"/>
              </a:rPr>
              <a:t>, An đã được </a:t>
            </a:r>
            <a:r>
              <a:rPr lang="vi-VN" sz="2400" b="1" dirty="0">
                <a:solidFill>
                  <a:srgbClr val="C00000"/>
                </a:solidFill>
                <a:latin typeface="+mj-lt"/>
              </a:rPr>
              <a:t>tập đàn cùng bà và mẹ. </a:t>
            </a:r>
            <a:r>
              <a:rPr lang="vi-VN" sz="2400" b="1" dirty="0">
                <a:solidFill>
                  <a:srgbClr val="0000FF"/>
                </a:solidFill>
                <a:latin typeface="+mj-lt"/>
              </a:rPr>
              <a:t>Giờ đây, kĩ thuật đánh đàn của An đã khá điêu luyện. An luôn mong muốn sẽ </a:t>
            </a:r>
            <a:r>
              <a:rPr lang="vi-VN" sz="2400" b="1" dirty="0">
                <a:solidFill>
                  <a:srgbClr val="C00000"/>
                </a:solidFill>
                <a:latin typeface="+mj-lt"/>
              </a:rPr>
              <a:t>có nhiều cơ hội mang nét độc đáo của tiếng đàn bầu Việt Nam giới thiệu với bạn bè trong nước và quốc tế.</a:t>
            </a:r>
            <a:endParaRPr lang="en-US" sz="2400" b="1" dirty="0">
              <a:solidFill>
                <a:srgbClr val="C00000"/>
              </a:solidFill>
              <a:latin typeface="+mj-lt"/>
            </a:endParaRPr>
          </a:p>
          <a:p>
            <a:pPr marL="190500" indent="-190500" algn="just">
              <a:lnSpc>
                <a:spcPct val="115000"/>
              </a:lnSpc>
            </a:pPr>
            <a:endParaRPr lang="en-US" sz="2800" b="1" dirty="0">
              <a:solidFill>
                <a:srgbClr val="000000"/>
              </a:solidFill>
              <a:latin typeface="+mj-lt"/>
              <a:ea typeface="Arial" panose="020B0604020202020204" pitchFamily="34" charset="0"/>
            </a:endParaRPr>
          </a:p>
        </p:txBody>
      </p:sp>
      <p:sp>
        <p:nvSpPr>
          <p:cNvPr id="2" name="Rectangle 1"/>
          <p:cNvSpPr/>
          <p:nvPr/>
        </p:nvSpPr>
        <p:spPr>
          <a:xfrm>
            <a:off x="513805" y="5646795"/>
            <a:ext cx="6096000" cy="867930"/>
          </a:xfrm>
          <a:prstGeom prst="rect">
            <a:avLst/>
          </a:prstGeom>
        </p:spPr>
        <p:txBody>
          <a:bodyPr>
            <a:spAutoFit/>
          </a:bodyPr>
          <a:lstStyle/>
          <a:p>
            <a:pPr lvl="0" eaLnBrk="0" fontAlgn="base" hangingPunct="0">
              <a:lnSpc>
                <a:spcPct val="90000"/>
              </a:lnSpc>
              <a:spcBef>
                <a:spcPts val="1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-&gt; </a:t>
            </a:r>
            <a:r>
              <a:rPr lang="en-US" altLang="en-US" sz="2800" dirty="0" err="1">
                <a:solidFill>
                  <a:srgbClr val="002060"/>
                </a:solidFill>
                <a:latin typeface="Times New Roman" panose="02020603050405020304" pitchFamily="18" charset="0"/>
                <a:cs typeface="Times New Roman" panose="02020603050405020304" pitchFamily="18" charset="0"/>
              </a:rPr>
              <a:t>Đó</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là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một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mong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muốn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cao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đẹp</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tích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cực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rất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đáng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được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phát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huy</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26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4"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6059</TotalTime>
  <Words>1448</Words>
  <Application>Microsoft Office PowerPoint</Application>
  <PresentationFormat>Widescreen</PresentationFormat>
  <Paragraphs>77</Paragraphs>
  <Slides>17</Slides>
  <Notes>6</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17</vt:i4>
      </vt:variant>
    </vt:vector>
  </HeadingPairs>
  <TitlesOfParts>
    <vt:vector size="39" baseType="lpstr">
      <vt:lpstr>Microsoft YaHei</vt:lpstr>
      <vt:lpstr>Microsoft YaHei</vt:lpstr>
      <vt:lpstr>宋体</vt:lpstr>
      <vt:lpstr>#9Slide03 Arima Madurai Black</vt:lpstr>
      <vt:lpstr>#9Slide05 Brannboll Ny</vt:lpstr>
      <vt:lpstr>#9Slide05 SVNClementine</vt:lpstr>
      <vt:lpstr>.VnTime</vt:lpstr>
      <vt:lpstr>Arial</vt:lpstr>
      <vt:lpstr>Calibri</vt:lpstr>
      <vt:lpstr>Calibri Light</vt:lpstr>
      <vt:lpstr>Courier New</vt:lpstr>
      <vt:lpstr>Helvetica Neue</vt:lpstr>
      <vt:lpstr>Lato Light</vt:lpstr>
      <vt:lpstr>SVN-Vanilla Daisy Pro</vt:lpstr>
      <vt:lpstr>Times New Roman</vt:lpstr>
      <vt:lpstr>Trebuchet MS</vt:lpstr>
      <vt:lpstr>Wingdings</vt:lpstr>
      <vt:lpstr>Wingdings 3</vt:lpstr>
      <vt:lpstr>华康海报体W12</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135</cp:revision>
  <dcterms:created xsi:type="dcterms:W3CDTF">2021-06-28T15:32:15Z</dcterms:created>
  <dcterms:modified xsi:type="dcterms:W3CDTF">2021-09-13T21:03:29Z</dcterms:modified>
</cp:coreProperties>
</file>