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77" r:id="rId8"/>
    <p:sldId id="278" r:id="rId9"/>
    <p:sldId id="265" r:id="rId10"/>
    <p:sldId id="266" r:id="rId11"/>
    <p:sldId id="279" r:id="rId12"/>
    <p:sldId id="267" r:id="rId13"/>
    <p:sldId id="268" r:id="rId14"/>
    <p:sldId id="280" r:id="rId15"/>
    <p:sldId id="269" r:id="rId16"/>
    <p:sldId id="270" r:id="rId17"/>
    <p:sldId id="282" r:id="rId18"/>
    <p:sldId id="283" r:id="rId19"/>
    <p:sldId id="284" r:id="rId20"/>
    <p:sldId id="281" r:id="rId21"/>
    <p:sldId id="271" r:id="rId22"/>
    <p:sldId id="286" r:id="rId23"/>
    <p:sldId id="287" r:id="rId24"/>
    <p:sldId id="285" r:id="rId25"/>
    <p:sldId id="273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AC9F6"/>
    <a:srgbClr val="EBF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0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5783-9240-4238-9C3C-6D7C62A1A68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C9D2-79A2-4DBD-9B8A-4DF3F65B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B0F4-8D1A-4EF6-9B17-C4F5C7974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https://www.youtube.com/watch?v=5pqsvpmANlU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389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077" y="2253803"/>
            <a:ext cx="6574668" cy="875763"/>
          </a:xfrm>
          <a:prstGeom prst="roundRect">
            <a:avLst>
              <a:gd name="adj" fmla="val 50000"/>
            </a:avLst>
          </a:prstGeom>
          <a:solidFill>
            <a:srgbClr val="0AC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076" y="3284113"/>
            <a:ext cx="7489067" cy="8757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ãy kể tên nghề chăn nuôi trong mỗi trường hợp ở Hình 8.3. | Giải công nghệ  7 chân trời sáng tạo |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6" y="268622"/>
            <a:ext cx="11641473" cy="31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955" y="3369626"/>
            <a:ext cx="11067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955" y="4274644"/>
            <a:ext cx="10192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2850" y="4999358"/>
            <a:ext cx="7358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y.</a:t>
            </a:r>
          </a:p>
        </p:txBody>
      </p:sp>
    </p:spTree>
    <p:extLst>
      <p:ext uri="{BB962C8B-B14F-4D97-AF65-F5344CB8AC3E}">
        <p14:creationId xmlns:p14="http://schemas.microsoft.com/office/powerpoint/2010/main" val="14012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9169" y="1468192"/>
            <a:ext cx="7489067" cy="8757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168" y="2567885"/>
            <a:ext cx="106057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:nghiên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nuoi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:chăm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977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077" y="2253803"/>
            <a:ext cx="6574668" cy="875763"/>
          </a:xfrm>
          <a:prstGeom prst="roundRect">
            <a:avLst>
              <a:gd name="adj" fmla="val 50000"/>
            </a:avLst>
          </a:prstGeom>
          <a:solidFill>
            <a:srgbClr val="0AC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076" y="3284113"/>
            <a:ext cx="7489067" cy="8757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0076" y="4314423"/>
            <a:ext cx="10103479" cy="8757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4.Yêu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8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ài 8. Nghề chăn nuôi ở Việt Nam trang 50, 51, 52, 53 SGK Công nghệ 7 Chân  trời sáng tạo | SGK Công nghệ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24994"/>
            <a:ext cx="11396774" cy="36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2833" y="3667706"/>
            <a:ext cx="10268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Theo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33" y="4969413"/>
            <a:ext cx="10268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75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1591" y="1378040"/>
            <a:ext cx="10103479" cy="8757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4.Yêu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895" y="2562897"/>
            <a:ext cx="98051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60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1591" y="1378040"/>
            <a:ext cx="8120133" cy="8757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32" y="2665927"/>
            <a:ext cx="1088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76959"/>
              </p:ext>
            </p:extLst>
          </p:nvPr>
        </p:nvGraphicFramePr>
        <p:xfrm>
          <a:off x="448252" y="213403"/>
          <a:ext cx="11438948" cy="6200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vàng VN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sữa Hà Lan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lai Sind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 VN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Móng Cái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Landrace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Yorkshire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 Ri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 Hồ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 Cỏ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20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êu đặc điểm phân biệt các giống gia súc ăn cỏ trong hình 9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" y="137576"/>
            <a:ext cx="5903557" cy="22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êu đặc điểm phân biệt các giống gia súc ăn cỏ trong Hình 9.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3094868"/>
            <a:ext cx="3814379" cy="23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o sánh đặc điểm ngoại hình của lợn Landrace và Yorkshire ( Hình 9.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4" y="137576"/>
            <a:ext cx="6332186" cy="22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ý thuyết một số phương thức chăn nuôi ở Việt Nam - Công nghệ 7 | SGK Công  nghệ 7 - Chân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09" y="2884869"/>
            <a:ext cx="8480241" cy="28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6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46536"/>
              </p:ext>
            </p:extLst>
          </p:nvPr>
        </p:nvGraphicFramePr>
        <p:xfrm>
          <a:off x="164916" y="124003"/>
          <a:ext cx="11889709" cy="7039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sữa Hà Lan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lai Sind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 vàng hoặc nâu, vai u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 Vn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Móng Cái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Landrace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 Yorkshire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 Ri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0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 Cỏ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6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2" y="2253803"/>
            <a:ext cx="5734528" cy="4018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6202" y="2253803"/>
            <a:ext cx="586418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1591" y="1378040"/>
            <a:ext cx="8120133" cy="8757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61" y="2562897"/>
            <a:ext cx="10526332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9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985" y="1378040"/>
            <a:ext cx="9781507" cy="8757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Mỗi phương thức chăn nuôi được minh họa trong Hình 9.5 có ảnh hưởng như thế  nào đến sự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33" y="2253803"/>
            <a:ext cx="9297685" cy="31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1774" y="5409126"/>
            <a:ext cx="10127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C1.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h9.5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82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pic>
        <p:nvPicPr>
          <p:cNvPr id="12290" name="Picture 2" descr="Mỗi phương thức chăn nuôi được minh họa trong Hình 9.5 có ảnh hưởng như thế  nào đến sự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1" y="1068946"/>
            <a:ext cx="9297685" cy="31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893" y="4023198"/>
            <a:ext cx="11054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kịp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01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985" y="1378040"/>
            <a:ext cx="9781507" cy="8757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Mỗi phương thức chăn nuôi được minh họa trong Hình 9.5 có ảnh hưởng như thế  nào đến sự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33" y="2253803"/>
            <a:ext cx="9297685" cy="31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1166" y="5409126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C2.Những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1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985" y="1378040"/>
            <a:ext cx="9781507" cy="8757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318" y="2562897"/>
            <a:ext cx="10603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00022" y="115909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597" y="115909"/>
            <a:ext cx="2247367" cy="875763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435" y="1184855"/>
            <a:ext cx="3056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8.5?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78" y="1184854"/>
            <a:ext cx="8458711" cy="21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6068" y="4609494"/>
            <a:ext cx="10354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da;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970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5628" y="128788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8445" y="141666"/>
            <a:ext cx="2247367" cy="875763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45" y="1184857"/>
            <a:ext cx="3545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 2.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8.6?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29" y="1184857"/>
            <a:ext cx="8568656" cy="19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15550" y="3503051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3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290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2687" y="167425"/>
            <a:ext cx="2247367" cy="875763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84" y="1236373"/>
            <a:ext cx="3159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BT3.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Hãy quan sát và gọi tên phương thúc chăn nuôi trong mỗi trường hợp ở Hình 9.6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96" y="1249251"/>
            <a:ext cx="8631182" cy="229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8456" y="3821696"/>
            <a:ext cx="7538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9.6a: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9.6b: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9.6c: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nhốt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4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1640" y="98501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8445" y="98501"/>
            <a:ext cx="2247367" cy="875763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00767"/>
            <a:ext cx="42156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BT4.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đặc điểm ngoại hình và cho biết tên gọi của các vật nuôi trong mỗi trường hợp ở hình 9.7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66" y="1326525"/>
            <a:ext cx="8340244" cy="22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96507" y="3576509"/>
            <a:ext cx="6096000" cy="24857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62127"/>
              </p:ext>
            </p:extLst>
          </p:nvPr>
        </p:nvGraphicFramePr>
        <p:xfrm>
          <a:off x="448251" y="191294"/>
          <a:ext cx="10266972" cy="63398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4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Hình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Tên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sản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phẩm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chăn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nuôi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Lợi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ích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mà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các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sản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phẩm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của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ngành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chăn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nuôi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mang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lại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cho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đời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sống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và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sản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xuất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Thức ăn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Cung cấp thực phẩm cho con người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Tạo ra phân bón hữu cơ vi sinh từ nguồn chất thải chăn nuôi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Giúp tăng hiệu suất cây trồng, đồng thời giúp kiểm soát chất thải vật nuôi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Sừng, da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Cung cấp nguyên liệu cho ngành sản xuất khác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Phương tiện di chuyển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Cung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cấp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sức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kéo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6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75775" y="940158"/>
            <a:ext cx="6439436" cy="3000778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047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954" y="2253803"/>
            <a:ext cx="100948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bò,ngựa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7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077" y="2253803"/>
            <a:ext cx="6574668" cy="875763"/>
          </a:xfrm>
          <a:prstGeom prst="roundRect">
            <a:avLst>
              <a:gd name="adj" fmla="val 50000"/>
            </a:avLst>
          </a:prstGeom>
          <a:solidFill>
            <a:srgbClr val="0AC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4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biện pháp được minh hoạ ở Hình 8.2 giúp ngành chăn nuôi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" y="159799"/>
            <a:ext cx="11577079" cy="40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0108" y="4508438"/>
            <a:ext cx="1050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592" y="5604340"/>
            <a:ext cx="10822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b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E955A-FD24-43B3-9B46-37B4F40A2750}"/>
              </a:ext>
            </a:extLst>
          </p:cNvPr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https://www.youtube.com/watch?v=LQmYXJ0tfbo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2281" y="167425"/>
            <a:ext cx="8680360" cy="901521"/>
          </a:xfrm>
          <a:prstGeom prst="roundRect">
            <a:avLst/>
          </a:prstGeom>
          <a:solidFill>
            <a:srgbClr val="EB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ĐỀ. MỞ ĐẦU VỀ CHĂN NUÔI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0077" y="1223493"/>
            <a:ext cx="10444767" cy="875763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077" y="2253803"/>
            <a:ext cx="6574668" cy="875763"/>
          </a:xfrm>
          <a:prstGeom prst="roundRect">
            <a:avLst>
              <a:gd name="adj" fmla="val 50000"/>
            </a:avLst>
          </a:prstGeom>
          <a:solidFill>
            <a:srgbClr val="0AC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410" y="3284113"/>
            <a:ext cx="10405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7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1574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https://www.youtube.com/watch?v=5pqsvpmANlU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về công nghệ nuôi lợn hiện đại  ở Đan Mạch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vũ hạnh</cp:lastModifiedBy>
  <cp:revision>21</cp:revision>
  <dcterms:created xsi:type="dcterms:W3CDTF">2023-01-02T10:38:31Z</dcterms:created>
  <dcterms:modified xsi:type="dcterms:W3CDTF">2024-05-10T17:25:48Z</dcterms:modified>
</cp:coreProperties>
</file>