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4"/>
  </p:notesMasterIdLst>
  <p:sldIdLst>
    <p:sldId id="256" r:id="rId2"/>
    <p:sldId id="317" r:id="rId3"/>
    <p:sldId id="258" r:id="rId4"/>
    <p:sldId id="259" r:id="rId5"/>
    <p:sldId id="262" r:id="rId6"/>
    <p:sldId id="318" r:id="rId7"/>
    <p:sldId id="264" r:id="rId8"/>
    <p:sldId id="307" r:id="rId9"/>
    <p:sldId id="319" r:id="rId10"/>
    <p:sldId id="268" r:id="rId11"/>
    <p:sldId id="321" r:id="rId12"/>
    <p:sldId id="320" r:id="rId13"/>
    <p:sldId id="309" r:id="rId14"/>
    <p:sldId id="308" r:id="rId15"/>
    <p:sldId id="322" r:id="rId16"/>
    <p:sldId id="310" r:id="rId17"/>
    <p:sldId id="311" r:id="rId18"/>
    <p:sldId id="313" r:id="rId19"/>
    <p:sldId id="314" r:id="rId20"/>
    <p:sldId id="315" r:id="rId21"/>
    <p:sldId id="316" r:id="rId22"/>
    <p:sldId id="323" r:id="rId23"/>
  </p:sldIdLst>
  <p:sldSz cx="9144000" cy="5143500" type="screen16x9"/>
  <p:notesSz cx="6858000" cy="9144000"/>
  <p:embeddedFontLst>
    <p:embeddedFont>
      <p:font typeface="Assistant" pitchFamily="2" charset="-79"/>
      <p:regular r:id="rId25"/>
      <p:bold r:id="rId26"/>
    </p:embeddedFont>
    <p:embeddedFont>
      <p:font typeface="Bebas Neue" panose="020B0606020202050201" pitchFamily="34" charset="0"/>
      <p:regular r:id="rId27"/>
    </p:embeddedFont>
    <p:embeddedFont>
      <p:font typeface="LNTH-Quirky Stitch" panose="020B0604020202020204" charset="0"/>
      <p:regular r:id="rId28"/>
    </p:embeddedFont>
    <p:embeddedFont>
      <p:font typeface="Old English Text MT" panose="03040902040508030806" pitchFamily="66" charset="0"/>
      <p:regular r:id="rId29"/>
    </p:embeddedFont>
    <p:embeddedFont>
      <p:font typeface="Open Sans" panose="020B0606030504020204" pitchFamily="34" charset="0"/>
      <p:regular r:id="rId30"/>
      <p:bold r:id="rId31"/>
      <p:italic r:id="rId32"/>
      <p:boldItalic r:id="rId33"/>
    </p:embeddedFont>
    <p:embeddedFont>
      <p:font typeface="Poppins" panose="00000500000000000000" pitchFamily="2" charset="0"/>
      <p:regular r:id="rId34"/>
      <p:bold r:id="rId35"/>
      <p:italic r:id="rId36"/>
      <p:boldItalic r:id="rId37"/>
    </p:embeddedFont>
    <p:embeddedFont>
      <p:font typeface="Poppins ExtraBold" panose="00000900000000000000" pitchFamily="2" charset="0"/>
      <p:bold r:id="rId38"/>
      <p:boldItalic r:id="rId39"/>
    </p:embeddedFont>
    <p:embeddedFont>
      <p:font typeface="Questrial" pitchFamily="2" charset="-93"/>
      <p:regular r:id="rId40"/>
    </p:embeddedFont>
    <p:embeddedFont>
      <p:font typeface="Quicksand Bold" charset="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3CA292-CBD2-4832-8AD0-A5E94552B8D6}">
  <a:tblStyle styleId="{AC3CA292-CBD2-4832-8AD0-A5E94552B8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85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62742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e7f402e94_0_18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fe7f402e94_0_18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5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21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e7f402e94_0_18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fe7f402e94_0_18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33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997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0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8be8eb8a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8be8eb8a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54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93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79" y="3092425"/>
            <a:ext cx="4935718" cy="2054367"/>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a:spLocks noGrp="1"/>
          </p:cNvSpPr>
          <p:nvPr>
            <p:ph type="pic" idx="2"/>
          </p:nvPr>
        </p:nvSpPr>
        <p:spPr>
          <a:xfrm>
            <a:off x="5903225" y="-3000"/>
            <a:ext cx="3239400" cy="5143500"/>
          </a:xfrm>
          <a:prstGeom prst="rect">
            <a:avLst/>
          </a:prstGeom>
          <a:noFill/>
          <a:ln>
            <a:noFill/>
          </a:ln>
        </p:spPr>
      </p:sp>
      <p:sp>
        <p:nvSpPr>
          <p:cNvPr id="11" name="Google Shape;11;p2"/>
          <p:cNvSpPr txBox="1">
            <a:spLocks noGrp="1"/>
          </p:cNvSpPr>
          <p:nvPr>
            <p:ph type="ctrTitle"/>
          </p:nvPr>
        </p:nvSpPr>
        <p:spPr>
          <a:xfrm>
            <a:off x="713225" y="1408575"/>
            <a:ext cx="5190000" cy="1717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25" y="3049800"/>
            <a:ext cx="5190000" cy="39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2_1">
    <p:spTree>
      <p:nvGrpSpPr>
        <p:cNvPr id="1" name="Shape 240"/>
        <p:cNvGrpSpPr/>
        <p:nvPr/>
      </p:nvGrpSpPr>
      <p:grpSpPr>
        <a:xfrm>
          <a:off x="0" y="0"/>
          <a:ext cx="0" cy="0"/>
          <a:chOff x="0" y="0"/>
          <a:chExt cx="0" cy="0"/>
        </a:xfrm>
      </p:grpSpPr>
      <p:sp>
        <p:nvSpPr>
          <p:cNvPr id="241" name="Google Shape;241;p28"/>
          <p:cNvSpPr/>
          <p:nvPr/>
        </p:nvSpPr>
        <p:spPr>
          <a:xfrm rot="-5400000">
            <a:off x="4220564" y="214207"/>
            <a:ext cx="708729" cy="9149857"/>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8"/>
          <p:cNvPicPr preferRelativeResize="0"/>
          <p:nvPr/>
        </p:nvPicPr>
        <p:blipFill>
          <a:blip r:embed="rId2">
            <a:alphaModFix/>
          </a:blip>
          <a:stretch>
            <a:fillRect/>
          </a:stretch>
        </p:blipFill>
        <p:spPr>
          <a:xfrm rot="6878286">
            <a:off x="47631" y="926882"/>
            <a:ext cx="611931" cy="892639"/>
          </a:xfrm>
          <a:prstGeom prst="rect">
            <a:avLst/>
          </a:prstGeom>
          <a:noFill/>
          <a:ln>
            <a:noFill/>
          </a:ln>
        </p:spPr>
      </p:pic>
      <p:pic>
        <p:nvPicPr>
          <p:cNvPr id="243" name="Google Shape;243;p28"/>
          <p:cNvPicPr preferRelativeResize="0"/>
          <p:nvPr/>
        </p:nvPicPr>
        <p:blipFill>
          <a:blip r:embed="rId3">
            <a:alphaModFix/>
          </a:blip>
          <a:stretch>
            <a:fillRect/>
          </a:stretch>
        </p:blipFill>
        <p:spPr>
          <a:xfrm>
            <a:off x="8379576" y="4285601"/>
            <a:ext cx="474175" cy="743151"/>
          </a:xfrm>
          <a:prstGeom prst="rect">
            <a:avLst/>
          </a:prstGeom>
          <a:noFill/>
          <a:ln>
            <a:noFill/>
          </a:ln>
        </p:spPr>
      </p:pic>
      <p:pic>
        <p:nvPicPr>
          <p:cNvPr id="244" name="Google Shape;244;p28"/>
          <p:cNvPicPr preferRelativeResize="0"/>
          <p:nvPr/>
        </p:nvPicPr>
        <p:blipFill>
          <a:blip r:embed="rId4">
            <a:alphaModFix/>
          </a:blip>
          <a:stretch>
            <a:fillRect/>
          </a:stretch>
        </p:blipFill>
        <p:spPr>
          <a:xfrm rot="-7771461">
            <a:off x="8309337" y="133200"/>
            <a:ext cx="614650" cy="812601"/>
          </a:xfrm>
          <a:prstGeom prst="rect">
            <a:avLst/>
          </a:prstGeom>
          <a:noFill/>
          <a:ln>
            <a:noFill/>
          </a:ln>
        </p:spPr>
      </p:pic>
      <p:pic>
        <p:nvPicPr>
          <p:cNvPr id="245" name="Google Shape;245;p28"/>
          <p:cNvPicPr preferRelativeResize="0"/>
          <p:nvPr/>
        </p:nvPicPr>
        <p:blipFill>
          <a:blip r:embed="rId5">
            <a:alphaModFix/>
          </a:blip>
          <a:stretch>
            <a:fillRect/>
          </a:stretch>
        </p:blipFill>
        <p:spPr>
          <a:xfrm rot="5400000" flipH="1">
            <a:off x="-336349" y="269674"/>
            <a:ext cx="1436398" cy="828100"/>
          </a:xfrm>
          <a:prstGeom prst="rect">
            <a:avLst/>
          </a:prstGeom>
          <a:noFill/>
          <a:ln>
            <a:noFill/>
          </a:ln>
          <a:effectLst>
            <a:outerShdw blurRad="85725" dist="114300" dir="8460000" algn="bl" rotWithShape="0">
              <a:srgbClr val="000000">
                <a:alpha val="28000"/>
              </a:srgbClr>
            </a:outerShdw>
          </a:effectLst>
        </p:spPr>
      </p:pic>
      <p:pic>
        <p:nvPicPr>
          <p:cNvPr id="246" name="Google Shape;246;p28"/>
          <p:cNvPicPr preferRelativeResize="0"/>
          <p:nvPr/>
        </p:nvPicPr>
        <p:blipFill>
          <a:blip r:embed="rId3">
            <a:alphaModFix/>
          </a:blip>
          <a:stretch>
            <a:fillRect/>
          </a:stretch>
        </p:blipFill>
        <p:spPr>
          <a:xfrm rot="-5771227">
            <a:off x="551474" y="4293199"/>
            <a:ext cx="464477" cy="7279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rot="8987286">
            <a:off x="-493165" y="4166296"/>
            <a:ext cx="2738931" cy="1378081"/>
          </a:xfrm>
          <a:prstGeom prst="rect">
            <a:avLst/>
          </a:prstGeom>
          <a:noFill/>
          <a:ln>
            <a:noFill/>
          </a:ln>
          <a:effectLst>
            <a:outerShdw blurRad="85725" dist="114300" dir="8520000" algn="bl" rotWithShape="0">
              <a:srgbClr val="000000">
                <a:alpha val="31000"/>
              </a:srgbClr>
            </a:outerShdw>
          </a:effectLst>
        </p:spPr>
      </p:pic>
      <p:sp>
        <p:nvSpPr>
          <p:cNvPr id="15" name="Google Shape;15;p3"/>
          <p:cNvSpPr txBox="1">
            <a:spLocks noGrp="1"/>
          </p:cNvSpPr>
          <p:nvPr>
            <p:ph type="title"/>
          </p:nvPr>
        </p:nvSpPr>
        <p:spPr>
          <a:xfrm>
            <a:off x="720000" y="2349475"/>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20000" y="1536450"/>
            <a:ext cx="1367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720000" y="3174750"/>
            <a:ext cx="5067600" cy="43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5191375" y="-3000"/>
            <a:ext cx="39525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5400000">
            <a:off x="3895862" y="-3896142"/>
            <a:ext cx="1352269" cy="9144556"/>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txBox="1">
            <a:spLocks noGrp="1"/>
          </p:cNvSpPr>
          <p:nvPr>
            <p:ph type="title"/>
          </p:nvPr>
        </p:nvSpPr>
        <p:spPr>
          <a:xfrm>
            <a:off x="713250" y="1385250"/>
            <a:ext cx="7717500" cy="2373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p:nvPr/>
        </p:nvSpPr>
        <p:spPr>
          <a:xfrm>
            <a:off x="5201585" y="3489343"/>
            <a:ext cx="3942294" cy="1640726"/>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9"/>
          <p:cNvPicPr preferRelativeResize="0"/>
          <p:nvPr/>
        </p:nvPicPr>
        <p:blipFill>
          <a:blip r:embed="rId2">
            <a:alphaModFix/>
          </a:blip>
          <a:stretch>
            <a:fillRect/>
          </a:stretch>
        </p:blipFill>
        <p:spPr>
          <a:xfrm rot="-5400000">
            <a:off x="7172125" y="3456325"/>
            <a:ext cx="1215775" cy="2517175"/>
          </a:xfrm>
          <a:prstGeom prst="rect">
            <a:avLst/>
          </a:prstGeom>
          <a:noFill/>
          <a:ln>
            <a:noFill/>
          </a:ln>
          <a:effectLst>
            <a:outerShdw blurRad="85725" dist="114300" dir="8280000" algn="bl" rotWithShape="0">
              <a:srgbClr val="000000">
                <a:alpha val="31000"/>
              </a:srgbClr>
            </a:outerShdw>
          </a:effectLst>
        </p:spPr>
      </p:pic>
      <p:sp>
        <p:nvSpPr>
          <p:cNvPr id="56" name="Google Shape;56;p9"/>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4205550" y="2339175"/>
            <a:ext cx="4208100" cy="164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 name="Google Shape;58;p9"/>
          <p:cNvSpPr>
            <a:spLocks noGrp="1"/>
          </p:cNvSpPr>
          <p:nvPr>
            <p:ph type="pic" idx="2"/>
          </p:nvPr>
        </p:nvSpPr>
        <p:spPr>
          <a:xfrm flipH="1">
            <a:off x="-125" y="-3000"/>
            <a:ext cx="3865200" cy="51435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7"/>
        <p:cNvGrpSpPr/>
        <p:nvPr/>
      </p:nvGrpSpPr>
      <p:grpSpPr>
        <a:xfrm>
          <a:off x="0" y="0"/>
          <a:ext cx="0" cy="0"/>
          <a:chOff x="0" y="0"/>
          <a:chExt cx="0" cy="0"/>
        </a:xfrm>
      </p:grpSpPr>
      <p:sp>
        <p:nvSpPr>
          <p:cNvPr id="78" name="Google Shape;78;p13"/>
          <p:cNvSpPr/>
          <p:nvPr/>
        </p:nvSpPr>
        <p:spPr>
          <a:xfrm rot="10800000">
            <a:off x="-148" y="13"/>
            <a:ext cx="3098124" cy="1289438"/>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6572611" y="4059950"/>
            <a:ext cx="2571302" cy="1070162"/>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1" name="Google Shape;81;p13"/>
          <p:cNvSpPr txBox="1">
            <a:spLocks noGrp="1"/>
          </p:cNvSpPr>
          <p:nvPr>
            <p:ph type="subTitle" idx="1"/>
          </p:nvPr>
        </p:nvSpPr>
        <p:spPr>
          <a:xfrm>
            <a:off x="1450325" y="2239874"/>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3"/>
          <p:cNvSpPr txBox="1">
            <a:spLocks noGrp="1"/>
          </p:cNvSpPr>
          <p:nvPr>
            <p:ph type="subTitle" idx="2"/>
          </p:nvPr>
        </p:nvSpPr>
        <p:spPr>
          <a:xfrm>
            <a:off x="4642375" y="2239874"/>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3"/>
          <p:cNvSpPr txBox="1">
            <a:spLocks noGrp="1"/>
          </p:cNvSpPr>
          <p:nvPr>
            <p:ph type="subTitle" idx="3"/>
          </p:nvPr>
        </p:nvSpPr>
        <p:spPr>
          <a:xfrm>
            <a:off x="1450325" y="3936050"/>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3"/>
          <p:cNvSpPr txBox="1">
            <a:spLocks noGrp="1"/>
          </p:cNvSpPr>
          <p:nvPr>
            <p:ph type="subTitle" idx="4"/>
          </p:nvPr>
        </p:nvSpPr>
        <p:spPr>
          <a:xfrm>
            <a:off x="4642375" y="3936050"/>
            <a:ext cx="3051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3"/>
          <p:cNvSpPr txBox="1">
            <a:spLocks noGrp="1"/>
          </p:cNvSpPr>
          <p:nvPr>
            <p:ph type="title" idx="5" hasCustomPrompt="1"/>
          </p:nvPr>
        </p:nvSpPr>
        <p:spPr>
          <a:xfrm>
            <a:off x="2518712" y="12664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rgbClr val="8FB61C"/>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6" hasCustomPrompt="1"/>
          </p:nvPr>
        </p:nvSpPr>
        <p:spPr>
          <a:xfrm>
            <a:off x="2518712" y="29626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title" idx="7" hasCustomPrompt="1"/>
          </p:nvPr>
        </p:nvSpPr>
        <p:spPr>
          <a:xfrm>
            <a:off x="5710659" y="12664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title" idx="8" hasCustomPrompt="1"/>
          </p:nvPr>
        </p:nvSpPr>
        <p:spPr>
          <a:xfrm>
            <a:off x="5710659" y="2962600"/>
            <a:ext cx="9144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subTitle" idx="9"/>
          </p:nvPr>
        </p:nvSpPr>
        <p:spPr>
          <a:xfrm>
            <a:off x="1450325" y="2000225"/>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 name="Google Shape;90;p13"/>
          <p:cNvSpPr txBox="1">
            <a:spLocks noGrp="1"/>
          </p:cNvSpPr>
          <p:nvPr>
            <p:ph type="subTitle" idx="13"/>
          </p:nvPr>
        </p:nvSpPr>
        <p:spPr>
          <a:xfrm>
            <a:off x="4642375" y="2000225"/>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 name="Google Shape;91;p13"/>
          <p:cNvSpPr txBox="1">
            <a:spLocks noGrp="1"/>
          </p:cNvSpPr>
          <p:nvPr>
            <p:ph type="subTitle" idx="14"/>
          </p:nvPr>
        </p:nvSpPr>
        <p:spPr>
          <a:xfrm>
            <a:off x="1450325" y="3696351"/>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2" name="Google Shape;92;p13"/>
          <p:cNvSpPr txBox="1">
            <a:spLocks noGrp="1"/>
          </p:cNvSpPr>
          <p:nvPr>
            <p:ph type="subTitle" idx="15"/>
          </p:nvPr>
        </p:nvSpPr>
        <p:spPr>
          <a:xfrm>
            <a:off x="4642375" y="3696351"/>
            <a:ext cx="3051300" cy="36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119"/>
        <p:cNvGrpSpPr/>
        <p:nvPr/>
      </p:nvGrpSpPr>
      <p:grpSpPr>
        <a:xfrm>
          <a:off x="0" y="0"/>
          <a:ext cx="0" cy="0"/>
          <a:chOff x="0" y="0"/>
          <a:chExt cx="0" cy="0"/>
        </a:xfrm>
      </p:grpSpPr>
      <p:sp>
        <p:nvSpPr>
          <p:cNvPr id="120" name="Google Shape;120;p17"/>
          <p:cNvSpPr>
            <a:spLocks noGrp="1"/>
          </p:cNvSpPr>
          <p:nvPr>
            <p:ph type="pic" idx="2"/>
          </p:nvPr>
        </p:nvSpPr>
        <p:spPr>
          <a:xfrm>
            <a:off x="5613325" y="-3000"/>
            <a:ext cx="3530400" cy="5143500"/>
          </a:xfrm>
          <a:prstGeom prst="rect">
            <a:avLst/>
          </a:prstGeom>
          <a:noFill/>
          <a:ln>
            <a:noFill/>
          </a:ln>
        </p:spPr>
      </p:sp>
      <p:sp>
        <p:nvSpPr>
          <p:cNvPr id="121" name="Google Shape;121;p17"/>
          <p:cNvSpPr/>
          <p:nvPr/>
        </p:nvSpPr>
        <p:spPr>
          <a:xfrm flipH="1">
            <a:off x="19"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17"/>
          <p:cNvPicPr preferRelativeResize="0"/>
          <p:nvPr/>
        </p:nvPicPr>
        <p:blipFill>
          <a:blip r:embed="rId2">
            <a:alphaModFix/>
          </a:blip>
          <a:stretch>
            <a:fillRect/>
          </a:stretch>
        </p:blipFill>
        <p:spPr>
          <a:xfrm flipH="1">
            <a:off x="-1" y="4010025"/>
            <a:ext cx="2029476" cy="1170050"/>
          </a:xfrm>
          <a:prstGeom prst="rect">
            <a:avLst/>
          </a:prstGeom>
          <a:noFill/>
          <a:ln>
            <a:noFill/>
          </a:ln>
          <a:effectLst>
            <a:outerShdw blurRad="85725" dist="114300" dir="8520000" algn="bl" rotWithShape="0">
              <a:srgbClr val="000000">
                <a:alpha val="31000"/>
              </a:srgbClr>
            </a:outerShdw>
          </a:effectLst>
        </p:spPr>
      </p:pic>
      <p:sp>
        <p:nvSpPr>
          <p:cNvPr id="123" name="Google Shape;123;p17"/>
          <p:cNvSpPr txBox="1">
            <a:spLocks noGrp="1"/>
          </p:cNvSpPr>
          <p:nvPr>
            <p:ph type="body" idx="1"/>
          </p:nvPr>
        </p:nvSpPr>
        <p:spPr>
          <a:xfrm>
            <a:off x="716825" y="1538788"/>
            <a:ext cx="4797900" cy="2151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333333"/>
              </a:buClr>
              <a:buSzPts val="1400"/>
              <a:buFont typeface="Assistant"/>
              <a:buChar char="●"/>
              <a:defRPr/>
            </a:lvl1pPr>
            <a:lvl2pPr marL="914400" lvl="1" indent="-317500" rtl="0">
              <a:lnSpc>
                <a:spcPct val="100000"/>
              </a:lnSpc>
              <a:spcBef>
                <a:spcPts val="0"/>
              </a:spcBef>
              <a:spcAft>
                <a:spcPts val="0"/>
              </a:spcAft>
              <a:buClr>
                <a:srgbClr val="595959"/>
              </a:buClr>
              <a:buSzPts val="1400"/>
              <a:buFont typeface="Anaheim"/>
              <a:buChar char="○"/>
              <a:defRPr/>
            </a:lvl2pPr>
            <a:lvl3pPr marL="1371600" lvl="2" indent="-317500" rtl="0">
              <a:lnSpc>
                <a:spcPct val="100000"/>
              </a:lnSpc>
              <a:spcBef>
                <a:spcPts val="0"/>
              </a:spcBef>
              <a:spcAft>
                <a:spcPts val="0"/>
              </a:spcAft>
              <a:buClr>
                <a:srgbClr val="595959"/>
              </a:buClr>
              <a:buSzPts val="1400"/>
              <a:buFont typeface="Anaheim"/>
              <a:buChar char="■"/>
              <a:defRPr/>
            </a:lvl3pPr>
            <a:lvl4pPr marL="1828800" lvl="3" indent="-317500" rtl="0">
              <a:lnSpc>
                <a:spcPct val="100000"/>
              </a:lnSpc>
              <a:spcBef>
                <a:spcPts val="0"/>
              </a:spcBef>
              <a:spcAft>
                <a:spcPts val="0"/>
              </a:spcAft>
              <a:buClr>
                <a:srgbClr val="595959"/>
              </a:buClr>
              <a:buSzPts val="1400"/>
              <a:buFont typeface="Anaheim"/>
              <a:buChar char="●"/>
              <a:defRPr/>
            </a:lvl4pPr>
            <a:lvl5pPr marL="2286000" lvl="4" indent="-317500" rtl="0">
              <a:lnSpc>
                <a:spcPct val="100000"/>
              </a:lnSpc>
              <a:spcBef>
                <a:spcPts val="0"/>
              </a:spcBef>
              <a:spcAft>
                <a:spcPts val="0"/>
              </a:spcAft>
              <a:buClr>
                <a:srgbClr val="595959"/>
              </a:buClr>
              <a:buSzPts val="1400"/>
              <a:buFont typeface="Anaheim"/>
              <a:buChar char="○"/>
              <a:defRPr/>
            </a:lvl5pPr>
            <a:lvl6pPr marL="2743200" lvl="5" indent="-317500" rtl="0">
              <a:lnSpc>
                <a:spcPct val="100000"/>
              </a:lnSpc>
              <a:spcBef>
                <a:spcPts val="0"/>
              </a:spcBef>
              <a:spcAft>
                <a:spcPts val="0"/>
              </a:spcAft>
              <a:buClr>
                <a:srgbClr val="595959"/>
              </a:buClr>
              <a:buSzPts val="1400"/>
              <a:buFont typeface="Anaheim"/>
              <a:buChar char="■"/>
              <a:defRPr/>
            </a:lvl6pPr>
            <a:lvl7pPr marL="3200400" lvl="6" indent="-317500" rtl="0">
              <a:lnSpc>
                <a:spcPct val="100000"/>
              </a:lnSpc>
              <a:spcBef>
                <a:spcPts val="0"/>
              </a:spcBef>
              <a:spcAft>
                <a:spcPts val="0"/>
              </a:spcAft>
              <a:buClr>
                <a:srgbClr val="595959"/>
              </a:buClr>
              <a:buSzPts val="1400"/>
              <a:buFont typeface="Anaheim"/>
              <a:buChar char="●"/>
              <a:defRPr/>
            </a:lvl7pPr>
            <a:lvl8pPr marL="3657600" lvl="7" indent="-317500" rtl="0">
              <a:lnSpc>
                <a:spcPct val="100000"/>
              </a:lnSpc>
              <a:spcBef>
                <a:spcPts val="0"/>
              </a:spcBef>
              <a:spcAft>
                <a:spcPts val="0"/>
              </a:spcAft>
              <a:buClr>
                <a:srgbClr val="595959"/>
              </a:buClr>
              <a:buSzPts val="1400"/>
              <a:buFont typeface="Anaheim"/>
              <a:buChar char="○"/>
              <a:defRPr/>
            </a:lvl8pPr>
            <a:lvl9pPr marL="4114800" lvl="8" indent="-317500" rtl="0">
              <a:lnSpc>
                <a:spcPct val="100000"/>
              </a:lnSpc>
              <a:spcBef>
                <a:spcPts val="0"/>
              </a:spcBef>
              <a:spcAft>
                <a:spcPts val="0"/>
              </a:spcAft>
              <a:buClr>
                <a:srgbClr val="595959"/>
              </a:buClr>
              <a:buSzPts val="1400"/>
              <a:buFont typeface="Anaheim"/>
              <a:buChar char="■"/>
              <a:defRPr/>
            </a:lvl9pPr>
          </a:lstStyle>
          <a:p>
            <a:endParaRPr/>
          </a:p>
        </p:txBody>
      </p:sp>
      <p:sp>
        <p:nvSpPr>
          <p:cNvPr id="124" name="Google Shape;124;p17"/>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25"/>
        <p:cNvGrpSpPr/>
        <p:nvPr/>
      </p:nvGrpSpPr>
      <p:grpSpPr>
        <a:xfrm>
          <a:off x="0" y="0"/>
          <a:ext cx="0" cy="0"/>
          <a:chOff x="0" y="0"/>
          <a:chExt cx="0" cy="0"/>
        </a:xfrm>
      </p:grpSpPr>
      <p:sp>
        <p:nvSpPr>
          <p:cNvPr id="226" name="Google Shape;226;p26"/>
          <p:cNvSpPr/>
          <p:nvPr/>
        </p:nvSpPr>
        <p:spPr>
          <a:xfrm flipH="1">
            <a:off x="19"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26"/>
          <p:cNvPicPr preferRelativeResize="0"/>
          <p:nvPr/>
        </p:nvPicPr>
        <p:blipFill>
          <a:blip r:embed="rId2">
            <a:alphaModFix/>
          </a:blip>
          <a:stretch>
            <a:fillRect/>
          </a:stretch>
        </p:blipFill>
        <p:spPr>
          <a:xfrm rot="5400000">
            <a:off x="135964" y="38586"/>
            <a:ext cx="557475" cy="737001"/>
          </a:xfrm>
          <a:prstGeom prst="rect">
            <a:avLst/>
          </a:prstGeom>
          <a:noFill/>
          <a:ln>
            <a:noFill/>
          </a:ln>
        </p:spPr>
      </p:pic>
      <p:pic>
        <p:nvPicPr>
          <p:cNvPr id="228" name="Google Shape;228;p26"/>
          <p:cNvPicPr preferRelativeResize="0"/>
          <p:nvPr/>
        </p:nvPicPr>
        <p:blipFill>
          <a:blip r:embed="rId3">
            <a:alphaModFix/>
          </a:blip>
          <a:stretch>
            <a:fillRect/>
          </a:stretch>
        </p:blipFill>
        <p:spPr>
          <a:xfrm flipH="1">
            <a:off x="-1" y="4010025"/>
            <a:ext cx="2029476" cy="1170050"/>
          </a:xfrm>
          <a:prstGeom prst="rect">
            <a:avLst/>
          </a:prstGeom>
          <a:noFill/>
          <a:ln>
            <a:noFill/>
          </a:ln>
          <a:effectLst>
            <a:outerShdw blurRad="85725" dist="114300" dir="8520000" algn="bl" rotWithShape="0">
              <a:srgbClr val="000000">
                <a:alpha val="31000"/>
              </a:srgbClr>
            </a:outerShdw>
          </a:effectLst>
        </p:spPr>
      </p:pic>
      <p:pic>
        <p:nvPicPr>
          <p:cNvPr id="229" name="Google Shape;229;p26"/>
          <p:cNvPicPr preferRelativeResize="0"/>
          <p:nvPr/>
        </p:nvPicPr>
        <p:blipFill>
          <a:blip r:embed="rId4">
            <a:alphaModFix/>
          </a:blip>
          <a:stretch>
            <a:fillRect/>
          </a:stretch>
        </p:blipFill>
        <p:spPr>
          <a:xfrm>
            <a:off x="-679743" y="1504875"/>
            <a:ext cx="1953388" cy="1779524"/>
          </a:xfrm>
          <a:prstGeom prst="rect">
            <a:avLst/>
          </a:prstGeom>
          <a:noFill/>
          <a:ln>
            <a:noFill/>
          </a:ln>
          <a:effectLst>
            <a:outerShdw blurRad="85725" dist="114300" dir="8520000" algn="bl" rotWithShape="0">
              <a:srgbClr val="000000">
                <a:alpha val="31000"/>
              </a:srgbClr>
            </a:outerShdw>
          </a:effectLst>
        </p:spPr>
      </p:pic>
      <p:sp>
        <p:nvSpPr>
          <p:cNvPr id="230" name="Google Shape;230;p26"/>
          <p:cNvSpPr/>
          <p:nvPr/>
        </p:nvSpPr>
        <p:spPr>
          <a:xfrm rot="10800000" flipH="1">
            <a:off x="8479344"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26"/>
          <p:cNvPicPr preferRelativeResize="0"/>
          <p:nvPr/>
        </p:nvPicPr>
        <p:blipFill>
          <a:blip r:embed="rId3">
            <a:alphaModFix/>
          </a:blip>
          <a:stretch>
            <a:fillRect/>
          </a:stretch>
        </p:blipFill>
        <p:spPr>
          <a:xfrm rot="10800000" flipH="1">
            <a:off x="7151774" y="0"/>
            <a:ext cx="2029476" cy="1170050"/>
          </a:xfrm>
          <a:prstGeom prst="rect">
            <a:avLst/>
          </a:prstGeom>
          <a:noFill/>
          <a:ln>
            <a:noFill/>
          </a:ln>
          <a:effectLst>
            <a:outerShdw blurRad="85725" dist="114300" dir="8520000" algn="bl" rotWithShape="0">
              <a:srgbClr val="000000">
                <a:alpha val="31000"/>
              </a:srgb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2">
    <p:spTree>
      <p:nvGrpSpPr>
        <p:cNvPr id="1" name="Shape 232"/>
        <p:cNvGrpSpPr/>
        <p:nvPr/>
      </p:nvGrpSpPr>
      <p:grpSpPr>
        <a:xfrm>
          <a:off x="0" y="0"/>
          <a:ext cx="0" cy="0"/>
          <a:chOff x="0" y="0"/>
          <a:chExt cx="0" cy="0"/>
        </a:xfrm>
      </p:grpSpPr>
      <p:pic>
        <p:nvPicPr>
          <p:cNvPr id="233" name="Google Shape;233;p27"/>
          <p:cNvPicPr preferRelativeResize="0"/>
          <p:nvPr/>
        </p:nvPicPr>
        <p:blipFill>
          <a:blip r:embed="rId2">
            <a:alphaModFix/>
          </a:blip>
          <a:stretch>
            <a:fillRect/>
          </a:stretch>
        </p:blipFill>
        <p:spPr>
          <a:xfrm rot="-5400004" flipH="1">
            <a:off x="7575697" y="4050950"/>
            <a:ext cx="850930" cy="1241274"/>
          </a:xfrm>
          <a:prstGeom prst="rect">
            <a:avLst/>
          </a:prstGeom>
          <a:noFill/>
          <a:ln>
            <a:noFill/>
          </a:ln>
        </p:spPr>
      </p:pic>
      <p:sp>
        <p:nvSpPr>
          <p:cNvPr id="234" name="Google Shape;234;p27"/>
          <p:cNvSpPr/>
          <p:nvPr/>
        </p:nvSpPr>
        <p:spPr>
          <a:xfrm rot="10800000" flipH="1">
            <a:off x="4618876" y="56"/>
            <a:ext cx="4525271" cy="1883375"/>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flipH="1">
            <a:off x="81" y="3511194"/>
            <a:ext cx="3889834" cy="1618891"/>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7"/>
          <p:cNvPicPr preferRelativeResize="0"/>
          <p:nvPr/>
        </p:nvPicPr>
        <p:blipFill>
          <a:blip r:embed="rId2">
            <a:alphaModFix/>
          </a:blip>
          <a:stretch>
            <a:fillRect/>
          </a:stretch>
        </p:blipFill>
        <p:spPr>
          <a:xfrm rot="-10673342" flipH="1">
            <a:off x="163721" y="3464550"/>
            <a:ext cx="850930" cy="1241273"/>
          </a:xfrm>
          <a:prstGeom prst="rect">
            <a:avLst/>
          </a:prstGeom>
          <a:noFill/>
          <a:ln>
            <a:noFill/>
          </a:ln>
        </p:spPr>
      </p:pic>
      <p:pic>
        <p:nvPicPr>
          <p:cNvPr id="237" name="Google Shape;237;p27"/>
          <p:cNvPicPr preferRelativeResize="0"/>
          <p:nvPr/>
        </p:nvPicPr>
        <p:blipFill>
          <a:blip r:embed="rId3">
            <a:alphaModFix/>
          </a:blip>
          <a:stretch>
            <a:fillRect/>
          </a:stretch>
        </p:blipFill>
        <p:spPr>
          <a:xfrm rot="10800000">
            <a:off x="7948424" y="-392473"/>
            <a:ext cx="1280775" cy="2651700"/>
          </a:xfrm>
          <a:prstGeom prst="rect">
            <a:avLst/>
          </a:prstGeom>
          <a:noFill/>
          <a:ln>
            <a:noFill/>
          </a:ln>
          <a:effectLst>
            <a:outerShdw blurRad="85725" dist="133350" dir="10260000" algn="bl" rotWithShape="0">
              <a:srgbClr val="000000">
                <a:alpha val="24000"/>
              </a:srgbClr>
            </a:outerShdw>
          </a:effectLst>
        </p:spPr>
      </p:pic>
      <p:pic>
        <p:nvPicPr>
          <p:cNvPr id="238" name="Google Shape;238;p27"/>
          <p:cNvPicPr preferRelativeResize="0"/>
          <p:nvPr/>
        </p:nvPicPr>
        <p:blipFill>
          <a:blip r:embed="rId4">
            <a:alphaModFix/>
          </a:blip>
          <a:stretch>
            <a:fillRect/>
          </a:stretch>
        </p:blipFill>
        <p:spPr>
          <a:xfrm rot="5400000" flipH="1">
            <a:off x="-507238" y="396163"/>
            <a:ext cx="2262100" cy="1304174"/>
          </a:xfrm>
          <a:prstGeom prst="rect">
            <a:avLst/>
          </a:prstGeom>
          <a:noFill/>
          <a:ln>
            <a:noFill/>
          </a:ln>
          <a:effectLst>
            <a:outerShdw blurRad="85725" dist="133350" dir="10260000" algn="bl" rotWithShape="0">
              <a:srgbClr val="000000">
                <a:alpha val="24000"/>
              </a:srgbClr>
            </a:outerShdw>
          </a:effectLst>
        </p:spPr>
      </p:pic>
      <p:pic>
        <p:nvPicPr>
          <p:cNvPr id="239" name="Google Shape;239;p27"/>
          <p:cNvPicPr preferRelativeResize="0"/>
          <p:nvPr/>
        </p:nvPicPr>
        <p:blipFill>
          <a:blip r:embed="rId5">
            <a:alphaModFix/>
          </a:blip>
          <a:stretch>
            <a:fillRect/>
          </a:stretch>
        </p:blipFill>
        <p:spPr>
          <a:xfrm>
            <a:off x="7997895" y="3371577"/>
            <a:ext cx="1454580" cy="1601125"/>
          </a:xfrm>
          <a:prstGeom prst="rect">
            <a:avLst/>
          </a:prstGeom>
          <a:noFill/>
          <a:ln>
            <a:noFill/>
          </a:ln>
          <a:effectLst>
            <a:outerShdw blurRad="85725" dist="114300" dir="8520000" algn="bl" rotWithShape="0">
              <a:srgbClr val="000000">
                <a:alpha val="31000"/>
              </a:srgb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ExtraBold"/>
              <a:buNone/>
              <a:defRPr sz="3200">
                <a:solidFill>
                  <a:schemeClr val="dk1"/>
                </a:solidFill>
                <a:latin typeface="Poppins ExtraBold"/>
                <a:ea typeface="Poppins ExtraBold"/>
                <a:cs typeface="Poppins ExtraBold"/>
                <a:sym typeface="Poppin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63"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210969" y="5240014"/>
            <a:ext cx="1073575" cy="1617350"/>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2775194" y="-882243"/>
            <a:ext cx="2392091" cy="1203562"/>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7039" r="30973"/>
          <a:stretch/>
        </p:blipFill>
        <p:spPr>
          <a:xfrm>
            <a:off x="9437771" y="-16070"/>
            <a:ext cx="3239426" cy="5143500"/>
          </a:xfrm>
          <a:prstGeom prst="rect">
            <a:avLst/>
          </a:prstGeom>
        </p:spPr>
      </p:pic>
      <p:sp>
        <p:nvSpPr>
          <p:cNvPr id="260" name="Google Shape;260;p32"/>
          <p:cNvSpPr/>
          <p:nvPr/>
        </p:nvSpPr>
        <p:spPr>
          <a:xfrm>
            <a:off x="9322530" y="-1607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ctrTitle"/>
          </p:nvPr>
        </p:nvSpPr>
        <p:spPr>
          <a:xfrm>
            <a:off x="-5657647" y="1697080"/>
            <a:ext cx="5190000" cy="17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latin typeface="LNTH-Quirky Stitch" pitchFamily="2" charset="0"/>
                <a:cs typeface="Poppins"/>
                <a:sym typeface="Poppins"/>
              </a:rPr>
              <a:t>Dự án trồng rau an toàn</a:t>
            </a:r>
            <a:endParaRPr sz="6000" dirty="0">
              <a:latin typeface="LNTH-Quirky Stitch" pitchFamily="2" charset="0"/>
            </a:endParaRPr>
          </a:p>
        </p:txBody>
      </p:sp>
      <p:pic>
        <p:nvPicPr>
          <p:cNvPr id="263" name="Google Shape;263;p32"/>
          <p:cNvPicPr preferRelativeResize="0"/>
          <p:nvPr/>
        </p:nvPicPr>
        <p:blipFill>
          <a:blip r:embed="rId6">
            <a:alphaModFix/>
          </a:blip>
          <a:stretch>
            <a:fillRect/>
          </a:stretch>
        </p:blipFill>
        <p:spPr>
          <a:xfrm rot="-5400000">
            <a:off x="7141591" y="-1033238"/>
            <a:ext cx="918575" cy="12144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9463013" y="5276407"/>
            <a:ext cx="985550" cy="1544565"/>
          </a:xfrm>
          <a:prstGeom prst="rect">
            <a:avLst/>
          </a:prstGeom>
          <a:noFill/>
          <a:ln>
            <a:noFill/>
          </a:ln>
        </p:spPr>
      </p:pic>
      <p:pic>
        <p:nvPicPr>
          <p:cNvPr id="265" name="Google Shape;265;p32"/>
          <p:cNvPicPr preferRelativeResize="0"/>
          <p:nvPr/>
        </p:nvPicPr>
        <p:blipFill>
          <a:blip r:embed="rId8">
            <a:alphaModFix/>
          </a:blip>
          <a:stretch>
            <a:fillRect/>
          </a:stretch>
        </p:blipFill>
        <p:spPr>
          <a:xfrm>
            <a:off x="4134802" y="5190081"/>
            <a:ext cx="2024724" cy="1844474"/>
          </a:xfrm>
          <a:prstGeom prst="rect">
            <a:avLst/>
          </a:prstGeom>
          <a:noFill/>
          <a:ln>
            <a:noFill/>
          </a:ln>
          <a:effectLst>
            <a:outerShdw blurRad="57150" dist="114300" dir="8940000" algn="bl" rotWithShape="0">
              <a:schemeClr val="accent1">
                <a:alpha val="30000"/>
              </a:scheme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4"/>
          <p:cNvPicPr preferRelativeResize="0"/>
          <p:nvPr/>
        </p:nvPicPr>
        <p:blipFill>
          <a:blip r:embed="rId3">
            <a:alphaModFix/>
          </a:blip>
          <a:stretch>
            <a:fillRect/>
          </a:stretch>
        </p:blipFill>
        <p:spPr>
          <a:xfrm rot="-5275215">
            <a:off x="6412504" y="3995228"/>
            <a:ext cx="565342" cy="886026"/>
          </a:xfrm>
          <a:prstGeom prst="rect">
            <a:avLst/>
          </a:prstGeom>
          <a:noFill/>
          <a:ln>
            <a:noFill/>
          </a:ln>
        </p:spPr>
      </p:pic>
      <p:pic>
        <p:nvPicPr>
          <p:cNvPr id="474" name="Google Shape;474;p44"/>
          <p:cNvPicPr preferRelativeResize="0"/>
          <p:nvPr/>
        </p:nvPicPr>
        <p:blipFill>
          <a:blip r:embed="rId3">
            <a:alphaModFix/>
          </a:blip>
          <a:stretch>
            <a:fillRect/>
          </a:stretch>
        </p:blipFill>
        <p:spPr>
          <a:xfrm rot="2890012">
            <a:off x="1532642" y="96477"/>
            <a:ext cx="565342" cy="886027"/>
          </a:xfrm>
          <a:prstGeom prst="rect">
            <a:avLst/>
          </a:prstGeom>
          <a:noFill/>
          <a:ln>
            <a:noFill/>
          </a:ln>
        </p:spPr>
      </p:pic>
      <p:pic>
        <p:nvPicPr>
          <p:cNvPr id="475" name="Google Shape;475;p44"/>
          <p:cNvPicPr preferRelativeResize="0"/>
          <p:nvPr/>
        </p:nvPicPr>
        <p:blipFill>
          <a:blip r:embed="rId4">
            <a:alphaModFix/>
          </a:blip>
          <a:stretch>
            <a:fillRect/>
          </a:stretch>
        </p:blipFill>
        <p:spPr>
          <a:xfrm>
            <a:off x="6415128" y="3497770"/>
            <a:ext cx="2986672" cy="1721901"/>
          </a:xfrm>
          <a:prstGeom prst="rect">
            <a:avLst/>
          </a:prstGeom>
          <a:noFill/>
          <a:ln>
            <a:noFill/>
          </a:ln>
          <a:effectLst>
            <a:outerShdw blurRad="85725" dist="114300" dir="8460000" algn="bl" rotWithShape="0">
              <a:srgbClr val="000000">
                <a:alpha val="28000"/>
              </a:srgbClr>
            </a:outerShdw>
          </a:effectLst>
        </p:spPr>
      </p:pic>
      <p:pic>
        <p:nvPicPr>
          <p:cNvPr id="476" name="Google Shape;476;p44"/>
          <p:cNvPicPr preferRelativeResize="0"/>
          <p:nvPr/>
        </p:nvPicPr>
        <p:blipFill>
          <a:blip r:embed="rId5">
            <a:alphaModFix/>
          </a:blip>
          <a:stretch>
            <a:fillRect/>
          </a:stretch>
        </p:blipFill>
        <p:spPr>
          <a:xfrm rot="-5400000">
            <a:off x="-180700" y="-230650"/>
            <a:ext cx="1721899" cy="1895450"/>
          </a:xfrm>
          <a:prstGeom prst="rect">
            <a:avLst/>
          </a:prstGeom>
          <a:noFill/>
          <a:ln>
            <a:noFill/>
          </a:ln>
          <a:effectLst>
            <a:outerShdw blurRad="85725" dist="114300" dir="8460000" algn="bl" rotWithShape="0">
              <a:srgbClr val="000000">
                <a:alpha val="28000"/>
              </a:srgbClr>
            </a:outerShdw>
          </a:effectLst>
        </p:spPr>
      </p:pic>
      <p:sp>
        <p:nvSpPr>
          <p:cNvPr id="477" name="Google Shape;477;p44"/>
          <p:cNvSpPr txBox="1">
            <a:spLocks noGrp="1"/>
          </p:cNvSpPr>
          <p:nvPr>
            <p:ph type="title"/>
          </p:nvPr>
        </p:nvSpPr>
        <p:spPr>
          <a:xfrm>
            <a:off x="713250" y="1385250"/>
            <a:ext cx="7717500" cy="2373000"/>
          </a:xfrm>
          <a:prstGeom prst="rect">
            <a:avLst/>
          </a:prstGeom>
        </p:spPr>
        <p:txBody>
          <a:bodyPr spcFirstLastPara="1" wrap="square" lIns="91425" tIns="91425" rIns="91425" bIns="91425" anchor="ctr" anchorCtr="0">
            <a:noAutofit/>
          </a:bodyPr>
          <a:lstStyle/>
          <a:p>
            <a:pPr lvl="0" algn="l"/>
            <a:r>
              <a:rPr lang="vi-VN" sz="2800" dirty="0">
                <a:latin typeface="Questrial" pitchFamily="2" charset="0"/>
                <a:cs typeface="Calibri" panose="020F0502020204030204" pitchFamily="34" charset="0"/>
              </a:rPr>
              <a:t>Đối với việc trồng rau muống cạn thì bạn cần chuẩn bị một số vật dụng để trồng rau như hạt giống, dụng cụ làm vườn, thùng xốp, khay chậu,…</a:t>
            </a:r>
            <a:endParaRPr sz="2800" dirty="0">
              <a:latin typeface="Questrial" pitchFamily="2" charset="0"/>
              <a:cs typeface="Calibri" panose="020F0502020204030204" pitchFamily="34" charset="0"/>
            </a:endParaRPr>
          </a:p>
        </p:txBody>
      </p:sp>
      <p:grpSp>
        <p:nvGrpSpPr>
          <p:cNvPr id="478" name="Google Shape;478;p44"/>
          <p:cNvGrpSpPr/>
          <p:nvPr/>
        </p:nvGrpSpPr>
        <p:grpSpPr>
          <a:xfrm>
            <a:off x="72275" y="3694200"/>
            <a:ext cx="2829776" cy="2118900"/>
            <a:chOff x="72275" y="3694200"/>
            <a:chExt cx="2829776" cy="2118900"/>
          </a:xfrm>
        </p:grpSpPr>
        <p:pic>
          <p:nvPicPr>
            <p:cNvPr id="479" name="Google Shape;479;p44"/>
            <p:cNvPicPr preferRelativeResize="0"/>
            <p:nvPr/>
          </p:nvPicPr>
          <p:blipFill>
            <a:blip r:embed="rId6">
              <a:alphaModFix/>
            </a:blip>
            <a:stretch>
              <a:fillRect/>
            </a:stretch>
          </p:blipFill>
          <p:spPr>
            <a:xfrm rot="3418167">
              <a:off x="1779601" y="4013621"/>
              <a:ext cx="811002" cy="1183031"/>
            </a:xfrm>
            <a:prstGeom prst="rect">
              <a:avLst/>
            </a:prstGeom>
            <a:noFill/>
            <a:ln>
              <a:noFill/>
            </a:ln>
          </p:spPr>
        </p:pic>
        <p:pic>
          <p:nvPicPr>
            <p:cNvPr id="480" name="Google Shape;480;p44"/>
            <p:cNvPicPr preferRelativeResize="0"/>
            <p:nvPr/>
          </p:nvPicPr>
          <p:blipFill>
            <a:blip r:embed="rId7">
              <a:alphaModFix/>
            </a:blip>
            <a:stretch>
              <a:fillRect/>
            </a:stretch>
          </p:blipFill>
          <p:spPr>
            <a:xfrm>
              <a:off x="72275" y="3694200"/>
              <a:ext cx="2035951" cy="2118900"/>
            </a:xfrm>
            <a:prstGeom prst="rect">
              <a:avLst/>
            </a:prstGeom>
            <a:noFill/>
            <a:ln>
              <a:noFill/>
            </a:ln>
            <a:effectLst>
              <a:outerShdw blurRad="85725" dist="114300" dir="8520000" algn="bl" rotWithShape="0">
                <a:srgbClr val="000000">
                  <a:alpha val="31000"/>
                </a:srgbClr>
              </a:outerShdw>
            </a:effectLst>
          </p:spPr>
        </p:pic>
      </p:grpSp>
      <p:grpSp>
        <p:nvGrpSpPr>
          <p:cNvPr id="481" name="Google Shape;481;p44"/>
          <p:cNvGrpSpPr/>
          <p:nvPr/>
        </p:nvGrpSpPr>
        <p:grpSpPr>
          <a:xfrm>
            <a:off x="7694425" y="131898"/>
            <a:ext cx="1220989" cy="1603252"/>
            <a:chOff x="7694425" y="131898"/>
            <a:chExt cx="1220989" cy="1603252"/>
          </a:xfrm>
        </p:grpSpPr>
        <p:pic>
          <p:nvPicPr>
            <p:cNvPr id="482" name="Google Shape;482;p44"/>
            <p:cNvPicPr preferRelativeResize="0"/>
            <p:nvPr/>
          </p:nvPicPr>
          <p:blipFill>
            <a:blip r:embed="rId3">
              <a:alphaModFix/>
            </a:blip>
            <a:stretch>
              <a:fillRect/>
            </a:stretch>
          </p:blipFill>
          <p:spPr>
            <a:xfrm rot="9928808">
              <a:off x="8248030" y="792403"/>
              <a:ext cx="565342" cy="886026"/>
            </a:xfrm>
            <a:prstGeom prst="rect">
              <a:avLst/>
            </a:prstGeom>
            <a:noFill/>
            <a:ln>
              <a:noFill/>
            </a:ln>
          </p:spPr>
        </p:pic>
        <p:pic>
          <p:nvPicPr>
            <p:cNvPr id="483" name="Google Shape;483;p44"/>
            <p:cNvPicPr preferRelativeResize="0"/>
            <p:nvPr/>
          </p:nvPicPr>
          <p:blipFill>
            <a:blip r:embed="rId8">
              <a:alphaModFix/>
            </a:blip>
            <a:stretch>
              <a:fillRect/>
            </a:stretch>
          </p:blipFill>
          <p:spPr>
            <a:xfrm>
              <a:off x="7694425" y="131898"/>
              <a:ext cx="1166624" cy="1284209"/>
            </a:xfrm>
            <a:prstGeom prst="rect">
              <a:avLst/>
            </a:prstGeom>
            <a:noFill/>
            <a:ln>
              <a:noFill/>
            </a:ln>
            <a:effectLst>
              <a:outerShdw blurRad="85725" dist="114300" dir="8520000" algn="bl" rotWithShape="0">
                <a:srgbClr val="000000">
                  <a:alpha val="31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4356992" y="13942"/>
            <a:ext cx="3952624" cy="5143500"/>
          </a:xfrm>
          <a:prstGeom prst="rect">
            <a:avLst/>
          </a:prstGeom>
        </p:spPr>
      </p:pic>
      <p:sp>
        <p:nvSpPr>
          <p:cNvPr id="341" name="Google Shape;341;p38"/>
          <p:cNvSpPr/>
          <p:nvPr/>
        </p:nvSpPr>
        <p:spPr>
          <a:xfrm rot="10800000" flipH="1">
            <a:off x="-4356992" y="-22351"/>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8"/>
          <p:cNvSpPr txBox="1">
            <a:spLocks noGrp="1"/>
          </p:cNvSpPr>
          <p:nvPr>
            <p:ph type="title"/>
          </p:nvPr>
        </p:nvSpPr>
        <p:spPr>
          <a:xfrm>
            <a:off x="1803777" y="5308054"/>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LNTH-Quirky Stitch" pitchFamily="2" charset="0"/>
                <a:cs typeface="Calibri" panose="020F0502020204030204" pitchFamily="34" charset="0"/>
              </a:rPr>
              <a:t>Chi </a:t>
            </a:r>
            <a:r>
              <a:rPr lang="en-US" dirty="0" err="1">
                <a:latin typeface="LNTH-Quirky Stitch" pitchFamily="2" charset="0"/>
                <a:cs typeface="Calibri" panose="020F0502020204030204" pitchFamily="34" charset="0"/>
              </a:rPr>
              <a:t>phí</a:t>
            </a:r>
            <a:endParaRPr dirty="0">
              <a:latin typeface="LNTH-Quirky Stitch" pitchFamily="2" charset="0"/>
              <a:cs typeface="Calibri" panose="020F0502020204030204" pitchFamily="34" charset="0"/>
            </a:endParaRPr>
          </a:p>
        </p:txBody>
      </p:sp>
      <p:sp>
        <p:nvSpPr>
          <p:cNvPr id="344" name="Google Shape;344;p38"/>
          <p:cNvSpPr txBox="1">
            <a:spLocks noGrp="1"/>
          </p:cNvSpPr>
          <p:nvPr>
            <p:ph type="title" idx="2"/>
          </p:nvPr>
        </p:nvSpPr>
        <p:spPr>
          <a:xfrm>
            <a:off x="2267744" y="-1351560"/>
            <a:ext cx="1367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pic>
        <p:nvPicPr>
          <p:cNvPr id="345" name="Google Shape;345;p38"/>
          <p:cNvPicPr preferRelativeResize="0"/>
          <p:nvPr/>
        </p:nvPicPr>
        <p:blipFill>
          <a:blip r:embed="rId4">
            <a:alphaModFix/>
          </a:blip>
          <a:stretch>
            <a:fillRect/>
          </a:stretch>
        </p:blipFill>
        <p:spPr>
          <a:xfrm>
            <a:off x="10816320" y="2720049"/>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1529898" y="-412579"/>
            <a:ext cx="667109" cy="1045500"/>
          </a:xfrm>
          <a:prstGeom prst="rect">
            <a:avLst/>
          </a:prstGeom>
          <a:noFill/>
          <a:ln>
            <a:noFill/>
          </a:ln>
        </p:spPr>
      </p:pic>
      <p:grpSp>
        <p:nvGrpSpPr>
          <p:cNvPr id="347" name="Google Shape;347;p38"/>
          <p:cNvGrpSpPr/>
          <p:nvPr/>
        </p:nvGrpSpPr>
        <p:grpSpPr>
          <a:xfrm>
            <a:off x="9144000" y="136070"/>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373970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91375" y="-3000"/>
            <a:ext cx="3952624" cy="5143500"/>
          </a:xfrm>
          <a:prstGeom prst="rect">
            <a:avLst/>
          </a:prstGeom>
        </p:spPr>
      </p:pic>
      <p:sp>
        <p:nvSpPr>
          <p:cNvPr id="341" name="Google Shape;341;p38"/>
          <p:cNvSpPr/>
          <p:nvPr/>
        </p:nvSpPr>
        <p:spPr>
          <a:xfrm rot="10800000" flipH="1">
            <a:off x="5007525"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8"/>
          <p:cNvSpPr txBox="1">
            <a:spLocks noGrp="1"/>
          </p:cNvSpPr>
          <p:nvPr>
            <p:ph type="title"/>
          </p:nvPr>
        </p:nvSpPr>
        <p:spPr>
          <a:xfrm>
            <a:off x="720000" y="2720049"/>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LNTH-Quirky Stitch" pitchFamily="2" charset="0"/>
                <a:cs typeface="Calibri" panose="020F0502020204030204" pitchFamily="34" charset="0"/>
              </a:rPr>
              <a:t>Chi </a:t>
            </a:r>
            <a:r>
              <a:rPr lang="en-US" dirty="0" err="1">
                <a:latin typeface="LNTH-Quirky Stitch" pitchFamily="2" charset="0"/>
                <a:cs typeface="Calibri" panose="020F0502020204030204" pitchFamily="34" charset="0"/>
              </a:rPr>
              <a:t>phí</a:t>
            </a:r>
            <a:endParaRPr dirty="0">
              <a:latin typeface="LNTH-Quirky Stitch" pitchFamily="2" charset="0"/>
              <a:cs typeface="Calibri" panose="020F0502020204030204" pitchFamily="34" charset="0"/>
            </a:endParaRPr>
          </a:p>
        </p:txBody>
      </p:sp>
      <p:sp>
        <p:nvSpPr>
          <p:cNvPr id="344" name="Google Shape;344;p38"/>
          <p:cNvSpPr txBox="1">
            <a:spLocks noGrp="1"/>
          </p:cNvSpPr>
          <p:nvPr>
            <p:ph type="title" idx="2"/>
          </p:nvPr>
        </p:nvSpPr>
        <p:spPr>
          <a:xfrm>
            <a:off x="720000" y="1536450"/>
            <a:ext cx="1367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pic>
        <p:nvPicPr>
          <p:cNvPr id="345" name="Google Shape;345;p38"/>
          <p:cNvPicPr preferRelativeResize="0"/>
          <p:nvPr/>
        </p:nvPicPr>
        <p:blipFill>
          <a:blip r:embed="rId4">
            <a:alphaModFix/>
          </a:blip>
          <a:stretch>
            <a:fillRect/>
          </a:stretch>
        </p:blipFill>
        <p:spPr>
          <a:xfrm>
            <a:off x="3444085" y="425705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4994004" y="341679"/>
            <a:ext cx="667109" cy="1045500"/>
          </a:xfrm>
          <a:prstGeom prst="rect">
            <a:avLst/>
          </a:prstGeom>
          <a:noFill/>
          <a:ln>
            <a:noFill/>
          </a:ln>
        </p:spPr>
      </p:pic>
      <p:grpSp>
        <p:nvGrpSpPr>
          <p:cNvPr id="347" name="Google Shape;347;p38"/>
          <p:cNvGrpSpPr/>
          <p:nvPr/>
        </p:nvGrpSpPr>
        <p:grpSpPr>
          <a:xfrm>
            <a:off x="1119492" y="-65837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52192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4"/>
          <p:cNvPicPr preferRelativeResize="0"/>
          <p:nvPr/>
        </p:nvPicPr>
        <p:blipFill>
          <a:blip r:embed="rId3">
            <a:alphaModFix/>
          </a:blip>
          <a:stretch>
            <a:fillRect/>
          </a:stretch>
        </p:blipFill>
        <p:spPr>
          <a:xfrm rot="-5275215">
            <a:off x="6412504" y="3995228"/>
            <a:ext cx="565342" cy="886026"/>
          </a:xfrm>
          <a:prstGeom prst="rect">
            <a:avLst/>
          </a:prstGeom>
          <a:noFill/>
          <a:ln>
            <a:noFill/>
          </a:ln>
        </p:spPr>
      </p:pic>
      <p:pic>
        <p:nvPicPr>
          <p:cNvPr id="474" name="Google Shape;474;p44"/>
          <p:cNvPicPr preferRelativeResize="0"/>
          <p:nvPr/>
        </p:nvPicPr>
        <p:blipFill>
          <a:blip r:embed="rId3">
            <a:alphaModFix/>
          </a:blip>
          <a:stretch>
            <a:fillRect/>
          </a:stretch>
        </p:blipFill>
        <p:spPr>
          <a:xfrm rot="2890012">
            <a:off x="1532642" y="96477"/>
            <a:ext cx="565342" cy="886027"/>
          </a:xfrm>
          <a:prstGeom prst="rect">
            <a:avLst/>
          </a:prstGeom>
          <a:noFill/>
          <a:ln>
            <a:noFill/>
          </a:ln>
        </p:spPr>
      </p:pic>
      <p:pic>
        <p:nvPicPr>
          <p:cNvPr id="475" name="Google Shape;475;p44"/>
          <p:cNvPicPr preferRelativeResize="0"/>
          <p:nvPr/>
        </p:nvPicPr>
        <p:blipFill>
          <a:blip r:embed="rId4">
            <a:alphaModFix/>
          </a:blip>
          <a:stretch>
            <a:fillRect/>
          </a:stretch>
        </p:blipFill>
        <p:spPr>
          <a:xfrm>
            <a:off x="6415128" y="3497770"/>
            <a:ext cx="2986672" cy="1721901"/>
          </a:xfrm>
          <a:prstGeom prst="rect">
            <a:avLst/>
          </a:prstGeom>
          <a:noFill/>
          <a:ln>
            <a:noFill/>
          </a:ln>
          <a:effectLst>
            <a:outerShdw blurRad="85725" dist="114300" dir="8460000" algn="bl" rotWithShape="0">
              <a:srgbClr val="000000">
                <a:alpha val="28000"/>
              </a:srgbClr>
            </a:outerShdw>
          </a:effectLst>
        </p:spPr>
      </p:pic>
      <p:pic>
        <p:nvPicPr>
          <p:cNvPr id="476" name="Google Shape;476;p44"/>
          <p:cNvPicPr preferRelativeResize="0"/>
          <p:nvPr/>
        </p:nvPicPr>
        <p:blipFill>
          <a:blip r:embed="rId5">
            <a:alphaModFix/>
          </a:blip>
          <a:stretch>
            <a:fillRect/>
          </a:stretch>
        </p:blipFill>
        <p:spPr>
          <a:xfrm rot="-5400000">
            <a:off x="-180700" y="-230650"/>
            <a:ext cx="1721899" cy="1895450"/>
          </a:xfrm>
          <a:prstGeom prst="rect">
            <a:avLst/>
          </a:prstGeom>
          <a:noFill/>
          <a:ln>
            <a:noFill/>
          </a:ln>
          <a:effectLst>
            <a:outerShdw blurRad="85725" dist="114300" dir="8460000" algn="bl" rotWithShape="0">
              <a:srgbClr val="000000">
                <a:alpha val="28000"/>
              </a:srgbClr>
            </a:outerShdw>
          </a:effectLst>
        </p:spPr>
      </p:pic>
      <p:sp>
        <p:nvSpPr>
          <p:cNvPr id="477" name="Google Shape;477;p44"/>
          <p:cNvSpPr txBox="1">
            <a:spLocks noGrp="1"/>
          </p:cNvSpPr>
          <p:nvPr>
            <p:ph type="title"/>
          </p:nvPr>
        </p:nvSpPr>
        <p:spPr>
          <a:xfrm>
            <a:off x="2836425" y="2883307"/>
            <a:ext cx="7717500" cy="2373000"/>
          </a:xfrm>
          <a:prstGeom prst="rect">
            <a:avLst/>
          </a:prstGeom>
        </p:spPr>
        <p:txBody>
          <a:bodyPr spcFirstLastPara="1" wrap="square" lIns="91425" tIns="91425" rIns="91425" bIns="91425" anchor="ctr" anchorCtr="0">
            <a:noAutofit/>
          </a:bodyPr>
          <a:lstStyle/>
          <a:p>
            <a:pPr lvl="0" algn="l"/>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2400" dirty="0">
                <a:latin typeface="Quicksand Bold" pitchFamily="50" charset="0"/>
                <a:cs typeface="Calibri" panose="020F0502020204030204" pitchFamily="34" charset="0"/>
              </a:rPr>
              <a:t>=&gt;</a:t>
            </a:r>
            <a:r>
              <a:rPr lang="en-US" sz="2400" dirty="0" err="1">
                <a:latin typeface="Quicksand Bold" pitchFamily="50" charset="0"/>
                <a:cs typeface="Calibri" panose="020F0502020204030204" pitchFamily="34" charset="0"/>
              </a:rPr>
              <a:t>Tổng</a:t>
            </a:r>
            <a:r>
              <a:rPr lang="en-US" sz="2400" dirty="0">
                <a:latin typeface="Quicksand Bold" pitchFamily="50" charset="0"/>
                <a:cs typeface="Calibri" panose="020F0502020204030204" pitchFamily="34" charset="0"/>
              </a:rPr>
              <a:t> </a:t>
            </a:r>
            <a:r>
              <a:rPr lang="en-US" sz="2400" dirty="0" err="1">
                <a:latin typeface="Quicksand Bold" pitchFamily="50" charset="0"/>
                <a:cs typeface="Calibri" panose="020F0502020204030204" pitchFamily="34" charset="0"/>
              </a:rPr>
              <a:t>số</a:t>
            </a:r>
            <a:r>
              <a:rPr lang="en-US" sz="2400" dirty="0">
                <a:latin typeface="Quicksand Bold" pitchFamily="50" charset="0"/>
                <a:cs typeface="Calibri" panose="020F0502020204030204" pitchFamily="34" charset="0"/>
              </a:rPr>
              <a:t> tiền:110k</a:t>
            </a:r>
            <a:endParaRPr sz="2400" dirty="0">
              <a:latin typeface="Quicksand Bold" pitchFamily="50" charset="0"/>
              <a:cs typeface="Calibri" panose="020F0502020204030204" pitchFamily="34" charset="0"/>
            </a:endParaRPr>
          </a:p>
        </p:txBody>
      </p:sp>
      <p:grpSp>
        <p:nvGrpSpPr>
          <p:cNvPr id="478" name="Google Shape;478;p44"/>
          <p:cNvGrpSpPr/>
          <p:nvPr/>
        </p:nvGrpSpPr>
        <p:grpSpPr>
          <a:xfrm>
            <a:off x="72030" y="3677353"/>
            <a:ext cx="2829776" cy="2118900"/>
            <a:chOff x="72275" y="3694200"/>
            <a:chExt cx="2829776" cy="2118900"/>
          </a:xfrm>
        </p:grpSpPr>
        <p:pic>
          <p:nvPicPr>
            <p:cNvPr id="479" name="Google Shape;479;p44"/>
            <p:cNvPicPr preferRelativeResize="0"/>
            <p:nvPr/>
          </p:nvPicPr>
          <p:blipFill>
            <a:blip r:embed="rId6">
              <a:alphaModFix/>
            </a:blip>
            <a:stretch>
              <a:fillRect/>
            </a:stretch>
          </p:blipFill>
          <p:spPr>
            <a:xfrm rot="3418167">
              <a:off x="1779601" y="4013621"/>
              <a:ext cx="811002" cy="1183031"/>
            </a:xfrm>
            <a:prstGeom prst="rect">
              <a:avLst/>
            </a:prstGeom>
            <a:noFill/>
            <a:ln>
              <a:noFill/>
            </a:ln>
          </p:spPr>
        </p:pic>
        <p:pic>
          <p:nvPicPr>
            <p:cNvPr id="480" name="Google Shape;480;p44"/>
            <p:cNvPicPr preferRelativeResize="0"/>
            <p:nvPr/>
          </p:nvPicPr>
          <p:blipFill>
            <a:blip r:embed="rId7">
              <a:alphaModFix/>
            </a:blip>
            <a:stretch>
              <a:fillRect/>
            </a:stretch>
          </p:blipFill>
          <p:spPr>
            <a:xfrm>
              <a:off x="72275" y="3694200"/>
              <a:ext cx="2035951" cy="2118900"/>
            </a:xfrm>
            <a:prstGeom prst="rect">
              <a:avLst/>
            </a:prstGeom>
            <a:noFill/>
            <a:ln>
              <a:noFill/>
            </a:ln>
            <a:effectLst>
              <a:outerShdw blurRad="85725" dist="114300" dir="8520000" algn="bl" rotWithShape="0">
                <a:srgbClr val="000000">
                  <a:alpha val="31000"/>
                </a:srgbClr>
              </a:outerShdw>
            </a:effectLst>
          </p:spPr>
        </p:pic>
      </p:grpSp>
      <p:grpSp>
        <p:nvGrpSpPr>
          <p:cNvPr id="481" name="Google Shape;481;p44"/>
          <p:cNvGrpSpPr/>
          <p:nvPr/>
        </p:nvGrpSpPr>
        <p:grpSpPr>
          <a:xfrm>
            <a:off x="7694425" y="131898"/>
            <a:ext cx="1220989" cy="1603252"/>
            <a:chOff x="7694425" y="131898"/>
            <a:chExt cx="1220989" cy="1603252"/>
          </a:xfrm>
        </p:grpSpPr>
        <p:pic>
          <p:nvPicPr>
            <p:cNvPr id="482" name="Google Shape;482;p44"/>
            <p:cNvPicPr preferRelativeResize="0"/>
            <p:nvPr/>
          </p:nvPicPr>
          <p:blipFill>
            <a:blip r:embed="rId3">
              <a:alphaModFix/>
            </a:blip>
            <a:stretch>
              <a:fillRect/>
            </a:stretch>
          </p:blipFill>
          <p:spPr>
            <a:xfrm rot="9928808">
              <a:off x="8248030" y="792403"/>
              <a:ext cx="565342" cy="886026"/>
            </a:xfrm>
            <a:prstGeom prst="rect">
              <a:avLst/>
            </a:prstGeom>
            <a:noFill/>
            <a:ln>
              <a:noFill/>
            </a:ln>
          </p:spPr>
        </p:pic>
        <p:pic>
          <p:nvPicPr>
            <p:cNvPr id="483" name="Google Shape;483;p44"/>
            <p:cNvPicPr preferRelativeResize="0"/>
            <p:nvPr/>
          </p:nvPicPr>
          <p:blipFill>
            <a:blip r:embed="rId8">
              <a:alphaModFix/>
            </a:blip>
            <a:stretch>
              <a:fillRect/>
            </a:stretch>
          </p:blipFill>
          <p:spPr>
            <a:xfrm>
              <a:off x="7694425" y="131898"/>
              <a:ext cx="1166624" cy="1284209"/>
            </a:xfrm>
            <a:prstGeom prst="rect">
              <a:avLst/>
            </a:prstGeom>
            <a:noFill/>
            <a:ln>
              <a:noFill/>
            </a:ln>
            <a:effectLst>
              <a:outerShdw blurRad="85725" dist="114300" dir="8520000" algn="bl" rotWithShape="0">
                <a:srgbClr val="000000">
                  <a:alpha val="31000"/>
                </a:srgbClr>
              </a:outerShdw>
            </a:effectLst>
          </p:spPr>
        </p:pic>
      </p:grpSp>
      <p:graphicFrame>
        <p:nvGraphicFramePr>
          <p:cNvPr id="3" name="Table 2"/>
          <p:cNvGraphicFramePr>
            <a:graphicFrameLocks noGrp="1"/>
          </p:cNvGraphicFramePr>
          <p:nvPr>
            <p:extLst>
              <p:ext uri="{D42A27DB-BD31-4B8C-83A1-F6EECF244321}">
                <p14:modId xmlns:p14="http://schemas.microsoft.com/office/powerpoint/2010/main" val="2951938863"/>
              </p:ext>
            </p:extLst>
          </p:nvPr>
        </p:nvGraphicFramePr>
        <p:xfrm>
          <a:off x="755576" y="689798"/>
          <a:ext cx="7632848" cy="3358080"/>
        </p:xfrm>
        <a:graphic>
          <a:graphicData uri="http://schemas.openxmlformats.org/drawingml/2006/table">
            <a:tbl>
              <a:tblPr firstRow="1" bandRow="1">
                <a:tableStyleId>{AC3CA292-CBD2-4832-8AD0-A5E94552B8D6}</a:tableStyleId>
              </a:tblPr>
              <a:tblGrid>
                <a:gridCol w="671020">
                  <a:extLst>
                    <a:ext uri="{9D8B030D-6E8A-4147-A177-3AD203B41FA5}">
                      <a16:colId xmlns:a16="http://schemas.microsoft.com/office/drawing/2014/main" val="20000"/>
                    </a:ext>
                  </a:extLst>
                </a:gridCol>
                <a:gridCol w="2013059">
                  <a:extLst>
                    <a:ext uri="{9D8B030D-6E8A-4147-A177-3AD203B41FA5}">
                      <a16:colId xmlns:a16="http://schemas.microsoft.com/office/drawing/2014/main" val="20001"/>
                    </a:ext>
                  </a:extLst>
                </a:gridCol>
                <a:gridCol w="1342039">
                  <a:extLst>
                    <a:ext uri="{9D8B030D-6E8A-4147-A177-3AD203B41FA5}">
                      <a16:colId xmlns:a16="http://schemas.microsoft.com/office/drawing/2014/main" val="20002"/>
                    </a:ext>
                  </a:extLst>
                </a:gridCol>
                <a:gridCol w="1258162">
                  <a:extLst>
                    <a:ext uri="{9D8B030D-6E8A-4147-A177-3AD203B41FA5}">
                      <a16:colId xmlns:a16="http://schemas.microsoft.com/office/drawing/2014/main" val="20003"/>
                    </a:ext>
                  </a:extLst>
                </a:gridCol>
                <a:gridCol w="1006529">
                  <a:extLst>
                    <a:ext uri="{9D8B030D-6E8A-4147-A177-3AD203B41FA5}">
                      <a16:colId xmlns:a16="http://schemas.microsoft.com/office/drawing/2014/main" val="20004"/>
                    </a:ext>
                  </a:extLst>
                </a:gridCol>
                <a:gridCol w="1342039">
                  <a:extLst>
                    <a:ext uri="{9D8B030D-6E8A-4147-A177-3AD203B41FA5}">
                      <a16:colId xmlns:a16="http://schemas.microsoft.com/office/drawing/2014/main" val="20005"/>
                    </a:ext>
                  </a:extLst>
                </a:gridCol>
              </a:tblGrid>
              <a:tr h="559680">
                <a:tc>
                  <a:txBody>
                    <a:bodyPr/>
                    <a:lstStyle/>
                    <a:p>
                      <a:r>
                        <a:rPr lang="en-US" sz="1800" b="0" dirty="0">
                          <a:solidFill>
                            <a:schemeClr val="accent2"/>
                          </a:solidFill>
                          <a:latin typeface="Questrial" pitchFamily="2" charset="0"/>
                        </a:rPr>
                        <a:t>STT</a:t>
                      </a:r>
                    </a:p>
                  </a:txBody>
                  <a:tcPr>
                    <a:solidFill>
                      <a:schemeClr val="tx2">
                        <a:lumMod val="50000"/>
                      </a:schemeClr>
                    </a:solidFill>
                  </a:tcPr>
                </a:tc>
                <a:tc>
                  <a:txBody>
                    <a:bodyPr/>
                    <a:lstStyle/>
                    <a:p>
                      <a:r>
                        <a:rPr lang="en-US" sz="1800" b="0" dirty="0" err="1">
                          <a:solidFill>
                            <a:schemeClr val="tx1"/>
                          </a:solidFill>
                          <a:latin typeface="Questrial" pitchFamily="2" charset="0"/>
                        </a:rPr>
                        <a:t>Nội</a:t>
                      </a:r>
                      <a:r>
                        <a:rPr lang="en-US" sz="1800" b="0" baseline="0" dirty="0">
                          <a:solidFill>
                            <a:schemeClr val="tx1"/>
                          </a:solidFill>
                          <a:latin typeface="Questrial" pitchFamily="2" charset="0"/>
                        </a:rPr>
                        <a:t> dung</a:t>
                      </a:r>
                      <a:endParaRPr lang="en-US" sz="1800" b="0" dirty="0">
                        <a:solidFill>
                          <a:schemeClr val="tx1"/>
                        </a:solidFill>
                        <a:latin typeface="Questrial" pitchFamily="2" charset="0"/>
                      </a:endParaRPr>
                    </a:p>
                  </a:txBody>
                  <a:tcPr>
                    <a:solidFill>
                      <a:schemeClr val="tx2">
                        <a:lumMod val="50000"/>
                      </a:schemeClr>
                    </a:solidFill>
                  </a:tcPr>
                </a:tc>
                <a:tc>
                  <a:txBody>
                    <a:bodyPr/>
                    <a:lstStyle/>
                    <a:p>
                      <a:r>
                        <a:rPr lang="en-US" sz="1800" b="0" dirty="0" err="1">
                          <a:solidFill>
                            <a:schemeClr val="tx1"/>
                          </a:solidFill>
                          <a:latin typeface="Questrial" pitchFamily="2" charset="0"/>
                        </a:rPr>
                        <a:t>Đơn</a:t>
                      </a:r>
                      <a:r>
                        <a:rPr lang="en-US" sz="1800" b="0" baseline="0" dirty="0">
                          <a:solidFill>
                            <a:schemeClr val="tx1"/>
                          </a:solidFill>
                          <a:latin typeface="Questrial" pitchFamily="2" charset="0"/>
                        </a:rPr>
                        <a:t> </a:t>
                      </a:r>
                      <a:r>
                        <a:rPr lang="en-US" sz="1800" b="0" baseline="0" dirty="0" err="1">
                          <a:solidFill>
                            <a:schemeClr val="tx1"/>
                          </a:solidFill>
                          <a:latin typeface="Questrial" pitchFamily="2" charset="0"/>
                        </a:rPr>
                        <a:t>vị</a:t>
                      </a:r>
                      <a:r>
                        <a:rPr lang="en-US" sz="1800" b="0" baseline="0" dirty="0">
                          <a:solidFill>
                            <a:schemeClr val="tx1"/>
                          </a:solidFill>
                          <a:latin typeface="Questrial" pitchFamily="2" charset="0"/>
                        </a:rPr>
                        <a:t> </a:t>
                      </a:r>
                      <a:r>
                        <a:rPr lang="en-US" sz="1800" b="0" baseline="0" dirty="0" err="1">
                          <a:solidFill>
                            <a:schemeClr val="tx1"/>
                          </a:solidFill>
                          <a:latin typeface="Questrial" pitchFamily="2" charset="0"/>
                        </a:rPr>
                        <a:t>tính</a:t>
                      </a:r>
                      <a:endParaRPr lang="en-US" sz="1800" b="0" dirty="0">
                        <a:solidFill>
                          <a:schemeClr val="tx1"/>
                        </a:solidFill>
                        <a:latin typeface="Questrial" pitchFamily="2" charset="0"/>
                      </a:endParaRPr>
                    </a:p>
                  </a:txBody>
                  <a:tcPr>
                    <a:solidFill>
                      <a:schemeClr val="tx2">
                        <a:lumMod val="50000"/>
                      </a:schemeClr>
                    </a:solidFill>
                  </a:tcPr>
                </a:tc>
                <a:tc>
                  <a:txBody>
                    <a:bodyPr/>
                    <a:lstStyle/>
                    <a:p>
                      <a:r>
                        <a:rPr lang="en-US" sz="1800" b="0" dirty="0" err="1">
                          <a:solidFill>
                            <a:schemeClr val="tx1"/>
                          </a:solidFill>
                          <a:latin typeface="Questrial" pitchFamily="2" charset="0"/>
                        </a:rPr>
                        <a:t>Số</a:t>
                      </a:r>
                      <a:r>
                        <a:rPr lang="en-US" sz="1800" b="0" baseline="0" dirty="0">
                          <a:solidFill>
                            <a:schemeClr val="tx1"/>
                          </a:solidFill>
                          <a:latin typeface="Questrial" pitchFamily="2" charset="0"/>
                        </a:rPr>
                        <a:t> </a:t>
                      </a:r>
                      <a:r>
                        <a:rPr lang="en-US" sz="1800" b="0" baseline="0" dirty="0" err="1">
                          <a:solidFill>
                            <a:schemeClr val="tx1"/>
                          </a:solidFill>
                          <a:latin typeface="Questrial" pitchFamily="2" charset="0"/>
                        </a:rPr>
                        <a:t>lượng</a:t>
                      </a:r>
                      <a:endParaRPr lang="en-US" sz="1800" b="0" dirty="0">
                        <a:solidFill>
                          <a:schemeClr val="tx1"/>
                        </a:solidFill>
                        <a:latin typeface="Questrial" pitchFamily="2" charset="0"/>
                      </a:endParaRPr>
                    </a:p>
                  </a:txBody>
                  <a:tcPr>
                    <a:solidFill>
                      <a:schemeClr val="tx2">
                        <a:lumMod val="50000"/>
                      </a:schemeClr>
                    </a:solidFill>
                  </a:tcPr>
                </a:tc>
                <a:tc>
                  <a:txBody>
                    <a:bodyPr/>
                    <a:lstStyle/>
                    <a:p>
                      <a:r>
                        <a:rPr lang="en-US" sz="1800" b="0" dirty="0" err="1">
                          <a:solidFill>
                            <a:schemeClr val="tx1"/>
                          </a:solidFill>
                          <a:latin typeface="Questrial" pitchFamily="2" charset="0"/>
                        </a:rPr>
                        <a:t>Đơn</a:t>
                      </a:r>
                      <a:r>
                        <a:rPr lang="en-US" sz="1800" b="0" baseline="0" dirty="0">
                          <a:solidFill>
                            <a:schemeClr val="tx1"/>
                          </a:solidFill>
                          <a:latin typeface="Questrial" pitchFamily="2" charset="0"/>
                        </a:rPr>
                        <a:t> </a:t>
                      </a:r>
                      <a:r>
                        <a:rPr lang="en-US" sz="1800" b="0" baseline="0" dirty="0" err="1">
                          <a:solidFill>
                            <a:schemeClr val="tx1"/>
                          </a:solidFill>
                          <a:latin typeface="Questrial" pitchFamily="2" charset="0"/>
                        </a:rPr>
                        <a:t>giá</a:t>
                      </a:r>
                      <a:endParaRPr lang="en-US" sz="1800" b="0" dirty="0">
                        <a:solidFill>
                          <a:schemeClr val="tx1"/>
                        </a:solidFill>
                        <a:latin typeface="Questrial" pitchFamily="2" charset="0"/>
                      </a:endParaRPr>
                    </a:p>
                  </a:txBody>
                  <a:tcPr>
                    <a:solidFill>
                      <a:schemeClr val="tx2">
                        <a:lumMod val="50000"/>
                      </a:schemeClr>
                    </a:solidFill>
                  </a:tcPr>
                </a:tc>
                <a:tc>
                  <a:txBody>
                    <a:bodyPr/>
                    <a:lstStyle/>
                    <a:p>
                      <a:r>
                        <a:rPr lang="en-US" sz="1800" b="0" dirty="0" err="1">
                          <a:solidFill>
                            <a:schemeClr val="tx1"/>
                          </a:solidFill>
                          <a:latin typeface="Questrial" pitchFamily="2" charset="0"/>
                        </a:rPr>
                        <a:t>Thành</a:t>
                      </a:r>
                      <a:r>
                        <a:rPr lang="en-US" sz="1800" b="0" baseline="0" dirty="0">
                          <a:solidFill>
                            <a:schemeClr val="tx1"/>
                          </a:solidFill>
                          <a:latin typeface="Questrial" pitchFamily="2" charset="0"/>
                        </a:rPr>
                        <a:t> </a:t>
                      </a:r>
                      <a:r>
                        <a:rPr lang="en-US" sz="1800" b="0" baseline="0" dirty="0" err="1">
                          <a:solidFill>
                            <a:schemeClr val="tx1"/>
                          </a:solidFill>
                          <a:latin typeface="Questrial" pitchFamily="2" charset="0"/>
                        </a:rPr>
                        <a:t>tiền</a:t>
                      </a:r>
                      <a:endParaRPr lang="en-US" sz="1800" b="0" dirty="0">
                        <a:solidFill>
                          <a:schemeClr val="tx1"/>
                        </a:solidFill>
                        <a:latin typeface="Questrial" pitchFamily="2" charset="0"/>
                      </a:endParaRPr>
                    </a:p>
                  </a:txBody>
                  <a:tcPr>
                    <a:solidFill>
                      <a:schemeClr val="tx2">
                        <a:lumMod val="50000"/>
                      </a:schemeClr>
                    </a:solidFill>
                  </a:tcPr>
                </a:tc>
                <a:extLst>
                  <a:ext uri="{0D108BD9-81ED-4DB2-BD59-A6C34878D82A}">
                    <a16:rowId xmlns:a16="http://schemas.microsoft.com/office/drawing/2014/main" val="10000"/>
                  </a:ext>
                </a:extLst>
              </a:tr>
              <a:tr h="559680">
                <a:tc>
                  <a:txBody>
                    <a:bodyPr/>
                    <a:lstStyle/>
                    <a:p>
                      <a:r>
                        <a:rPr lang="en-US" sz="1800" b="0" dirty="0">
                          <a:solidFill>
                            <a:schemeClr val="bg1"/>
                          </a:solidFill>
                          <a:latin typeface="Questrial" pitchFamily="2" charset="0"/>
                        </a:rPr>
                        <a:t>1</a:t>
                      </a:r>
                    </a:p>
                  </a:txBody>
                  <a:tcPr>
                    <a:solidFill>
                      <a:schemeClr val="tx1"/>
                    </a:solidFill>
                  </a:tcPr>
                </a:tc>
                <a:tc>
                  <a:txBody>
                    <a:bodyPr/>
                    <a:lstStyle/>
                    <a:p>
                      <a:r>
                        <a:rPr lang="en-US" sz="1800" b="0" dirty="0" err="1">
                          <a:solidFill>
                            <a:schemeClr val="bg1"/>
                          </a:solidFill>
                          <a:latin typeface="Questrial" pitchFamily="2" charset="0"/>
                        </a:rPr>
                        <a:t>Hạt</a:t>
                      </a:r>
                      <a:r>
                        <a:rPr lang="en-US" sz="1800" b="0" dirty="0">
                          <a:solidFill>
                            <a:schemeClr val="bg1"/>
                          </a:solidFill>
                          <a:latin typeface="Questrial" pitchFamily="2" charset="0"/>
                        </a:rPr>
                        <a:t> </a:t>
                      </a:r>
                      <a:r>
                        <a:rPr lang="en-US" sz="1800" b="0" dirty="0" err="1">
                          <a:solidFill>
                            <a:schemeClr val="bg1"/>
                          </a:solidFill>
                          <a:latin typeface="Questrial" pitchFamily="2" charset="0"/>
                        </a:rPr>
                        <a:t>giống</a:t>
                      </a:r>
                      <a:endParaRPr lang="en-US" sz="1800" b="0" dirty="0">
                        <a:solidFill>
                          <a:schemeClr val="bg1"/>
                        </a:solidFill>
                        <a:latin typeface="Questrial" pitchFamily="2" charset="0"/>
                      </a:endParaRPr>
                    </a:p>
                  </a:txBody>
                  <a:tcPr>
                    <a:solidFill>
                      <a:schemeClr val="tx1"/>
                    </a:solidFill>
                  </a:tcPr>
                </a:tc>
                <a:tc>
                  <a:txBody>
                    <a:bodyPr/>
                    <a:lstStyle/>
                    <a:p>
                      <a:r>
                        <a:rPr lang="en-US" sz="1800" b="0" dirty="0">
                          <a:solidFill>
                            <a:schemeClr val="bg1"/>
                          </a:solidFill>
                          <a:latin typeface="Questrial" pitchFamily="2" charset="0"/>
                        </a:rPr>
                        <a:t>Gam</a:t>
                      </a:r>
                    </a:p>
                  </a:txBody>
                  <a:tcPr>
                    <a:solidFill>
                      <a:schemeClr val="tx1"/>
                    </a:solidFill>
                  </a:tcPr>
                </a:tc>
                <a:tc>
                  <a:txBody>
                    <a:bodyPr/>
                    <a:lstStyle/>
                    <a:p>
                      <a:r>
                        <a:rPr lang="en-US" sz="1800" b="0" dirty="0">
                          <a:solidFill>
                            <a:schemeClr val="bg1"/>
                          </a:solidFill>
                          <a:latin typeface="Questrial" pitchFamily="2" charset="0"/>
                        </a:rPr>
                        <a:t>100</a:t>
                      </a:r>
                    </a:p>
                  </a:txBody>
                  <a:tcPr>
                    <a:solidFill>
                      <a:schemeClr val="tx1"/>
                    </a:solidFill>
                  </a:tcPr>
                </a:tc>
                <a:tc>
                  <a:txBody>
                    <a:bodyPr/>
                    <a:lstStyle/>
                    <a:p>
                      <a:r>
                        <a:rPr lang="en-US" sz="1800" b="0" dirty="0">
                          <a:solidFill>
                            <a:schemeClr val="bg1"/>
                          </a:solidFill>
                          <a:latin typeface="Questrial" pitchFamily="2" charset="0"/>
                        </a:rPr>
                        <a:t>15k</a:t>
                      </a:r>
                    </a:p>
                  </a:txBody>
                  <a:tcPr>
                    <a:solidFill>
                      <a:schemeClr val="tx1"/>
                    </a:solidFill>
                  </a:tcPr>
                </a:tc>
                <a:tc>
                  <a:txBody>
                    <a:bodyPr/>
                    <a:lstStyle/>
                    <a:p>
                      <a:r>
                        <a:rPr lang="en-US" sz="1800" b="0" dirty="0">
                          <a:solidFill>
                            <a:schemeClr val="bg1"/>
                          </a:solidFill>
                          <a:latin typeface="Questrial" pitchFamily="2" charset="0"/>
                        </a:rPr>
                        <a:t>15k</a:t>
                      </a:r>
                    </a:p>
                  </a:txBody>
                  <a:tcPr>
                    <a:solidFill>
                      <a:schemeClr val="tx1"/>
                    </a:solidFill>
                  </a:tcPr>
                </a:tc>
                <a:extLst>
                  <a:ext uri="{0D108BD9-81ED-4DB2-BD59-A6C34878D82A}">
                    <a16:rowId xmlns:a16="http://schemas.microsoft.com/office/drawing/2014/main" val="10001"/>
                  </a:ext>
                </a:extLst>
              </a:tr>
              <a:tr h="559680">
                <a:tc>
                  <a:txBody>
                    <a:bodyPr/>
                    <a:lstStyle/>
                    <a:p>
                      <a:r>
                        <a:rPr lang="en-US" sz="1800" b="0" dirty="0">
                          <a:solidFill>
                            <a:schemeClr val="bg1"/>
                          </a:solidFill>
                          <a:latin typeface="Questrial" pitchFamily="2" charset="0"/>
                        </a:rPr>
                        <a:t>2</a:t>
                      </a:r>
                    </a:p>
                  </a:txBody>
                  <a:tcPr>
                    <a:solidFill>
                      <a:schemeClr val="tx1"/>
                    </a:solidFill>
                  </a:tcPr>
                </a:tc>
                <a:tc>
                  <a:txBody>
                    <a:bodyPr/>
                    <a:lstStyle/>
                    <a:p>
                      <a:r>
                        <a:rPr lang="en-US" sz="1800" b="0" dirty="0" err="1">
                          <a:solidFill>
                            <a:schemeClr val="bg1"/>
                          </a:solidFill>
                          <a:latin typeface="Questrial" pitchFamily="2" charset="0"/>
                        </a:rPr>
                        <a:t>Thùng</a:t>
                      </a:r>
                      <a:r>
                        <a:rPr lang="en-US" sz="1800" b="0" baseline="0" dirty="0">
                          <a:solidFill>
                            <a:schemeClr val="bg1"/>
                          </a:solidFill>
                          <a:latin typeface="Questrial" pitchFamily="2" charset="0"/>
                        </a:rPr>
                        <a:t> </a:t>
                      </a:r>
                      <a:r>
                        <a:rPr lang="en-US" sz="1800" b="0" baseline="0" dirty="0" err="1">
                          <a:solidFill>
                            <a:schemeClr val="bg1"/>
                          </a:solidFill>
                          <a:latin typeface="Questrial" pitchFamily="2" charset="0"/>
                        </a:rPr>
                        <a:t>xốp</a:t>
                      </a:r>
                      <a:r>
                        <a:rPr lang="en-US" sz="1800" b="0" baseline="0" dirty="0">
                          <a:solidFill>
                            <a:schemeClr val="bg1"/>
                          </a:solidFill>
                          <a:latin typeface="Questrial" pitchFamily="2" charset="0"/>
                        </a:rPr>
                        <a:t> 30 cm</a:t>
                      </a:r>
                      <a:endParaRPr lang="en-US" sz="1800" b="0" dirty="0">
                        <a:solidFill>
                          <a:schemeClr val="bg1"/>
                        </a:solidFill>
                        <a:latin typeface="Questrial" pitchFamily="2" charset="0"/>
                      </a:endParaRPr>
                    </a:p>
                  </a:txBody>
                  <a:tcPr>
                    <a:solidFill>
                      <a:schemeClr val="tx1"/>
                    </a:solidFill>
                  </a:tcPr>
                </a:tc>
                <a:tc>
                  <a:txBody>
                    <a:bodyPr/>
                    <a:lstStyle/>
                    <a:p>
                      <a:r>
                        <a:rPr lang="en-US" sz="1800" b="0" dirty="0" err="1">
                          <a:solidFill>
                            <a:schemeClr val="bg1"/>
                          </a:solidFill>
                          <a:latin typeface="Questrial" pitchFamily="2" charset="0"/>
                        </a:rPr>
                        <a:t>Chiếc</a:t>
                      </a:r>
                      <a:endParaRPr lang="en-US" sz="1800" b="0" dirty="0">
                        <a:solidFill>
                          <a:schemeClr val="bg1"/>
                        </a:solidFill>
                        <a:latin typeface="Questrial" pitchFamily="2" charset="0"/>
                      </a:endParaRPr>
                    </a:p>
                  </a:txBody>
                  <a:tcPr>
                    <a:solidFill>
                      <a:schemeClr val="tx1"/>
                    </a:solidFill>
                  </a:tcPr>
                </a:tc>
                <a:tc>
                  <a:txBody>
                    <a:bodyPr/>
                    <a:lstStyle/>
                    <a:p>
                      <a:r>
                        <a:rPr lang="en-US" sz="1800" b="0" dirty="0">
                          <a:solidFill>
                            <a:schemeClr val="bg1"/>
                          </a:solidFill>
                          <a:latin typeface="Questrial" pitchFamily="2" charset="0"/>
                        </a:rPr>
                        <a:t>1</a:t>
                      </a:r>
                    </a:p>
                  </a:txBody>
                  <a:tcPr>
                    <a:solidFill>
                      <a:schemeClr val="tx1"/>
                    </a:solidFill>
                  </a:tcPr>
                </a:tc>
                <a:tc>
                  <a:txBody>
                    <a:bodyPr/>
                    <a:lstStyle/>
                    <a:p>
                      <a:r>
                        <a:rPr lang="en-US" sz="1800" b="0" dirty="0">
                          <a:solidFill>
                            <a:schemeClr val="bg1"/>
                          </a:solidFill>
                          <a:latin typeface="Questrial" pitchFamily="2" charset="0"/>
                        </a:rPr>
                        <a:t>16k</a:t>
                      </a:r>
                    </a:p>
                  </a:txBody>
                  <a:tcPr>
                    <a:solidFill>
                      <a:schemeClr val="tx1"/>
                    </a:solidFill>
                  </a:tcPr>
                </a:tc>
                <a:tc>
                  <a:txBody>
                    <a:bodyPr/>
                    <a:lstStyle/>
                    <a:p>
                      <a:r>
                        <a:rPr lang="en-US" sz="1800" b="0" dirty="0">
                          <a:solidFill>
                            <a:schemeClr val="bg1"/>
                          </a:solidFill>
                          <a:latin typeface="Questrial" pitchFamily="2" charset="0"/>
                        </a:rPr>
                        <a:t>16k</a:t>
                      </a:r>
                    </a:p>
                  </a:txBody>
                  <a:tcPr>
                    <a:solidFill>
                      <a:schemeClr val="tx1"/>
                    </a:solidFill>
                  </a:tcPr>
                </a:tc>
                <a:extLst>
                  <a:ext uri="{0D108BD9-81ED-4DB2-BD59-A6C34878D82A}">
                    <a16:rowId xmlns:a16="http://schemas.microsoft.com/office/drawing/2014/main" val="10002"/>
                  </a:ext>
                </a:extLst>
              </a:tr>
              <a:tr h="559680">
                <a:tc>
                  <a:txBody>
                    <a:bodyPr/>
                    <a:lstStyle/>
                    <a:p>
                      <a:r>
                        <a:rPr lang="en-US" sz="1800" b="0" dirty="0">
                          <a:solidFill>
                            <a:schemeClr val="bg1"/>
                          </a:solidFill>
                          <a:latin typeface="Questrial" pitchFamily="2" charset="0"/>
                        </a:rPr>
                        <a:t>3</a:t>
                      </a:r>
                    </a:p>
                  </a:txBody>
                  <a:tcPr>
                    <a:solidFill>
                      <a:schemeClr val="tx1"/>
                    </a:solidFill>
                  </a:tcPr>
                </a:tc>
                <a:tc>
                  <a:txBody>
                    <a:bodyPr/>
                    <a:lstStyle/>
                    <a:p>
                      <a:r>
                        <a:rPr lang="en-US" sz="1800" b="0" dirty="0" err="1">
                          <a:solidFill>
                            <a:schemeClr val="bg1"/>
                          </a:solidFill>
                          <a:latin typeface="Questrial" pitchFamily="2" charset="0"/>
                        </a:rPr>
                        <a:t>Xẻng</a:t>
                      </a:r>
                      <a:endParaRPr lang="en-US" sz="1800" b="0" dirty="0">
                        <a:solidFill>
                          <a:schemeClr val="bg1"/>
                        </a:solidFill>
                        <a:latin typeface="Questrial" pitchFamily="2" charset="0"/>
                      </a:endParaRPr>
                    </a:p>
                  </a:txBody>
                  <a:tcPr>
                    <a:solidFill>
                      <a:schemeClr val="tx1"/>
                    </a:solidFill>
                  </a:tcPr>
                </a:tc>
                <a:tc>
                  <a:txBody>
                    <a:bodyPr/>
                    <a:lstStyle/>
                    <a:p>
                      <a:r>
                        <a:rPr lang="en-US" sz="1800" b="0" dirty="0" err="1">
                          <a:solidFill>
                            <a:schemeClr val="bg1"/>
                          </a:solidFill>
                          <a:latin typeface="Questrial" pitchFamily="2" charset="0"/>
                        </a:rPr>
                        <a:t>Chiếc</a:t>
                      </a:r>
                      <a:endParaRPr lang="en-US" sz="1800" b="0" dirty="0">
                        <a:solidFill>
                          <a:schemeClr val="bg1"/>
                        </a:solidFill>
                        <a:latin typeface="Questrial" pitchFamily="2" charset="0"/>
                      </a:endParaRPr>
                    </a:p>
                  </a:txBody>
                  <a:tcPr>
                    <a:solidFill>
                      <a:schemeClr val="tx1"/>
                    </a:solidFill>
                  </a:tcPr>
                </a:tc>
                <a:tc>
                  <a:txBody>
                    <a:bodyPr/>
                    <a:lstStyle/>
                    <a:p>
                      <a:r>
                        <a:rPr lang="en-US" sz="1800" b="0" dirty="0">
                          <a:solidFill>
                            <a:schemeClr val="bg1"/>
                          </a:solidFill>
                          <a:latin typeface="Questrial" pitchFamily="2" charset="0"/>
                        </a:rPr>
                        <a:t>1</a:t>
                      </a:r>
                    </a:p>
                  </a:txBody>
                  <a:tcPr>
                    <a:solidFill>
                      <a:schemeClr val="tx1"/>
                    </a:solidFill>
                  </a:tcPr>
                </a:tc>
                <a:tc>
                  <a:txBody>
                    <a:bodyPr/>
                    <a:lstStyle/>
                    <a:p>
                      <a:r>
                        <a:rPr lang="en-US" sz="1800" b="0" dirty="0">
                          <a:solidFill>
                            <a:schemeClr val="bg1"/>
                          </a:solidFill>
                          <a:latin typeface="Questrial" pitchFamily="2" charset="0"/>
                        </a:rPr>
                        <a:t>19k</a:t>
                      </a:r>
                    </a:p>
                  </a:txBody>
                  <a:tcPr>
                    <a:solidFill>
                      <a:schemeClr val="tx1"/>
                    </a:solidFill>
                  </a:tcPr>
                </a:tc>
                <a:tc>
                  <a:txBody>
                    <a:bodyPr/>
                    <a:lstStyle/>
                    <a:p>
                      <a:r>
                        <a:rPr lang="en-US" sz="1800" b="0" dirty="0">
                          <a:solidFill>
                            <a:schemeClr val="bg1"/>
                          </a:solidFill>
                          <a:latin typeface="Questrial" pitchFamily="2" charset="0"/>
                        </a:rPr>
                        <a:t>19k</a:t>
                      </a:r>
                    </a:p>
                  </a:txBody>
                  <a:tcPr>
                    <a:solidFill>
                      <a:schemeClr val="tx1"/>
                    </a:solidFill>
                  </a:tcPr>
                </a:tc>
                <a:extLst>
                  <a:ext uri="{0D108BD9-81ED-4DB2-BD59-A6C34878D82A}">
                    <a16:rowId xmlns:a16="http://schemas.microsoft.com/office/drawing/2014/main" val="10003"/>
                  </a:ext>
                </a:extLst>
              </a:tr>
              <a:tr h="559680">
                <a:tc>
                  <a:txBody>
                    <a:bodyPr/>
                    <a:lstStyle/>
                    <a:p>
                      <a:r>
                        <a:rPr lang="en-US" sz="1800" b="0" dirty="0">
                          <a:solidFill>
                            <a:schemeClr val="bg1"/>
                          </a:solidFill>
                          <a:latin typeface="Questrial" pitchFamily="2" charset="0"/>
                        </a:rPr>
                        <a:t>4</a:t>
                      </a:r>
                      <a:r>
                        <a:rPr lang="en-US" sz="1800" b="0" baseline="0" dirty="0">
                          <a:solidFill>
                            <a:schemeClr val="bg1"/>
                          </a:solidFill>
                          <a:latin typeface="Questrial" pitchFamily="2" charset="0"/>
                        </a:rPr>
                        <a:t> </a:t>
                      </a:r>
                      <a:endParaRPr lang="en-US" sz="1800" b="0" dirty="0">
                        <a:solidFill>
                          <a:schemeClr val="bg1"/>
                        </a:solidFill>
                        <a:latin typeface="Questrial" pitchFamily="2" charset="0"/>
                      </a:endParaRPr>
                    </a:p>
                  </a:txBody>
                  <a:tcPr>
                    <a:solidFill>
                      <a:schemeClr val="tx1"/>
                    </a:solidFill>
                  </a:tcPr>
                </a:tc>
                <a:tc>
                  <a:txBody>
                    <a:bodyPr/>
                    <a:lstStyle/>
                    <a:p>
                      <a:r>
                        <a:rPr lang="en-US" sz="1800" b="0" dirty="0" err="1">
                          <a:solidFill>
                            <a:schemeClr val="bg1"/>
                          </a:solidFill>
                          <a:latin typeface="Questrial" pitchFamily="2" charset="0"/>
                        </a:rPr>
                        <a:t>Bình</a:t>
                      </a:r>
                      <a:r>
                        <a:rPr lang="en-US" sz="1800" b="0" baseline="0" dirty="0">
                          <a:solidFill>
                            <a:schemeClr val="bg1"/>
                          </a:solidFill>
                          <a:latin typeface="Questrial" pitchFamily="2" charset="0"/>
                        </a:rPr>
                        <a:t> </a:t>
                      </a:r>
                      <a:r>
                        <a:rPr lang="en-US" sz="1800" b="0" baseline="0" dirty="0" err="1">
                          <a:solidFill>
                            <a:schemeClr val="bg1"/>
                          </a:solidFill>
                          <a:latin typeface="Questrial" pitchFamily="2" charset="0"/>
                        </a:rPr>
                        <a:t>tưới</a:t>
                      </a:r>
                      <a:r>
                        <a:rPr lang="en-US" sz="1800" b="0" baseline="0" dirty="0">
                          <a:solidFill>
                            <a:schemeClr val="bg1"/>
                          </a:solidFill>
                          <a:latin typeface="Questrial" pitchFamily="2" charset="0"/>
                        </a:rPr>
                        <a:t> </a:t>
                      </a:r>
                      <a:r>
                        <a:rPr lang="en-US" sz="1800" b="0" baseline="0" dirty="0" err="1">
                          <a:solidFill>
                            <a:schemeClr val="bg1"/>
                          </a:solidFill>
                          <a:latin typeface="Questrial" pitchFamily="2" charset="0"/>
                        </a:rPr>
                        <a:t>nước</a:t>
                      </a:r>
                      <a:endParaRPr lang="en-US" sz="1800" b="0" dirty="0">
                        <a:solidFill>
                          <a:schemeClr val="bg1"/>
                        </a:solidFill>
                        <a:latin typeface="Questrial" pitchFamily="2" charset="0"/>
                      </a:endParaRPr>
                    </a:p>
                  </a:txBody>
                  <a:tcPr>
                    <a:solidFill>
                      <a:schemeClr val="tx1"/>
                    </a:solidFill>
                  </a:tcPr>
                </a:tc>
                <a:tc>
                  <a:txBody>
                    <a:bodyPr/>
                    <a:lstStyle/>
                    <a:p>
                      <a:r>
                        <a:rPr lang="en-US" sz="1800" b="0" dirty="0" err="1">
                          <a:solidFill>
                            <a:schemeClr val="bg1"/>
                          </a:solidFill>
                          <a:latin typeface="Questrial" pitchFamily="2" charset="0"/>
                        </a:rPr>
                        <a:t>Chiếc</a:t>
                      </a:r>
                      <a:endParaRPr lang="en-US" sz="1800" b="0" dirty="0">
                        <a:solidFill>
                          <a:schemeClr val="bg1"/>
                        </a:solidFill>
                        <a:latin typeface="Questrial" pitchFamily="2" charset="0"/>
                      </a:endParaRPr>
                    </a:p>
                  </a:txBody>
                  <a:tcPr>
                    <a:solidFill>
                      <a:schemeClr val="tx1"/>
                    </a:solidFill>
                  </a:tcPr>
                </a:tc>
                <a:tc>
                  <a:txBody>
                    <a:bodyPr/>
                    <a:lstStyle/>
                    <a:p>
                      <a:r>
                        <a:rPr lang="en-US" sz="1800" b="0" dirty="0">
                          <a:solidFill>
                            <a:schemeClr val="bg1"/>
                          </a:solidFill>
                          <a:latin typeface="Questrial" pitchFamily="2" charset="0"/>
                        </a:rPr>
                        <a:t>1</a:t>
                      </a:r>
                    </a:p>
                  </a:txBody>
                  <a:tcPr>
                    <a:solidFill>
                      <a:schemeClr val="tx1"/>
                    </a:solidFill>
                  </a:tcPr>
                </a:tc>
                <a:tc>
                  <a:txBody>
                    <a:bodyPr/>
                    <a:lstStyle/>
                    <a:p>
                      <a:r>
                        <a:rPr lang="en-US" sz="1800" b="0" dirty="0">
                          <a:solidFill>
                            <a:schemeClr val="bg1"/>
                          </a:solidFill>
                          <a:latin typeface="Questrial" pitchFamily="2" charset="0"/>
                        </a:rPr>
                        <a:t>35k</a:t>
                      </a:r>
                    </a:p>
                  </a:txBody>
                  <a:tcPr>
                    <a:solidFill>
                      <a:schemeClr val="tx1"/>
                    </a:solidFill>
                  </a:tcPr>
                </a:tc>
                <a:tc>
                  <a:txBody>
                    <a:bodyPr/>
                    <a:lstStyle/>
                    <a:p>
                      <a:r>
                        <a:rPr lang="en-US" sz="1800" b="0" dirty="0">
                          <a:solidFill>
                            <a:schemeClr val="bg1"/>
                          </a:solidFill>
                          <a:latin typeface="Questrial" pitchFamily="2" charset="0"/>
                        </a:rPr>
                        <a:t>35k</a:t>
                      </a:r>
                    </a:p>
                  </a:txBody>
                  <a:tcPr>
                    <a:solidFill>
                      <a:schemeClr val="tx1"/>
                    </a:solidFill>
                  </a:tcPr>
                </a:tc>
                <a:extLst>
                  <a:ext uri="{0D108BD9-81ED-4DB2-BD59-A6C34878D82A}">
                    <a16:rowId xmlns:a16="http://schemas.microsoft.com/office/drawing/2014/main" val="10004"/>
                  </a:ext>
                </a:extLst>
              </a:tr>
              <a:tr h="559680">
                <a:tc>
                  <a:txBody>
                    <a:bodyPr/>
                    <a:lstStyle/>
                    <a:p>
                      <a:r>
                        <a:rPr lang="en-US" sz="1800" b="0" dirty="0">
                          <a:solidFill>
                            <a:schemeClr val="bg1"/>
                          </a:solidFill>
                          <a:latin typeface="Questrial" pitchFamily="2" charset="0"/>
                        </a:rPr>
                        <a:t>5</a:t>
                      </a:r>
                    </a:p>
                  </a:txBody>
                  <a:tcPr>
                    <a:solidFill>
                      <a:schemeClr val="tx1"/>
                    </a:solidFill>
                  </a:tcPr>
                </a:tc>
                <a:tc>
                  <a:txBody>
                    <a:bodyPr/>
                    <a:lstStyle/>
                    <a:p>
                      <a:r>
                        <a:rPr lang="en-US" sz="1800" b="0" dirty="0" err="1">
                          <a:solidFill>
                            <a:schemeClr val="bg1"/>
                          </a:solidFill>
                          <a:latin typeface="Questrial" pitchFamily="2" charset="0"/>
                        </a:rPr>
                        <a:t>Phân</a:t>
                      </a:r>
                      <a:r>
                        <a:rPr lang="en-US" sz="1800" b="0" baseline="0" dirty="0">
                          <a:solidFill>
                            <a:schemeClr val="bg1"/>
                          </a:solidFill>
                          <a:latin typeface="Questrial" pitchFamily="2" charset="0"/>
                        </a:rPr>
                        <a:t> </a:t>
                      </a:r>
                      <a:r>
                        <a:rPr lang="en-US" sz="1800" b="0" baseline="0" dirty="0" err="1">
                          <a:solidFill>
                            <a:schemeClr val="bg1"/>
                          </a:solidFill>
                          <a:latin typeface="Questrial" pitchFamily="2" charset="0"/>
                        </a:rPr>
                        <a:t>hữu</a:t>
                      </a:r>
                      <a:r>
                        <a:rPr lang="en-US" sz="1800" b="0" baseline="0" dirty="0">
                          <a:solidFill>
                            <a:schemeClr val="bg1"/>
                          </a:solidFill>
                          <a:latin typeface="Questrial" pitchFamily="2" charset="0"/>
                        </a:rPr>
                        <a:t> </a:t>
                      </a:r>
                      <a:r>
                        <a:rPr lang="en-US" sz="1800" b="0" baseline="0" dirty="0" err="1">
                          <a:solidFill>
                            <a:schemeClr val="bg1"/>
                          </a:solidFill>
                          <a:latin typeface="Questrial" pitchFamily="2" charset="0"/>
                        </a:rPr>
                        <a:t>cơ</a:t>
                      </a:r>
                      <a:endParaRPr lang="en-US" sz="1800" b="0" dirty="0">
                        <a:solidFill>
                          <a:schemeClr val="bg1"/>
                        </a:solidFill>
                        <a:latin typeface="Questrial" pitchFamily="2" charset="0"/>
                      </a:endParaRPr>
                    </a:p>
                  </a:txBody>
                  <a:tcPr>
                    <a:solidFill>
                      <a:schemeClr val="tx1"/>
                    </a:solidFill>
                  </a:tcPr>
                </a:tc>
                <a:tc>
                  <a:txBody>
                    <a:bodyPr/>
                    <a:lstStyle/>
                    <a:p>
                      <a:r>
                        <a:rPr lang="en-US" sz="1800" b="0" dirty="0">
                          <a:solidFill>
                            <a:schemeClr val="bg1"/>
                          </a:solidFill>
                          <a:latin typeface="Questrial" pitchFamily="2" charset="0"/>
                        </a:rPr>
                        <a:t>Kg</a:t>
                      </a:r>
                      <a:r>
                        <a:rPr lang="en-US" sz="1800" b="0" baseline="0" dirty="0">
                          <a:solidFill>
                            <a:schemeClr val="bg1"/>
                          </a:solidFill>
                          <a:latin typeface="Questrial" pitchFamily="2" charset="0"/>
                        </a:rPr>
                        <a:t> </a:t>
                      </a:r>
                      <a:endParaRPr lang="en-US" sz="1800" b="0" dirty="0">
                        <a:solidFill>
                          <a:schemeClr val="bg1"/>
                        </a:solidFill>
                        <a:latin typeface="Questrial" pitchFamily="2" charset="0"/>
                      </a:endParaRPr>
                    </a:p>
                  </a:txBody>
                  <a:tcPr>
                    <a:solidFill>
                      <a:schemeClr val="tx1"/>
                    </a:solidFill>
                  </a:tcPr>
                </a:tc>
                <a:tc>
                  <a:txBody>
                    <a:bodyPr/>
                    <a:lstStyle/>
                    <a:p>
                      <a:r>
                        <a:rPr lang="en-US" sz="1800" b="0" dirty="0">
                          <a:solidFill>
                            <a:schemeClr val="bg1"/>
                          </a:solidFill>
                          <a:latin typeface="Questrial" pitchFamily="2" charset="0"/>
                        </a:rPr>
                        <a:t>2 kg</a:t>
                      </a:r>
                    </a:p>
                  </a:txBody>
                  <a:tcPr>
                    <a:solidFill>
                      <a:schemeClr val="tx1"/>
                    </a:solidFill>
                  </a:tcPr>
                </a:tc>
                <a:tc>
                  <a:txBody>
                    <a:bodyPr/>
                    <a:lstStyle/>
                    <a:p>
                      <a:r>
                        <a:rPr lang="en-US" sz="1800" b="0" dirty="0">
                          <a:solidFill>
                            <a:schemeClr val="bg1"/>
                          </a:solidFill>
                          <a:latin typeface="Questrial" pitchFamily="2" charset="0"/>
                        </a:rPr>
                        <a:t>25k</a:t>
                      </a:r>
                    </a:p>
                  </a:txBody>
                  <a:tcPr>
                    <a:solidFill>
                      <a:schemeClr val="tx1"/>
                    </a:solidFill>
                  </a:tcPr>
                </a:tc>
                <a:tc>
                  <a:txBody>
                    <a:bodyPr/>
                    <a:lstStyle/>
                    <a:p>
                      <a:r>
                        <a:rPr lang="en-US" sz="1800" b="0" dirty="0">
                          <a:solidFill>
                            <a:schemeClr val="bg1"/>
                          </a:solidFill>
                          <a:latin typeface="Questrial" pitchFamily="2" charset="0"/>
                        </a:rPr>
                        <a:t>25k</a:t>
                      </a:r>
                    </a:p>
                  </a:txBody>
                  <a:tcPr>
                    <a:solidFill>
                      <a:schemeClr val="tx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718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69890" y="5596086"/>
            <a:ext cx="3952624" cy="5143500"/>
          </a:xfrm>
          <a:prstGeom prst="rect">
            <a:avLst/>
          </a:prstGeom>
        </p:spPr>
      </p:pic>
      <p:sp>
        <p:nvSpPr>
          <p:cNvPr id="341" name="Google Shape;341;p38"/>
          <p:cNvSpPr/>
          <p:nvPr/>
        </p:nvSpPr>
        <p:spPr>
          <a:xfrm rot="10800000" flipH="1">
            <a:off x="5169890" y="5596086"/>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5342191" y="1957350"/>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 </a:t>
            </a:r>
            <a:r>
              <a:rPr lang="en-US" dirty="0" err="1">
                <a:latin typeface="LNTH-Quirky Stitch" pitchFamily="2" charset="0"/>
                <a:cs typeface="Calibri" panose="020F0502020204030204" pitchFamily="34" charset="0"/>
              </a:rPr>
              <a:t>Trồng,chăm</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sóc</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và</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thu</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hoạch</a:t>
            </a:r>
            <a:endParaRPr dirty="0">
              <a:latin typeface="LNTH-Quirky Stitch" pitchFamily="2" charset="0"/>
              <a:cs typeface="Calibri" panose="020F0502020204030204" pitchFamily="34" charset="0"/>
            </a:endParaRPr>
          </a:p>
        </p:txBody>
      </p:sp>
      <p:sp>
        <p:nvSpPr>
          <p:cNvPr id="344" name="Google Shape;344;p38"/>
          <p:cNvSpPr txBox="1">
            <a:spLocks noGrp="1"/>
          </p:cNvSpPr>
          <p:nvPr>
            <p:ph type="title" idx="2"/>
          </p:nvPr>
        </p:nvSpPr>
        <p:spPr>
          <a:xfrm>
            <a:off x="-1481554" y="5956126"/>
            <a:ext cx="1763768"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pic>
        <p:nvPicPr>
          <p:cNvPr id="345" name="Google Shape;345;p38"/>
          <p:cNvPicPr preferRelativeResize="0"/>
          <p:nvPr/>
        </p:nvPicPr>
        <p:blipFill>
          <a:blip r:embed="rId4">
            <a:alphaModFix/>
          </a:blip>
          <a:stretch>
            <a:fillRect/>
          </a:stretch>
        </p:blipFill>
        <p:spPr>
          <a:xfrm>
            <a:off x="-1980728" y="3363838"/>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5404695" y="-1142679"/>
            <a:ext cx="667109" cy="1045500"/>
          </a:xfrm>
          <a:prstGeom prst="rect">
            <a:avLst/>
          </a:prstGeom>
          <a:noFill/>
          <a:ln>
            <a:noFill/>
          </a:ln>
        </p:spPr>
      </p:pic>
      <p:grpSp>
        <p:nvGrpSpPr>
          <p:cNvPr id="347" name="Google Shape;347;p38"/>
          <p:cNvGrpSpPr/>
          <p:nvPr/>
        </p:nvGrpSpPr>
        <p:grpSpPr>
          <a:xfrm>
            <a:off x="9540552" y="802683"/>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37941631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91375" y="-3000"/>
            <a:ext cx="3952624" cy="5143500"/>
          </a:xfrm>
          <a:prstGeom prst="rect">
            <a:avLst/>
          </a:prstGeom>
        </p:spPr>
      </p:pic>
      <p:sp>
        <p:nvSpPr>
          <p:cNvPr id="341" name="Google Shape;341;p38"/>
          <p:cNvSpPr/>
          <p:nvPr/>
        </p:nvSpPr>
        <p:spPr>
          <a:xfrm rot="10800000" flipH="1">
            <a:off x="5007525"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407585" y="2716488"/>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Trồng,chăm</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sóc</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và</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thu</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hoạch</a:t>
            </a:r>
            <a:endParaRPr dirty="0">
              <a:latin typeface="LNTH-Quirky Stitch" pitchFamily="2" charset="0"/>
              <a:cs typeface="Calibri" panose="020F0502020204030204" pitchFamily="34" charset="0"/>
            </a:endParaRPr>
          </a:p>
        </p:txBody>
      </p:sp>
      <p:sp>
        <p:nvSpPr>
          <p:cNvPr id="344" name="Google Shape;344;p38"/>
          <p:cNvSpPr txBox="1">
            <a:spLocks noGrp="1"/>
          </p:cNvSpPr>
          <p:nvPr>
            <p:ph type="title" idx="2"/>
          </p:nvPr>
        </p:nvSpPr>
        <p:spPr>
          <a:xfrm>
            <a:off x="720000" y="1536450"/>
            <a:ext cx="1763768"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pic>
        <p:nvPicPr>
          <p:cNvPr id="345" name="Google Shape;345;p38"/>
          <p:cNvPicPr preferRelativeResize="0"/>
          <p:nvPr/>
        </p:nvPicPr>
        <p:blipFill>
          <a:blip r:embed="rId4">
            <a:alphaModFix/>
          </a:blip>
          <a:stretch>
            <a:fillRect/>
          </a:stretch>
        </p:blipFill>
        <p:spPr>
          <a:xfrm>
            <a:off x="3444085" y="425705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4994004" y="341679"/>
            <a:ext cx="667109" cy="1045500"/>
          </a:xfrm>
          <a:prstGeom prst="rect">
            <a:avLst/>
          </a:prstGeom>
          <a:noFill/>
          <a:ln>
            <a:noFill/>
          </a:ln>
        </p:spPr>
      </p:pic>
      <p:grpSp>
        <p:nvGrpSpPr>
          <p:cNvPr id="347" name="Google Shape;347;p38"/>
          <p:cNvGrpSpPr/>
          <p:nvPr/>
        </p:nvGrpSpPr>
        <p:grpSpPr>
          <a:xfrm>
            <a:off x="1119492" y="-65837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2090340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40"/>
          <p:cNvSpPr txBox="1">
            <a:spLocks noGrp="1"/>
          </p:cNvSpPr>
          <p:nvPr>
            <p:ph type="body" idx="1"/>
          </p:nvPr>
        </p:nvSpPr>
        <p:spPr>
          <a:xfrm>
            <a:off x="716825" y="1131780"/>
            <a:ext cx="4797900" cy="2558308"/>
          </a:xfrm>
          <a:prstGeom prst="rect">
            <a:avLst/>
          </a:prstGeom>
        </p:spPr>
        <p:txBody>
          <a:bodyPr spcFirstLastPara="1" wrap="square" lIns="91425" tIns="91425" rIns="91425" bIns="91425" anchor="t" anchorCtr="0">
            <a:noAutofit/>
          </a:bodyPr>
          <a:lstStyle/>
          <a:p>
            <a:pPr marL="139700" lvl="0" indent="0">
              <a:spcBef>
                <a:spcPts val="1600"/>
              </a:spcBef>
              <a:buClr>
                <a:schemeClr val="dk1"/>
              </a:buClr>
              <a:buNone/>
            </a:pPr>
            <a:r>
              <a:rPr lang="vi-VN" sz="1800" dirty="0">
                <a:latin typeface="Questrial" pitchFamily="2" charset="0"/>
                <a:cs typeface="Calibri" panose="020F0502020204030204" pitchFamily="34" charset="0"/>
              </a:rPr>
              <a:t>Bước 1: Ngâm và ủ hạt rau muống Ngâm hạt giống rau muống vào nước ấm khoảng 30 - 40°C từ 3 - 6 tiếng, sau đó vớt hạt ra rửa lại bằng nước sạch và ủ vào khăn ẩm ở nhiệt độ 25 - 30°C trong vòng 6 - 10 tiếng. Sau đó kiểm tra thấy hạt giống nứt ra và nảy mầm thì để hạt giống ráo khô nước rồi đem gieo</a:t>
            </a:r>
            <a:r>
              <a:rPr lang="vi-VN" dirty="0">
                <a:latin typeface="Questrial" pitchFamily="2" charset="0"/>
              </a:rPr>
              <a:t>. </a:t>
            </a:r>
            <a:endParaRPr dirty="0">
              <a:latin typeface="Questrial" pitchFamily="2" charset="0"/>
            </a:endParaRPr>
          </a:p>
        </p:txBody>
      </p:sp>
      <p:sp>
        <p:nvSpPr>
          <p:cNvPr id="388" name="Google Shape;388;p40"/>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latin typeface="Old English Text MT" panose="03040902040508030806" pitchFamily="66" charset="0"/>
                <a:cs typeface="Calibri" panose="020F0502020204030204" pitchFamily="34" charset="0"/>
              </a:rPr>
              <a:t>Các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bước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trồng</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rau</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muống</a:t>
            </a:r>
            <a:endParaRPr dirty="0">
              <a:latin typeface="Old English Text MT" panose="03040902040508030806" pitchFamily="66" charset="0"/>
              <a:cs typeface="Calibri" panose="020F0502020204030204" pitchFamily="34" charset="0"/>
            </a:endParaRPr>
          </a:p>
        </p:txBody>
      </p:sp>
      <p:sp>
        <p:nvSpPr>
          <p:cNvPr id="389" name="Google Shape;389;p40"/>
          <p:cNvSpPr/>
          <p:nvPr/>
        </p:nvSpPr>
        <p:spPr>
          <a:xfrm>
            <a:off x="5566879" y="-2212"/>
            <a:ext cx="1972684"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3">
            <a:alphaModFix/>
          </a:blip>
          <a:stretch>
            <a:fillRect/>
          </a:stretch>
        </p:blipFill>
        <p:spPr>
          <a:xfrm rot="10673342">
            <a:off x="6945618" y="3879844"/>
            <a:ext cx="611931" cy="892640"/>
          </a:xfrm>
          <a:prstGeom prst="rect">
            <a:avLst/>
          </a:prstGeom>
          <a:noFill/>
          <a:ln>
            <a:noFill/>
          </a:ln>
        </p:spPr>
      </p:pic>
      <p:pic>
        <p:nvPicPr>
          <p:cNvPr id="391" name="Google Shape;391;p40"/>
          <p:cNvPicPr preferRelativeResize="0"/>
          <p:nvPr/>
        </p:nvPicPr>
        <p:blipFill>
          <a:blip r:embed="rId4">
            <a:alphaModFix/>
          </a:blip>
          <a:stretch>
            <a:fillRect/>
          </a:stretch>
        </p:blipFill>
        <p:spPr>
          <a:xfrm>
            <a:off x="5573229" y="245753"/>
            <a:ext cx="565343" cy="886027"/>
          </a:xfrm>
          <a:prstGeom prst="rect">
            <a:avLst/>
          </a:prstGeom>
          <a:noFill/>
          <a:ln>
            <a:noFill/>
          </a:ln>
        </p:spPr>
      </p:pic>
      <p:pic>
        <p:nvPicPr>
          <p:cNvPr id="392" name="Google Shape;392;p40"/>
          <p:cNvPicPr preferRelativeResize="0"/>
          <p:nvPr/>
        </p:nvPicPr>
        <p:blipFill>
          <a:blip r:embed="rId5">
            <a:alphaModFix/>
          </a:blip>
          <a:stretch>
            <a:fillRect/>
          </a:stretch>
        </p:blipFill>
        <p:spPr>
          <a:xfrm rot="5400000">
            <a:off x="135964" y="38586"/>
            <a:ext cx="557475" cy="737001"/>
          </a:xfrm>
          <a:prstGeom prst="rect">
            <a:avLst/>
          </a:prstGeom>
          <a:noFill/>
          <a:ln>
            <a:noFill/>
          </a:ln>
        </p:spPr>
      </p:pic>
      <p:sp>
        <p:nvSpPr>
          <p:cNvPr id="10" name="Picture Placeholder 9"/>
          <p:cNvSpPr>
            <a:spLocks noGrp="1"/>
          </p:cNvSpPr>
          <p:nvPr>
            <p:ph type="pic" idx="2"/>
          </p:nvPr>
        </p:nvSpPr>
        <p:spPr/>
      </p:sp>
      <p:pic>
        <p:nvPicPr>
          <p:cNvPr id="1026" name="Picture 2" descr="Hạt giống rau muống lá tre - Cách ươm hạt giống rau muố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879" y="-2212"/>
            <a:ext cx="3928395" cy="552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877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40"/>
          <p:cNvSpPr txBox="1">
            <a:spLocks noGrp="1"/>
          </p:cNvSpPr>
          <p:nvPr>
            <p:ph type="body" idx="1"/>
          </p:nvPr>
        </p:nvSpPr>
        <p:spPr>
          <a:xfrm>
            <a:off x="716825" y="1131780"/>
            <a:ext cx="4797900" cy="2558308"/>
          </a:xfrm>
          <a:prstGeom prst="rect">
            <a:avLst/>
          </a:prstGeom>
        </p:spPr>
        <p:txBody>
          <a:bodyPr spcFirstLastPara="1" wrap="square" lIns="91425" tIns="91425" rIns="91425" bIns="91425" anchor="t" anchorCtr="0">
            <a:noAutofit/>
          </a:bodyPr>
          <a:lstStyle/>
          <a:p>
            <a:pPr marL="139700" lvl="0" indent="0">
              <a:spcBef>
                <a:spcPts val="1600"/>
              </a:spcBef>
              <a:buClr>
                <a:schemeClr val="dk1"/>
              </a:buClr>
              <a:buNone/>
            </a:pPr>
            <a:r>
              <a:rPr lang="en-US" sz="1600" dirty="0" err="1">
                <a:latin typeface="Questrial" pitchFamily="2" charset="0"/>
                <a:cs typeface="Calibri" panose="020F0502020204030204" pitchFamily="34" charset="0"/>
              </a:rPr>
              <a:t>Bước</a:t>
            </a:r>
            <a:r>
              <a:rPr lang="en-US" sz="1600" dirty="0">
                <a:latin typeface="Questrial" pitchFamily="2" charset="0"/>
                <a:cs typeface="Calibri" panose="020F0502020204030204" pitchFamily="34" charset="0"/>
              </a:rPr>
              <a:t> 2: </a:t>
            </a:r>
            <a:r>
              <a:rPr lang="en-US" sz="1600" dirty="0" err="1">
                <a:latin typeface="Questrial" pitchFamily="2" charset="0"/>
                <a:cs typeface="Calibri" panose="020F0502020204030204" pitchFamily="34" charset="0"/>
              </a:rPr>
              <a:t>Gieo</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hạt</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rau</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muống</a:t>
            </a:r>
            <a:endParaRPr lang="en-US" sz="1600" dirty="0">
              <a:latin typeface="Questrial" pitchFamily="2" charset="0"/>
              <a:cs typeface="Calibri" panose="020F0502020204030204" pitchFamily="34" charset="0"/>
            </a:endParaRPr>
          </a:p>
          <a:p>
            <a:pPr marL="139700" indent="0">
              <a:spcBef>
                <a:spcPts val="1600"/>
              </a:spcBef>
              <a:buClr>
                <a:schemeClr val="dk1"/>
              </a:buClr>
              <a:buNone/>
            </a:pPr>
            <a:r>
              <a:rPr lang="vi-VN" sz="1600" dirty="0">
                <a:latin typeface="Questrial" pitchFamily="2" charset="0"/>
                <a:cs typeface="Calibri" panose="020F0502020204030204" pitchFamily="34" charset="0"/>
              </a:rPr>
              <a:t>Đổ lượng đất vào thùng hay xô chậu, đất gieo hạt phải ẩm, mềm, tơi xốp. Bạn tưới nước vào trộn đều cho đất ẩm, sau đó san phẳng mặt đất, rạch đường thẳng hàng. Gieo rải hạt rau lên mặt đất, gieo với khoảng cách vừa, không quá dày. Sau đó lấp một lớp đất sạch mỏng lên trên. Tưới phun một ít nước lên mặt đất để tạo ẩm cho đất. </a:t>
            </a:r>
            <a:endParaRPr dirty="0">
              <a:latin typeface="Questrial" pitchFamily="2" charset="0"/>
            </a:endParaRPr>
          </a:p>
        </p:txBody>
      </p:sp>
      <p:sp>
        <p:nvSpPr>
          <p:cNvPr id="388" name="Google Shape;388;p40"/>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latin typeface="Old English Text MT" panose="03040902040508030806" pitchFamily="66" charset="0"/>
                <a:cs typeface="Calibri" panose="020F0502020204030204" pitchFamily="34" charset="0"/>
              </a:rPr>
              <a:t>Các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bước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trồng</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rau</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muống</a:t>
            </a:r>
            <a:endParaRPr dirty="0">
              <a:latin typeface="Old English Text MT" panose="03040902040508030806" pitchFamily="66" charset="0"/>
              <a:cs typeface="Calibri" panose="020F0502020204030204" pitchFamily="34" charset="0"/>
            </a:endParaRPr>
          </a:p>
        </p:txBody>
      </p:sp>
      <p:sp>
        <p:nvSpPr>
          <p:cNvPr id="389" name="Google Shape;389;p40"/>
          <p:cNvSpPr/>
          <p:nvPr/>
        </p:nvSpPr>
        <p:spPr>
          <a:xfrm>
            <a:off x="5566879" y="-2212"/>
            <a:ext cx="1972684"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3">
            <a:alphaModFix/>
          </a:blip>
          <a:stretch>
            <a:fillRect/>
          </a:stretch>
        </p:blipFill>
        <p:spPr>
          <a:xfrm rot="10673342">
            <a:off x="6945618" y="3879844"/>
            <a:ext cx="611931" cy="892640"/>
          </a:xfrm>
          <a:prstGeom prst="rect">
            <a:avLst/>
          </a:prstGeom>
          <a:noFill/>
          <a:ln>
            <a:noFill/>
          </a:ln>
        </p:spPr>
      </p:pic>
      <p:pic>
        <p:nvPicPr>
          <p:cNvPr id="391" name="Google Shape;391;p40"/>
          <p:cNvPicPr preferRelativeResize="0"/>
          <p:nvPr/>
        </p:nvPicPr>
        <p:blipFill>
          <a:blip r:embed="rId4">
            <a:alphaModFix/>
          </a:blip>
          <a:stretch>
            <a:fillRect/>
          </a:stretch>
        </p:blipFill>
        <p:spPr>
          <a:xfrm>
            <a:off x="5573229" y="245753"/>
            <a:ext cx="565343" cy="886027"/>
          </a:xfrm>
          <a:prstGeom prst="rect">
            <a:avLst/>
          </a:prstGeom>
          <a:noFill/>
          <a:ln>
            <a:noFill/>
          </a:ln>
        </p:spPr>
      </p:pic>
      <p:pic>
        <p:nvPicPr>
          <p:cNvPr id="392" name="Google Shape;392;p40"/>
          <p:cNvPicPr preferRelativeResize="0"/>
          <p:nvPr/>
        </p:nvPicPr>
        <p:blipFill>
          <a:blip r:embed="rId5">
            <a:alphaModFix/>
          </a:blip>
          <a:stretch>
            <a:fillRect/>
          </a:stretch>
        </p:blipFill>
        <p:spPr>
          <a:xfrm rot="5400000">
            <a:off x="135964" y="38586"/>
            <a:ext cx="557475" cy="737001"/>
          </a:xfrm>
          <a:prstGeom prst="rect">
            <a:avLst/>
          </a:prstGeom>
          <a:noFill/>
          <a:ln>
            <a:noFill/>
          </a:ln>
        </p:spPr>
      </p:pic>
      <p:pic>
        <p:nvPicPr>
          <p:cNvPr id="5" name="Picture Placeholder 4"/>
          <p:cNvPicPr>
            <a:picLocks noGrp="1" noChangeAspect="1"/>
          </p:cNvPicPr>
          <p:nvPr>
            <p:ph type="pic" idx="2"/>
          </p:nvPr>
        </p:nvPicPr>
        <p:blipFill>
          <a:blip r:embed="rId6">
            <a:extLst>
              <a:ext uri="{28A0092B-C50C-407E-A947-70E740481C1C}">
                <a14:useLocalDpi xmlns:a14="http://schemas.microsoft.com/office/drawing/2010/main" val="0"/>
              </a:ext>
            </a:extLst>
          </a:blip>
          <a:srcRect l="27177" r="27177"/>
          <a:stretch>
            <a:fillRect/>
          </a:stretch>
        </p:blipFill>
        <p:spPr/>
      </p:pic>
    </p:spTree>
    <p:extLst>
      <p:ext uri="{BB962C8B-B14F-4D97-AF65-F5344CB8AC3E}">
        <p14:creationId xmlns:p14="http://schemas.microsoft.com/office/powerpoint/2010/main" val="37920624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40"/>
          <p:cNvSpPr txBox="1">
            <a:spLocks noGrp="1"/>
          </p:cNvSpPr>
          <p:nvPr>
            <p:ph type="body" idx="1"/>
          </p:nvPr>
        </p:nvSpPr>
        <p:spPr>
          <a:xfrm>
            <a:off x="716825" y="1131780"/>
            <a:ext cx="4797900" cy="2558308"/>
          </a:xfrm>
          <a:prstGeom prst="rect">
            <a:avLst/>
          </a:prstGeom>
        </p:spPr>
        <p:txBody>
          <a:bodyPr spcFirstLastPara="1" wrap="square" lIns="91425" tIns="91425" rIns="91425" bIns="91425" anchor="t" anchorCtr="0">
            <a:noAutofit/>
          </a:bodyPr>
          <a:lstStyle/>
          <a:p>
            <a:pPr marL="139700" lvl="0" indent="0">
              <a:spcBef>
                <a:spcPts val="1600"/>
              </a:spcBef>
              <a:buClr>
                <a:schemeClr val="dk1"/>
              </a:buClr>
              <a:buNone/>
            </a:pPr>
            <a:r>
              <a:rPr lang="en-US" sz="1600" dirty="0" err="1">
                <a:latin typeface="Questrial" pitchFamily="2" charset="0"/>
                <a:cs typeface="Calibri" panose="020F0502020204030204" pitchFamily="34" charset="0"/>
              </a:rPr>
              <a:t>Bước</a:t>
            </a:r>
            <a:r>
              <a:rPr lang="en-US" sz="1600" dirty="0">
                <a:latin typeface="Questrial" pitchFamily="2" charset="0"/>
                <a:cs typeface="Calibri" panose="020F0502020204030204" pitchFamily="34" charset="0"/>
              </a:rPr>
              <a:t> 3:Chăm </a:t>
            </a:r>
            <a:r>
              <a:rPr lang="en-US" sz="1600" dirty="0" err="1">
                <a:latin typeface="Questrial" pitchFamily="2" charset="0"/>
                <a:cs typeface="Calibri" panose="020F0502020204030204" pitchFamily="34" charset="0"/>
              </a:rPr>
              <a:t>sóc</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rau</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muống</a:t>
            </a:r>
            <a:endParaRPr lang="en-US" sz="1600" dirty="0">
              <a:latin typeface="Questrial" pitchFamily="2" charset="0"/>
              <a:cs typeface="Calibri" panose="020F0502020204030204" pitchFamily="34" charset="0"/>
            </a:endParaRPr>
          </a:p>
          <a:p>
            <a:pPr marL="139700" indent="0">
              <a:spcBef>
                <a:spcPts val="1600"/>
              </a:spcBef>
              <a:buClr>
                <a:schemeClr val="dk1"/>
              </a:buClr>
              <a:buNone/>
            </a:pPr>
            <a:r>
              <a:rPr lang="en-US" sz="1600" dirty="0">
                <a:latin typeface="Questrial" pitchFamily="2" charset="0"/>
                <a:cs typeface="Calibri" panose="020F0502020204030204" pitchFamily="34" charset="0"/>
              </a:rPr>
              <a:t>+</a:t>
            </a:r>
            <a:r>
              <a:rPr lang="en-US" sz="1600" dirty="0" err="1">
                <a:latin typeface="Questrial" pitchFamily="2" charset="0"/>
                <a:cs typeface="Calibri" panose="020F0502020204030204" pitchFamily="34" charset="0"/>
              </a:rPr>
              <a:t>Tưới</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nước:Chúng</a:t>
            </a:r>
            <a:r>
              <a:rPr lang="en-US" sz="1600" dirty="0">
                <a:latin typeface="Questrial" pitchFamily="2" charset="0"/>
                <a:cs typeface="Calibri" panose="020F0502020204030204" pitchFamily="34" charset="0"/>
              </a:rPr>
              <a:t> ta</a:t>
            </a:r>
            <a:r>
              <a:rPr lang="vi-VN" sz="1600" dirty="0">
                <a:latin typeface="Questrial" pitchFamily="2" charset="0"/>
                <a:cs typeface="Calibri" panose="020F0502020204030204" pitchFamily="34" charset="0"/>
              </a:rPr>
              <a:t> cần thường xuyên tưới nhiều nước cho rau, đặc biệt là vào mùa khô nắng, rau muống ưa mọc ở đất lầy lội nên không cần sợ tưới nhiều nước khiến rau bị ngập úng như những loại rau khác. Tuy nhiều vào mùa mưa to thì nên che phủ cho rau để hạn chế nước mưa làm dập nát và hư thối rau. </a:t>
            </a:r>
            <a:br>
              <a:rPr lang="vi-VN" sz="1600" dirty="0">
                <a:latin typeface="Questrial" pitchFamily="2" charset="0"/>
                <a:cs typeface="Calibri" panose="020F0502020204030204" pitchFamily="34" charset="0"/>
              </a:rPr>
            </a:br>
            <a:endParaRPr sz="1600" dirty="0">
              <a:latin typeface="Questrial" pitchFamily="2" charset="0"/>
              <a:cs typeface="Calibri" panose="020F0502020204030204" pitchFamily="34" charset="0"/>
            </a:endParaRPr>
          </a:p>
        </p:txBody>
      </p:sp>
      <p:sp>
        <p:nvSpPr>
          <p:cNvPr id="388" name="Google Shape;388;p40"/>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latin typeface="Old English Text MT" panose="03040902040508030806" pitchFamily="66" charset="0"/>
                <a:cs typeface="Calibri" panose="020F0502020204030204" pitchFamily="34" charset="0"/>
              </a:rPr>
              <a:t>Các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bước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trồng</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rau</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muống</a:t>
            </a:r>
            <a:endParaRPr dirty="0">
              <a:latin typeface="Old English Text MT" panose="03040902040508030806" pitchFamily="66" charset="0"/>
              <a:cs typeface="Calibri" panose="020F0502020204030204" pitchFamily="34" charset="0"/>
            </a:endParaRPr>
          </a:p>
        </p:txBody>
      </p:sp>
      <p:sp>
        <p:nvSpPr>
          <p:cNvPr id="389" name="Google Shape;389;p40"/>
          <p:cNvSpPr/>
          <p:nvPr/>
        </p:nvSpPr>
        <p:spPr>
          <a:xfrm>
            <a:off x="5566879" y="-2212"/>
            <a:ext cx="1972684"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3">
            <a:alphaModFix/>
          </a:blip>
          <a:stretch>
            <a:fillRect/>
          </a:stretch>
        </p:blipFill>
        <p:spPr>
          <a:xfrm rot="10673342">
            <a:off x="6945618" y="3879844"/>
            <a:ext cx="611931" cy="892640"/>
          </a:xfrm>
          <a:prstGeom prst="rect">
            <a:avLst/>
          </a:prstGeom>
          <a:noFill/>
          <a:ln>
            <a:noFill/>
          </a:ln>
        </p:spPr>
      </p:pic>
      <p:pic>
        <p:nvPicPr>
          <p:cNvPr id="391" name="Google Shape;391;p40"/>
          <p:cNvPicPr preferRelativeResize="0"/>
          <p:nvPr/>
        </p:nvPicPr>
        <p:blipFill>
          <a:blip r:embed="rId4">
            <a:alphaModFix/>
          </a:blip>
          <a:stretch>
            <a:fillRect/>
          </a:stretch>
        </p:blipFill>
        <p:spPr>
          <a:xfrm>
            <a:off x="5573229" y="245753"/>
            <a:ext cx="565343" cy="886027"/>
          </a:xfrm>
          <a:prstGeom prst="rect">
            <a:avLst/>
          </a:prstGeom>
          <a:noFill/>
          <a:ln>
            <a:noFill/>
          </a:ln>
        </p:spPr>
      </p:pic>
      <p:pic>
        <p:nvPicPr>
          <p:cNvPr id="392" name="Google Shape;392;p40"/>
          <p:cNvPicPr preferRelativeResize="0"/>
          <p:nvPr/>
        </p:nvPicPr>
        <p:blipFill>
          <a:blip r:embed="rId5">
            <a:alphaModFix/>
          </a:blip>
          <a:stretch>
            <a:fillRect/>
          </a:stretch>
        </p:blipFill>
        <p:spPr>
          <a:xfrm rot="5400000">
            <a:off x="135964" y="38586"/>
            <a:ext cx="557475" cy="737001"/>
          </a:xfrm>
          <a:prstGeom prst="rect">
            <a:avLst/>
          </a:prstGeom>
          <a:noFill/>
          <a:ln>
            <a:noFill/>
          </a:ln>
        </p:spPr>
      </p:pic>
      <p:sp>
        <p:nvSpPr>
          <p:cNvPr id="2" name="Picture Placeholder 1"/>
          <p:cNvSpPr>
            <a:spLocks noGrp="1"/>
          </p:cNvSpPr>
          <p:nvPr>
            <p:ph type="pic" idx="2"/>
          </p:nvPr>
        </p:nvSpPr>
        <p:spPr/>
      </p:sp>
      <p:pic>
        <p:nvPicPr>
          <p:cNvPr id="2050" name="Picture 2" descr="Cách Trồng Rau Muống Tại Nhà Xanh Tốt, Dùng Quanh Năm – bTask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878" y="-2212"/>
            <a:ext cx="5469583" cy="514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4907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0"/>
          <p:cNvPicPr preferRelativeResize="0">
            <a:picLocks noGrp="1"/>
          </p:cNvPicPr>
          <p:nvPr>
            <p:ph type="pic" idx="2"/>
          </p:nvPr>
        </p:nvPicPr>
        <p:blipFill rotWithShape="1">
          <a:blip r:embed="rId3">
            <a:alphaModFix/>
          </a:blip>
          <a:srcRect l="38896" r="15343"/>
          <a:stretch/>
        </p:blipFill>
        <p:spPr>
          <a:xfrm>
            <a:off x="5613325" y="-3000"/>
            <a:ext cx="3530501" cy="5143500"/>
          </a:xfrm>
          <a:prstGeom prst="rect">
            <a:avLst/>
          </a:prstGeom>
        </p:spPr>
      </p:pic>
      <p:sp>
        <p:nvSpPr>
          <p:cNvPr id="387" name="Google Shape;387;p40"/>
          <p:cNvSpPr txBox="1">
            <a:spLocks noGrp="1"/>
          </p:cNvSpPr>
          <p:nvPr>
            <p:ph type="body" idx="1"/>
          </p:nvPr>
        </p:nvSpPr>
        <p:spPr>
          <a:xfrm>
            <a:off x="720000" y="1390661"/>
            <a:ext cx="4797900" cy="2558308"/>
          </a:xfrm>
          <a:prstGeom prst="rect">
            <a:avLst/>
          </a:prstGeom>
        </p:spPr>
        <p:txBody>
          <a:bodyPr spcFirstLastPara="1" wrap="square" lIns="91425" tIns="91425" rIns="91425" bIns="91425" anchor="t" anchorCtr="0">
            <a:noAutofit/>
          </a:bodyPr>
          <a:lstStyle/>
          <a:p>
            <a:pPr marL="139700" lvl="0" indent="0">
              <a:spcBef>
                <a:spcPts val="1600"/>
              </a:spcBef>
              <a:buClr>
                <a:schemeClr val="dk1"/>
              </a:buClr>
              <a:buNone/>
            </a:pPr>
            <a:r>
              <a:rPr lang="en-US" sz="1600" dirty="0" err="1">
                <a:latin typeface="Questrial" pitchFamily="2" charset="0"/>
                <a:cs typeface="Calibri" panose="020F0502020204030204" pitchFamily="34" charset="0"/>
              </a:rPr>
              <a:t>Bước</a:t>
            </a:r>
            <a:r>
              <a:rPr lang="en-US" sz="1600" dirty="0">
                <a:latin typeface="Questrial" pitchFamily="2" charset="0"/>
                <a:cs typeface="Calibri" panose="020F0502020204030204" pitchFamily="34" charset="0"/>
              </a:rPr>
              <a:t> 3:Chăm </a:t>
            </a:r>
            <a:r>
              <a:rPr lang="en-US" sz="1600" dirty="0" err="1">
                <a:latin typeface="Questrial" pitchFamily="2" charset="0"/>
                <a:cs typeface="Calibri" panose="020F0502020204030204" pitchFamily="34" charset="0"/>
              </a:rPr>
              <a:t>sóc</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rau</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muống</a:t>
            </a:r>
            <a:endParaRPr lang="en-US" sz="1600" dirty="0">
              <a:latin typeface="Questrial" pitchFamily="2" charset="0"/>
              <a:cs typeface="Calibri" panose="020F0502020204030204" pitchFamily="34" charset="0"/>
            </a:endParaRPr>
          </a:p>
          <a:p>
            <a:pPr marL="139700" indent="0">
              <a:buNone/>
            </a:pPr>
            <a:r>
              <a:rPr lang="en-US" sz="1600" dirty="0">
                <a:latin typeface="Questrial" pitchFamily="2" charset="0"/>
                <a:cs typeface="Calibri" panose="020F0502020204030204" pitchFamily="34" charset="0"/>
              </a:rPr>
              <a:t>+</a:t>
            </a:r>
            <a:r>
              <a:rPr lang="en-US" sz="1600" dirty="0" err="1">
                <a:latin typeface="Questrial" pitchFamily="2" charset="0"/>
                <a:cs typeface="Calibri" panose="020F0502020204030204" pitchFamily="34" charset="0"/>
              </a:rPr>
              <a:t>Bón</a:t>
            </a:r>
            <a:r>
              <a:rPr lang="en-US" sz="1600" dirty="0">
                <a:latin typeface="Questrial" pitchFamily="2" charset="0"/>
                <a:cs typeface="Calibri" panose="020F0502020204030204" pitchFamily="34" charset="0"/>
              </a:rPr>
              <a:t> </a:t>
            </a:r>
            <a:r>
              <a:rPr lang="en-US" sz="1600" dirty="0" err="1">
                <a:latin typeface="Questrial" pitchFamily="2" charset="0"/>
                <a:cs typeface="Calibri" panose="020F0502020204030204" pitchFamily="34" charset="0"/>
              </a:rPr>
              <a:t>phân</a:t>
            </a:r>
            <a:r>
              <a:rPr lang="en-US" sz="1600" dirty="0">
                <a:latin typeface="Questrial" pitchFamily="2" charset="0"/>
                <a:cs typeface="Calibri" panose="020F0502020204030204" pitchFamily="34" charset="0"/>
              </a:rPr>
              <a:t>:</a:t>
            </a:r>
            <a:r>
              <a:rPr lang="vi-VN" sz="1600" dirty="0">
                <a:latin typeface="Questrial" pitchFamily="2" charset="0"/>
                <a:cs typeface="Calibri" panose="020F0502020204030204" pitchFamily="34" charset="0"/>
              </a:rPr>
              <a:t>Bón phân lần 2 cách lần 1 từ 10 - 15 ngày, pha lượng phân NPK hoặc phân DAP với nước rồi tưới đều trên rau muống lúc chiều mát.</a:t>
            </a:r>
          </a:p>
          <a:p>
            <a:pPr marL="139700" indent="0">
              <a:buNone/>
            </a:pPr>
            <a:endParaRPr lang="vi-VN" dirty="0">
              <a:latin typeface="Questrial" pitchFamily="2" charset="0"/>
            </a:endParaRPr>
          </a:p>
          <a:p>
            <a:pPr marL="139700" indent="0">
              <a:buNone/>
            </a:pPr>
            <a:br>
              <a:rPr lang="vi-VN" sz="1600" dirty="0"/>
            </a:br>
            <a:endParaRPr sz="1600" dirty="0">
              <a:latin typeface="Calibri" panose="020F0502020204030204" pitchFamily="34" charset="0"/>
              <a:cs typeface="Calibri" panose="020F0502020204030204" pitchFamily="34" charset="0"/>
            </a:endParaRPr>
          </a:p>
        </p:txBody>
      </p:sp>
      <p:sp>
        <p:nvSpPr>
          <p:cNvPr id="388" name="Google Shape;388;p40"/>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latin typeface="Old English Text MT" panose="03040902040508030806" pitchFamily="66" charset="0"/>
                <a:cs typeface="Calibri" panose="020F0502020204030204" pitchFamily="34" charset="0"/>
              </a:rPr>
              <a:t>Các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bước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trồng</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rau</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muống</a:t>
            </a:r>
            <a:endParaRPr dirty="0">
              <a:latin typeface="Old English Text MT" panose="03040902040508030806" pitchFamily="66" charset="0"/>
              <a:cs typeface="Calibri" panose="020F0502020204030204" pitchFamily="34" charset="0"/>
            </a:endParaRPr>
          </a:p>
        </p:txBody>
      </p:sp>
      <p:sp>
        <p:nvSpPr>
          <p:cNvPr id="389" name="Google Shape;389;p40"/>
          <p:cNvSpPr/>
          <p:nvPr/>
        </p:nvSpPr>
        <p:spPr>
          <a:xfrm>
            <a:off x="5566879" y="-2212"/>
            <a:ext cx="1972684"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4">
            <a:alphaModFix/>
          </a:blip>
          <a:stretch>
            <a:fillRect/>
          </a:stretch>
        </p:blipFill>
        <p:spPr>
          <a:xfrm rot="10673342">
            <a:off x="6945618" y="3879844"/>
            <a:ext cx="611931" cy="892640"/>
          </a:xfrm>
          <a:prstGeom prst="rect">
            <a:avLst/>
          </a:prstGeom>
          <a:noFill/>
          <a:ln>
            <a:noFill/>
          </a:ln>
        </p:spPr>
      </p:pic>
      <p:pic>
        <p:nvPicPr>
          <p:cNvPr id="391" name="Google Shape;391;p40"/>
          <p:cNvPicPr preferRelativeResize="0"/>
          <p:nvPr/>
        </p:nvPicPr>
        <p:blipFill>
          <a:blip r:embed="rId5">
            <a:alphaModFix/>
          </a:blip>
          <a:stretch>
            <a:fillRect/>
          </a:stretch>
        </p:blipFill>
        <p:spPr>
          <a:xfrm>
            <a:off x="5573229" y="245753"/>
            <a:ext cx="565343" cy="886027"/>
          </a:xfrm>
          <a:prstGeom prst="rect">
            <a:avLst/>
          </a:prstGeom>
          <a:noFill/>
          <a:ln>
            <a:noFill/>
          </a:ln>
        </p:spPr>
      </p:pic>
      <p:pic>
        <p:nvPicPr>
          <p:cNvPr id="392" name="Google Shape;392;p40"/>
          <p:cNvPicPr preferRelativeResize="0"/>
          <p:nvPr/>
        </p:nvPicPr>
        <p:blipFill>
          <a:blip r:embed="rId6">
            <a:alphaModFix/>
          </a:blip>
          <a:stretch>
            <a:fillRect/>
          </a:stretch>
        </p:blipFill>
        <p:spPr>
          <a:xfrm rot="5400000">
            <a:off x="135964" y="38586"/>
            <a:ext cx="557475" cy="737001"/>
          </a:xfrm>
          <a:prstGeom prst="rect">
            <a:avLst/>
          </a:prstGeom>
          <a:noFill/>
          <a:ln>
            <a:noFill/>
          </a:ln>
        </p:spPr>
      </p:pic>
      <p:pic>
        <p:nvPicPr>
          <p:cNvPr id="393" name="Google Shape;393;p40"/>
          <p:cNvPicPr preferRelativeResize="0"/>
          <p:nvPr/>
        </p:nvPicPr>
        <p:blipFill>
          <a:blip r:embed="rId7">
            <a:alphaModFix/>
          </a:blip>
          <a:stretch>
            <a:fillRect/>
          </a:stretch>
        </p:blipFill>
        <p:spPr>
          <a:xfrm>
            <a:off x="3765682" y="4207850"/>
            <a:ext cx="1953388" cy="1779524"/>
          </a:xfrm>
          <a:prstGeom prst="rect">
            <a:avLst/>
          </a:prstGeom>
          <a:noFill/>
          <a:ln>
            <a:noFill/>
          </a:ln>
          <a:effectLst>
            <a:outerShdw blurRad="85725" dist="114300" dir="8520000" algn="bl" rotWithShape="0">
              <a:srgbClr val="000000">
                <a:alpha val="31000"/>
              </a:srgbClr>
            </a:outerShdw>
          </a:effectLst>
        </p:spPr>
      </p:pic>
    </p:spTree>
    <p:extLst>
      <p:ext uri="{BB962C8B-B14F-4D97-AF65-F5344CB8AC3E}">
        <p14:creationId xmlns:p14="http://schemas.microsoft.com/office/powerpoint/2010/main" val="32379077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464763" y="3802237"/>
            <a:ext cx="1073575" cy="1617350"/>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101809" y="-301431"/>
            <a:ext cx="2392091" cy="1203562"/>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7039" r="30973"/>
          <a:stretch/>
        </p:blipFill>
        <p:spPr>
          <a:xfrm>
            <a:off x="5903225" y="-3000"/>
            <a:ext cx="3239426" cy="5143500"/>
          </a:xfrm>
          <a:prstGeom prst="rect">
            <a:avLst/>
          </a:prstGeom>
        </p:spPr>
      </p:pic>
      <p:sp>
        <p:nvSpPr>
          <p:cNvPr id="260" name="Google Shape;260;p32"/>
          <p:cNvSpPr/>
          <p:nvPr/>
        </p:nvSpPr>
        <p:spPr>
          <a:xfrm>
            <a:off x="5749650"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ctrTitle"/>
          </p:nvPr>
        </p:nvSpPr>
        <p:spPr>
          <a:xfrm>
            <a:off x="580693" y="1501291"/>
            <a:ext cx="5190000" cy="17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latin typeface="LNTH-Quirky Stitch" pitchFamily="2" charset="0"/>
                <a:cs typeface="Poppins"/>
                <a:sym typeface="Poppins"/>
              </a:rPr>
              <a:t>Dự án trồng rau an toàn</a:t>
            </a:r>
            <a:endParaRPr sz="6000" dirty="0">
              <a:latin typeface="LNTH-Quirky Stitch" pitchFamily="2" charset="0"/>
            </a:endParaRPr>
          </a:p>
        </p:txBody>
      </p:sp>
      <p:pic>
        <p:nvPicPr>
          <p:cNvPr id="263" name="Google Shape;263;p32"/>
          <p:cNvPicPr preferRelativeResize="0"/>
          <p:nvPr/>
        </p:nvPicPr>
        <p:blipFill>
          <a:blip r:embed="rId6">
            <a:alphaModFix/>
          </a:blip>
          <a:stretch>
            <a:fillRect/>
          </a:stretch>
        </p:blipFill>
        <p:spPr>
          <a:xfrm rot="-5400000">
            <a:off x="5863709" y="-67702"/>
            <a:ext cx="918575" cy="12144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8507351" y="3748624"/>
            <a:ext cx="985550" cy="1544565"/>
          </a:xfrm>
          <a:prstGeom prst="rect">
            <a:avLst/>
          </a:prstGeom>
          <a:noFill/>
          <a:ln>
            <a:noFill/>
          </a:ln>
        </p:spPr>
      </p:pic>
      <p:pic>
        <p:nvPicPr>
          <p:cNvPr id="265" name="Google Shape;265;p32"/>
          <p:cNvPicPr preferRelativeResize="0"/>
          <p:nvPr/>
        </p:nvPicPr>
        <p:blipFill>
          <a:blip r:embed="rId8">
            <a:alphaModFix/>
          </a:blip>
          <a:stretch>
            <a:fillRect/>
          </a:stretch>
        </p:blipFill>
        <p:spPr>
          <a:xfrm>
            <a:off x="3763638" y="3916525"/>
            <a:ext cx="2024724" cy="1844474"/>
          </a:xfrm>
          <a:prstGeom prst="rect">
            <a:avLst/>
          </a:prstGeom>
          <a:noFill/>
          <a:ln>
            <a:noFill/>
          </a:ln>
          <a:effectLst>
            <a:outerShdw blurRad="57150" dist="114300" dir="8940000" algn="bl" rotWithShape="0">
              <a:schemeClr val="accent1">
                <a:alpha val="30000"/>
              </a:schemeClr>
            </a:outerShdw>
          </a:effectLst>
        </p:spPr>
      </p:pic>
    </p:spTree>
    <p:extLst>
      <p:ext uri="{BB962C8B-B14F-4D97-AF65-F5344CB8AC3E}">
        <p14:creationId xmlns:p14="http://schemas.microsoft.com/office/powerpoint/2010/main" val="38809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40"/>
          <p:cNvSpPr txBox="1">
            <a:spLocks noGrp="1"/>
          </p:cNvSpPr>
          <p:nvPr>
            <p:ph type="body" idx="1"/>
          </p:nvPr>
        </p:nvSpPr>
        <p:spPr>
          <a:xfrm>
            <a:off x="716825" y="1131780"/>
            <a:ext cx="4797900" cy="2558308"/>
          </a:xfrm>
          <a:prstGeom prst="rect">
            <a:avLst/>
          </a:prstGeom>
        </p:spPr>
        <p:txBody>
          <a:bodyPr spcFirstLastPara="1" wrap="square" lIns="91425" tIns="91425" rIns="91425" bIns="91425" anchor="t" anchorCtr="0">
            <a:noAutofit/>
          </a:bodyPr>
          <a:lstStyle/>
          <a:p>
            <a:pPr marL="139700" lvl="0" indent="0">
              <a:spcBef>
                <a:spcPts val="1600"/>
              </a:spcBef>
              <a:buClr>
                <a:schemeClr val="dk1"/>
              </a:buClr>
              <a:buNone/>
            </a:pPr>
            <a:r>
              <a:rPr lang="en-US" sz="1800" dirty="0" err="1">
                <a:latin typeface="Questrial" pitchFamily="2" charset="0"/>
                <a:cs typeface="Calibri" panose="020F0502020204030204" pitchFamily="34" charset="0"/>
              </a:rPr>
              <a:t>Bước</a:t>
            </a:r>
            <a:r>
              <a:rPr lang="en-US" sz="1800" dirty="0">
                <a:latin typeface="Questrial" pitchFamily="2" charset="0"/>
                <a:cs typeface="Calibri" panose="020F0502020204030204" pitchFamily="34" charset="0"/>
              </a:rPr>
              <a:t> 4:Thu </a:t>
            </a:r>
            <a:r>
              <a:rPr lang="en-US" sz="1800" dirty="0" err="1">
                <a:latin typeface="Questrial" pitchFamily="2" charset="0"/>
                <a:cs typeface="Calibri" panose="020F0502020204030204" pitchFamily="34" charset="0"/>
              </a:rPr>
              <a:t>hoạch</a:t>
            </a:r>
            <a:r>
              <a:rPr lang="en-US" sz="1800" dirty="0">
                <a:latin typeface="Questrial" pitchFamily="2" charset="0"/>
                <a:cs typeface="Calibri" panose="020F0502020204030204" pitchFamily="34" charset="0"/>
              </a:rPr>
              <a:t> </a:t>
            </a:r>
            <a:r>
              <a:rPr lang="en-US" sz="1800" dirty="0" err="1">
                <a:latin typeface="Questrial" pitchFamily="2" charset="0"/>
                <a:cs typeface="Calibri" panose="020F0502020204030204" pitchFamily="34" charset="0"/>
              </a:rPr>
              <a:t>rau</a:t>
            </a:r>
            <a:r>
              <a:rPr lang="en-US" sz="1800" dirty="0">
                <a:latin typeface="Questrial" pitchFamily="2" charset="0"/>
                <a:cs typeface="Calibri" panose="020F0502020204030204" pitchFamily="34" charset="0"/>
              </a:rPr>
              <a:t> </a:t>
            </a:r>
            <a:r>
              <a:rPr lang="en-US" sz="1800" dirty="0" err="1">
                <a:latin typeface="Questrial" pitchFamily="2" charset="0"/>
                <a:cs typeface="Calibri" panose="020F0502020204030204" pitchFamily="34" charset="0"/>
              </a:rPr>
              <a:t>muống</a:t>
            </a:r>
            <a:endParaRPr lang="en-US" sz="1800" dirty="0">
              <a:latin typeface="Questrial" pitchFamily="2" charset="0"/>
              <a:cs typeface="Calibri" panose="020F0502020204030204" pitchFamily="34" charset="0"/>
            </a:endParaRPr>
          </a:p>
          <a:p>
            <a:pPr marL="139700" indent="0">
              <a:buNone/>
            </a:pPr>
            <a:r>
              <a:rPr lang="en-US" sz="1600" dirty="0">
                <a:latin typeface="Questrial" pitchFamily="2" charset="0"/>
                <a:cs typeface="Calibri" panose="020F0502020204030204" pitchFamily="34" charset="0"/>
              </a:rPr>
              <a:t>+</a:t>
            </a:r>
            <a:r>
              <a:rPr lang="vi-VN" sz="1600" dirty="0">
                <a:latin typeface="Questrial" pitchFamily="2" charset="0"/>
                <a:cs typeface="Calibri" panose="020F0502020204030204" pitchFamily="34" charset="0"/>
              </a:rPr>
              <a:t> Thu hoạch lần 1: Khoảng 40 - 50 ngày gieo có thể thu cắt rau muống đợt đầu tiên</a:t>
            </a:r>
            <a:endParaRPr lang="en-US" sz="1600" dirty="0">
              <a:latin typeface="Questrial" pitchFamily="2" charset="0"/>
              <a:cs typeface="Calibri" panose="020F0502020204030204" pitchFamily="34" charset="0"/>
            </a:endParaRPr>
          </a:p>
          <a:p>
            <a:pPr marL="139700" indent="0">
              <a:buNone/>
            </a:pPr>
            <a:r>
              <a:rPr lang="en-US" sz="1600" dirty="0">
                <a:latin typeface="Questrial" pitchFamily="2" charset="0"/>
                <a:cs typeface="Calibri" panose="020F0502020204030204" pitchFamily="34" charset="0"/>
              </a:rPr>
              <a:t>+</a:t>
            </a:r>
            <a:r>
              <a:rPr lang="vi-VN" sz="1600" dirty="0">
                <a:latin typeface="Questrial" pitchFamily="2" charset="0"/>
                <a:cs typeface="Calibri" panose="020F0502020204030204" pitchFamily="34" charset="0"/>
              </a:rPr>
              <a:t> Thu hoạch lần 2: sau khi thu hoạch lần 1 và bón phân bổ sung khoảng 20 - 25 ngày.</a:t>
            </a:r>
          </a:p>
          <a:p>
            <a:pPr marL="139700" indent="0">
              <a:buNone/>
            </a:pPr>
            <a:br>
              <a:rPr lang="vi-VN" sz="1600" dirty="0">
                <a:latin typeface="Questrial" pitchFamily="2" charset="0"/>
              </a:rPr>
            </a:br>
            <a:endParaRPr sz="1600" dirty="0">
              <a:latin typeface="Questrial" pitchFamily="2" charset="0"/>
              <a:cs typeface="Calibri" panose="020F0502020204030204" pitchFamily="34" charset="0"/>
            </a:endParaRPr>
          </a:p>
        </p:txBody>
      </p:sp>
      <p:sp>
        <p:nvSpPr>
          <p:cNvPr id="388" name="Google Shape;388;p40"/>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latin typeface="Old English Text MT" panose="03040902040508030806" pitchFamily="66" charset="0"/>
                <a:cs typeface="Calibri" panose="020F0502020204030204" pitchFamily="34" charset="0"/>
              </a:rPr>
              <a:t>Các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bước</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trồng</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rau</a:t>
            </a:r>
            <a:r>
              <a:rPr lang="en-US" dirty="0">
                <a:latin typeface="Old English Text MT" panose="03040902040508030806" pitchFamily="66" charset="0"/>
                <a:cs typeface="Calibri" panose="020F0502020204030204" pitchFamily="34" charset="0"/>
              </a:rPr>
              <a:t> </a:t>
            </a:r>
            <a:r>
              <a:rPr lang="en-US" dirty="0" err="1">
                <a:latin typeface="Old English Text MT" panose="03040902040508030806" pitchFamily="66" charset="0"/>
                <a:cs typeface="Calibri" panose="020F0502020204030204" pitchFamily="34" charset="0"/>
              </a:rPr>
              <a:t>muống</a:t>
            </a:r>
            <a:endParaRPr dirty="0">
              <a:latin typeface="Old English Text MT" panose="03040902040508030806" pitchFamily="66" charset="0"/>
              <a:cs typeface="Calibri" panose="020F0502020204030204" pitchFamily="34" charset="0"/>
            </a:endParaRPr>
          </a:p>
        </p:txBody>
      </p:sp>
      <p:sp>
        <p:nvSpPr>
          <p:cNvPr id="389" name="Google Shape;389;p40"/>
          <p:cNvSpPr/>
          <p:nvPr/>
        </p:nvSpPr>
        <p:spPr>
          <a:xfrm>
            <a:off x="5566879" y="-2212"/>
            <a:ext cx="1972684"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3">
            <a:alphaModFix/>
          </a:blip>
          <a:stretch>
            <a:fillRect/>
          </a:stretch>
        </p:blipFill>
        <p:spPr>
          <a:xfrm rot="10673342">
            <a:off x="6945618" y="3879844"/>
            <a:ext cx="611931" cy="892640"/>
          </a:xfrm>
          <a:prstGeom prst="rect">
            <a:avLst/>
          </a:prstGeom>
          <a:noFill/>
          <a:ln>
            <a:noFill/>
          </a:ln>
        </p:spPr>
      </p:pic>
      <p:pic>
        <p:nvPicPr>
          <p:cNvPr id="391" name="Google Shape;391;p40"/>
          <p:cNvPicPr preferRelativeResize="0"/>
          <p:nvPr/>
        </p:nvPicPr>
        <p:blipFill>
          <a:blip r:embed="rId4">
            <a:alphaModFix/>
          </a:blip>
          <a:stretch>
            <a:fillRect/>
          </a:stretch>
        </p:blipFill>
        <p:spPr>
          <a:xfrm>
            <a:off x="5573229" y="245753"/>
            <a:ext cx="565343" cy="886027"/>
          </a:xfrm>
          <a:prstGeom prst="rect">
            <a:avLst/>
          </a:prstGeom>
          <a:noFill/>
          <a:ln>
            <a:noFill/>
          </a:ln>
        </p:spPr>
      </p:pic>
      <p:pic>
        <p:nvPicPr>
          <p:cNvPr id="392" name="Google Shape;392;p40"/>
          <p:cNvPicPr preferRelativeResize="0"/>
          <p:nvPr/>
        </p:nvPicPr>
        <p:blipFill>
          <a:blip r:embed="rId5">
            <a:alphaModFix/>
          </a:blip>
          <a:stretch>
            <a:fillRect/>
          </a:stretch>
        </p:blipFill>
        <p:spPr>
          <a:xfrm rot="5400000">
            <a:off x="135964" y="38586"/>
            <a:ext cx="557475" cy="737001"/>
          </a:xfrm>
          <a:prstGeom prst="rect">
            <a:avLst/>
          </a:prstGeom>
          <a:noFill/>
          <a:ln>
            <a:noFill/>
          </a:ln>
        </p:spPr>
      </p:pic>
      <p:sp>
        <p:nvSpPr>
          <p:cNvPr id="2" name="Picture Placeholder 1"/>
          <p:cNvSpPr>
            <a:spLocks noGrp="1"/>
          </p:cNvSpPr>
          <p:nvPr>
            <p:ph type="pic" idx="2"/>
          </p:nvPr>
        </p:nvSpPr>
        <p:spPr>
          <a:xfrm>
            <a:off x="5613600" y="-2212"/>
            <a:ext cx="3530400" cy="5147912"/>
          </a:xfrm>
        </p:spPr>
      </p:sp>
      <p:pic>
        <p:nvPicPr>
          <p:cNvPr id="3074" name="Picture 2" descr="Bí quyết trồng rau muống trong rổ siêu đơn giản, chỉ 2 tuần là có 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3228" y="-2019300"/>
            <a:ext cx="3570772" cy="717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700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9594188" y="-639345"/>
            <a:ext cx="1073575" cy="1617350"/>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3254632" y="-1540678"/>
            <a:ext cx="2392091" cy="1203562"/>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7039" r="30973"/>
          <a:stretch/>
        </p:blipFill>
        <p:spPr>
          <a:xfrm>
            <a:off x="3398634" y="5232119"/>
            <a:ext cx="3239426" cy="5143500"/>
          </a:xfrm>
          <a:prstGeom prst="rect">
            <a:avLst/>
          </a:prstGeom>
        </p:spPr>
      </p:pic>
      <p:sp>
        <p:nvSpPr>
          <p:cNvPr id="260" name="Google Shape;260;p32"/>
          <p:cNvSpPr/>
          <p:nvPr/>
        </p:nvSpPr>
        <p:spPr>
          <a:xfrm>
            <a:off x="3212601" y="5243413"/>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ctrTitle"/>
          </p:nvPr>
        </p:nvSpPr>
        <p:spPr>
          <a:xfrm>
            <a:off x="5220072" y="-2047125"/>
            <a:ext cx="5190000" cy="17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latin typeface="LNTH-Quirky Stitch" pitchFamily="2" charset="0"/>
              </a:rPr>
              <a:t>Thanks for your listening</a:t>
            </a:r>
            <a:endParaRPr sz="4800" dirty="0">
              <a:latin typeface="LNTH-Quirky Stitch" pitchFamily="2" charset="0"/>
            </a:endParaRPr>
          </a:p>
        </p:txBody>
      </p:sp>
      <p:pic>
        <p:nvPicPr>
          <p:cNvPr id="263" name="Google Shape;263;p32"/>
          <p:cNvPicPr preferRelativeResize="0"/>
          <p:nvPr/>
        </p:nvPicPr>
        <p:blipFill>
          <a:blip r:embed="rId6">
            <a:alphaModFix/>
          </a:blip>
          <a:stretch>
            <a:fillRect/>
          </a:stretch>
        </p:blipFill>
        <p:spPr>
          <a:xfrm rot="-5400000">
            <a:off x="-2365136" y="-974659"/>
            <a:ext cx="918575" cy="12144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11289552" y="1902483"/>
            <a:ext cx="985550" cy="1544565"/>
          </a:xfrm>
          <a:prstGeom prst="rect">
            <a:avLst/>
          </a:prstGeom>
          <a:noFill/>
          <a:ln>
            <a:noFill/>
          </a:ln>
        </p:spPr>
      </p:pic>
      <p:pic>
        <p:nvPicPr>
          <p:cNvPr id="265" name="Google Shape;265;p32"/>
          <p:cNvPicPr preferRelativeResize="0"/>
          <p:nvPr/>
        </p:nvPicPr>
        <p:blipFill>
          <a:blip r:embed="rId8">
            <a:alphaModFix/>
          </a:blip>
          <a:stretch>
            <a:fillRect/>
          </a:stretch>
        </p:blipFill>
        <p:spPr>
          <a:xfrm>
            <a:off x="-2515511" y="998786"/>
            <a:ext cx="2024724" cy="1844474"/>
          </a:xfrm>
          <a:prstGeom prst="rect">
            <a:avLst/>
          </a:prstGeom>
          <a:noFill/>
          <a:ln>
            <a:noFill/>
          </a:ln>
          <a:effectLst>
            <a:outerShdw blurRad="57150" dist="114300" dir="8940000" algn="bl" rotWithShape="0">
              <a:schemeClr val="accent1">
                <a:alpha val="30000"/>
              </a:schemeClr>
            </a:outerShdw>
          </a:effectLst>
        </p:spPr>
      </p:pic>
    </p:spTree>
    <p:extLst>
      <p:ext uri="{BB962C8B-B14F-4D97-AF65-F5344CB8AC3E}">
        <p14:creationId xmlns:p14="http://schemas.microsoft.com/office/powerpoint/2010/main" val="114077585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464763" y="3802237"/>
            <a:ext cx="1073575" cy="1617350"/>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101809" y="-301431"/>
            <a:ext cx="2392091" cy="1203562"/>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7039" r="30973"/>
          <a:stretch/>
        </p:blipFill>
        <p:spPr>
          <a:xfrm>
            <a:off x="5903225" y="-3000"/>
            <a:ext cx="3239426" cy="5143500"/>
          </a:xfrm>
          <a:prstGeom prst="rect">
            <a:avLst/>
          </a:prstGeom>
        </p:spPr>
      </p:pic>
      <p:sp>
        <p:nvSpPr>
          <p:cNvPr id="260" name="Google Shape;260;p32"/>
          <p:cNvSpPr/>
          <p:nvPr/>
        </p:nvSpPr>
        <p:spPr>
          <a:xfrm>
            <a:off x="5749650"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ctrTitle"/>
          </p:nvPr>
        </p:nvSpPr>
        <p:spPr>
          <a:xfrm>
            <a:off x="598362" y="1408578"/>
            <a:ext cx="5190000" cy="17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latin typeface="LNTH-Quirky Stitch" pitchFamily="2" charset="0"/>
              </a:rPr>
              <a:t>Thanks for your listening</a:t>
            </a:r>
            <a:endParaRPr sz="4800" dirty="0">
              <a:latin typeface="LNTH-Quirky Stitch" pitchFamily="2" charset="0"/>
            </a:endParaRPr>
          </a:p>
        </p:txBody>
      </p:sp>
      <p:pic>
        <p:nvPicPr>
          <p:cNvPr id="263" name="Google Shape;263;p32"/>
          <p:cNvPicPr preferRelativeResize="0"/>
          <p:nvPr/>
        </p:nvPicPr>
        <p:blipFill>
          <a:blip r:embed="rId6">
            <a:alphaModFix/>
          </a:blip>
          <a:stretch>
            <a:fillRect/>
          </a:stretch>
        </p:blipFill>
        <p:spPr>
          <a:xfrm rot="-5400000">
            <a:off x="5863709" y="-67702"/>
            <a:ext cx="918575" cy="12144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8507351" y="3748624"/>
            <a:ext cx="985550" cy="1544565"/>
          </a:xfrm>
          <a:prstGeom prst="rect">
            <a:avLst/>
          </a:prstGeom>
          <a:noFill/>
          <a:ln>
            <a:noFill/>
          </a:ln>
        </p:spPr>
      </p:pic>
      <p:pic>
        <p:nvPicPr>
          <p:cNvPr id="265" name="Google Shape;265;p32"/>
          <p:cNvPicPr preferRelativeResize="0"/>
          <p:nvPr/>
        </p:nvPicPr>
        <p:blipFill>
          <a:blip r:embed="rId8">
            <a:alphaModFix/>
          </a:blip>
          <a:stretch>
            <a:fillRect/>
          </a:stretch>
        </p:blipFill>
        <p:spPr>
          <a:xfrm>
            <a:off x="3763638" y="3916525"/>
            <a:ext cx="2024724" cy="1844474"/>
          </a:xfrm>
          <a:prstGeom prst="rect">
            <a:avLst/>
          </a:prstGeom>
          <a:noFill/>
          <a:ln>
            <a:noFill/>
          </a:ln>
          <a:effectLst>
            <a:outerShdw blurRad="57150" dist="114300" dir="8940000" algn="bl" rotWithShape="0">
              <a:schemeClr val="accent1">
                <a:alpha val="30000"/>
              </a:schemeClr>
            </a:outerShdw>
          </a:effectLst>
        </p:spPr>
      </p:pic>
    </p:spTree>
    <p:extLst>
      <p:ext uri="{BB962C8B-B14F-4D97-AF65-F5344CB8AC3E}">
        <p14:creationId xmlns:p14="http://schemas.microsoft.com/office/powerpoint/2010/main" val="575552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4"/>
          <p:cNvPicPr preferRelativeResize="0"/>
          <p:nvPr/>
        </p:nvPicPr>
        <p:blipFill>
          <a:blip r:embed="rId3">
            <a:alphaModFix/>
          </a:blip>
          <a:stretch>
            <a:fillRect/>
          </a:stretch>
        </p:blipFill>
        <p:spPr>
          <a:xfrm rot="10800000" flipH="1">
            <a:off x="-85200" y="-392473"/>
            <a:ext cx="1280775" cy="2651700"/>
          </a:xfrm>
          <a:prstGeom prst="rect">
            <a:avLst/>
          </a:prstGeom>
          <a:noFill/>
          <a:ln>
            <a:noFill/>
          </a:ln>
          <a:effectLst>
            <a:outerShdw blurRad="85725" dist="133350" dir="10260000" algn="bl" rotWithShape="0">
              <a:srgbClr val="000000">
                <a:alpha val="24000"/>
              </a:srgbClr>
            </a:outerShdw>
          </a:effectLst>
        </p:spPr>
      </p:pic>
      <p:pic>
        <p:nvPicPr>
          <p:cNvPr id="280" name="Google Shape;280;p34"/>
          <p:cNvPicPr preferRelativeResize="0"/>
          <p:nvPr/>
        </p:nvPicPr>
        <p:blipFill>
          <a:blip r:embed="rId4">
            <a:alphaModFix/>
          </a:blip>
          <a:stretch>
            <a:fillRect/>
          </a:stretch>
        </p:blipFill>
        <p:spPr>
          <a:xfrm rot="-5400000">
            <a:off x="7360862" y="478963"/>
            <a:ext cx="2262100" cy="1304174"/>
          </a:xfrm>
          <a:prstGeom prst="rect">
            <a:avLst/>
          </a:prstGeom>
          <a:noFill/>
          <a:ln>
            <a:noFill/>
          </a:ln>
          <a:effectLst>
            <a:outerShdw blurRad="85725" dist="133350" dir="10260000" algn="bl" rotWithShape="0">
              <a:srgbClr val="000000">
                <a:alpha val="24000"/>
              </a:srgbClr>
            </a:outerShdw>
          </a:effectLst>
        </p:spPr>
      </p:pic>
      <p:sp>
        <p:nvSpPr>
          <p:cNvPr id="281" name="Google Shape;281;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LNTH-Quirky Stitch" pitchFamily="2" charset="0"/>
              </a:rPr>
              <a:t>N</a:t>
            </a:r>
            <a:r>
              <a:rPr lang="en-US" sz="4000" b="1" dirty="0" err="1">
                <a:latin typeface="LNTH-Quirky Stitch" pitchFamily="2" charset="0"/>
              </a:rPr>
              <a:t>ộ</a:t>
            </a:r>
            <a:r>
              <a:rPr lang="en-US" sz="4000" dirty="0" err="1">
                <a:latin typeface="LNTH-Quirky Stitch" pitchFamily="2" charset="0"/>
              </a:rPr>
              <a:t>i</a:t>
            </a:r>
            <a:r>
              <a:rPr lang="en-US" sz="4000" dirty="0">
                <a:latin typeface="LNTH-Quirky Stitch" pitchFamily="2" charset="0"/>
              </a:rPr>
              <a:t> dung</a:t>
            </a:r>
            <a:endParaRPr sz="4000" dirty="0">
              <a:latin typeface="LNTH-Quirky Stitch" pitchFamily="2" charset="0"/>
            </a:endParaRPr>
          </a:p>
        </p:txBody>
      </p:sp>
      <p:sp>
        <p:nvSpPr>
          <p:cNvPr id="286" name="Google Shape;286;p34"/>
          <p:cNvSpPr txBox="1">
            <a:spLocks noGrp="1"/>
          </p:cNvSpPr>
          <p:nvPr>
            <p:ph type="title" idx="5"/>
          </p:nvPr>
        </p:nvSpPr>
        <p:spPr>
          <a:xfrm>
            <a:off x="2518712" y="1266400"/>
            <a:ext cx="91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87" name="Google Shape;287;p34"/>
          <p:cNvSpPr txBox="1">
            <a:spLocks noGrp="1"/>
          </p:cNvSpPr>
          <p:nvPr>
            <p:ph type="title" idx="7"/>
          </p:nvPr>
        </p:nvSpPr>
        <p:spPr>
          <a:xfrm>
            <a:off x="5710659" y="1266400"/>
            <a:ext cx="91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88" name="Google Shape;288;p34"/>
          <p:cNvSpPr txBox="1">
            <a:spLocks noGrp="1"/>
          </p:cNvSpPr>
          <p:nvPr>
            <p:ph type="title" idx="8"/>
          </p:nvPr>
        </p:nvSpPr>
        <p:spPr>
          <a:xfrm>
            <a:off x="5710659" y="2962600"/>
            <a:ext cx="91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89" name="Google Shape;289;p34"/>
          <p:cNvSpPr txBox="1">
            <a:spLocks noGrp="1"/>
          </p:cNvSpPr>
          <p:nvPr>
            <p:ph type="title" idx="6"/>
          </p:nvPr>
        </p:nvSpPr>
        <p:spPr>
          <a:xfrm>
            <a:off x="2518712" y="2962600"/>
            <a:ext cx="91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90" name="Google Shape;290;p34"/>
          <p:cNvSpPr txBox="1">
            <a:spLocks noGrp="1"/>
          </p:cNvSpPr>
          <p:nvPr>
            <p:ph type="subTitle" idx="9"/>
          </p:nvPr>
        </p:nvSpPr>
        <p:spPr>
          <a:xfrm>
            <a:off x="1450325" y="2000225"/>
            <a:ext cx="3051300" cy="36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Quicksand Bold" pitchFamily="50" charset="0"/>
              </a:rPr>
              <a:t>Giới</a:t>
            </a:r>
            <a:r>
              <a:rPr lang="en-US" dirty="0">
                <a:latin typeface="Quicksand Bold" pitchFamily="50" charset="0"/>
              </a:rPr>
              <a:t> </a:t>
            </a:r>
            <a:r>
              <a:rPr lang="en-US" dirty="0" err="1">
                <a:latin typeface="Quicksand Bold" pitchFamily="50" charset="0"/>
              </a:rPr>
              <a:t>thiệu</a:t>
            </a:r>
            <a:endParaRPr dirty="0">
              <a:latin typeface="Quicksand Bold" pitchFamily="50" charset="0"/>
            </a:endParaRPr>
          </a:p>
        </p:txBody>
      </p:sp>
      <p:sp>
        <p:nvSpPr>
          <p:cNvPr id="291" name="Google Shape;291;p34"/>
          <p:cNvSpPr txBox="1">
            <a:spLocks noGrp="1"/>
          </p:cNvSpPr>
          <p:nvPr>
            <p:ph type="subTitle" idx="13"/>
          </p:nvPr>
        </p:nvSpPr>
        <p:spPr>
          <a:xfrm>
            <a:off x="4642375" y="2000224"/>
            <a:ext cx="3051300" cy="7244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Quicksand Bold" pitchFamily="50" charset="0"/>
              </a:rPr>
              <a:t>Chuẩn</a:t>
            </a:r>
            <a:r>
              <a:rPr lang="en-US" dirty="0">
                <a:latin typeface="Quicksand Bold" pitchFamily="50" charset="0"/>
              </a:rPr>
              <a:t> </a:t>
            </a:r>
            <a:r>
              <a:rPr lang="en-US" dirty="0" err="1">
                <a:latin typeface="Quicksand Bold" pitchFamily="50" charset="0"/>
              </a:rPr>
              <a:t>bị</a:t>
            </a:r>
            <a:r>
              <a:rPr lang="en-US" dirty="0">
                <a:latin typeface="Quicksand Bold" pitchFamily="50" charset="0"/>
              </a:rPr>
              <a:t> </a:t>
            </a:r>
            <a:r>
              <a:rPr lang="en-US" dirty="0" err="1">
                <a:latin typeface="Quicksand Bold" pitchFamily="50" charset="0"/>
              </a:rPr>
              <a:t>dụng</a:t>
            </a:r>
            <a:r>
              <a:rPr lang="en-US" dirty="0">
                <a:latin typeface="Quicksand Bold" pitchFamily="50" charset="0"/>
              </a:rPr>
              <a:t> </a:t>
            </a:r>
            <a:r>
              <a:rPr lang="en-US" dirty="0" err="1">
                <a:latin typeface="Quicksand Bold" pitchFamily="50" charset="0"/>
              </a:rPr>
              <a:t>cụ,vật</a:t>
            </a:r>
            <a:r>
              <a:rPr lang="en-US" dirty="0">
                <a:latin typeface="Quicksand Bold" pitchFamily="50" charset="0"/>
              </a:rPr>
              <a:t> </a:t>
            </a:r>
            <a:r>
              <a:rPr lang="en-US" dirty="0" err="1">
                <a:latin typeface="Quicksand Bold" pitchFamily="50" charset="0"/>
              </a:rPr>
              <a:t>liệu</a:t>
            </a:r>
            <a:r>
              <a:rPr lang="en-US" dirty="0">
                <a:latin typeface="Quicksand Bold" pitchFamily="50" charset="0"/>
              </a:rPr>
              <a:t> </a:t>
            </a:r>
            <a:endParaRPr dirty="0">
              <a:latin typeface="Quicksand Bold" pitchFamily="50" charset="0"/>
            </a:endParaRPr>
          </a:p>
        </p:txBody>
      </p:sp>
      <p:sp>
        <p:nvSpPr>
          <p:cNvPr id="292" name="Google Shape;292;p34"/>
          <p:cNvSpPr txBox="1">
            <a:spLocks noGrp="1"/>
          </p:cNvSpPr>
          <p:nvPr>
            <p:ph type="subTitle" idx="14"/>
          </p:nvPr>
        </p:nvSpPr>
        <p:spPr>
          <a:xfrm>
            <a:off x="1450325" y="3696350"/>
            <a:ext cx="3051300" cy="676385"/>
          </a:xfrm>
          <a:prstGeom prst="rect">
            <a:avLst/>
          </a:prstGeom>
        </p:spPr>
        <p:txBody>
          <a:bodyPr spcFirstLastPara="1" wrap="square" lIns="91425" tIns="91425" rIns="91425" bIns="91425" anchor="b" anchorCtr="0">
            <a:noAutofit/>
          </a:bodyPr>
          <a:lstStyle/>
          <a:p>
            <a:pPr marL="0" indent="0"/>
            <a:r>
              <a:rPr lang="en-US" dirty="0">
                <a:latin typeface="Quicksand Bold" pitchFamily="50" charset="0"/>
              </a:rPr>
              <a:t>Chi </a:t>
            </a:r>
            <a:r>
              <a:rPr lang="en-US" dirty="0" err="1">
                <a:latin typeface="Quicksand Bold" pitchFamily="50" charset="0"/>
              </a:rPr>
              <a:t>phí</a:t>
            </a:r>
            <a:endParaRPr lang="en-US" dirty="0">
              <a:latin typeface="Quicksand Bold" pitchFamily="50" charset="0"/>
            </a:endParaRPr>
          </a:p>
          <a:p>
            <a:pPr marL="0" lvl="0" indent="0" algn="ctr" rtl="0">
              <a:spcBef>
                <a:spcPts val="0"/>
              </a:spcBef>
              <a:spcAft>
                <a:spcPts val="0"/>
              </a:spcAft>
              <a:buNone/>
            </a:pPr>
            <a:endParaRPr dirty="0"/>
          </a:p>
        </p:txBody>
      </p:sp>
      <p:sp>
        <p:nvSpPr>
          <p:cNvPr id="293" name="Google Shape;293;p34"/>
          <p:cNvSpPr txBox="1">
            <a:spLocks noGrp="1"/>
          </p:cNvSpPr>
          <p:nvPr>
            <p:ph type="subTitle" idx="15"/>
          </p:nvPr>
        </p:nvSpPr>
        <p:spPr>
          <a:xfrm>
            <a:off x="4698263" y="3696350"/>
            <a:ext cx="3051300" cy="676385"/>
          </a:xfrm>
          <a:prstGeom prst="rect">
            <a:avLst/>
          </a:prstGeom>
        </p:spPr>
        <p:txBody>
          <a:bodyPr spcFirstLastPara="1" wrap="square" lIns="91425" tIns="91425" rIns="91425" bIns="91425" anchor="b" anchorCtr="0">
            <a:noAutofit/>
          </a:bodyPr>
          <a:lstStyle/>
          <a:p>
            <a:pPr marL="0" lvl="0" indent="0"/>
            <a:r>
              <a:rPr lang="en-US" dirty="0" err="1">
                <a:latin typeface="Quicksand Bold" pitchFamily="50" charset="0"/>
              </a:rPr>
              <a:t>Trồng,chăm</a:t>
            </a:r>
            <a:r>
              <a:rPr lang="en-US" dirty="0">
                <a:latin typeface="Quicksand Bold" pitchFamily="50" charset="0"/>
              </a:rPr>
              <a:t> </a:t>
            </a:r>
            <a:r>
              <a:rPr lang="en-US" dirty="0" err="1">
                <a:latin typeface="Quicksand Bold" pitchFamily="50" charset="0"/>
              </a:rPr>
              <a:t>sóc</a:t>
            </a:r>
            <a:r>
              <a:rPr lang="en-US" dirty="0">
                <a:latin typeface="Quicksand Bold" pitchFamily="50" charset="0"/>
              </a:rPr>
              <a:t> </a:t>
            </a:r>
            <a:r>
              <a:rPr lang="en-US" dirty="0" err="1">
                <a:latin typeface="Quicksand Bold" pitchFamily="50" charset="0"/>
              </a:rPr>
              <a:t>và</a:t>
            </a:r>
            <a:r>
              <a:rPr lang="en-US" dirty="0">
                <a:latin typeface="Quicksand Bold" pitchFamily="50" charset="0"/>
              </a:rPr>
              <a:t> </a:t>
            </a:r>
            <a:r>
              <a:rPr lang="en-US" dirty="0" err="1">
                <a:latin typeface="Quicksand Bold" pitchFamily="50" charset="0"/>
              </a:rPr>
              <a:t>thu</a:t>
            </a:r>
            <a:r>
              <a:rPr lang="en-US" dirty="0">
                <a:latin typeface="Quicksand Bold" pitchFamily="50" charset="0"/>
              </a:rPr>
              <a:t> </a:t>
            </a:r>
            <a:r>
              <a:rPr lang="en-US" dirty="0" err="1">
                <a:latin typeface="Quicksand Bold" pitchFamily="50" charset="0"/>
              </a:rPr>
              <a:t>hoạch</a:t>
            </a:r>
            <a:endParaRPr dirty="0">
              <a:latin typeface="Quicksand Bold" pitchFamily="50" charset="0"/>
            </a:endParaRPr>
          </a:p>
        </p:txBody>
      </p:sp>
      <p:grpSp>
        <p:nvGrpSpPr>
          <p:cNvPr id="294" name="Google Shape;294;p34"/>
          <p:cNvGrpSpPr/>
          <p:nvPr/>
        </p:nvGrpSpPr>
        <p:grpSpPr>
          <a:xfrm>
            <a:off x="-720425" y="2724676"/>
            <a:ext cx="1953400" cy="2343524"/>
            <a:chOff x="-720425" y="2724676"/>
            <a:chExt cx="1953400" cy="2343524"/>
          </a:xfrm>
        </p:grpSpPr>
        <p:pic>
          <p:nvPicPr>
            <p:cNvPr id="295" name="Google Shape;295;p34"/>
            <p:cNvPicPr preferRelativeResize="0"/>
            <p:nvPr/>
          </p:nvPicPr>
          <p:blipFill>
            <a:blip r:embed="rId5">
              <a:alphaModFix/>
            </a:blip>
            <a:stretch>
              <a:fillRect/>
            </a:stretch>
          </p:blipFill>
          <p:spPr>
            <a:xfrm rot="2890012">
              <a:off x="235792" y="2787752"/>
              <a:ext cx="565342" cy="886027"/>
            </a:xfrm>
            <a:prstGeom prst="rect">
              <a:avLst/>
            </a:prstGeom>
            <a:noFill/>
            <a:ln>
              <a:noFill/>
            </a:ln>
          </p:spPr>
        </p:pic>
        <p:pic>
          <p:nvPicPr>
            <p:cNvPr id="296" name="Google Shape;296;p34"/>
            <p:cNvPicPr preferRelativeResize="0"/>
            <p:nvPr/>
          </p:nvPicPr>
          <p:blipFill>
            <a:blip r:embed="rId6">
              <a:alphaModFix/>
            </a:blip>
            <a:stretch>
              <a:fillRect/>
            </a:stretch>
          </p:blipFill>
          <p:spPr>
            <a:xfrm>
              <a:off x="-720425" y="3449300"/>
              <a:ext cx="1953400" cy="1618900"/>
            </a:xfrm>
            <a:prstGeom prst="rect">
              <a:avLst/>
            </a:prstGeom>
            <a:noFill/>
            <a:ln>
              <a:noFill/>
            </a:ln>
            <a:effectLst>
              <a:outerShdw blurRad="85725" dist="133350" dir="10260000" algn="bl" rotWithShape="0">
                <a:srgbClr val="000000">
                  <a:alpha val="24000"/>
                </a:srgbClr>
              </a:outerShdw>
            </a:effectLst>
          </p:spPr>
        </p:pic>
      </p:grpSp>
      <p:pic>
        <p:nvPicPr>
          <p:cNvPr id="297" name="Google Shape;297;p34"/>
          <p:cNvPicPr preferRelativeResize="0"/>
          <p:nvPr/>
        </p:nvPicPr>
        <p:blipFill>
          <a:blip r:embed="rId7">
            <a:alphaModFix/>
          </a:blip>
          <a:stretch>
            <a:fillRect/>
          </a:stretch>
        </p:blipFill>
        <p:spPr>
          <a:xfrm rot="10673342">
            <a:off x="8270423" y="3752100"/>
            <a:ext cx="850930" cy="1241273"/>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5"/>
          <p:cNvPicPr preferRelativeResize="0">
            <a:picLocks noGrp="1"/>
          </p:cNvPicPr>
          <p:nvPr>
            <p:ph type="pic" idx="2"/>
          </p:nvPr>
        </p:nvPicPr>
        <p:blipFill rotWithShape="1">
          <a:blip r:embed="rId3">
            <a:alphaModFix/>
          </a:blip>
          <a:srcRect b="11276"/>
          <a:stretch/>
        </p:blipFill>
        <p:spPr>
          <a:xfrm flipH="1">
            <a:off x="0" y="-3000"/>
            <a:ext cx="3865075" cy="5143500"/>
          </a:xfrm>
          <a:prstGeom prst="rect">
            <a:avLst/>
          </a:prstGeom>
        </p:spPr>
      </p:pic>
      <p:sp>
        <p:nvSpPr>
          <p:cNvPr id="303" name="Google Shape;303;p35"/>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1" dirty="0" err="1">
                <a:latin typeface="Questrial" pitchFamily="2" charset="0"/>
                <a:cs typeface="Calibri" panose="020F0502020204030204" pitchFamily="34" charset="0"/>
              </a:rPr>
              <a:t>Giới</a:t>
            </a:r>
            <a:r>
              <a:rPr lang="en-US" b="1" i="1" dirty="0">
                <a:latin typeface="Questrial" pitchFamily="2" charset="0"/>
                <a:cs typeface="Calibri" panose="020F0502020204030204" pitchFamily="34" charset="0"/>
              </a:rPr>
              <a:t> </a:t>
            </a:r>
            <a:r>
              <a:rPr lang="en-US" b="1" i="1" dirty="0" err="1">
                <a:latin typeface="Questrial" pitchFamily="2" charset="0"/>
                <a:cs typeface="Calibri" panose="020F0502020204030204" pitchFamily="34" charset="0"/>
              </a:rPr>
              <a:t>thiệu</a:t>
            </a:r>
            <a:endParaRPr b="1" i="1" dirty="0">
              <a:latin typeface="Questrial" pitchFamily="2" charset="0"/>
              <a:cs typeface="Calibri" panose="020F0502020204030204" pitchFamily="34" charset="0"/>
            </a:endParaRPr>
          </a:p>
        </p:txBody>
      </p:sp>
      <p:sp>
        <p:nvSpPr>
          <p:cNvPr id="304" name="Google Shape;304;p35"/>
          <p:cNvSpPr txBox="1">
            <a:spLocks noGrp="1"/>
          </p:cNvSpPr>
          <p:nvPr>
            <p:ph type="subTitle" idx="1"/>
          </p:nvPr>
        </p:nvSpPr>
        <p:spPr>
          <a:xfrm>
            <a:off x="4205550" y="2339175"/>
            <a:ext cx="4208100" cy="1640700"/>
          </a:xfrm>
          <a:prstGeom prst="rect">
            <a:avLst/>
          </a:prstGeom>
        </p:spPr>
        <p:txBody>
          <a:bodyPr spcFirstLastPara="1" wrap="square" lIns="91425" tIns="91425" rIns="91425" bIns="91425" anchor="t" anchorCtr="0">
            <a:noAutofit/>
          </a:bodyPr>
          <a:lstStyle/>
          <a:p>
            <a:pPr marL="0" lvl="0" indent="0">
              <a:buNone/>
            </a:pPr>
            <a:r>
              <a:rPr lang="vi-VN" dirty="0">
                <a:latin typeface="Questrial" pitchFamily="2" charset="0"/>
                <a:cs typeface="Calibri" panose="020F0502020204030204" pitchFamily="34" charset="0"/>
              </a:rPr>
              <a:t>Rau xanh là một loại thực phẩm thiết yếu, không thể thiếu đối với bữa ăn của mỗi gia đình. Dự án trồng rau an toàn sẽ cung cấp cho chúng ta nguồn rau chất lượng, đảm bảo an toàn vệ sinh thực phẩm, tiết kiệm chi phí mua rau. Việc tham gia trồng rau giúp con người nâng cao sức khỏe, tinh thần vui vẻ. Mặt khác, trồng rau an toàn tạo nên</a:t>
            </a:r>
            <a:r>
              <a:rPr lang="en-US" dirty="0">
                <a:latin typeface="Questrial" pitchFamily="2" charset="0"/>
                <a:cs typeface="Calibri" panose="020F0502020204030204" pitchFamily="34" charset="0"/>
              </a:rPr>
              <a:t> </a:t>
            </a:r>
            <a:r>
              <a:rPr lang="en-US" dirty="0" err="1">
                <a:latin typeface="Questrial" pitchFamily="2" charset="0"/>
                <a:cs typeface="Calibri" panose="020F0502020204030204" pitchFamily="34" charset="0"/>
              </a:rPr>
              <a:t>không</a:t>
            </a:r>
            <a:r>
              <a:rPr lang="vi-VN" dirty="0">
                <a:latin typeface="Questrial" pitchFamily="2" charset="0"/>
                <a:cs typeface="Calibri" panose="020F0502020204030204" pitchFamily="34" charset="0"/>
              </a:rPr>
              <a:t> gian xanh mát, giúp cải thiện bầu không khí trong lành, mát mẻ hơn</a:t>
            </a:r>
            <a:endParaRPr dirty="0">
              <a:latin typeface="Questrial" pitchFamily="2" charset="0"/>
              <a:cs typeface="Calibri" panose="020F0502020204030204" pitchFamily="34" charset="0"/>
            </a:endParaRPr>
          </a:p>
        </p:txBody>
      </p:sp>
      <p:sp>
        <p:nvSpPr>
          <p:cNvPr id="305" name="Google Shape;305;p35"/>
          <p:cNvSpPr/>
          <p:nvPr/>
        </p:nvSpPr>
        <p:spPr>
          <a:xfrm rot="10800000">
            <a:off x="650209" y="-22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5"/>
          <p:cNvPicPr preferRelativeResize="0"/>
          <p:nvPr/>
        </p:nvPicPr>
        <p:blipFill>
          <a:blip r:embed="rId4">
            <a:alphaModFix/>
          </a:blip>
          <a:stretch>
            <a:fillRect/>
          </a:stretch>
        </p:blipFill>
        <p:spPr>
          <a:xfrm rot="2344805">
            <a:off x="1800648" y="625848"/>
            <a:ext cx="990382" cy="1309355"/>
          </a:xfrm>
          <a:prstGeom prst="rect">
            <a:avLst/>
          </a:prstGeom>
          <a:noFill/>
          <a:ln>
            <a:noFill/>
          </a:ln>
        </p:spPr>
      </p:pic>
      <p:pic>
        <p:nvPicPr>
          <p:cNvPr id="307" name="Google Shape;307;p35"/>
          <p:cNvPicPr preferRelativeResize="0"/>
          <p:nvPr/>
        </p:nvPicPr>
        <p:blipFill>
          <a:blip r:embed="rId5">
            <a:alphaModFix/>
          </a:blip>
          <a:stretch>
            <a:fillRect/>
          </a:stretch>
        </p:blipFill>
        <p:spPr>
          <a:xfrm>
            <a:off x="7377875" y="0"/>
            <a:ext cx="1766124" cy="1311826"/>
          </a:xfrm>
          <a:prstGeom prst="rect">
            <a:avLst/>
          </a:prstGeom>
          <a:noFill/>
          <a:ln>
            <a:noFill/>
          </a:ln>
          <a:effectLst>
            <a:outerShdw blurRad="85725" dist="114300" dir="8280000" algn="bl" rotWithShape="0">
              <a:srgbClr val="000000">
                <a:alpha val="31000"/>
              </a:srgbClr>
            </a:outerShdw>
          </a:effectLst>
        </p:spPr>
      </p:pic>
      <p:grpSp>
        <p:nvGrpSpPr>
          <p:cNvPr id="308" name="Google Shape;308;p35"/>
          <p:cNvGrpSpPr/>
          <p:nvPr/>
        </p:nvGrpSpPr>
        <p:grpSpPr>
          <a:xfrm>
            <a:off x="4046200" y="-700362"/>
            <a:ext cx="2454217" cy="1865121"/>
            <a:chOff x="4046200" y="-700362"/>
            <a:chExt cx="2454217" cy="1865121"/>
          </a:xfrm>
        </p:grpSpPr>
        <p:pic>
          <p:nvPicPr>
            <p:cNvPr id="309" name="Google Shape;309;p35"/>
            <p:cNvPicPr preferRelativeResize="0"/>
            <p:nvPr/>
          </p:nvPicPr>
          <p:blipFill>
            <a:blip r:embed="rId6">
              <a:alphaModFix/>
            </a:blip>
            <a:stretch>
              <a:fillRect/>
            </a:stretch>
          </p:blipFill>
          <p:spPr>
            <a:xfrm>
              <a:off x="5373384" y="-601584"/>
              <a:ext cx="1127033" cy="1766342"/>
            </a:xfrm>
            <a:prstGeom prst="rect">
              <a:avLst/>
            </a:prstGeom>
            <a:noFill/>
            <a:ln>
              <a:noFill/>
            </a:ln>
          </p:spPr>
        </p:pic>
        <p:pic>
          <p:nvPicPr>
            <p:cNvPr id="310" name="Google Shape;310;p35"/>
            <p:cNvPicPr preferRelativeResize="0"/>
            <p:nvPr/>
          </p:nvPicPr>
          <p:blipFill>
            <a:blip r:embed="rId7">
              <a:alphaModFix/>
            </a:blip>
            <a:stretch>
              <a:fillRect/>
            </a:stretch>
          </p:blipFill>
          <p:spPr>
            <a:xfrm>
              <a:off x="4046200" y="-700362"/>
              <a:ext cx="1694350" cy="1865100"/>
            </a:xfrm>
            <a:prstGeom prst="rect">
              <a:avLst/>
            </a:prstGeom>
            <a:noFill/>
            <a:ln>
              <a:noFill/>
            </a:ln>
            <a:effectLst>
              <a:outerShdw blurRad="85725" dist="114300" dir="8280000" algn="bl" rotWithShape="0">
                <a:srgbClr val="000000">
                  <a:alpha val="31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9396536" y="27043"/>
            <a:ext cx="3952624" cy="5143500"/>
          </a:xfrm>
          <a:prstGeom prst="rect">
            <a:avLst/>
          </a:prstGeom>
        </p:spPr>
      </p:pic>
      <p:sp>
        <p:nvSpPr>
          <p:cNvPr id="341" name="Google Shape;341;p38"/>
          <p:cNvSpPr/>
          <p:nvPr/>
        </p:nvSpPr>
        <p:spPr>
          <a:xfrm rot="10800000" flipH="1">
            <a:off x="9396536" y="3917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3670289" y="2571750"/>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LNTH-Quirky Stitch" pitchFamily="2" charset="0"/>
              </a:rPr>
              <a:t>Giới thiệu</a:t>
            </a:r>
            <a:endParaRPr dirty="0">
              <a:latin typeface="LNTH-Quirky Stitch" pitchFamily="2" charset="0"/>
            </a:endParaRPr>
          </a:p>
        </p:txBody>
      </p:sp>
      <p:sp>
        <p:nvSpPr>
          <p:cNvPr id="344" name="Google Shape;344;p38"/>
          <p:cNvSpPr txBox="1">
            <a:spLocks noGrp="1"/>
          </p:cNvSpPr>
          <p:nvPr>
            <p:ph type="title" idx="2"/>
          </p:nvPr>
        </p:nvSpPr>
        <p:spPr>
          <a:xfrm>
            <a:off x="-3420888" y="1635646"/>
            <a:ext cx="1367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pic>
        <p:nvPicPr>
          <p:cNvPr id="345" name="Google Shape;345;p38"/>
          <p:cNvPicPr preferRelativeResize="0"/>
          <p:nvPr/>
        </p:nvPicPr>
        <p:blipFill>
          <a:blip r:embed="rId4">
            <a:alphaModFix/>
          </a:blip>
          <a:stretch>
            <a:fillRect/>
          </a:stretch>
        </p:blipFill>
        <p:spPr>
          <a:xfrm>
            <a:off x="3651586" y="5308054"/>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6121792" y="-1115637"/>
            <a:ext cx="667109" cy="1045500"/>
          </a:xfrm>
          <a:prstGeom prst="rect">
            <a:avLst/>
          </a:prstGeom>
          <a:noFill/>
          <a:ln>
            <a:noFill/>
          </a:ln>
        </p:spPr>
      </p:pic>
      <p:grpSp>
        <p:nvGrpSpPr>
          <p:cNvPr id="347" name="Google Shape;347;p38"/>
          <p:cNvGrpSpPr/>
          <p:nvPr/>
        </p:nvGrpSpPr>
        <p:grpSpPr>
          <a:xfrm>
            <a:off x="1187624" y="-1947978"/>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91375" y="-3000"/>
            <a:ext cx="3952624" cy="5143500"/>
          </a:xfrm>
          <a:prstGeom prst="rect">
            <a:avLst/>
          </a:prstGeom>
        </p:spPr>
      </p:pic>
      <p:sp>
        <p:nvSpPr>
          <p:cNvPr id="341" name="Google Shape;341;p38"/>
          <p:cNvSpPr/>
          <p:nvPr/>
        </p:nvSpPr>
        <p:spPr>
          <a:xfrm rot="10800000" flipH="1">
            <a:off x="5007525"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720000" y="2349475"/>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LNTH-Quirky Stitch" pitchFamily="2" charset="0"/>
              </a:rPr>
              <a:t>Giới thiệu</a:t>
            </a:r>
            <a:endParaRPr dirty="0">
              <a:latin typeface="LNTH-Quirky Stitch" pitchFamily="2" charset="0"/>
            </a:endParaRPr>
          </a:p>
        </p:txBody>
      </p:sp>
      <p:sp>
        <p:nvSpPr>
          <p:cNvPr id="344" name="Google Shape;344;p38"/>
          <p:cNvSpPr txBox="1">
            <a:spLocks noGrp="1"/>
          </p:cNvSpPr>
          <p:nvPr>
            <p:ph type="title" idx="2"/>
          </p:nvPr>
        </p:nvSpPr>
        <p:spPr>
          <a:xfrm>
            <a:off x="720000" y="1536450"/>
            <a:ext cx="1367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pic>
        <p:nvPicPr>
          <p:cNvPr id="345" name="Google Shape;345;p38"/>
          <p:cNvPicPr preferRelativeResize="0"/>
          <p:nvPr/>
        </p:nvPicPr>
        <p:blipFill>
          <a:blip r:embed="rId4">
            <a:alphaModFix/>
          </a:blip>
          <a:stretch>
            <a:fillRect/>
          </a:stretch>
        </p:blipFill>
        <p:spPr>
          <a:xfrm>
            <a:off x="3444085" y="425705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4994004" y="341679"/>
            <a:ext cx="667109" cy="1045500"/>
          </a:xfrm>
          <a:prstGeom prst="rect">
            <a:avLst/>
          </a:prstGeom>
          <a:noFill/>
          <a:ln>
            <a:noFill/>
          </a:ln>
        </p:spPr>
      </p:pic>
      <p:grpSp>
        <p:nvGrpSpPr>
          <p:cNvPr id="347" name="Google Shape;347;p38"/>
          <p:cNvGrpSpPr/>
          <p:nvPr/>
        </p:nvGrpSpPr>
        <p:grpSpPr>
          <a:xfrm>
            <a:off x="1119492" y="-65837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242778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40"/>
          <p:cNvSpPr txBox="1">
            <a:spLocks noGrp="1"/>
          </p:cNvSpPr>
          <p:nvPr>
            <p:ph type="body" idx="1"/>
          </p:nvPr>
        </p:nvSpPr>
        <p:spPr>
          <a:xfrm>
            <a:off x="355793" y="1021642"/>
            <a:ext cx="4797900" cy="2558308"/>
          </a:xfrm>
          <a:prstGeom prst="rect">
            <a:avLst/>
          </a:prstGeom>
        </p:spPr>
        <p:txBody>
          <a:bodyPr spcFirstLastPara="1" wrap="square" lIns="91425" tIns="91425" rIns="91425" bIns="91425" anchor="t" anchorCtr="0">
            <a:noAutofit/>
          </a:bodyPr>
          <a:lstStyle/>
          <a:p>
            <a:pPr lvl="0">
              <a:spcBef>
                <a:spcPts val="1600"/>
              </a:spcBef>
              <a:buClr>
                <a:schemeClr val="dk1"/>
              </a:buClr>
              <a:buFont typeface="Poppins"/>
              <a:buChar char="●"/>
            </a:pPr>
            <a:r>
              <a:rPr lang="vi-VN" sz="1600" dirty="0">
                <a:latin typeface="Questrial" pitchFamily="2" charset="0"/>
                <a:cs typeface="Calibri" panose="020F0502020204030204" pitchFamily="34" charset="0"/>
              </a:rPr>
              <a:t>Rau muống là một loại rau ăn lá thuộc họ bìm bìm. Do chúng được</a:t>
            </a:r>
            <a:r>
              <a:rPr lang="vi-VN" sz="1600" b="1" dirty="0">
                <a:latin typeface="Questrial" pitchFamily="2" charset="0"/>
                <a:cs typeface="Calibri" panose="020F0502020204030204" pitchFamily="34" charset="0"/>
              </a:rPr>
              <a:t> trồng phổ biến khắp các vùng nhiệt đới và cận nhiệt đới</a:t>
            </a:r>
            <a:r>
              <a:rPr lang="vi-VN" sz="1600" dirty="0">
                <a:latin typeface="Questrial" pitchFamily="2" charset="0"/>
                <a:cs typeface="Calibri" panose="020F0502020204030204" pitchFamily="34" charset="0"/>
              </a:rPr>
              <a:t>, vì vậy, phân bố tự nhiên của loài này vẫn chưa xác định được. Tại Việt Nam, rau muống là một loại rau rất được nhiều người ưa chuộng.</a:t>
            </a:r>
            <a:endParaRPr lang="en-US" sz="1600" dirty="0">
              <a:latin typeface="Questrial" pitchFamily="2" charset="0"/>
              <a:cs typeface="Calibri" panose="020F0502020204030204" pitchFamily="34" charset="0"/>
            </a:endParaRPr>
          </a:p>
          <a:p>
            <a:pPr lvl="0">
              <a:spcBef>
                <a:spcPts val="1600"/>
              </a:spcBef>
              <a:buClr>
                <a:schemeClr val="dk1"/>
              </a:buClr>
              <a:buFont typeface="Poppins"/>
              <a:buChar char="●"/>
            </a:pPr>
            <a:r>
              <a:rPr lang="vi-VN" sz="1600" dirty="0">
                <a:latin typeface="Questrial" pitchFamily="2" charset="0"/>
                <a:cs typeface="Calibri" panose="020F0502020204030204" pitchFamily="34" charset="0"/>
              </a:rPr>
              <a:t>Thời vụ, giốngGieo hạt tháng 2 đến tháng 3.Cấy ruộng từ tháng 3 trở đi.Thả bè từ tháng 3 đến tháng 8.Kỹ thuật trồng rau muống nên chú ý đến thời vụ. Mặc dù rau muống sinh trưởng quanh năm nhưng nếu đúng mùa vụ sẽ tạo điều kiện cho rau phát triển tốt hơn</a:t>
            </a:r>
            <a:r>
              <a:rPr lang="vi-VN" dirty="0">
                <a:latin typeface="Questrial" pitchFamily="2" charset="0"/>
              </a:rPr>
              <a:t>.</a:t>
            </a:r>
            <a:endParaRPr dirty="0">
              <a:latin typeface="Questrial" pitchFamily="2" charset="0"/>
            </a:endParaRPr>
          </a:p>
        </p:txBody>
      </p:sp>
      <p:sp>
        <p:nvSpPr>
          <p:cNvPr id="388" name="Google Shape;388;p40"/>
          <p:cNvSpPr txBox="1">
            <a:spLocks noGrp="1"/>
          </p:cNvSpPr>
          <p:nvPr>
            <p:ph type="title"/>
          </p:nvPr>
        </p:nvSpPr>
        <p:spPr>
          <a:xfrm>
            <a:off x="720000" y="445025"/>
            <a:ext cx="4797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latin typeface="Old English Text MT" panose="03040902040508030806" pitchFamily="66" charset="0"/>
              </a:rPr>
              <a:t>Rau </a:t>
            </a:r>
            <a:r>
              <a:rPr lang="en-US" sz="3600" b="1" dirty="0" err="1">
                <a:latin typeface="Old English Text MT" panose="03040902040508030806" pitchFamily="66" charset="0"/>
              </a:rPr>
              <a:t>muống</a:t>
            </a:r>
            <a:endParaRPr sz="3600" b="1" dirty="0">
              <a:latin typeface="Old English Text MT" panose="03040902040508030806" pitchFamily="66" charset="0"/>
            </a:endParaRPr>
          </a:p>
        </p:txBody>
      </p:sp>
      <p:sp>
        <p:nvSpPr>
          <p:cNvPr id="389" name="Google Shape;389;p40"/>
          <p:cNvSpPr/>
          <p:nvPr/>
        </p:nvSpPr>
        <p:spPr>
          <a:xfrm>
            <a:off x="5566879" y="-2212"/>
            <a:ext cx="1972684"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3">
            <a:alphaModFix/>
          </a:blip>
          <a:stretch>
            <a:fillRect/>
          </a:stretch>
        </p:blipFill>
        <p:spPr>
          <a:xfrm rot="10673342">
            <a:off x="6945618" y="3879844"/>
            <a:ext cx="611931" cy="892640"/>
          </a:xfrm>
          <a:prstGeom prst="rect">
            <a:avLst/>
          </a:prstGeom>
          <a:noFill/>
          <a:ln>
            <a:noFill/>
          </a:ln>
        </p:spPr>
      </p:pic>
      <p:pic>
        <p:nvPicPr>
          <p:cNvPr id="391" name="Google Shape;391;p40"/>
          <p:cNvPicPr preferRelativeResize="0"/>
          <p:nvPr/>
        </p:nvPicPr>
        <p:blipFill>
          <a:blip r:embed="rId4">
            <a:alphaModFix/>
          </a:blip>
          <a:stretch>
            <a:fillRect/>
          </a:stretch>
        </p:blipFill>
        <p:spPr>
          <a:xfrm>
            <a:off x="5573229" y="245753"/>
            <a:ext cx="565343" cy="886027"/>
          </a:xfrm>
          <a:prstGeom prst="rect">
            <a:avLst/>
          </a:prstGeom>
          <a:noFill/>
          <a:ln>
            <a:noFill/>
          </a:ln>
        </p:spPr>
      </p:pic>
      <p:pic>
        <p:nvPicPr>
          <p:cNvPr id="392" name="Google Shape;392;p40"/>
          <p:cNvPicPr preferRelativeResize="0"/>
          <p:nvPr/>
        </p:nvPicPr>
        <p:blipFill>
          <a:blip r:embed="rId5">
            <a:alphaModFix/>
          </a:blip>
          <a:stretch>
            <a:fillRect/>
          </a:stretch>
        </p:blipFill>
        <p:spPr>
          <a:xfrm rot="5400000">
            <a:off x="135964" y="38586"/>
            <a:ext cx="557475" cy="737001"/>
          </a:xfrm>
          <a:prstGeom prst="rect">
            <a:avLst/>
          </a:prstGeom>
          <a:noFill/>
          <a:ln>
            <a:noFill/>
          </a:ln>
        </p:spPr>
      </p:pic>
      <p:pic>
        <p:nvPicPr>
          <p:cNvPr id="393" name="Google Shape;393;p40"/>
          <p:cNvPicPr preferRelativeResize="0"/>
          <p:nvPr/>
        </p:nvPicPr>
        <p:blipFill>
          <a:blip r:embed="rId6">
            <a:alphaModFix/>
          </a:blip>
          <a:stretch>
            <a:fillRect/>
          </a:stretch>
        </p:blipFill>
        <p:spPr>
          <a:xfrm>
            <a:off x="3765682" y="4207850"/>
            <a:ext cx="1953388" cy="1779524"/>
          </a:xfrm>
          <a:prstGeom prst="rect">
            <a:avLst/>
          </a:prstGeom>
          <a:noFill/>
          <a:ln>
            <a:noFill/>
          </a:ln>
          <a:effectLst>
            <a:outerShdw blurRad="85725" dist="114300" dir="8520000" algn="bl" rotWithShape="0">
              <a:srgbClr val="000000">
                <a:alpha val="31000"/>
              </a:srgbClr>
            </a:outerShdw>
          </a:effectLst>
        </p:spPr>
      </p:pic>
      <p:pic>
        <p:nvPicPr>
          <p:cNvPr id="3" name="Picture Placeholder 2"/>
          <p:cNvPicPr>
            <a:picLocks noGrp="1" noChangeAspect="1"/>
          </p:cNvPicPr>
          <p:nvPr>
            <p:ph type="pic" idx="2"/>
          </p:nvPr>
        </p:nvPicPr>
        <p:blipFill>
          <a:blip r:embed="rId7">
            <a:extLst>
              <a:ext uri="{28A0092B-C50C-407E-A947-70E740481C1C}">
                <a14:useLocalDpi xmlns:a14="http://schemas.microsoft.com/office/drawing/2010/main" val="0"/>
              </a:ext>
            </a:extLst>
          </a:blip>
          <a:srcRect l="15679" r="15679"/>
          <a:stretch>
            <a:fillRect/>
          </a:stretch>
        </p:blip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9756576" y="-14233"/>
            <a:ext cx="3952624" cy="5143500"/>
          </a:xfrm>
          <a:prstGeom prst="rect">
            <a:avLst/>
          </a:prstGeom>
        </p:spPr>
      </p:pic>
      <p:sp>
        <p:nvSpPr>
          <p:cNvPr id="341" name="Google Shape;341;p38"/>
          <p:cNvSpPr/>
          <p:nvPr/>
        </p:nvSpPr>
        <p:spPr>
          <a:xfrm rot="10800000" flipH="1">
            <a:off x="9602884" y="1192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4284984" y="2557517"/>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LNTH-Quirky Stitch" pitchFamily="2" charset="0"/>
                <a:cs typeface="Calibri" panose="020F0502020204030204" pitchFamily="34" charset="0"/>
              </a:rPr>
              <a:t>Chuẩn</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bị</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dụng</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cụ</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vật</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liệu</a:t>
            </a:r>
            <a:endParaRPr dirty="0">
              <a:latin typeface="LNTH-Quirky Stitch" pitchFamily="2" charset="0"/>
              <a:cs typeface="Calibri" panose="020F0502020204030204" pitchFamily="34" charset="0"/>
            </a:endParaRPr>
          </a:p>
        </p:txBody>
      </p:sp>
      <p:sp>
        <p:nvSpPr>
          <p:cNvPr id="344" name="Google Shape;344;p38"/>
          <p:cNvSpPr txBox="1">
            <a:spLocks noGrp="1"/>
          </p:cNvSpPr>
          <p:nvPr>
            <p:ph type="title" idx="2"/>
          </p:nvPr>
        </p:nvSpPr>
        <p:spPr>
          <a:xfrm>
            <a:off x="-1367700" y="1419622"/>
            <a:ext cx="1367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pic>
        <p:nvPicPr>
          <p:cNvPr id="345" name="Google Shape;345;p38"/>
          <p:cNvPicPr preferRelativeResize="0"/>
          <p:nvPr/>
        </p:nvPicPr>
        <p:blipFill>
          <a:blip r:embed="rId4">
            <a:alphaModFix/>
          </a:blip>
          <a:stretch>
            <a:fillRect/>
          </a:stretch>
        </p:blipFill>
        <p:spPr>
          <a:xfrm>
            <a:off x="2642458" y="516462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5754826" y="-1559120"/>
            <a:ext cx="667109" cy="1045500"/>
          </a:xfrm>
          <a:prstGeom prst="rect">
            <a:avLst/>
          </a:prstGeom>
          <a:noFill/>
          <a:ln>
            <a:noFill/>
          </a:ln>
        </p:spPr>
      </p:pic>
      <p:grpSp>
        <p:nvGrpSpPr>
          <p:cNvPr id="347" name="Google Shape;347;p38"/>
          <p:cNvGrpSpPr/>
          <p:nvPr/>
        </p:nvGrpSpPr>
        <p:grpSpPr>
          <a:xfrm>
            <a:off x="1091224" y="-194939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1936478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91375" y="-3000"/>
            <a:ext cx="3952624" cy="5143500"/>
          </a:xfrm>
          <a:prstGeom prst="rect">
            <a:avLst/>
          </a:prstGeom>
        </p:spPr>
      </p:pic>
      <p:sp>
        <p:nvSpPr>
          <p:cNvPr id="341" name="Google Shape;341;p38"/>
          <p:cNvSpPr/>
          <p:nvPr/>
        </p:nvSpPr>
        <p:spPr>
          <a:xfrm rot="10800000" flipH="1">
            <a:off x="5007525"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720000" y="2720049"/>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LNTH-Quirky Stitch" pitchFamily="2" charset="0"/>
                <a:cs typeface="Calibri" panose="020F0502020204030204" pitchFamily="34" charset="0"/>
              </a:rPr>
              <a:t>Chuẩn</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bị</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dụng</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cụ</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vật</a:t>
            </a:r>
            <a:r>
              <a:rPr lang="en-US" dirty="0">
                <a:latin typeface="LNTH-Quirky Stitch" pitchFamily="2" charset="0"/>
                <a:cs typeface="Calibri" panose="020F0502020204030204" pitchFamily="34" charset="0"/>
              </a:rPr>
              <a:t> </a:t>
            </a:r>
            <a:r>
              <a:rPr lang="en-US" dirty="0" err="1">
                <a:latin typeface="LNTH-Quirky Stitch" pitchFamily="2" charset="0"/>
                <a:cs typeface="Calibri" panose="020F0502020204030204" pitchFamily="34" charset="0"/>
              </a:rPr>
              <a:t>liệu</a:t>
            </a:r>
            <a:endParaRPr dirty="0">
              <a:latin typeface="LNTH-Quirky Stitch" pitchFamily="2" charset="0"/>
              <a:cs typeface="Calibri" panose="020F0502020204030204" pitchFamily="34" charset="0"/>
            </a:endParaRPr>
          </a:p>
        </p:txBody>
      </p:sp>
      <p:sp>
        <p:nvSpPr>
          <p:cNvPr id="344" name="Google Shape;344;p38"/>
          <p:cNvSpPr txBox="1">
            <a:spLocks noGrp="1"/>
          </p:cNvSpPr>
          <p:nvPr>
            <p:ph type="title" idx="2"/>
          </p:nvPr>
        </p:nvSpPr>
        <p:spPr>
          <a:xfrm>
            <a:off x="720000" y="1536450"/>
            <a:ext cx="1367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pic>
        <p:nvPicPr>
          <p:cNvPr id="345" name="Google Shape;345;p38"/>
          <p:cNvPicPr preferRelativeResize="0"/>
          <p:nvPr/>
        </p:nvPicPr>
        <p:blipFill>
          <a:blip r:embed="rId4">
            <a:alphaModFix/>
          </a:blip>
          <a:stretch>
            <a:fillRect/>
          </a:stretch>
        </p:blipFill>
        <p:spPr>
          <a:xfrm>
            <a:off x="3444085" y="425705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4994004" y="341679"/>
            <a:ext cx="667109" cy="1045500"/>
          </a:xfrm>
          <a:prstGeom prst="rect">
            <a:avLst/>
          </a:prstGeom>
          <a:noFill/>
          <a:ln>
            <a:noFill/>
          </a:ln>
        </p:spPr>
      </p:pic>
      <p:grpSp>
        <p:nvGrpSpPr>
          <p:cNvPr id="347" name="Google Shape;347;p38"/>
          <p:cNvGrpSpPr/>
          <p:nvPr/>
        </p:nvGrpSpPr>
        <p:grpSpPr>
          <a:xfrm>
            <a:off x="1119492" y="-65837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extLst>
      <p:ext uri="{BB962C8B-B14F-4D97-AF65-F5344CB8AC3E}">
        <p14:creationId xmlns:p14="http://schemas.microsoft.com/office/powerpoint/2010/main" val="686994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ree Care Workshop to Celebrate Sri Lanka's Tree Planting Day by Slidesgo">
  <a:themeElements>
    <a:clrScheme name="Simple Light">
      <a:dk1>
        <a:srgbClr val="FFFFFF"/>
      </a:dk1>
      <a:lt1>
        <a:srgbClr val="516B0A"/>
      </a:lt1>
      <a:dk2>
        <a:srgbClr val="294402"/>
      </a:dk2>
      <a:lt2>
        <a:srgbClr val="8FB61C"/>
      </a:lt2>
      <a:accent1>
        <a:srgbClr val="260D00"/>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793</Words>
  <Application>Microsoft Office PowerPoint</Application>
  <PresentationFormat>On-screen Show (16:9)</PresentationFormat>
  <Paragraphs>90</Paragraphs>
  <Slides>22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Assistant</vt:lpstr>
      <vt:lpstr>Quicksand Bold</vt:lpstr>
      <vt:lpstr>Poppins</vt:lpstr>
      <vt:lpstr>Questrial</vt:lpstr>
      <vt:lpstr>Anaheim</vt:lpstr>
      <vt:lpstr>Open Sans</vt:lpstr>
      <vt:lpstr>Old English Text MT</vt:lpstr>
      <vt:lpstr>Calibri</vt:lpstr>
      <vt:lpstr>LNTH-Quirky Stitch</vt:lpstr>
      <vt:lpstr>Poppins ExtraBold</vt:lpstr>
      <vt:lpstr>Bebas Neue</vt:lpstr>
      <vt:lpstr>Tree Care Workshop to Celebrate Sri Lanka's Tree Planting Day by Slidesgo</vt:lpstr>
      <vt:lpstr>Dự án trồng rau an toàn</vt:lpstr>
      <vt:lpstr>Dự án trồng rau an toàn</vt:lpstr>
      <vt:lpstr>Nội dung</vt:lpstr>
      <vt:lpstr>Giới thiệu</vt:lpstr>
      <vt:lpstr>Giới thiệu</vt:lpstr>
      <vt:lpstr>Giới thiệu</vt:lpstr>
      <vt:lpstr>Rau muống</vt:lpstr>
      <vt:lpstr>Chuẩn bị dụng cụ, vật liệu</vt:lpstr>
      <vt:lpstr>Chuẩn bị dụng cụ, vật liệu</vt:lpstr>
      <vt:lpstr>Đối với việc trồng rau muống cạn thì bạn cần chuẩn bị một số vật dụng để trồng rau như hạt giống, dụng cụ làm vườn, thùng xốp, khay chậu,…</vt:lpstr>
      <vt:lpstr>Chi phí</vt:lpstr>
      <vt:lpstr>Chi phí</vt:lpstr>
      <vt:lpstr>      =&gt;Tổng số tiền:110k</vt:lpstr>
      <vt:lpstr> Trồng,chăm sóc và thu hoạch</vt:lpstr>
      <vt:lpstr> Trồng,chăm sóc và thu hoạch</vt:lpstr>
      <vt:lpstr>Các bước trồng rau muống</vt:lpstr>
      <vt:lpstr>Các bước trồng rau muống</vt:lpstr>
      <vt:lpstr>Các bước trồng rau muống</vt:lpstr>
      <vt:lpstr>Các bước trồng rau muống</vt:lpstr>
      <vt:lpstr>Các bước trồng rau muống</vt:lpstr>
      <vt:lpstr>Thanks for your listening</vt:lpstr>
      <vt:lpstr>Thanks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Dự án trồng rau an toàn</dc:title>
  <dc:creator>david</dc:creator>
  <cp:lastModifiedBy>vũ hạnh</cp:lastModifiedBy>
  <cp:revision>20</cp:revision>
  <dcterms:modified xsi:type="dcterms:W3CDTF">2024-05-10T17:22:40Z</dcterms:modified>
</cp:coreProperties>
</file>