
<file path=[Content_Types].xml><?xml version="1.0" encoding="utf-8"?>
<Types xmlns="http://schemas.openxmlformats.org/package/2006/content-types">
  <Default Extension="gif" ContentType="image/gif"/>
  <Default Extension="jpeg" ContentType="image/jpeg"/>
  <Default Extension="mp3" ContentType="audio/mpeg"/>
  <Default Extension="png" ContentType="image/png"/>
  <Default Extension="rels" ContentType="application/vnd.openxmlformats-package.relationships+xml"/>
  <Default Extension="wav" ContentType="audio/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ags/tag8.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bookmarkIdSeed="4">
  <p:sldMasterIdLst>
    <p:sldMasterId id="2147483648" r:id="rId1"/>
    <p:sldMasterId id="2147483662" r:id="rId2"/>
    <p:sldMasterId id="2147483674" r:id="rId3"/>
    <p:sldMasterId id="2147483686" r:id="rId4"/>
    <p:sldMasterId id="2147483698" r:id="rId5"/>
  </p:sldMasterIdLst>
  <p:notesMasterIdLst>
    <p:notesMasterId r:id="rId61"/>
  </p:notesMasterIdLst>
  <p:sldIdLst>
    <p:sldId id="332" r:id="rId6"/>
    <p:sldId id="333" r:id="rId7"/>
    <p:sldId id="272" r:id="rId8"/>
    <p:sldId id="278" r:id="rId9"/>
    <p:sldId id="283" r:id="rId10"/>
    <p:sldId id="279" r:id="rId11"/>
    <p:sldId id="280" r:id="rId12"/>
    <p:sldId id="281" r:id="rId13"/>
    <p:sldId id="282" r:id="rId14"/>
    <p:sldId id="275" r:id="rId15"/>
    <p:sldId id="284" r:id="rId16"/>
    <p:sldId id="287" r:id="rId17"/>
    <p:sldId id="289" r:id="rId18"/>
    <p:sldId id="290" r:id="rId19"/>
    <p:sldId id="292" r:id="rId20"/>
    <p:sldId id="293" r:id="rId21"/>
    <p:sldId id="294" r:id="rId22"/>
    <p:sldId id="296" r:id="rId23"/>
    <p:sldId id="297" r:id="rId24"/>
    <p:sldId id="299" r:id="rId25"/>
    <p:sldId id="303" r:id="rId26"/>
    <p:sldId id="305" r:id="rId27"/>
    <p:sldId id="304" r:id="rId28"/>
    <p:sldId id="306" r:id="rId29"/>
    <p:sldId id="307" r:id="rId30"/>
    <p:sldId id="308" r:id="rId31"/>
    <p:sldId id="309" r:id="rId32"/>
    <p:sldId id="310" r:id="rId33"/>
    <p:sldId id="311" r:id="rId34"/>
    <p:sldId id="312" r:id="rId35"/>
    <p:sldId id="313" r:id="rId36"/>
    <p:sldId id="314" r:id="rId37"/>
    <p:sldId id="315" r:id="rId38"/>
    <p:sldId id="317" r:id="rId39"/>
    <p:sldId id="319" r:id="rId40"/>
    <p:sldId id="320" r:id="rId41"/>
    <p:sldId id="321" r:id="rId42"/>
    <p:sldId id="322" r:id="rId43"/>
    <p:sldId id="326" r:id="rId44"/>
    <p:sldId id="336" r:id="rId45"/>
    <p:sldId id="338" r:id="rId46"/>
    <p:sldId id="340" r:id="rId47"/>
    <p:sldId id="342" r:id="rId48"/>
    <p:sldId id="344" r:id="rId49"/>
    <p:sldId id="263" r:id="rId50"/>
    <p:sldId id="256" r:id="rId51"/>
    <p:sldId id="257" r:id="rId52"/>
    <p:sldId id="258" r:id="rId53"/>
    <p:sldId id="262" r:id="rId54"/>
    <p:sldId id="261" r:id="rId55"/>
    <p:sldId id="259" r:id="rId56"/>
    <p:sldId id="267" r:id="rId57"/>
    <p:sldId id="327" r:id="rId58"/>
    <p:sldId id="328" r:id="rId59"/>
    <p:sldId id="329" r:id="rId60"/>
  </p:sldIdLst>
  <p:sldSz cx="9144000" cy="6858000" type="screen4x3"/>
  <p:notesSz cx="6858000" cy="9144000"/>
  <p:custDataLst>
    <p:tags r:id="rId62"/>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p:cViewPr varScale="1">
        <p:scale>
          <a:sx n="85" d="100"/>
          <a:sy n="85" d="100"/>
        </p:scale>
        <p:origin x="1406" y="62"/>
      </p:cViewPr>
      <p:guideLst>
        <p:guide orient="horz" pos="2160"/>
        <p:guide pos="2880"/>
      </p:guideLst>
    </p:cSldViewPr>
  </p:slideViewPr>
  <p:notesTextViewPr>
    <p:cViewPr>
      <p:scale>
        <a:sx n="1" d="1"/>
        <a:sy n="1" d="1"/>
      </p:scale>
      <p:origin x="0" y="0"/>
    </p:cViewPr>
  </p:notesTextViewPr>
  <p:notesViewPr>
    <p:cSldViewPr>
      <p:cViewPr varScale="1">
        <p:scale>
          <a:sx n="57" d="100"/>
          <a:sy n="57" d="100"/>
        </p:scale>
        <p:origin x="2754" y="7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presProps" Target="presProps.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61"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viewProps" Target="viewProps.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F89EF38-4BF1-4658-8081-3A699AB3DB73}" type="datetimeFigureOut">
              <a:rPr lang="en-US" smtClean="0"/>
              <a:pPr/>
              <a:t>5/11/2024</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7E22CC3-EED5-4FA2-A12D-AB3D4642B4D0}"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eaLnBrk="1" hangingPunct="1"/>
            <a:fld id="{294850EC-756B-4722-B3FE-79F884148530}" type="slidenum">
              <a:rPr lang="en-US" altLang="en-US" u="none">
                <a:latin typeface="Arial" panose="020B0604020202020204" pitchFamily="34" charset="0"/>
              </a:rPr>
              <a:pPr eaLnBrk="1" hangingPunct="1"/>
              <a:t>13</a:t>
            </a:fld>
            <a:endParaRPr lang="en-US" altLang="en-US" u="none">
              <a:latin typeface="Arial" panose="020B0604020202020204" pitchFamily="34" charset="0"/>
            </a:endParaRPr>
          </a:p>
        </p:txBody>
      </p:sp>
      <p:sp>
        <p:nvSpPr>
          <p:cNvPr id="37891" name="Rectangle 2"/>
          <p:cNvSpPr>
            <a:spLocks noGrp="1" noRot="1" noChangeAspect="1" noChangeArrowheads="1" noTextEdit="1"/>
          </p:cNvSpPr>
          <p:nvPr>
            <p:ph type="sldImg"/>
          </p:nvPr>
        </p:nvSpPr>
        <p:spPr/>
      </p:sp>
      <p:sp>
        <p:nvSpPr>
          <p:cNvPr id="37892"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eaLnBrk="1" hangingPunct="1"/>
            <a:fld id="{FF045EB5-9FD3-464D-879E-79542C9C091B}" type="slidenum">
              <a:rPr lang="en-US" altLang="en-US" u="none">
                <a:latin typeface="Arial" panose="020B0604020202020204" pitchFamily="34" charset="0"/>
              </a:rPr>
              <a:pPr eaLnBrk="1" hangingPunct="1"/>
              <a:t>23</a:t>
            </a:fld>
            <a:endParaRPr lang="en-US" altLang="en-US" u="none">
              <a:latin typeface="Arial" panose="020B0604020202020204" pitchFamily="34" charset="0"/>
            </a:endParaRPr>
          </a:p>
        </p:txBody>
      </p:sp>
      <p:sp>
        <p:nvSpPr>
          <p:cNvPr id="52227" name="Rectangle 2"/>
          <p:cNvSpPr>
            <a:spLocks noGrp="1" noRot="1" noChangeAspect="1" noChangeArrowheads="1" noTextEdit="1"/>
          </p:cNvSpPr>
          <p:nvPr>
            <p:ph type="sldImg"/>
          </p:nvPr>
        </p:nvSpPr>
        <p:spPr/>
      </p:sp>
      <p:sp>
        <p:nvSpPr>
          <p:cNvPr id="52228"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eaLnBrk="1" hangingPunct="1"/>
            <a:fld id="{C6AC4805-8F12-42EC-BF31-E59232648E85}" type="slidenum">
              <a:rPr lang="en-US" altLang="en-US" u="none">
                <a:latin typeface="Arial" panose="020B0604020202020204" pitchFamily="34" charset="0"/>
              </a:rPr>
              <a:pPr eaLnBrk="1" hangingPunct="1"/>
              <a:t>25</a:t>
            </a:fld>
            <a:endParaRPr lang="en-US" altLang="en-US" u="none">
              <a:latin typeface="Arial" panose="020B0604020202020204" pitchFamily="34" charset="0"/>
            </a:endParaRPr>
          </a:p>
        </p:txBody>
      </p:sp>
      <p:sp>
        <p:nvSpPr>
          <p:cNvPr id="56323" name="Rectangle 2"/>
          <p:cNvSpPr>
            <a:spLocks noGrp="1" noRot="1" noChangeAspect="1" noChangeArrowheads="1" noTextEdit="1"/>
          </p:cNvSpPr>
          <p:nvPr>
            <p:ph type="sldImg"/>
          </p:nvPr>
        </p:nvSpPr>
        <p:spPr/>
      </p:sp>
      <p:sp>
        <p:nvSpPr>
          <p:cNvPr id="56324"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eaLnBrk="1" hangingPunct="1"/>
            <a:fld id="{ECDD8ACF-CF73-45F1-8CCE-5CD968803F02}" type="slidenum">
              <a:rPr lang="en-US" altLang="en-US" u="none">
                <a:latin typeface="Arial" panose="020B0604020202020204" pitchFamily="34" charset="0"/>
              </a:rPr>
              <a:pPr eaLnBrk="1" hangingPunct="1"/>
              <a:t>26</a:t>
            </a:fld>
            <a:endParaRPr lang="en-US" altLang="en-US" u="none">
              <a:latin typeface="Arial" panose="020B0604020202020204" pitchFamily="34" charset="0"/>
            </a:endParaRPr>
          </a:p>
        </p:txBody>
      </p:sp>
      <p:sp>
        <p:nvSpPr>
          <p:cNvPr id="58371" name="Rectangle 2"/>
          <p:cNvSpPr>
            <a:spLocks noGrp="1" noRot="1" noChangeAspect="1" noChangeArrowheads="1" noTextEdit="1"/>
          </p:cNvSpPr>
          <p:nvPr>
            <p:ph type="sldImg"/>
          </p:nvPr>
        </p:nvSpPr>
        <p:spPr/>
      </p:sp>
      <p:sp>
        <p:nvSpPr>
          <p:cNvPr id="58372"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eaLnBrk="1" hangingPunct="1"/>
            <a:fld id="{16028B24-ABB7-4CAF-AAAF-B6A19CA245B5}" type="slidenum">
              <a:rPr lang="en-US" altLang="en-US" u="none">
                <a:latin typeface="Arial" panose="020B0604020202020204" pitchFamily="34" charset="0"/>
              </a:rPr>
              <a:pPr eaLnBrk="1" hangingPunct="1"/>
              <a:t>27</a:t>
            </a:fld>
            <a:endParaRPr lang="en-US" altLang="en-US" u="none">
              <a:latin typeface="Arial" panose="020B0604020202020204" pitchFamily="34" charset="0"/>
            </a:endParaRPr>
          </a:p>
        </p:txBody>
      </p:sp>
      <p:sp>
        <p:nvSpPr>
          <p:cNvPr id="59395" name="Rectangle 2"/>
          <p:cNvSpPr>
            <a:spLocks noGrp="1" noRot="1" noChangeAspect="1" noChangeArrowheads="1" noTextEdit="1"/>
          </p:cNvSpPr>
          <p:nvPr>
            <p:ph type="sldImg"/>
          </p:nvPr>
        </p:nvSpPr>
        <p:spPr/>
      </p:sp>
      <p:sp>
        <p:nvSpPr>
          <p:cNvPr id="59396"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eaLnBrk="1" hangingPunct="1"/>
            <a:fld id="{DDAF3DA5-08F7-49D0-95A5-8A87B622FA5B}" type="slidenum">
              <a:rPr lang="en-US" altLang="en-US" u="none">
                <a:latin typeface="Arial" panose="020B0604020202020204" pitchFamily="34" charset="0"/>
              </a:rPr>
              <a:pPr eaLnBrk="1" hangingPunct="1"/>
              <a:t>28</a:t>
            </a:fld>
            <a:endParaRPr lang="en-US" altLang="en-US" u="none">
              <a:latin typeface="Arial" panose="020B0604020202020204" pitchFamily="34" charset="0"/>
            </a:endParaRPr>
          </a:p>
        </p:txBody>
      </p:sp>
      <p:sp>
        <p:nvSpPr>
          <p:cNvPr id="60419" name="Rectangle 2"/>
          <p:cNvSpPr>
            <a:spLocks noGrp="1" noRot="1" noChangeAspect="1" noChangeArrowheads="1" noTextEdit="1"/>
          </p:cNvSpPr>
          <p:nvPr>
            <p:ph type="sldImg"/>
          </p:nvPr>
        </p:nvSpPr>
        <p:spPr/>
      </p:sp>
      <p:sp>
        <p:nvSpPr>
          <p:cNvPr id="60420"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eaLnBrk="1" hangingPunct="1"/>
            <a:fld id="{418BFED8-10D1-415F-82A0-7C51F46CF8FC}" type="slidenum">
              <a:rPr lang="en-US" altLang="en-US" u="none">
                <a:latin typeface="Arial" panose="020B0604020202020204" pitchFamily="34" charset="0"/>
              </a:rPr>
              <a:pPr eaLnBrk="1" hangingPunct="1"/>
              <a:t>29</a:t>
            </a:fld>
            <a:endParaRPr lang="en-US" altLang="en-US" u="none">
              <a:latin typeface="Arial" panose="020B0604020202020204" pitchFamily="34" charset="0"/>
            </a:endParaRPr>
          </a:p>
        </p:txBody>
      </p:sp>
      <p:sp>
        <p:nvSpPr>
          <p:cNvPr id="61443" name="Rectangle 2"/>
          <p:cNvSpPr>
            <a:spLocks noGrp="1" noRot="1" noChangeAspect="1" noChangeArrowheads="1" noTextEdit="1"/>
          </p:cNvSpPr>
          <p:nvPr>
            <p:ph type="sldImg"/>
          </p:nvPr>
        </p:nvSpPr>
        <p:spPr/>
      </p:sp>
      <p:sp>
        <p:nvSpPr>
          <p:cNvPr id="61444"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eaLnBrk="1" hangingPunct="1"/>
            <a:fld id="{9786607D-8339-4FC3-BE7B-0E45A8CA79C1}" type="slidenum">
              <a:rPr lang="en-US" altLang="en-US" u="none">
                <a:latin typeface="Arial" panose="020B0604020202020204" pitchFamily="34" charset="0"/>
              </a:rPr>
              <a:pPr eaLnBrk="1" hangingPunct="1"/>
              <a:t>30</a:t>
            </a:fld>
            <a:endParaRPr lang="en-US" altLang="en-US" u="none">
              <a:latin typeface="Arial" panose="020B0604020202020204" pitchFamily="34" charset="0"/>
            </a:endParaRPr>
          </a:p>
        </p:txBody>
      </p:sp>
      <p:sp>
        <p:nvSpPr>
          <p:cNvPr id="63491" name="Rectangle 2"/>
          <p:cNvSpPr>
            <a:spLocks noGrp="1" noRot="1" noChangeAspect="1" noChangeArrowheads="1" noTextEdit="1"/>
          </p:cNvSpPr>
          <p:nvPr>
            <p:ph type="sldImg"/>
          </p:nvPr>
        </p:nvSpPr>
        <p:spPr/>
      </p:sp>
      <p:sp>
        <p:nvSpPr>
          <p:cNvPr id="63492"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eaLnBrk="1" hangingPunct="1"/>
            <a:fld id="{68F9B51E-348D-4A61-BB5A-257FF9A3C118}" type="slidenum">
              <a:rPr lang="en-US" altLang="en-US" u="none">
                <a:latin typeface="Arial" panose="020B0604020202020204" pitchFamily="34" charset="0"/>
              </a:rPr>
              <a:pPr eaLnBrk="1" hangingPunct="1"/>
              <a:t>31</a:t>
            </a:fld>
            <a:endParaRPr lang="en-US" altLang="en-US" u="none">
              <a:latin typeface="Arial" panose="020B0604020202020204" pitchFamily="34" charset="0"/>
            </a:endParaRPr>
          </a:p>
        </p:txBody>
      </p:sp>
      <p:sp>
        <p:nvSpPr>
          <p:cNvPr id="64515" name="Rectangle 2"/>
          <p:cNvSpPr>
            <a:spLocks noGrp="1" noRot="1" noChangeAspect="1" noChangeArrowheads="1" noTextEdit="1"/>
          </p:cNvSpPr>
          <p:nvPr>
            <p:ph type="sldImg"/>
          </p:nvPr>
        </p:nvSpPr>
        <p:spPr/>
      </p:sp>
      <p:sp>
        <p:nvSpPr>
          <p:cNvPr id="64516"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Grp="1" noRot="1" noChangeAspect="1" noTextEdit="1"/>
          </p:cNvSpPr>
          <p:nvPr>
            <p:ph type="sldImg"/>
          </p:nvPr>
        </p:nvSpPr>
        <p:spPr>
          <a:ln/>
        </p:spPr>
      </p:sp>
      <p:sp>
        <p:nvSpPr>
          <p:cNvPr id="105475" name="Rectangle 3"/>
          <p:cNvSpPr>
            <a:spLocks noGrp="1"/>
          </p:cNvSpPr>
          <p:nvPr>
            <p:ph type="body" idx="1"/>
          </p:nvPr>
        </p:nvSpPr>
        <p:spPr/>
        <p:txBody>
          <a:bodyPr/>
          <a:lstStyle/>
          <a:p>
            <a:endParaRPr lang="vi-VN"/>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eaLnBrk="1" hangingPunct="1"/>
            <a:fld id="{80DF3C09-2B44-4A4C-96A8-5AA8142FB5C7}" type="slidenum">
              <a:rPr lang="en-US" altLang="en-US" u="none">
                <a:latin typeface="Arial" panose="020B0604020202020204" pitchFamily="34" charset="0"/>
              </a:rPr>
              <a:pPr eaLnBrk="1" hangingPunct="1"/>
              <a:t>14</a:t>
            </a:fld>
            <a:endParaRPr lang="en-US" altLang="en-US" u="none">
              <a:latin typeface="Arial" panose="020B0604020202020204" pitchFamily="34" charset="0"/>
            </a:endParaRPr>
          </a:p>
        </p:txBody>
      </p:sp>
      <p:sp>
        <p:nvSpPr>
          <p:cNvPr id="39939" name="Rectangle 2"/>
          <p:cNvSpPr>
            <a:spLocks noGrp="1" noRot="1" noChangeAspect="1" noChangeArrowheads="1" noTextEdit="1"/>
          </p:cNvSpPr>
          <p:nvPr>
            <p:ph type="sldImg"/>
          </p:nvPr>
        </p:nvSpPr>
        <p:spPr/>
      </p:sp>
      <p:sp>
        <p:nvSpPr>
          <p:cNvPr id="39940"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eaLnBrk="1" hangingPunct="1"/>
            <a:fld id="{D6CDB41E-30A6-4675-B6A1-E7D68FF8F1FB}" type="slidenum">
              <a:rPr lang="en-US" altLang="en-US" u="none">
                <a:latin typeface="Arial" panose="020B0604020202020204" pitchFamily="34" charset="0"/>
              </a:rPr>
              <a:pPr eaLnBrk="1" hangingPunct="1"/>
              <a:t>15</a:t>
            </a:fld>
            <a:endParaRPr lang="en-US" altLang="en-US" u="none">
              <a:latin typeface="Arial" panose="020B0604020202020204" pitchFamily="34" charset="0"/>
            </a:endParaRPr>
          </a:p>
        </p:txBody>
      </p:sp>
      <p:sp>
        <p:nvSpPr>
          <p:cNvPr id="40963" name="Rectangle 2"/>
          <p:cNvSpPr>
            <a:spLocks noGrp="1" noRot="1" noChangeAspect="1" noChangeArrowheads="1" noTextEdit="1"/>
          </p:cNvSpPr>
          <p:nvPr>
            <p:ph type="sldImg"/>
          </p:nvPr>
        </p:nvSpPr>
        <p:spPr/>
      </p:sp>
      <p:sp>
        <p:nvSpPr>
          <p:cNvPr id="40964"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eaLnBrk="1" hangingPunct="1"/>
            <a:fld id="{39481143-1988-4F78-9889-CFF16F9BD158}" type="slidenum">
              <a:rPr lang="en-US" altLang="en-US" u="none">
                <a:latin typeface="Arial" panose="020B0604020202020204" pitchFamily="34" charset="0"/>
              </a:rPr>
              <a:pPr eaLnBrk="1" hangingPunct="1"/>
              <a:t>16</a:t>
            </a:fld>
            <a:endParaRPr lang="en-US" altLang="en-US" u="none">
              <a:latin typeface="Arial" panose="020B0604020202020204" pitchFamily="34" charset="0"/>
            </a:endParaRPr>
          </a:p>
        </p:txBody>
      </p:sp>
      <p:sp>
        <p:nvSpPr>
          <p:cNvPr id="41987" name="Rectangle 2"/>
          <p:cNvSpPr>
            <a:spLocks noGrp="1" noRot="1" noChangeAspect="1" noChangeArrowheads="1" noTextEdit="1"/>
          </p:cNvSpPr>
          <p:nvPr>
            <p:ph type="sldImg"/>
          </p:nvPr>
        </p:nvSpPr>
        <p:spPr/>
      </p:sp>
      <p:sp>
        <p:nvSpPr>
          <p:cNvPr id="41988"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eaLnBrk="1" hangingPunct="1"/>
            <a:fld id="{C57D9108-C132-458D-AAC0-3287B11FDA39}" type="slidenum">
              <a:rPr lang="en-US" altLang="en-US" u="none">
                <a:latin typeface="Arial" panose="020B0604020202020204" pitchFamily="34" charset="0"/>
              </a:rPr>
              <a:pPr eaLnBrk="1" hangingPunct="1"/>
              <a:t>17</a:t>
            </a:fld>
            <a:endParaRPr lang="en-US" altLang="en-US" u="none">
              <a:latin typeface="Arial" panose="020B0604020202020204" pitchFamily="34" charset="0"/>
            </a:endParaRPr>
          </a:p>
        </p:txBody>
      </p:sp>
      <p:sp>
        <p:nvSpPr>
          <p:cNvPr id="43011" name="Rectangle 2"/>
          <p:cNvSpPr>
            <a:spLocks noGrp="1" noRot="1" noChangeAspect="1" noChangeArrowheads="1" noTextEdit="1"/>
          </p:cNvSpPr>
          <p:nvPr>
            <p:ph type="sldImg"/>
          </p:nvPr>
        </p:nvSpPr>
        <p:spPr/>
      </p:sp>
      <p:sp>
        <p:nvSpPr>
          <p:cNvPr id="43012"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eaLnBrk="1" hangingPunct="1"/>
            <a:fld id="{221E307F-D98F-452B-9D90-01A53DCD7967}" type="slidenum">
              <a:rPr lang="en-US" altLang="en-US" u="none">
                <a:latin typeface="Arial" panose="020B0604020202020204" pitchFamily="34" charset="0"/>
              </a:rPr>
              <a:pPr eaLnBrk="1" hangingPunct="1"/>
              <a:t>18</a:t>
            </a:fld>
            <a:endParaRPr lang="en-US" altLang="en-US" u="none">
              <a:latin typeface="Arial" panose="020B0604020202020204" pitchFamily="34" charset="0"/>
            </a:endParaRPr>
          </a:p>
        </p:txBody>
      </p:sp>
      <p:sp>
        <p:nvSpPr>
          <p:cNvPr id="46083" name="Rectangle 2"/>
          <p:cNvSpPr>
            <a:spLocks noGrp="1" noRot="1" noChangeAspect="1" noChangeArrowheads="1" noTextEdit="1"/>
          </p:cNvSpPr>
          <p:nvPr>
            <p:ph type="sldImg"/>
          </p:nvPr>
        </p:nvSpPr>
        <p:spPr/>
      </p:sp>
      <p:sp>
        <p:nvSpPr>
          <p:cNvPr id="46084"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eaLnBrk="1" hangingPunct="1"/>
            <a:fld id="{65B0D1CF-63D3-44DE-AFC8-E371A720E04C}" type="slidenum">
              <a:rPr lang="en-US" altLang="en-US" u="none">
                <a:latin typeface="Arial" panose="020B0604020202020204" pitchFamily="34" charset="0"/>
              </a:rPr>
              <a:pPr eaLnBrk="1" hangingPunct="1"/>
              <a:t>19</a:t>
            </a:fld>
            <a:endParaRPr lang="en-US" altLang="en-US" u="none">
              <a:latin typeface="Arial" panose="020B0604020202020204" pitchFamily="34" charset="0"/>
            </a:endParaRPr>
          </a:p>
        </p:txBody>
      </p:sp>
      <p:sp>
        <p:nvSpPr>
          <p:cNvPr id="47107" name="Rectangle 2"/>
          <p:cNvSpPr>
            <a:spLocks noGrp="1" noRot="1" noChangeAspect="1" noChangeArrowheads="1" noTextEdit="1"/>
          </p:cNvSpPr>
          <p:nvPr>
            <p:ph type="sldImg"/>
          </p:nvPr>
        </p:nvSpPr>
        <p:spPr/>
      </p:sp>
      <p:sp>
        <p:nvSpPr>
          <p:cNvPr id="47108"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eaLnBrk="1" hangingPunct="1"/>
            <a:fld id="{4ECFBF4B-B0C6-4E0B-9D0A-BF45EC8A8DE4}" type="slidenum">
              <a:rPr lang="en-US" altLang="en-US" u="none">
                <a:latin typeface="Arial" panose="020B0604020202020204" pitchFamily="34" charset="0"/>
              </a:rPr>
              <a:pPr eaLnBrk="1" hangingPunct="1"/>
              <a:t>20</a:t>
            </a:fld>
            <a:endParaRPr lang="en-US" altLang="en-US" u="none">
              <a:latin typeface="Arial" panose="020B0604020202020204" pitchFamily="34" charset="0"/>
            </a:endParaRPr>
          </a:p>
        </p:txBody>
      </p:sp>
      <p:sp>
        <p:nvSpPr>
          <p:cNvPr id="49155" name="Rectangle 2"/>
          <p:cNvSpPr>
            <a:spLocks noGrp="1" noRot="1" noChangeAspect="1" noChangeArrowheads="1" noTextEdit="1"/>
          </p:cNvSpPr>
          <p:nvPr>
            <p:ph type="sldImg"/>
          </p:nvPr>
        </p:nvSpPr>
        <p:spPr/>
      </p:sp>
      <p:sp>
        <p:nvSpPr>
          <p:cNvPr id="49156"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eaLnBrk="1" hangingPunct="1"/>
            <a:fld id="{700F8325-EBA0-4961-B9EE-ABD192B07A13}" type="slidenum">
              <a:rPr lang="en-US" altLang="en-US" u="none">
                <a:latin typeface="Arial" panose="020B0604020202020204" pitchFamily="34" charset="0"/>
              </a:rPr>
              <a:pPr eaLnBrk="1" hangingPunct="1"/>
              <a:t>21</a:t>
            </a:fld>
            <a:endParaRPr lang="en-US" altLang="en-US" u="none">
              <a:latin typeface="Arial" panose="020B0604020202020204" pitchFamily="34" charset="0"/>
            </a:endParaRPr>
          </a:p>
        </p:txBody>
      </p:sp>
      <p:sp>
        <p:nvSpPr>
          <p:cNvPr id="51203" name="Rectangle 2"/>
          <p:cNvSpPr>
            <a:spLocks noGrp="1" noRot="1" noChangeAspect="1" noChangeArrowheads="1" noTextEdit="1"/>
          </p:cNvSpPr>
          <p:nvPr>
            <p:ph type="sldImg"/>
          </p:nvPr>
        </p:nvSpPr>
        <p:spPr/>
      </p:sp>
      <p:sp>
        <p:nvSpPr>
          <p:cNvPr id="51204"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cs typeface="Arial"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E733514A-4128-4BA6-9904-602923891FA1}" type="datetimeFigureOut">
              <a:rPr lang="en-US" smtClean="0"/>
              <a:pPr/>
              <a:t>5/11/2024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56496AB4-F776-4346-9DBA-6BB7CBA5724F}"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E733514A-4128-4BA6-9904-602923891FA1}" type="datetimeFigureOut">
              <a:rPr lang="en-US" smtClean="0"/>
              <a:pPr/>
              <a:t>5/11/2024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56496AB4-F776-4346-9DBA-6BB7CBA5724F}"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E733514A-4128-4BA6-9904-602923891FA1}" type="datetimeFigureOut">
              <a:rPr lang="en-US" smtClean="0"/>
              <a:pPr/>
              <a:t>5/11/2024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56496AB4-F776-4346-9DBA-6BB7CBA5724F}"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88"/>
            <a:ext cx="4038600" cy="218757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38588"/>
            <a:ext cx="4038600" cy="218757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xfrm>
            <a:off x="457200" y="6356350"/>
            <a:ext cx="2133600" cy="365125"/>
          </a:xfrm>
          <a:prstGeom prst="rect">
            <a:avLst/>
          </a:prstGeom>
        </p:spPr>
        <p:txBody>
          <a:bodyPr/>
          <a:lstStyle>
            <a:lvl1pPr>
              <a:defRPr/>
            </a:lvl1pPr>
          </a:lstStyle>
          <a:p>
            <a:pPr>
              <a:defRPr/>
            </a:pPr>
            <a:endParaRPr lang="en-US"/>
          </a:p>
        </p:txBody>
      </p:sp>
      <p:sp>
        <p:nvSpPr>
          <p:cNvPr id="8" name="Rectangle 5"/>
          <p:cNvSpPr>
            <a:spLocks noGrp="1" noChangeArrowheads="1"/>
          </p:cNvSpPr>
          <p:nvPr>
            <p:ph type="ftr" sz="quarter" idx="11"/>
          </p:nvPr>
        </p:nvSpPr>
        <p:spPr>
          <a:xfrm>
            <a:off x="3124200" y="6356350"/>
            <a:ext cx="2895600" cy="365125"/>
          </a:xfrm>
          <a:prstGeom prst="rect">
            <a:avLst/>
          </a:prstGeom>
        </p:spPr>
        <p:txBody>
          <a:bodyPr/>
          <a:lstStyle>
            <a:lvl1pPr>
              <a:defRPr/>
            </a:lvl1pPr>
          </a:lstStyle>
          <a:p>
            <a:pPr>
              <a:defRPr/>
            </a:pPr>
            <a:endParaRPr lang="en-US"/>
          </a:p>
        </p:txBody>
      </p:sp>
      <p:sp>
        <p:nvSpPr>
          <p:cNvPr id="9" name="Rectangle 6"/>
          <p:cNvSpPr>
            <a:spLocks noGrp="1" noChangeArrowheads="1"/>
          </p:cNvSpPr>
          <p:nvPr>
            <p:ph type="sldNum" sz="quarter" idx="12"/>
          </p:nvPr>
        </p:nvSpPr>
        <p:spPr>
          <a:xfrm>
            <a:off x="6553200" y="6356350"/>
            <a:ext cx="2133600" cy="365125"/>
          </a:xfrm>
          <a:prstGeom prst="rect">
            <a:avLst/>
          </a:prstGeom>
        </p:spPr>
        <p:txBody>
          <a:bodyPr/>
          <a:lstStyle>
            <a:lvl1pPr>
              <a:defRPr/>
            </a:lvl1pPr>
          </a:lstStyle>
          <a:p>
            <a:fld id="{8B308FAE-C6CB-4EC4-B297-17CBF76E0C9D}" type="slidenum">
              <a:rPr lang="en-US" altLang="en-US"/>
              <a:pPr/>
              <a:t>‹#›</a:t>
            </a:fld>
            <a:endParaRPr lang="en-US"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ChangeArrowheads="1"/>
          </p:cNvSpPr>
          <p:nvPr>
            <p:ph type="dt" sz="half" idx="10"/>
          </p:nvPr>
        </p:nvSpPr>
        <p:spPr>
          <a:xfrm>
            <a:off x="457200" y="6356350"/>
            <a:ext cx="2133600" cy="365125"/>
          </a:xfrm>
          <a:prstGeom prst="rect">
            <a:avLst/>
          </a:prstGeom>
        </p:spPr>
        <p:txBody>
          <a:bodyPr/>
          <a:lstStyle>
            <a:lvl1pPr>
              <a:defRPr/>
            </a:lvl1pPr>
          </a:lstStyle>
          <a:p>
            <a:pPr>
              <a:defRPr/>
            </a:pPr>
            <a:endParaRPr lang="en-US"/>
          </a:p>
        </p:txBody>
      </p:sp>
      <p:sp>
        <p:nvSpPr>
          <p:cNvPr id="6" name="Footer Placeholder 5"/>
          <p:cNvSpPr>
            <a:spLocks noGrp="1" noChangeArrowheads="1"/>
          </p:cNvSpPr>
          <p:nvPr>
            <p:ph type="ftr" sz="quarter" idx="11"/>
          </p:nvPr>
        </p:nvSpPr>
        <p:spPr>
          <a:xfrm>
            <a:off x="3124200" y="6356350"/>
            <a:ext cx="2895600" cy="365125"/>
          </a:xfrm>
          <a:prstGeom prst="rect">
            <a:avLst/>
          </a:prstGeom>
        </p:spPr>
        <p:txBody>
          <a:bodyPr/>
          <a:lstStyle>
            <a:lvl1pPr>
              <a:defRPr/>
            </a:lvl1pPr>
          </a:lstStyle>
          <a:p>
            <a:pPr>
              <a:defRPr/>
            </a:pPr>
            <a:endParaRPr lang="en-US"/>
          </a:p>
        </p:txBody>
      </p:sp>
      <p:sp>
        <p:nvSpPr>
          <p:cNvPr id="7" name="Slide Number Placeholder 6"/>
          <p:cNvSpPr>
            <a:spLocks noGrp="1" noChangeArrowheads="1"/>
          </p:cNvSpPr>
          <p:nvPr>
            <p:ph type="sldNum" sz="quarter" idx="12"/>
          </p:nvPr>
        </p:nvSpPr>
        <p:spPr>
          <a:xfrm>
            <a:off x="6553200" y="6356350"/>
            <a:ext cx="2133600" cy="365125"/>
          </a:xfrm>
          <a:prstGeom prst="rect">
            <a:avLst/>
          </a:prstGeom>
        </p:spPr>
        <p:txBody>
          <a:bodyPr/>
          <a:lstStyle>
            <a:lvl1pPr>
              <a:defRPr/>
            </a:lvl1pPr>
          </a:lstStyle>
          <a:p>
            <a:fld id="{E596941A-AB24-417B-856D-FA86182990B2}" type="slidenum">
              <a:rPr lang="en-US" altLang="en-US"/>
              <a:pPr/>
              <a:t>‹#›</a:t>
            </a:fld>
            <a:endParaRPr lang="en-US"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p>
        </p:txBody>
      </p:sp>
      <p:sp>
        <p:nvSpPr>
          <p:cNvPr id="4" name="Rectangle 5"/>
          <p:cNvSpPr>
            <a:spLocks noGrp="1" noChangeArrowheads="1"/>
          </p:cNvSpPr>
          <p:nvPr>
            <p:ph type="ftr" sz="quarter" idx="11"/>
          </p:nvPr>
        </p:nvSpPr>
        <p:spPr>
          <a:xfrm>
            <a:off x="3124200" y="6245225"/>
            <a:ext cx="2895600" cy="476250"/>
          </a:xfrm>
          <a:prstGeom prst="rect">
            <a:avLst/>
          </a:prstGeom>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a:defRPr/>
            </a:pPr>
            <a:fld id="{255F0169-191F-4268-9975-9C16CBD3E6E3}" type="slidenum">
              <a:rPr lang="en-US"/>
              <a:pPr>
                <a:defRPr/>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733514A-4128-4BA6-9904-602923891FA1}" type="datetimeFigureOut">
              <a:rPr lang="en-US">
                <a:solidFill>
                  <a:prstClr val="black">
                    <a:tint val="75000"/>
                  </a:prstClr>
                </a:solidFill>
              </a:rPr>
              <a:pPr/>
              <a:t>5/11/2024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496AB4-F776-4346-9DBA-6BB7CBA5724F}"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733514A-4128-4BA6-9904-602923891FA1}" type="datetimeFigureOut">
              <a:rPr lang="en-US">
                <a:solidFill>
                  <a:prstClr val="black">
                    <a:tint val="75000"/>
                  </a:prstClr>
                </a:solidFill>
              </a:rPr>
              <a:pPr/>
              <a:t>5/11/2024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496AB4-F776-4346-9DBA-6BB7CBA5724F}"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733514A-4128-4BA6-9904-602923891FA1}" type="datetimeFigureOut">
              <a:rPr lang="en-US">
                <a:solidFill>
                  <a:prstClr val="black">
                    <a:tint val="75000"/>
                  </a:prstClr>
                </a:solidFill>
              </a:rPr>
              <a:pPr/>
              <a:t>5/11/2024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496AB4-F776-4346-9DBA-6BB7CBA5724F}"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733514A-4128-4BA6-9904-602923891FA1}" type="datetimeFigureOut">
              <a:rPr lang="en-US">
                <a:solidFill>
                  <a:prstClr val="black">
                    <a:tint val="75000"/>
                  </a:prstClr>
                </a:solidFill>
              </a:rPr>
              <a:pPr/>
              <a:t>5/11/2024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6496AB4-F776-4346-9DBA-6BB7CBA5724F}"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733514A-4128-4BA6-9904-602923891FA1}" type="datetimeFigureOut">
              <a:rPr lang="en-US">
                <a:solidFill>
                  <a:prstClr val="black">
                    <a:tint val="75000"/>
                  </a:prstClr>
                </a:solidFill>
              </a:rPr>
              <a:pPr/>
              <a:t>5/11/2024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6496AB4-F776-4346-9DBA-6BB7CBA5724F}"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E733514A-4128-4BA6-9904-602923891FA1}" type="datetimeFigureOut">
              <a:rPr lang="en-US" smtClean="0"/>
              <a:pPr/>
              <a:t>5/11/2024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56496AB4-F776-4346-9DBA-6BB7CBA5724F}"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733514A-4128-4BA6-9904-602923891FA1}" type="datetimeFigureOut">
              <a:rPr lang="en-US">
                <a:solidFill>
                  <a:prstClr val="black">
                    <a:tint val="75000"/>
                  </a:prstClr>
                </a:solidFill>
              </a:rPr>
              <a:pPr/>
              <a:t>5/11/2024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6496AB4-F776-4346-9DBA-6BB7CBA5724F}"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733514A-4128-4BA6-9904-602923891FA1}" type="datetimeFigureOut">
              <a:rPr lang="en-US">
                <a:solidFill>
                  <a:prstClr val="black">
                    <a:tint val="75000"/>
                  </a:prstClr>
                </a:solidFill>
              </a:rPr>
              <a:pPr/>
              <a:t>5/11/2024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6496AB4-F776-4346-9DBA-6BB7CBA5724F}"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733514A-4128-4BA6-9904-602923891FA1}" type="datetimeFigureOut">
              <a:rPr lang="en-US">
                <a:solidFill>
                  <a:prstClr val="black">
                    <a:tint val="75000"/>
                  </a:prstClr>
                </a:solidFill>
              </a:rPr>
              <a:pPr/>
              <a:t>5/11/2024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6496AB4-F776-4346-9DBA-6BB7CBA5724F}"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733514A-4128-4BA6-9904-602923891FA1}" type="datetimeFigureOut">
              <a:rPr lang="en-US">
                <a:solidFill>
                  <a:prstClr val="black">
                    <a:tint val="75000"/>
                  </a:prstClr>
                </a:solidFill>
              </a:rPr>
              <a:pPr/>
              <a:t>5/11/2024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6496AB4-F776-4346-9DBA-6BB7CBA5724F}"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733514A-4128-4BA6-9904-602923891FA1}" type="datetimeFigureOut">
              <a:rPr lang="en-US">
                <a:solidFill>
                  <a:prstClr val="black">
                    <a:tint val="75000"/>
                  </a:prstClr>
                </a:solidFill>
              </a:rPr>
              <a:pPr/>
              <a:t>5/11/2024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496AB4-F776-4346-9DBA-6BB7CBA5724F}"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733514A-4128-4BA6-9904-602923891FA1}" type="datetimeFigureOut">
              <a:rPr lang="en-US">
                <a:solidFill>
                  <a:prstClr val="black">
                    <a:tint val="75000"/>
                  </a:prstClr>
                </a:solidFill>
              </a:rPr>
              <a:pPr/>
              <a:t>5/11/2024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496AB4-F776-4346-9DBA-6BB7CBA5724F}"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733514A-4128-4BA6-9904-602923891FA1}" type="datetimeFigureOut">
              <a:rPr lang="en-US">
                <a:solidFill>
                  <a:prstClr val="black">
                    <a:tint val="75000"/>
                  </a:prstClr>
                </a:solidFill>
              </a:rPr>
              <a:pPr/>
              <a:t>5/11/2024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496AB4-F776-4346-9DBA-6BB7CBA5724F}"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733514A-4128-4BA6-9904-602923891FA1}" type="datetimeFigureOut">
              <a:rPr lang="en-US">
                <a:solidFill>
                  <a:prstClr val="black">
                    <a:tint val="75000"/>
                  </a:prstClr>
                </a:solidFill>
              </a:rPr>
              <a:pPr/>
              <a:t>5/11/2024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496AB4-F776-4346-9DBA-6BB7CBA5724F}"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733514A-4128-4BA6-9904-602923891FA1}" type="datetimeFigureOut">
              <a:rPr lang="en-US">
                <a:solidFill>
                  <a:prstClr val="black">
                    <a:tint val="75000"/>
                  </a:prstClr>
                </a:solidFill>
              </a:rPr>
              <a:pPr/>
              <a:t>5/11/2024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496AB4-F776-4346-9DBA-6BB7CBA5724F}"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733514A-4128-4BA6-9904-602923891FA1}" type="datetimeFigureOut">
              <a:rPr lang="en-US">
                <a:solidFill>
                  <a:prstClr val="black">
                    <a:tint val="75000"/>
                  </a:prstClr>
                </a:solidFill>
              </a:rPr>
              <a:pPr/>
              <a:t>5/11/2024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6496AB4-F776-4346-9DBA-6BB7CBA5724F}"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E733514A-4128-4BA6-9904-602923891FA1}" type="datetimeFigureOut">
              <a:rPr lang="en-US" smtClean="0"/>
              <a:pPr/>
              <a:t>5/11/2024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56496AB4-F776-4346-9DBA-6BB7CBA5724F}"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733514A-4128-4BA6-9904-602923891FA1}" type="datetimeFigureOut">
              <a:rPr lang="en-US">
                <a:solidFill>
                  <a:prstClr val="black">
                    <a:tint val="75000"/>
                  </a:prstClr>
                </a:solidFill>
              </a:rPr>
              <a:pPr/>
              <a:t>5/11/2024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6496AB4-F776-4346-9DBA-6BB7CBA5724F}"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733514A-4128-4BA6-9904-602923891FA1}" type="datetimeFigureOut">
              <a:rPr lang="en-US">
                <a:solidFill>
                  <a:prstClr val="black">
                    <a:tint val="75000"/>
                  </a:prstClr>
                </a:solidFill>
              </a:rPr>
              <a:pPr/>
              <a:t>5/11/2024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6496AB4-F776-4346-9DBA-6BB7CBA5724F}"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733514A-4128-4BA6-9904-602923891FA1}" type="datetimeFigureOut">
              <a:rPr lang="en-US">
                <a:solidFill>
                  <a:prstClr val="black">
                    <a:tint val="75000"/>
                  </a:prstClr>
                </a:solidFill>
              </a:rPr>
              <a:pPr/>
              <a:t>5/11/2024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6496AB4-F776-4346-9DBA-6BB7CBA5724F}"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733514A-4128-4BA6-9904-602923891FA1}" type="datetimeFigureOut">
              <a:rPr lang="en-US">
                <a:solidFill>
                  <a:prstClr val="black">
                    <a:tint val="75000"/>
                  </a:prstClr>
                </a:solidFill>
              </a:rPr>
              <a:pPr/>
              <a:t>5/11/2024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6496AB4-F776-4346-9DBA-6BB7CBA5724F}"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733514A-4128-4BA6-9904-602923891FA1}" type="datetimeFigureOut">
              <a:rPr lang="en-US">
                <a:solidFill>
                  <a:prstClr val="black">
                    <a:tint val="75000"/>
                  </a:prstClr>
                </a:solidFill>
              </a:rPr>
              <a:pPr/>
              <a:t>5/11/2024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6496AB4-F776-4346-9DBA-6BB7CBA5724F}"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733514A-4128-4BA6-9904-602923891FA1}" type="datetimeFigureOut">
              <a:rPr lang="en-US">
                <a:solidFill>
                  <a:prstClr val="black">
                    <a:tint val="75000"/>
                  </a:prstClr>
                </a:solidFill>
              </a:rPr>
              <a:pPr/>
              <a:t>5/11/2024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496AB4-F776-4346-9DBA-6BB7CBA5724F}"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733514A-4128-4BA6-9904-602923891FA1}" type="datetimeFigureOut">
              <a:rPr lang="en-US">
                <a:solidFill>
                  <a:prstClr val="black">
                    <a:tint val="75000"/>
                  </a:prstClr>
                </a:solidFill>
              </a:rPr>
              <a:pPr/>
              <a:t>5/11/2024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496AB4-F776-4346-9DBA-6BB7CBA5724F}"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733514A-4128-4BA6-9904-602923891FA1}" type="datetimeFigureOut">
              <a:rPr lang="en-US">
                <a:solidFill>
                  <a:prstClr val="black">
                    <a:tint val="75000"/>
                  </a:prstClr>
                </a:solidFill>
              </a:rPr>
              <a:pPr/>
              <a:t>5/11/2024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496AB4-F776-4346-9DBA-6BB7CBA5724F}"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733514A-4128-4BA6-9904-602923891FA1}" type="datetimeFigureOut">
              <a:rPr lang="en-US">
                <a:solidFill>
                  <a:prstClr val="black">
                    <a:tint val="75000"/>
                  </a:prstClr>
                </a:solidFill>
              </a:rPr>
              <a:pPr/>
              <a:t>5/11/2024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496AB4-F776-4346-9DBA-6BB7CBA5724F}"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733514A-4128-4BA6-9904-602923891FA1}" type="datetimeFigureOut">
              <a:rPr lang="en-US">
                <a:solidFill>
                  <a:prstClr val="black">
                    <a:tint val="75000"/>
                  </a:prstClr>
                </a:solidFill>
              </a:rPr>
              <a:pPr/>
              <a:t>5/11/2024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496AB4-F776-4346-9DBA-6BB7CBA5724F}"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E733514A-4128-4BA6-9904-602923891FA1}" type="datetimeFigureOut">
              <a:rPr lang="en-US" smtClean="0"/>
              <a:pPr/>
              <a:t>5/11/2024</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56496AB4-F776-4346-9DBA-6BB7CBA5724F}"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733514A-4128-4BA6-9904-602923891FA1}" type="datetimeFigureOut">
              <a:rPr lang="en-US">
                <a:solidFill>
                  <a:prstClr val="black">
                    <a:tint val="75000"/>
                  </a:prstClr>
                </a:solidFill>
              </a:rPr>
              <a:pPr/>
              <a:t>5/11/2024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6496AB4-F776-4346-9DBA-6BB7CBA5724F}"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733514A-4128-4BA6-9904-602923891FA1}" type="datetimeFigureOut">
              <a:rPr lang="en-US">
                <a:solidFill>
                  <a:prstClr val="black">
                    <a:tint val="75000"/>
                  </a:prstClr>
                </a:solidFill>
              </a:rPr>
              <a:pPr/>
              <a:t>5/11/2024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6496AB4-F776-4346-9DBA-6BB7CBA5724F}"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733514A-4128-4BA6-9904-602923891FA1}" type="datetimeFigureOut">
              <a:rPr lang="en-US">
                <a:solidFill>
                  <a:prstClr val="black">
                    <a:tint val="75000"/>
                  </a:prstClr>
                </a:solidFill>
              </a:rPr>
              <a:pPr/>
              <a:t>5/11/2024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6496AB4-F776-4346-9DBA-6BB7CBA5724F}"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733514A-4128-4BA6-9904-602923891FA1}" type="datetimeFigureOut">
              <a:rPr lang="en-US">
                <a:solidFill>
                  <a:prstClr val="black">
                    <a:tint val="75000"/>
                  </a:prstClr>
                </a:solidFill>
              </a:rPr>
              <a:pPr/>
              <a:t>5/11/2024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6496AB4-F776-4346-9DBA-6BB7CBA5724F}"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733514A-4128-4BA6-9904-602923891FA1}" type="datetimeFigureOut">
              <a:rPr lang="en-US">
                <a:solidFill>
                  <a:prstClr val="black">
                    <a:tint val="75000"/>
                  </a:prstClr>
                </a:solidFill>
              </a:rPr>
              <a:pPr/>
              <a:t>5/11/2024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6496AB4-F776-4346-9DBA-6BB7CBA5724F}"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733514A-4128-4BA6-9904-602923891FA1}" type="datetimeFigureOut">
              <a:rPr lang="en-US">
                <a:solidFill>
                  <a:prstClr val="black">
                    <a:tint val="75000"/>
                  </a:prstClr>
                </a:solidFill>
              </a:rPr>
              <a:pPr/>
              <a:t>5/11/2024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6496AB4-F776-4346-9DBA-6BB7CBA5724F}"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733514A-4128-4BA6-9904-602923891FA1}" type="datetimeFigureOut">
              <a:rPr lang="en-US">
                <a:solidFill>
                  <a:prstClr val="black">
                    <a:tint val="75000"/>
                  </a:prstClr>
                </a:solidFill>
              </a:rPr>
              <a:pPr/>
              <a:t>5/11/2024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496AB4-F776-4346-9DBA-6BB7CBA5724F}"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733514A-4128-4BA6-9904-602923891FA1}" type="datetimeFigureOut">
              <a:rPr lang="en-US">
                <a:solidFill>
                  <a:prstClr val="black">
                    <a:tint val="75000"/>
                  </a:prstClr>
                </a:solidFill>
              </a:rPr>
              <a:pPr/>
              <a:t>5/11/2024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496AB4-F776-4346-9DBA-6BB7CBA5724F}"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733514A-4128-4BA6-9904-602923891FA1}" type="datetimeFigureOut">
              <a:rPr lang="en-US">
                <a:solidFill>
                  <a:prstClr val="black">
                    <a:tint val="75000"/>
                  </a:prstClr>
                </a:solidFill>
              </a:rPr>
              <a:pPr/>
              <a:t>5/11/2024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496AB4-F776-4346-9DBA-6BB7CBA5724F}"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733514A-4128-4BA6-9904-602923891FA1}" type="datetimeFigureOut">
              <a:rPr lang="en-US">
                <a:solidFill>
                  <a:prstClr val="black">
                    <a:tint val="75000"/>
                  </a:prstClr>
                </a:solidFill>
              </a:rPr>
              <a:pPr/>
              <a:t>5/11/2024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496AB4-F776-4346-9DBA-6BB7CBA5724F}"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E733514A-4128-4BA6-9904-602923891FA1}" type="datetimeFigureOut">
              <a:rPr lang="en-US" smtClean="0"/>
              <a:pPr/>
              <a:t>5/11/2024</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56496AB4-F776-4346-9DBA-6BB7CBA5724F}"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733514A-4128-4BA6-9904-602923891FA1}" type="datetimeFigureOut">
              <a:rPr lang="en-US">
                <a:solidFill>
                  <a:prstClr val="black">
                    <a:tint val="75000"/>
                  </a:prstClr>
                </a:solidFill>
              </a:rPr>
              <a:pPr/>
              <a:t>5/11/2024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496AB4-F776-4346-9DBA-6BB7CBA5724F}"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733514A-4128-4BA6-9904-602923891FA1}" type="datetimeFigureOut">
              <a:rPr lang="en-US">
                <a:solidFill>
                  <a:prstClr val="black">
                    <a:tint val="75000"/>
                  </a:prstClr>
                </a:solidFill>
              </a:rPr>
              <a:pPr/>
              <a:t>5/11/2024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6496AB4-F776-4346-9DBA-6BB7CBA5724F}"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733514A-4128-4BA6-9904-602923891FA1}" type="datetimeFigureOut">
              <a:rPr lang="en-US">
                <a:solidFill>
                  <a:prstClr val="black">
                    <a:tint val="75000"/>
                  </a:prstClr>
                </a:solidFill>
              </a:rPr>
              <a:pPr/>
              <a:t>5/11/2024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6496AB4-F776-4346-9DBA-6BB7CBA5724F}"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733514A-4128-4BA6-9904-602923891FA1}" type="datetimeFigureOut">
              <a:rPr lang="en-US">
                <a:solidFill>
                  <a:prstClr val="black">
                    <a:tint val="75000"/>
                  </a:prstClr>
                </a:solidFill>
              </a:rPr>
              <a:pPr/>
              <a:t>5/11/2024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6496AB4-F776-4346-9DBA-6BB7CBA5724F}"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733514A-4128-4BA6-9904-602923891FA1}" type="datetimeFigureOut">
              <a:rPr lang="en-US">
                <a:solidFill>
                  <a:prstClr val="black">
                    <a:tint val="75000"/>
                  </a:prstClr>
                </a:solidFill>
              </a:rPr>
              <a:pPr/>
              <a:t>5/11/2024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6496AB4-F776-4346-9DBA-6BB7CBA5724F}"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733514A-4128-4BA6-9904-602923891FA1}" type="datetimeFigureOut">
              <a:rPr lang="en-US">
                <a:solidFill>
                  <a:prstClr val="black">
                    <a:tint val="75000"/>
                  </a:prstClr>
                </a:solidFill>
              </a:rPr>
              <a:pPr/>
              <a:t>5/11/2024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6496AB4-F776-4346-9DBA-6BB7CBA5724F}"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733514A-4128-4BA6-9904-602923891FA1}" type="datetimeFigureOut">
              <a:rPr lang="en-US">
                <a:solidFill>
                  <a:prstClr val="black">
                    <a:tint val="75000"/>
                  </a:prstClr>
                </a:solidFill>
              </a:rPr>
              <a:pPr/>
              <a:t>5/11/2024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6496AB4-F776-4346-9DBA-6BB7CBA5724F}"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733514A-4128-4BA6-9904-602923891FA1}" type="datetimeFigureOut">
              <a:rPr lang="en-US">
                <a:solidFill>
                  <a:prstClr val="black">
                    <a:tint val="75000"/>
                  </a:prstClr>
                </a:solidFill>
              </a:rPr>
              <a:pPr/>
              <a:t>5/11/2024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496AB4-F776-4346-9DBA-6BB7CBA5724F}"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733514A-4128-4BA6-9904-602923891FA1}" type="datetimeFigureOut">
              <a:rPr lang="en-US">
                <a:solidFill>
                  <a:prstClr val="black">
                    <a:tint val="75000"/>
                  </a:prstClr>
                </a:solidFill>
              </a:rPr>
              <a:pPr/>
              <a:t>5/11/2024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6496AB4-F776-4346-9DBA-6BB7CBA5724F}" type="slidenum">
              <a:rPr lang="en-US">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E733514A-4128-4BA6-9904-602923891FA1}" type="datetimeFigureOut">
              <a:rPr lang="en-US" smtClean="0"/>
              <a:pPr/>
              <a:t>5/11/2024</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56496AB4-F776-4346-9DBA-6BB7CBA5724F}"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3124200" y="6356350"/>
            <a:ext cx="2895600" cy="365125"/>
          </a:xfrm>
          <a:prstGeom prst="rect">
            <a:avLst/>
          </a:prstGeom>
        </p:spPr>
        <p:txBody>
          <a:bodyPr/>
          <a:lstStyle/>
          <a:p>
            <a:r>
              <a:rPr lang="en-US"/>
              <a:t>Thư viện stem-steam</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E733514A-4128-4BA6-9904-602923891FA1}" type="datetimeFigureOut">
              <a:rPr lang="en-US" smtClean="0"/>
              <a:pPr/>
              <a:t>5/11/2024</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56496AB4-F776-4346-9DBA-6BB7CBA5724F}"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E733514A-4128-4BA6-9904-602923891FA1}" type="datetimeFigureOut">
              <a:rPr lang="en-US" smtClean="0"/>
              <a:pPr/>
              <a:t>5/11/2024</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56496AB4-F776-4346-9DBA-6BB7CBA5724F}"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4.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5.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TextBox 6"/>
          <p:cNvSpPr txBox="1"/>
          <p:nvPr userDrawn="1"/>
        </p:nvSpPr>
        <p:spPr>
          <a:xfrm>
            <a:off x="3200400" y="6457890"/>
            <a:ext cx="5105400" cy="400110"/>
          </a:xfrm>
          <a:prstGeom prst="rect">
            <a:avLst/>
          </a:prstGeom>
          <a:noFill/>
        </p:spPr>
        <p:txBody>
          <a:bodyPr wrap="square" rtlCol="0">
            <a:spAutoFit/>
          </a:bodyPr>
          <a:lstStyle/>
          <a:p>
            <a:r>
              <a:rPr lang="en-US" sz="2000" b="0" cap="none" spc="0">
                <a:ln w="0"/>
                <a:gradFill>
                  <a:gsLst>
                    <a:gs pos="21000">
                      <a:srgbClr val="53575C"/>
                    </a:gs>
                    <a:gs pos="88000">
                      <a:srgbClr val="C5C7CA"/>
                    </a:gs>
                  </a:gsLst>
                  <a:lin ang="5400000"/>
                </a:gradFill>
                <a:effectLst/>
              </a:rPr>
              <a:t>Thư</a:t>
            </a:r>
            <a:r>
              <a:rPr lang="en-US" sz="2000" b="0" cap="none" spc="0" baseline="0">
                <a:ln w="0"/>
                <a:gradFill>
                  <a:gsLst>
                    <a:gs pos="21000">
                      <a:srgbClr val="53575C"/>
                    </a:gs>
                    <a:gs pos="88000">
                      <a:srgbClr val="C5C7CA"/>
                    </a:gs>
                  </a:gsLst>
                  <a:lin ang="5400000"/>
                </a:gradFill>
                <a:effectLst/>
              </a:rPr>
              <a:t> viện stem-steam</a:t>
            </a:r>
            <a:endParaRPr lang="en-US" sz="2000" b="0" cap="none" spc="0">
              <a:ln w="0"/>
              <a:gradFill>
                <a:gsLst>
                  <a:gs pos="21000">
                    <a:srgbClr val="53575C"/>
                  </a:gs>
                  <a:gs pos="88000">
                    <a:srgbClr val="C5C7CA"/>
                  </a:gs>
                </a:gsLst>
                <a:lin ang="5400000"/>
              </a:gradFill>
              <a:effectLst/>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710" r:id="rId14"/>
  </p:sldLayoutIdLst>
  <p:txStyles>
    <p:titleStyle>
      <a:lvl1pPr algn="ctr" defTabSz="914400" rtl="0" eaLnBrk="1" latinLnBrk="0" hangingPunct="1">
        <a:spcBef>
          <a:spcPct val="0"/>
        </a:spcBef>
        <a:buNone/>
        <a:defRPr sz="4400" b="0" i="0" u="none"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b="0" i="0" u="none"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733514A-4128-4BA6-9904-602923891FA1}" type="datetimeFigureOut">
              <a:rPr lang="en-US">
                <a:solidFill>
                  <a:prstClr val="black">
                    <a:tint val="75000"/>
                  </a:prstClr>
                </a:solidFill>
              </a:rPr>
              <a:pPr/>
              <a:t>5/11/2024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496AB4-F776-4346-9DBA-6BB7CBA5724F}" type="slidenum">
              <a:rPr lang="en-US">
                <a:solidFill>
                  <a:prstClr val="black">
                    <a:tint val="75000"/>
                  </a:prstClr>
                </a:solidFill>
              </a:rPr>
              <a:p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733514A-4128-4BA6-9904-602923891FA1}" type="datetimeFigureOut">
              <a:rPr lang="en-US">
                <a:solidFill>
                  <a:prstClr val="black">
                    <a:tint val="75000"/>
                  </a:prstClr>
                </a:solidFill>
              </a:rPr>
              <a:pPr/>
              <a:t>5/11/2024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496AB4-F776-4346-9DBA-6BB7CBA5724F}" type="slidenum">
              <a:rPr lang="en-US">
                <a:solidFill>
                  <a:prstClr val="black">
                    <a:tint val="75000"/>
                  </a:prstClr>
                </a:solidFill>
              </a:rPr>
              <a:p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733514A-4128-4BA6-9904-602923891FA1}" type="datetimeFigureOut">
              <a:rPr lang="en-US">
                <a:solidFill>
                  <a:prstClr val="black">
                    <a:tint val="75000"/>
                  </a:prstClr>
                </a:solidFill>
              </a:rPr>
              <a:pPr/>
              <a:t>5/11/2024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496AB4-F776-4346-9DBA-6BB7CBA5724F}" type="slidenum">
              <a:rPr lang="en-US">
                <a:solidFill>
                  <a:prstClr val="black">
                    <a:tint val="75000"/>
                  </a:prstClr>
                </a:solidFill>
              </a:rPr>
              <a:p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733514A-4128-4BA6-9904-602923891FA1}" type="datetimeFigureOut">
              <a:rPr lang="en-US">
                <a:solidFill>
                  <a:prstClr val="black">
                    <a:tint val="75000"/>
                  </a:prstClr>
                </a:solidFill>
              </a:rPr>
              <a:pPr/>
              <a:t>5/11/2024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496AB4-F776-4346-9DBA-6BB7CBA5724F}" type="slidenum">
              <a:rPr lang="en-US">
                <a:solidFill>
                  <a:prstClr val="black">
                    <a:tint val="75000"/>
                  </a:prstClr>
                </a:solidFill>
              </a:rPr>
              <a:p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jpeg"/><Relationship Id="rId1" Type="http://schemas.openxmlformats.org/officeDocument/2006/relationships/slideLayout" Target="../slideLayouts/slideLayout4.xml"/><Relationship Id="rId5" Type="http://schemas.openxmlformats.org/officeDocument/2006/relationships/image" Target="../media/image4.gif"/><Relationship Id="rId4" Type="http://schemas.openxmlformats.org/officeDocument/2006/relationships/image" Target="../media/image3.gif"/></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slideLayout" Target="../slideLayouts/slideLayout2.xml"/><Relationship Id="rId1" Type="http://schemas.openxmlformats.org/officeDocument/2006/relationships/tags" Target="../tags/tag6.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slideLayout" Target="../slideLayouts/slideLayout2.xml"/><Relationship Id="rId1" Type="http://schemas.openxmlformats.org/officeDocument/2006/relationships/tags" Target="../tags/tag7.xml"/><Relationship Id="rId5" Type="http://schemas.openxmlformats.org/officeDocument/2006/relationships/image" Target="../media/image18.jpeg"/><Relationship Id="rId4" Type="http://schemas.openxmlformats.org/officeDocument/2006/relationships/image" Target="../media/image17.jpeg"/></Relationships>
</file>

<file path=ppt/slides/_rels/slide1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s>
</file>

<file path=ppt/slides/_rels/slide1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xml"/><Relationship Id="rId1" Type="http://schemas.openxmlformats.org/officeDocument/2006/relationships/slideLayout" Target="../slideLayouts/slideLayout12.xml"/><Relationship Id="rId5" Type="http://schemas.openxmlformats.org/officeDocument/2006/relationships/image" Target="../media/image27.jpeg"/><Relationship Id="rId4" Type="http://schemas.openxmlformats.org/officeDocument/2006/relationships/image" Target="../media/image26.jpe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30.jpeg"/></Relationships>
</file>

<file path=ppt/slides/_rels/slide1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31.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33.jpeg"/></Relationships>
</file>

<file path=ppt/slides/_rels/slide22.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35.jpeg"/></Relationships>
</file>

<file path=ppt/slides/_rels/slide2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7.xml"/><Relationship Id="rId5" Type="http://schemas.openxmlformats.org/officeDocument/2006/relationships/image" Target="../media/image39.jpeg"/><Relationship Id="rId4" Type="http://schemas.openxmlformats.org/officeDocument/2006/relationships/image" Target="../media/image38.jpeg"/></Relationships>
</file>

<file path=ppt/slides/_rels/slide2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41.jpeg"/></Relationships>
</file>

<file path=ppt/slides/_rels/slide2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45.jpeg"/></Relationships>
</file>

<file path=ppt/slides/_rels/slide2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image" Target="../media/image50.jpeg"/></Relationships>
</file>

<file path=ppt/slides/_rels/slide3.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slideLayout" Target="../slideLayouts/slideLayout2.xml"/><Relationship Id="rId1" Type="http://schemas.openxmlformats.org/officeDocument/2006/relationships/tags" Target="../tags/tag2.xml"/><Relationship Id="rId4" Type="http://schemas.openxmlformats.org/officeDocument/2006/relationships/image" Target="../media/image6.gif"/></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xml"/></Relationships>
</file>

<file path=ppt/slides/_rels/slide40.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png"/><Relationship Id="rId1" Type="http://schemas.openxmlformats.org/officeDocument/2006/relationships/slideLayout" Target="../slideLayouts/slideLayout14.xml"/><Relationship Id="rId5" Type="http://schemas.openxmlformats.org/officeDocument/2006/relationships/image" Target="../media/image61.png"/><Relationship Id="rId4" Type="http://schemas.openxmlformats.org/officeDocument/2006/relationships/image" Target="../media/image60.jpeg"/></Relationships>
</file>

<file path=ppt/slides/_rels/slide4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14.xml"/><Relationship Id="rId5" Type="http://schemas.openxmlformats.org/officeDocument/2006/relationships/image" Target="../media/image65.jpeg"/><Relationship Id="rId4" Type="http://schemas.openxmlformats.org/officeDocument/2006/relationships/image" Target="../media/image64.png"/></Relationships>
</file>

<file path=ppt/slides/_rels/slide4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jpeg"/><Relationship Id="rId1" Type="http://schemas.openxmlformats.org/officeDocument/2006/relationships/slideLayout" Target="../slideLayouts/slideLayout7.xml"/><Relationship Id="rId4" Type="http://schemas.openxmlformats.org/officeDocument/2006/relationships/image" Target="../media/image68.jpeg"/></Relationships>
</file>

<file path=ppt/slides/_rels/slide43.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69.png"/><Relationship Id="rId7" Type="http://schemas.openxmlformats.org/officeDocument/2006/relationships/image" Target="../media/image73.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76.png"/><Relationship Id="rId4" Type="http://schemas.openxmlformats.org/officeDocument/2006/relationships/image" Target="../media/image75.jpeg"/></Relationships>
</file>

<file path=ppt/slides/_rels/slide46.xml.rels><?xml version="1.0" encoding="UTF-8" standalone="yes"?>
<Relationships xmlns="http://schemas.openxmlformats.org/package/2006/relationships"><Relationship Id="rId8" Type="http://schemas.microsoft.com/office/2007/relationships/hdphoto" Target="../media/hdphoto2.wdp"/><Relationship Id="rId13" Type="http://schemas.microsoft.com/office/2007/relationships/hdphoto" Target="../media/hdphoto3.wdp"/><Relationship Id="rId3" Type="http://schemas.openxmlformats.org/officeDocument/2006/relationships/slide" Target="slide47.xml"/><Relationship Id="rId7" Type="http://schemas.openxmlformats.org/officeDocument/2006/relationships/image" Target="../media/image79.png"/><Relationship Id="rId12" Type="http://schemas.openxmlformats.org/officeDocument/2006/relationships/image" Target="../media/image81.png"/><Relationship Id="rId2" Type="http://schemas.openxmlformats.org/officeDocument/2006/relationships/image" Target="../media/image77.jpeg"/><Relationship Id="rId1" Type="http://schemas.openxmlformats.org/officeDocument/2006/relationships/slideLayout" Target="../slideLayouts/slideLayout1.xml"/><Relationship Id="rId6" Type="http://schemas.openxmlformats.org/officeDocument/2006/relationships/slide" Target="slide48.xml"/><Relationship Id="rId11" Type="http://schemas.openxmlformats.org/officeDocument/2006/relationships/slide" Target="slide50.xml"/><Relationship Id="rId5" Type="http://schemas.microsoft.com/office/2007/relationships/hdphoto" Target="../media/hdphoto1.wdp"/><Relationship Id="rId15" Type="http://schemas.openxmlformats.org/officeDocument/2006/relationships/image" Target="../media/image82.jpeg"/><Relationship Id="rId10" Type="http://schemas.openxmlformats.org/officeDocument/2006/relationships/image" Target="../media/image80.jpeg"/><Relationship Id="rId4" Type="http://schemas.openxmlformats.org/officeDocument/2006/relationships/image" Target="../media/image78.png"/><Relationship Id="rId9" Type="http://schemas.openxmlformats.org/officeDocument/2006/relationships/slide" Target="slide49.xml"/><Relationship Id="rId14" Type="http://schemas.openxmlformats.org/officeDocument/2006/relationships/slide" Target="slide51.xml"/></Relationships>
</file>

<file path=ppt/slides/_rels/slide47.xml.rels><?xml version="1.0" encoding="UTF-8" standalone="yes"?>
<Relationships xmlns="http://schemas.openxmlformats.org/package/2006/relationships"><Relationship Id="rId8" Type="http://schemas.openxmlformats.org/officeDocument/2006/relationships/slide" Target="slide46.xml"/><Relationship Id="rId13" Type="http://schemas.microsoft.com/office/2007/relationships/hdphoto" Target="../media/hdphoto5.wdp"/><Relationship Id="rId3" Type="http://schemas.microsoft.com/office/2007/relationships/media" Target="../media/media3.mp3"/><Relationship Id="rId7" Type="http://schemas.openxmlformats.org/officeDocument/2006/relationships/image" Target="../media/image83.jpeg"/><Relationship Id="rId12" Type="http://schemas.openxmlformats.org/officeDocument/2006/relationships/image" Target="../media/image86.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audio1.wav"/><Relationship Id="rId11" Type="http://schemas.openxmlformats.org/officeDocument/2006/relationships/image" Target="../media/image85.png"/><Relationship Id="rId5" Type="http://schemas.openxmlformats.org/officeDocument/2006/relationships/slideLayout" Target="../slideLayouts/slideLayout7.xml"/><Relationship Id="rId10" Type="http://schemas.microsoft.com/office/2007/relationships/hdphoto" Target="../media/hdphoto4.wdp"/><Relationship Id="rId4" Type="http://schemas.openxmlformats.org/officeDocument/2006/relationships/audio" Target="../media/media3.mp3"/><Relationship Id="rId9" Type="http://schemas.openxmlformats.org/officeDocument/2006/relationships/image" Target="../media/image84.png"/><Relationship Id="rId14" Type="http://schemas.openxmlformats.org/officeDocument/2006/relationships/image" Target="../media/image87.png"/></Relationships>
</file>

<file path=ppt/slides/_rels/slide48.xml.rels><?xml version="1.0" encoding="UTF-8" standalone="yes"?>
<Relationships xmlns="http://schemas.openxmlformats.org/package/2006/relationships"><Relationship Id="rId8" Type="http://schemas.openxmlformats.org/officeDocument/2006/relationships/image" Target="../media/image85.png"/><Relationship Id="rId13" Type="http://schemas.microsoft.com/office/2007/relationships/hdphoto" Target="../media/hdphoto6.wdp"/><Relationship Id="rId3" Type="http://schemas.microsoft.com/office/2007/relationships/media" Target="../media/media3.mp3"/><Relationship Id="rId7" Type="http://schemas.openxmlformats.org/officeDocument/2006/relationships/image" Target="../media/image88.jpeg"/><Relationship Id="rId12" Type="http://schemas.openxmlformats.org/officeDocument/2006/relationships/image" Target="../media/image89.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audio1.wav"/><Relationship Id="rId11" Type="http://schemas.openxmlformats.org/officeDocument/2006/relationships/slide" Target="slide46.xml"/><Relationship Id="rId5" Type="http://schemas.openxmlformats.org/officeDocument/2006/relationships/slideLayout" Target="../slideLayouts/slideLayout21.xml"/><Relationship Id="rId10" Type="http://schemas.microsoft.com/office/2007/relationships/hdphoto" Target="../media/hdphoto5.wdp"/><Relationship Id="rId4" Type="http://schemas.openxmlformats.org/officeDocument/2006/relationships/audio" Target="../media/media3.mp3"/><Relationship Id="rId9" Type="http://schemas.openxmlformats.org/officeDocument/2006/relationships/image" Target="../media/image86.png"/><Relationship Id="rId14" Type="http://schemas.openxmlformats.org/officeDocument/2006/relationships/image" Target="../media/image87.png"/></Relationships>
</file>

<file path=ppt/slides/_rels/slide49.xml.rels><?xml version="1.0" encoding="UTF-8" standalone="yes"?>
<Relationships xmlns="http://schemas.openxmlformats.org/package/2006/relationships"><Relationship Id="rId8" Type="http://schemas.openxmlformats.org/officeDocument/2006/relationships/image" Target="../media/image85.png"/><Relationship Id="rId13" Type="http://schemas.openxmlformats.org/officeDocument/2006/relationships/image" Target="../media/image87.png"/><Relationship Id="rId3" Type="http://schemas.microsoft.com/office/2007/relationships/media" Target="../media/media3.mp3"/><Relationship Id="rId7" Type="http://schemas.openxmlformats.org/officeDocument/2006/relationships/image" Target="../media/image90.jpeg"/><Relationship Id="rId12" Type="http://schemas.openxmlformats.org/officeDocument/2006/relationships/image" Target="../media/image91.jpe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audio1.wav"/><Relationship Id="rId11" Type="http://schemas.openxmlformats.org/officeDocument/2006/relationships/slide" Target="slide46.xml"/><Relationship Id="rId5" Type="http://schemas.openxmlformats.org/officeDocument/2006/relationships/slideLayout" Target="../slideLayouts/slideLayout54.xml"/><Relationship Id="rId10" Type="http://schemas.microsoft.com/office/2007/relationships/hdphoto" Target="../media/hdphoto5.wdp"/><Relationship Id="rId4" Type="http://schemas.openxmlformats.org/officeDocument/2006/relationships/audio" Target="../media/media3.mp3"/><Relationship Id="rId9" Type="http://schemas.openxmlformats.org/officeDocument/2006/relationships/image" Target="../media/image86.png"/></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4.xml"/></Relationships>
</file>

<file path=ppt/slides/_rels/slide50.xml.rels><?xml version="1.0" encoding="UTF-8" standalone="yes"?>
<Relationships xmlns="http://schemas.openxmlformats.org/package/2006/relationships"><Relationship Id="rId8" Type="http://schemas.openxmlformats.org/officeDocument/2006/relationships/image" Target="../media/image85.png"/><Relationship Id="rId3" Type="http://schemas.microsoft.com/office/2007/relationships/media" Target="../media/media3.mp3"/><Relationship Id="rId7" Type="http://schemas.openxmlformats.org/officeDocument/2006/relationships/image" Target="../media/image92.jpeg"/><Relationship Id="rId12" Type="http://schemas.openxmlformats.org/officeDocument/2006/relationships/image" Target="../media/image87.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audio1.wav"/><Relationship Id="rId11" Type="http://schemas.microsoft.com/office/2007/relationships/hdphoto" Target="../media/hdphoto7.wdp"/><Relationship Id="rId5" Type="http://schemas.openxmlformats.org/officeDocument/2006/relationships/slideLayout" Target="../slideLayouts/slideLayout43.xml"/><Relationship Id="rId10" Type="http://schemas.openxmlformats.org/officeDocument/2006/relationships/image" Target="../media/image93.png"/><Relationship Id="rId4" Type="http://schemas.openxmlformats.org/officeDocument/2006/relationships/audio" Target="../media/media3.mp3"/><Relationship Id="rId9" Type="http://schemas.openxmlformats.org/officeDocument/2006/relationships/slide" Target="slide46.xml"/></Relationships>
</file>

<file path=ppt/slides/_rels/slide51.xml.rels><?xml version="1.0" encoding="UTF-8" standalone="yes"?>
<Relationships xmlns="http://schemas.openxmlformats.org/package/2006/relationships"><Relationship Id="rId8" Type="http://schemas.openxmlformats.org/officeDocument/2006/relationships/image" Target="../media/image85.png"/><Relationship Id="rId13" Type="http://schemas.openxmlformats.org/officeDocument/2006/relationships/image" Target="../media/image87.png"/><Relationship Id="rId3" Type="http://schemas.microsoft.com/office/2007/relationships/media" Target="../media/media3.mp3"/><Relationship Id="rId7" Type="http://schemas.openxmlformats.org/officeDocument/2006/relationships/image" Target="../media/image94.jpeg"/><Relationship Id="rId12" Type="http://schemas.openxmlformats.org/officeDocument/2006/relationships/image" Target="../media/image82.jpe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audio1.wav"/><Relationship Id="rId11" Type="http://schemas.openxmlformats.org/officeDocument/2006/relationships/slide" Target="slide46.xml"/><Relationship Id="rId5" Type="http://schemas.openxmlformats.org/officeDocument/2006/relationships/slideLayout" Target="../slideLayouts/slideLayout32.xml"/><Relationship Id="rId10" Type="http://schemas.microsoft.com/office/2007/relationships/hdphoto" Target="../media/hdphoto5.wdp"/><Relationship Id="rId4" Type="http://schemas.openxmlformats.org/officeDocument/2006/relationships/audio" Target="../media/media3.mp3"/><Relationship Id="rId9" Type="http://schemas.openxmlformats.org/officeDocument/2006/relationships/image" Target="../media/image86.png"/></Relationships>
</file>

<file path=ppt/slides/_rels/slide52.xml.rels><?xml version="1.0" encoding="UTF-8" standalone="yes"?>
<Relationships xmlns="http://schemas.openxmlformats.org/package/2006/relationships"><Relationship Id="rId3" Type="http://schemas.openxmlformats.org/officeDocument/2006/relationships/hyperlink" Target="https://blogtailieu.com/bo-60-tro-choi-power-point/" TargetMode="External"/><Relationship Id="rId2" Type="http://schemas.openxmlformats.org/officeDocument/2006/relationships/slideLayout" Target="../slideLayouts/slideLayout27.xml"/><Relationship Id="rId1" Type="http://schemas.openxmlformats.org/officeDocument/2006/relationships/tags" Target="../tags/tag8.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55.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26.xml"/><Relationship Id="rId5" Type="http://schemas.openxmlformats.org/officeDocument/2006/relationships/image" Target="../media/image98.png"/><Relationship Id="rId4" Type="http://schemas.openxmlformats.org/officeDocument/2006/relationships/image" Target="../media/image97.png"/></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Layout" Target="../slideLayouts/slideLayout2.xml"/><Relationship Id="rId1" Type="http://schemas.openxmlformats.org/officeDocument/2006/relationships/tags" Target="../tags/tag5.xml"/><Relationship Id="rId4" Type="http://schemas.openxmlformats.org/officeDocument/2006/relationships/image" Target="../media/image8.jpeg"/></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8" descr="Picture1"/>
          <p:cNvPicPr>
            <a:picLocks noGrp="1" noChangeAspect="1" noChangeArrowheads="1"/>
          </p:cNvPicPr>
          <p:nvPr>
            <p:ph sz="half" idx="4294967295"/>
          </p:nvPr>
        </p:nvPicPr>
        <p:blipFill>
          <a:blip r:embed="rId2"/>
          <a:srcRect l="4167" t="4468" r="4167" b="3934"/>
          <a:stretch>
            <a:fillRect/>
          </a:stretch>
        </p:blipFill>
        <p:spPr>
          <a:xfrm>
            <a:off x="0" y="0"/>
            <a:ext cx="9144000" cy="6858000"/>
          </a:xfrm>
          <a:prstGeom prst="rect">
            <a:avLst/>
          </a:prstGeom>
        </p:spPr>
      </p:pic>
      <p:pic>
        <p:nvPicPr>
          <p:cNvPr id="20483" name="Picture 162" descr="atom1"/>
          <p:cNvPicPr>
            <a:picLocks noChangeAspect="1" noChangeArrowheads="1" noCrop="1"/>
          </p:cNvPicPr>
          <p:nvPr/>
        </p:nvPicPr>
        <p:blipFill>
          <a:blip r:embed="rId3"/>
          <a:srcRect/>
          <a:stretch>
            <a:fillRect/>
          </a:stretch>
        </p:blipFill>
        <p:spPr bwMode="auto">
          <a:xfrm>
            <a:off x="1241425" y="1255713"/>
            <a:ext cx="1366838" cy="1143000"/>
          </a:xfrm>
          <a:prstGeom prst="rect">
            <a:avLst/>
          </a:prstGeom>
          <a:noFill/>
          <a:ln w="9525">
            <a:noFill/>
            <a:miter lim="800000"/>
            <a:headEnd/>
            <a:tailEnd/>
          </a:ln>
        </p:spPr>
      </p:pic>
      <p:pic>
        <p:nvPicPr>
          <p:cNvPr id="20484" name="Picture 5" descr="Nen"/>
          <p:cNvPicPr>
            <a:picLocks noChangeAspect="1" noChangeArrowheads="1" noCrop="1"/>
          </p:cNvPicPr>
          <p:nvPr/>
        </p:nvPicPr>
        <p:blipFill>
          <a:blip r:embed="rId4"/>
          <a:srcRect/>
          <a:stretch>
            <a:fillRect/>
          </a:stretch>
        </p:blipFill>
        <p:spPr bwMode="auto">
          <a:xfrm>
            <a:off x="6934200" y="376238"/>
            <a:ext cx="920750" cy="996950"/>
          </a:xfrm>
          <a:prstGeom prst="rect">
            <a:avLst/>
          </a:prstGeom>
          <a:noFill/>
          <a:ln w="9525">
            <a:noFill/>
            <a:miter lim="800000"/>
            <a:headEnd/>
            <a:tailEnd/>
          </a:ln>
        </p:spPr>
      </p:pic>
      <p:pic>
        <p:nvPicPr>
          <p:cNvPr id="20485" name="Picture 6" descr="Nen"/>
          <p:cNvPicPr>
            <a:picLocks noChangeAspect="1" noChangeArrowheads="1" noCrop="1"/>
          </p:cNvPicPr>
          <p:nvPr/>
        </p:nvPicPr>
        <p:blipFill>
          <a:blip r:embed="rId4"/>
          <a:srcRect/>
          <a:stretch>
            <a:fillRect/>
          </a:stretch>
        </p:blipFill>
        <p:spPr bwMode="auto">
          <a:xfrm>
            <a:off x="6584950" y="4927600"/>
            <a:ext cx="1689100" cy="1828800"/>
          </a:xfrm>
          <a:prstGeom prst="rect">
            <a:avLst/>
          </a:prstGeom>
          <a:noFill/>
          <a:ln w="9525">
            <a:noFill/>
            <a:miter lim="800000"/>
            <a:headEnd/>
            <a:tailEnd/>
          </a:ln>
        </p:spPr>
      </p:pic>
      <p:sp>
        <p:nvSpPr>
          <p:cNvPr id="7" name="WordArt 4" descr="ANH DONG"/>
          <p:cNvSpPr>
            <a:spLocks noChangeArrowheads="1" noChangeShapeType="1" noTextEdit="1"/>
          </p:cNvSpPr>
          <p:nvPr/>
        </p:nvSpPr>
        <p:spPr bwMode="auto">
          <a:xfrm>
            <a:off x="381000" y="914400"/>
            <a:ext cx="8305800" cy="2870199"/>
          </a:xfrm>
          <a:prstGeom prst="rect">
            <a:avLst/>
          </a:prstGeom>
        </p:spPr>
        <p:txBody>
          <a:bodyPr wrap="none" fromWordArt="1">
            <a:prstTxWarp prst="textWave2">
              <a:avLst>
                <a:gd name="adj1" fmla="val 13005"/>
                <a:gd name="adj2" fmla="val 470"/>
              </a:avLst>
            </a:prstTxWarp>
          </a:bodyPr>
          <a:lstStyle/>
          <a:p>
            <a:pPr algn="ctr"/>
            <a:r>
              <a:rPr lang="vi-VN" sz="2700" kern="10" dirty="0">
                <a:ln w="9525">
                  <a:solidFill>
                    <a:srgbClr val="993300"/>
                  </a:solidFill>
                  <a:round/>
                  <a:headEnd/>
                  <a:tailEnd/>
                </a:ln>
                <a:solidFill>
                  <a:srgbClr val="FF0000"/>
                </a:solidFill>
                <a:effectLst>
                  <a:outerShdw dist="45791" dir="2021404" algn="ctr" rotWithShape="0">
                    <a:srgbClr val="B2B2B2">
                      <a:alpha val="79999"/>
                    </a:srgbClr>
                  </a:outerShdw>
                </a:effectLst>
                <a:latin typeface="Times New Roman"/>
                <a:cs typeface="Times New Roman"/>
              </a:rPr>
              <a:t>Chào mừng các em  đến với tiết học </a:t>
            </a:r>
            <a:endParaRPr lang="en-US" sz="2700" kern="10" dirty="0">
              <a:ln w="9525">
                <a:solidFill>
                  <a:srgbClr val="993300"/>
                </a:solidFill>
                <a:round/>
                <a:headEnd/>
                <a:tailEnd/>
              </a:ln>
              <a:solidFill>
                <a:srgbClr val="FF0000"/>
              </a:solidFill>
              <a:effectLst>
                <a:outerShdw dist="45791" dir="2021404" algn="ctr" rotWithShape="0">
                  <a:srgbClr val="B2B2B2">
                    <a:alpha val="79999"/>
                  </a:srgbClr>
                </a:outerShdw>
              </a:effectLst>
              <a:latin typeface="Times New Roman"/>
              <a:cs typeface="Times New Roman"/>
            </a:endParaRPr>
          </a:p>
          <a:p>
            <a:pPr algn="ctr"/>
            <a:r>
              <a:rPr lang="vi-VN" sz="2700" kern="10" dirty="0">
                <a:ln w="9525">
                  <a:solidFill>
                    <a:srgbClr val="993300"/>
                  </a:solidFill>
                  <a:round/>
                  <a:headEnd/>
                  <a:tailEnd/>
                </a:ln>
                <a:solidFill>
                  <a:srgbClr val="FF0000"/>
                </a:solidFill>
                <a:effectLst>
                  <a:outerShdw dist="45791" dir="2021404" algn="ctr" rotWithShape="0">
                    <a:srgbClr val="B2B2B2">
                      <a:alpha val="79999"/>
                    </a:srgbClr>
                  </a:outerShdw>
                </a:effectLst>
                <a:latin typeface="Times New Roman"/>
                <a:cs typeface="Times New Roman"/>
              </a:rPr>
              <a:t>Công nghệ</a:t>
            </a:r>
            <a:r>
              <a:rPr lang="en-US" sz="2700" kern="10" dirty="0">
                <a:ln w="9525">
                  <a:solidFill>
                    <a:srgbClr val="993300"/>
                  </a:solidFill>
                  <a:round/>
                  <a:headEnd/>
                  <a:tailEnd/>
                </a:ln>
                <a:solidFill>
                  <a:srgbClr val="FF0000"/>
                </a:solidFill>
                <a:effectLst>
                  <a:outerShdw dist="45791" dir="2021404" algn="ctr" rotWithShape="0">
                    <a:srgbClr val="B2B2B2">
                      <a:alpha val="79999"/>
                    </a:srgbClr>
                  </a:outerShdw>
                </a:effectLst>
                <a:latin typeface="Times New Roman"/>
                <a:cs typeface="Times New Roman"/>
              </a:rPr>
              <a:t> 7</a:t>
            </a:r>
          </a:p>
          <a:p>
            <a:pPr algn="ctr"/>
            <a:endParaRPr lang="en-US" sz="2700" kern="10" dirty="0">
              <a:ln w="9525">
                <a:solidFill>
                  <a:srgbClr val="993300"/>
                </a:solidFill>
                <a:round/>
                <a:headEnd/>
                <a:tailEnd/>
              </a:ln>
              <a:solidFill>
                <a:srgbClr val="FF0000"/>
              </a:solidFill>
              <a:effectLst>
                <a:outerShdw dist="45791" dir="2021404" algn="ctr" rotWithShape="0">
                  <a:srgbClr val="B2B2B2">
                    <a:alpha val="79999"/>
                  </a:srgbClr>
                </a:outerShdw>
              </a:effectLst>
              <a:latin typeface="Times New Roman"/>
              <a:cs typeface="Times New Roman"/>
            </a:endParaRPr>
          </a:p>
          <a:p>
            <a:pPr algn="ctr"/>
            <a:r>
              <a:rPr lang="en-US" sz="2700" kern="10" dirty="0" err="1">
                <a:ln w="9525">
                  <a:solidFill>
                    <a:srgbClr val="993300"/>
                  </a:solidFill>
                  <a:round/>
                  <a:headEnd/>
                  <a:tailEnd/>
                </a:ln>
                <a:solidFill>
                  <a:srgbClr val="FF0000"/>
                </a:solidFill>
                <a:effectLst>
                  <a:outerShdw dist="45791" dir="2021404" algn="ctr" rotWithShape="0">
                    <a:srgbClr val="B2B2B2">
                      <a:alpha val="79999"/>
                    </a:srgbClr>
                  </a:outerShdw>
                </a:effectLst>
                <a:latin typeface="Times New Roman"/>
                <a:cs typeface="Times New Roman"/>
              </a:rPr>
              <a:t>Giáo</a:t>
            </a:r>
            <a:r>
              <a:rPr lang="en-US" sz="2700" kern="10" dirty="0">
                <a:ln w="9525">
                  <a:solidFill>
                    <a:srgbClr val="993300"/>
                  </a:solidFill>
                  <a:round/>
                  <a:headEnd/>
                  <a:tailEnd/>
                </a:ln>
                <a:solidFill>
                  <a:srgbClr val="FF0000"/>
                </a:solidFill>
                <a:effectLst>
                  <a:outerShdw dist="45791" dir="2021404" algn="ctr" rotWithShape="0">
                    <a:srgbClr val="B2B2B2">
                      <a:alpha val="79999"/>
                    </a:srgbClr>
                  </a:outerShdw>
                </a:effectLst>
                <a:latin typeface="Times New Roman"/>
                <a:cs typeface="Times New Roman"/>
              </a:rPr>
              <a:t> </a:t>
            </a:r>
            <a:r>
              <a:rPr lang="en-US" sz="2700" kern="10" dirty="0" err="1">
                <a:ln w="9525">
                  <a:solidFill>
                    <a:srgbClr val="993300"/>
                  </a:solidFill>
                  <a:round/>
                  <a:headEnd/>
                  <a:tailEnd/>
                </a:ln>
                <a:solidFill>
                  <a:srgbClr val="FF0000"/>
                </a:solidFill>
                <a:effectLst>
                  <a:outerShdw dist="45791" dir="2021404" algn="ctr" rotWithShape="0">
                    <a:srgbClr val="B2B2B2">
                      <a:alpha val="79999"/>
                    </a:srgbClr>
                  </a:outerShdw>
                </a:effectLst>
                <a:latin typeface="Times New Roman"/>
                <a:cs typeface="Times New Roman"/>
              </a:rPr>
              <a:t>viên</a:t>
            </a:r>
            <a:r>
              <a:rPr lang="en-US" sz="2700" kern="10" dirty="0">
                <a:ln w="9525">
                  <a:solidFill>
                    <a:srgbClr val="993300"/>
                  </a:solidFill>
                  <a:round/>
                  <a:headEnd/>
                  <a:tailEnd/>
                </a:ln>
                <a:solidFill>
                  <a:srgbClr val="FF0000"/>
                </a:solidFill>
                <a:effectLst>
                  <a:outerShdw dist="45791" dir="2021404" algn="ctr" rotWithShape="0">
                    <a:srgbClr val="B2B2B2">
                      <a:alpha val="79999"/>
                    </a:srgbClr>
                  </a:outerShdw>
                </a:effectLst>
                <a:latin typeface="Times New Roman"/>
                <a:cs typeface="Times New Roman"/>
              </a:rPr>
              <a:t>: Hoàng </a:t>
            </a:r>
            <a:r>
              <a:rPr lang="en-US" sz="2700" kern="10" dirty="0" err="1">
                <a:ln w="9525">
                  <a:solidFill>
                    <a:srgbClr val="993300"/>
                  </a:solidFill>
                  <a:round/>
                  <a:headEnd/>
                  <a:tailEnd/>
                </a:ln>
                <a:solidFill>
                  <a:srgbClr val="FF0000"/>
                </a:solidFill>
                <a:effectLst>
                  <a:outerShdw dist="45791" dir="2021404" algn="ctr" rotWithShape="0">
                    <a:srgbClr val="B2B2B2">
                      <a:alpha val="79999"/>
                    </a:srgbClr>
                  </a:outerShdw>
                </a:effectLst>
                <a:latin typeface="Times New Roman"/>
                <a:cs typeface="Times New Roman"/>
              </a:rPr>
              <a:t>Thị</a:t>
            </a:r>
            <a:r>
              <a:rPr lang="en-US" sz="2700" kern="10" dirty="0">
                <a:ln w="9525">
                  <a:solidFill>
                    <a:srgbClr val="993300"/>
                  </a:solidFill>
                  <a:round/>
                  <a:headEnd/>
                  <a:tailEnd/>
                </a:ln>
                <a:solidFill>
                  <a:srgbClr val="FF0000"/>
                </a:solidFill>
                <a:effectLst>
                  <a:outerShdw dist="45791" dir="2021404" algn="ctr" rotWithShape="0">
                    <a:srgbClr val="B2B2B2">
                      <a:alpha val="79999"/>
                    </a:srgbClr>
                  </a:outerShdw>
                </a:effectLst>
                <a:latin typeface="Times New Roman"/>
                <a:cs typeface="Times New Roman"/>
              </a:rPr>
              <a:t> </a:t>
            </a:r>
            <a:r>
              <a:rPr lang="en-US" sz="2700" kern="10" dirty="0" err="1">
                <a:ln w="9525">
                  <a:solidFill>
                    <a:srgbClr val="993300"/>
                  </a:solidFill>
                  <a:round/>
                  <a:headEnd/>
                  <a:tailEnd/>
                </a:ln>
                <a:solidFill>
                  <a:srgbClr val="FF0000"/>
                </a:solidFill>
                <a:effectLst>
                  <a:outerShdw dist="45791" dir="2021404" algn="ctr" rotWithShape="0">
                    <a:srgbClr val="B2B2B2">
                      <a:alpha val="79999"/>
                    </a:srgbClr>
                  </a:outerShdw>
                </a:effectLst>
                <a:latin typeface="Times New Roman"/>
                <a:cs typeface="Times New Roman"/>
              </a:rPr>
              <a:t>Phương</a:t>
            </a:r>
            <a:endParaRPr lang="en-US" sz="2700" kern="10" dirty="0">
              <a:ln w="9525">
                <a:solidFill>
                  <a:srgbClr val="993300"/>
                </a:solidFill>
                <a:round/>
                <a:headEnd/>
                <a:tailEnd/>
              </a:ln>
              <a:solidFill>
                <a:srgbClr val="FF0000"/>
              </a:solidFill>
              <a:effectLst>
                <a:outerShdw dist="45791" dir="2021404" algn="ctr" rotWithShape="0">
                  <a:srgbClr val="B2B2B2">
                    <a:alpha val="79999"/>
                  </a:srgbClr>
                </a:outerShdw>
              </a:effectLst>
              <a:latin typeface="Times New Roman"/>
              <a:cs typeface="Times New Roman"/>
            </a:endParaRPr>
          </a:p>
        </p:txBody>
      </p:sp>
      <p:pic>
        <p:nvPicPr>
          <p:cNvPr id="20488" name="Picture 11" descr="buch005"/>
          <p:cNvPicPr>
            <a:picLocks noChangeAspect="1" noChangeArrowheads="1" noCrop="1"/>
          </p:cNvPicPr>
          <p:nvPr/>
        </p:nvPicPr>
        <p:blipFill>
          <a:blip r:embed="rId5"/>
          <a:srcRect/>
          <a:stretch>
            <a:fillRect/>
          </a:stretch>
        </p:blipFill>
        <p:spPr bwMode="auto">
          <a:xfrm>
            <a:off x="2819400" y="3886200"/>
            <a:ext cx="3810000" cy="2971800"/>
          </a:xfrm>
          <a:prstGeom prst="rect">
            <a:avLst/>
          </a:prstGeom>
          <a:noFill/>
          <a:ln w="9525">
            <a:noFill/>
            <a:miter lim="800000"/>
            <a:headEnd/>
            <a:tailEnd/>
          </a:ln>
        </p:spPr>
      </p:pic>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19"/>
          <p:cNvSpPr txBox="1">
            <a:spLocks noChangeArrowheads="1"/>
          </p:cNvSpPr>
          <p:nvPr/>
        </p:nvSpPr>
        <p:spPr bwMode="auto">
          <a:xfrm>
            <a:off x="246956" y="5253335"/>
            <a:ext cx="387798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None/>
            </a:pPr>
            <a:r>
              <a:rPr lang="en-US" sz="2400" dirty="0" err="1">
                <a:latin typeface="Times New Roman" panose="02020603050405020304" charset="0"/>
                <a:cs typeface="Times New Roman" panose="02020603050405020304" charset="0"/>
              </a:rPr>
              <a:t>Hình</a:t>
            </a:r>
            <a:r>
              <a:rPr lang="en-US" sz="2400" dirty="0">
                <a:latin typeface="Times New Roman" panose="02020603050405020304" charset="0"/>
                <a:cs typeface="Times New Roman" panose="02020603050405020304" charset="0"/>
              </a:rPr>
              <a:t> a: </a:t>
            </a:r>
            <a:r>
              <a:rPr lang="en-US" sz="2400" dirty="0" err="1">
                <a:latin typeface="Times New Roman" panose="02020603050405020304" charset="0"/>
                <a:cs typeface="Times New Roman" panose="02020603050405020304" charset="0"/>
              </a:rPr>
              <a:t>Trồng</a:t>
            </a:r>
            <a:r>
              <a:rPr lang="en-US" sz="2400" dirty="0">
                <a:latin typeface="Times New Roman" panose="02020603050405020304" charset="0"/>
                <a:cs typeface="Times New Roman" panose="02020603050405020304" charset="0"/>
              </a:rPr>
              <a:t> </a:t>
            </a:r>
            <a:r>
              <a:rPr lang="en-US" sz="2400" dirty="0" err="1">
                <a:latin typeface="Times New Roman" panose="02020603050405020304" charset="0"/>
                <a:cs typeface="Times New Roman" panose="02020603050405020304" charset="0"/>
              </a:rPr>
              <a:t>bằng</a:t>
            </a:r>
            <a:r>
              <a:rPr lang="en-US" sz="2400" dirty="0">
                <a:latin typeface="Times New Roman" panose="02020603050405020304" charset="0"/>
                <a:cs typeface="Times New Roman" panose="02020603050405020304" charset="0"/>
              </a:rPr>
              <a:t> </a:t>
            </a:r>
            <a:r>
              <a:rPr lang="en-US" sz="2400" dirty="0" err="1">
                <a:latin typeface="Times New Roman" panose="02020603050405020304" charset="0"/>
                <a:cs typeface="Times New Roman" panose="02020603050405020304" charset="0"/>
              </a:rPr>
              <a:t>đoạn</a:t>
            </a:r>
            <a:r>
              <a:rPr lang="en-US" sz="2400" dirty="0">
                <a:latin typeface="Times New Roman" panose="02020603050405020304" charset="0"/>
                <a:cs typeface="Times New Roman" panose="02020603050405020304" charset="0"/>
              </a:rPr>
              <a:t> </a:t>
            </a:r>
            <a:r>
              <a:rPr lang="en-US" sz="2400" dirty="0" err="1">
                <a:latin typeface="Times New Roman" panose="02020603050405020304" charset="0"/>
                <a:cs typeface="Times New Roman" panose="02020603050405020304" charset="0"/>
              </a:rPr>
              <a:t>thân</a:t>
            </a:r>
            <a:endParaRPr lang="en-US" altLang="vi-VN" sz="2100" b="1" dirty="0">
              <a:solidFill>
                <a:srgbClr val="FF3300"/>
              </a:solidFill>
              <a:latin typeface="Times New Roman" panose="02020603050405020304" charset="0"/>
              <a:cs typeface="Times New Roman" panose="02020603050405020304" charset="0"/>
            </a:endParaRPr>
          </a:p>
        </p:txBody>
      </p:sp>
      <p:sp>
        <p:nvSpPr>
          <p:cNvPr id="13" name="Rectangle 18"/>
          <p:cNvSpPr>
            <a:spLocks noChangeArrowheads="1"/>
          </p:cNvSpPr>
          <p:nvPr/>
        </p:nvSpPr>
        <p:spPr bwMode="auto">
          <a:xfrm>
            <a:off x="2659886" y="4888468"/>
            <a:ext cx="390042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tabLst>
                <a:tab pos="228600" algn="l"/>
                <a:tab pos="342900" algn="l"/>
                <a:tab pos="457200" algn="l"/>
                <a:tab pos="571500" algn="l"/>
              </a:tabLst>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tabLst>
                <a:tab pos="228600" algn="l"/>
                <a:tab pos="342900" algn="l"/>
                <a:tab pos="457200" algn="l"/>
                <a:tab pos="571500" algn="l"/>
              </a:tabLst>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tabLst>
                <a:tab pos="228600" algn="l"/>
                <a:tab pos="342900" algn="l"/>
                <a:tab pos="457200" algn="l"/>
                <a:tab pos="571500" algn="l"/>
              </a:tabLst>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tabLst>
                <a:tab pos="228600" algn="l"/>
                <a:tab pos="342900" algn="l"/>
                <a:tab pos="457200" algn="l"/>
                <a:tab pos="571500" algn="l"/>
              </a:tabLst>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tabLst>
                <a:tab pos="228600" algn="l"/>
                <a:tab pos="342900" algn="l"/>
                <a:tab pos="457200" algn="l"/>
                <a:tab pos="571500" algn="l"/>
              </a:tabLst>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tabLst>
                <a:tab pos="228600" algn="l"/>
                <a:tab pos="342900" algn="l"/>
                <a:tab pos="457200" algn="l"/>
                <a:tab pos="571500" algn="l"/>
              </a:tabLst>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tabLst>
                <a:tab pos="228600" algn="l"/>
                <a:tab pos="342900" algn="l"/>
                <a:tab pos="457200" algn="l"/>
                <a:tab pos="571500" algn="l"/>
              </a:tabLst>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tabLst>
                <a:tab pos="228600" algn="l"/>
                <a:tab pos="342900" algn="l"/>
                <a:tab pos="457200" algn="l"/>
                <a:tab pos="571500" algn="l"/>
              </a:tabLst>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tabLst>
                <a:tab pos="228600" algn="l"/>
                <a:tab pos="342900" algn="l"/>
                <a:tab pos="457200" algn="l"/>
                <a:tab pos="571500" algn="l"/>
              </a:tabLst>
              <a:defRPr sz="2000">
                <a:solidFill>
                  <a:schemeClr val="tx1"/>
                </a:solidFill>
                <a:latin typeface="Calibri" panose="020F0502020204030204" pitchFamily="34" charset="0"/>
              </a:defRPr>
            </a:lvl9pPr>
          </a:lstStyle>
          <a:p>
            <a:pPr>
              <a:spcBef>
                <a:spcPct val="0"/>
              </a:spcBef>
              <a:buFontTx/>
              <a:buNone/>
            </a:pPr>
            <a:r>
              <a:rPr lang="en-AU" altLang="vi-VN" sz="1800" b="1" dirty="0" err="1">
                <a:latin typeface="Times New Roman" panose="02020603050405020304" charset="0"/>
                <a:cs typeface="Times New Roman" panose="02020603050405020304" charset="0"/>
              </a:rPr>
              <a:t>Hình</a:t>
            </a:r>
            <a:r>
              <a:rPr lang="en-AU" altLang="vi-VN" sz="1800" b="1" dirty="0">
                <a:latin typeface="Times New Roman" panose="02020603050405020304" charset="0"/>
                <a:cs typeface="Times New Roman" panose="02020603050405020304" charset="0"/>
              </a:rPr>
              <a:t> </a:t>
            </a:r>
            <a:r>
              <a:rPr lang="en-US" altLang="vi-VN" sz="1800" b="1" dirty="0">
                <a:latin typeface="Times New Roman" panose="02020603050405020304" charset="0"/>
                <a:cs typeface="Times New Roman" panose="02020603050405020304" charset="0"/>
              </a:rPr>
              <a:t>3.1: </a:t>
            </a:r>
            <a:r>
              <a:rPr lang="en-US" altLang="vi-VN" sz="1800" b="1" dirty="0" err="1">
                <a:latin typeface="Times New Roman" panose="02020603050405020304" charset="0"/>
                <a:cs typeface="Times New Roman" panose="02020603050405020304" charset="0"/>
              </a:rPr>
              <a:t>Một</a:t>
            </a:r>
            <a:r>
              <a:rPr lang="en-US" altLang="vi-VN" sz="1800" b="1" dirty="0">
                <a:latin typeface="Times New Roman" panose="02020603050405020304" charset="0"/>
                <a:cs typeface="Times New Roman" panose="02020603050405020304" charset="0"/>
              </a:rPr>
              <a:t> </a:t>
            </a:r>
            <a:r>
              <a:rPr lang="en-US" altLang="vi-VN" sz="1800" b="1" dirty="0" err="1">
                <a:latin typeface="Times New Roman" panose="02020603050405020304" charset="0"/>
                <a:cs typeface="Times New Roman" panose="02020603050405020304" charset="0"/>
              </a:rPr>
              <a:t>số</a:t>
            </a:r>
            <a:r>
              <a:rPr lang="en-US" altLang="vi-VN" sz="1800" b="1" dirty="0">
                <a:latin typeface="Times New Roman" panose="02020603050405020304" charset="0"/>
                <a:cs typeface="Times New Roman" panose="02020603050405020304" charset="0"/>
              </a:rPr>
              <a:t> </a:t>
            </a:r>
            <a:r>
              <a:rPr lang="en-US" altLang="vi-VN" sz="1800" b="1" dirty="0" err="1">
                <a:latin typeface="Times New Roman" panose="02020603050405020304" charset="0"/>
                <a:cs typeface="Times New Roman" panose="02020603050405020304" charset="0"/>
              </a:rPr>
              <a:t>hình</a:t>
            </a:r>
            <a:r>
              <a:rPr lang="en-US" altLang="vi-VN" sz="1800" b="1" dirty="0">
                <a:latin typeface="Times New Roman" panose="02020603050405020304" charset="0"/>
                <a:cs typeface="Times New Roman" panose="02020603050405020304" charset="0"/>
              </a:rPr>
              <a:t> </a:t>
            </a:r>
            <a:r>
              <a:rPr lang="en-US" altLang="vi-VN" sz="1800" b="1" dirty="0" err="1">
                <a:latin typeface="Times New Roman" panose="02020603050405020304" charset="0"/>
                <a:cs typeface="Times New Roman" panose="02020603050405020304" charset="0"/>
              </a:rPr>
              <a:t>thức</a:t>
            </a:r>
            <a:r>
              <a:rPr lang="en-US" altLang="vi-VN" sz="1800" b="1" dirty="0">
                <a:latin typeface="Times New Roman" panose="02020603050405020304" charset="0"/>
                <a:cs typeface="Times New Roman" panose="02020603050405020304" charset="0"/>
              </a:rPr>
              <a:t> </a:t>
            </a:r>
            <a:r>
              <a:rPr lang="en-US" altLang="vi-VN" sz="1800" b="1" dirty="0" err="1">
                <a:latin typeface="Times New Roman" panose="02020603050405020304" charset="0"/>
                <a:cs typeface="Times New Roman" panose="02020603050405020304" charset="0"/>
              </a:rPr>
              <a:t>gieo</a:t>
            </a:r>
            <a:r>
              <a:rPr lang="en-US" altLang="vi-VN" sz="1800" b="1" dirty="0">
                <a:latin typeface="Times New Roman" panose="02020603050405020304" charset="0"/>
                <a:cs typeface="Times New Roman" panose="02020603050405020304" charset="0"/>
              </a:rPr>
              <a:t> </a:t>
            </a:r>
            <a:r>
              <a:rPr lang="en-US" altLang="vi-VN" sz="1800" b="1" dirty="0" err="1">
                <a:latin typeface="Times New Roman" panose="02020603050405020304" charset="0"/>
                <a:cs typeface="Times New Roman" panose="02020603050405020304" charset="0"/>
              </a:rPr>
              <a:t>trồng</a:t>
            </a:r>
            <a:endParaRPr lang="vi-VN" altLang="vi-VN" sz="1800" b="1" dirty="0">
              <a:latin typeface="Times New Roman" panose="02020603050405020304" charset="0"/>
              <a:cs typeface="Times New Roman" panose="02020603050405020304" charset="0"/>
            </a:endParaRPr>
          </a:p>
        </p:txBody>
      </p:sp>
      <p:pic>
        <p:nvPicPr>
          <p:cNvPr id="14" name="Shape 99"/>
          <p:cNvPicPr/>
          <p:nvPr/>
        </p:nvPicPr>
        <p:blipFill rotWithShape="1">
          <a:blip r:embed="rId3"/>
          <a:srcRect t="13796" r="754"/>
          <a:stretch>
            <a:fillRect/>
          </a:stretch>
        </p:blipFill>
        <p:spPr>
          <a:xfrm>
            <a:off x="0" y="1773872"/>
            <a:ext cx="9144000" cy="2950528"/>
          </a:xfrm>
          <a:prstGeom prst="rect">
            <a:avLst/>
          </a:prstGeom>
        </p:spPr>
      </p:pic>
      <p:sp>
        <p:nvSpPr>
          <p:cNvPr id="2" name="TextBox 1"/>
          <p:cNvSpPr txBox="1"/>
          <p:nvPr/>
        </p:nvSpPr>
        <p:spPr>
          <a:xfrm>
            <a:off x="212612" y="300335"/>
            <a:ext cx="8931388" cy="1446550"/>
          </a:xfrm>
          <a:prstGeom prst="rect">
            <a:avLst/>
          </a:prstGeom>
          <a:noFill/>
        </p:spPr>
        <p:txBody>
          <a:bodyPr wrap="square" rtlCol="0">
            <a:spAutoFit/>
          </a:bodyPr>
          <a:lstStyle/>
          <a:p>
            <a:pPr marL="457200" indent="-457200">
              <a:buAutoNum type="arabicPeriod"/>
            </a:pPr>
            <a:r>
              <a:rPr lang="en-US" sz="3200" dirty="0" err="1">
                <a:solidFill>
                  <a:srgbClr val="FF0000"/>
                </a:solidFill>
                <a:latin typeface="Times New Roman" panose="02020603050405020304" charset="0"/>
                <a:cs typeface="Times New Roman" panose="02020603050405020304" charset="0"/>
              </a:rPr>
              <a:t>Gieo</a:t>
            </a:r>
            <a:r>
              <a:rPr lang="en-US" sz="3200" dirty="0">
                <a:solidFill>
                  <a:srgbClr val="FF0000"/>
                </a:solidFill>
                <a:latin typeface="Times New Roman" panose="02020603050405020304" charset="0"/>
                <a:cs typeface="Times New Roman" panose="02020603050405020304" charset="0"/>
              </a:rPr>
              <a:t> </a:t>
            </a:r>
            <a:r>
              <a:rPr lang="en-US" sz="3200" dirty="0" err="1">
                <a:solidFill>
                  <a:srgbClr val="FF0000"/>
                </a:solidFill>
                <a:latin typeface="Times New Roman" panose="02020603050405020304" charset="0"/>
                <a:cs typeface="Times New Roman" panose="02020603050405020304" charset="0"/>
              </a:rPr>
              <a:t>hạt</a:t>
            </a:r>
            <a:r>
              <a:rPr lang="en-US" sz="3200" dirty="0">
                <a:solidFill>
                  <a:srgbClr val="FF0000"/>
                </a:solidFill>
                <a:latin typeface="Times New Roman" panose="02020603050405020304" charset="0"/>
                <a:cs typeface="Times New Roman" panose="02020603050405020304" charset="0"/>
              </a:rPr>
              <a:t>: </a:t>
            </a:r>
            <a:r>
              <a:rPr lang="en-US" sz="3200" dirty="0" err="1">
                <a:solidFill>
                  <a:srgbClr val="FF0000"/>
                </a:solidFill>
                <a:latin typeface="Times New Roman" panose="02020603050405020304" charset="0"/>
                <a:cs typeface="Times New Roman" panose="02020603050405020304" charset="0"/>
              </a:rPr>
              <a:t>Áp</a:t>
            </a:r>
            <a:r>
              <a:rPr lang="en-US" sz="3200" dirty="0">
                <a:solidFill>
                  <a:srgbClr val="FF0000"/>
                </a:solidFill>
                <a:latin typeface="Times New Roman" panose="02020603050405020304" charset="0"/>
                <a:cs typeface="Times New Roman" panose="02020603050405020304" charset="0"/>
              </a:rPr>
              <a:t> </a:t>
            </a:r>
            <a:r>
              <a:rPr lang="en-US" sz="3200" dirty="0" err="1">
                <a:solidFill>
                  <a:srgbClr val="FF0000"/>
                </a:solidFill>
                <a:latin typeface="Times New Roman" panose="02020603050405020304" charset="0"/>
                <a:cs typeface="Times New Roman" panose="02020603050405020304" charset="0"/>
              </a:rPr>
              <a:t>dụng</a:t>
            </a:r>
            <a:r>
              <a:rPr lang="en-US" sz="3200" dirty="0">
                <a:solidFill>
                  <a:srgbClr val="FF0000"/>
                </a:solidFill>
                <a:latin typeface="Times New Roman" panose="02020603050405020304" charset="0"/>
                <a:cs typeface="Times New Roman" panose="02020603050405020304" charset="0"/>
              </a:rPr>
              <a:t> </a:t>
            </a:r>
            <a:r>
              <a:rPr lang="en-US" sz="3200" dirty="0" err="1">
                <a:solidFill>
                  <a:srgbClr val="FF0000"/>
                </a:solidFill>
                <a:latin typeface="Times New Roman" panose="02020603050405020304" charset="0"/>
                <a:cs typeface="Times New Roman" panose="02020603050405020304" charset="0"/>
              </a:rPr>
              <a:t>với</a:t>
            </a:r>
            <a:r>
              <a:rPr lang="en-US" sz="3200" dirty="0">
                <a:solidFill>
                  <a:srgbClr val="FF0000"/>
                </a:solidFill>
                <a:latin typeface="Times New Roman" panose="02020603050405020304" charset="0"/>
                <a:cs typeface="Times New Roman" panose="02020603050405020304" charset="0"/>
              </a:rPr>
              <a:t> </a:t>
            </a:r>
            <a:r>
              <a:rPr lang="en-US" sz="3200" dirty="0" err="1">
                <a:solidFill>
                  <a:srgbClr val="FF0000"/>
                </a:solidFill>
                <a:latin typeface="Times New Roman" panose="02020603050405020304" charset="0"/>
                <a:cs typeface="Times New Roman" panose="02020603050405020304" charset="0"/>
              </a:rPr>
              <a:t>nhiều</a:t>
            </a:r>
            <a:r>
              <a:rPr lang="en-US" sz="3200" dirty="0">
                <a:solidFill>
                  <a:srgbClr val="FF0000"/>
                </a:solidFill>
                <a:latin typeface="Times New Roman" panose="02020603050405020304" charset="0"/>
                <a:cs typeface="Times New Roman" panose="02020603050405020304" charset="0"/>
              </a:rPr>
              <a:t> </a:t>
            </a:r>
            <a:r>
              <a:rPr lang="en-US" sz="3200" dirty="0" err="1">
                <a:solidFill>
                  <a:srgbClr val="FF0000"/>
                </a:solidFill>
                <a:latin typeface="Times New Roman" panose="02020603050405020304" charset="0"/>
                <a:cs typeface="Times New Roman" panose="02020603050405020304" charset="0"/>
              </a:rPr>
              <a:t>loại</a:t>
            </a:r>
            <a:r>
              <a:rPr lang="en-US" sz="3200" dirty="0">
                <a:solidFill>
                  <a:srgbClr val="FF0000"/>
                </a:solidFill>
                <a:latin typeface="Times New Roman" panose="02020603050405020304" charset="0"/>
                <a:cs typeface="Times New Roman" panose="02020603050405020304" charset="0"/>
              </a:rPr>
              <a:t> </a:t>
            </a:r>
            <a:r>
              <a:rPr lang="en-US" sz="3200" dirty="0" err="1">
                <a:solidFill>
                  <a:srgbClr val="FF0000"/>
                </a:solidFill>
                <a:latin typeface="Times New Roman" panose="02020603050405020304" charset="0"/>
                <a:cs typeface="Times New Roman" panose="02020603050405020304" charset="0"/>
              </a:rPr>
              <a:t>cây</a:t>
            </a:r>
            <a:r>
              <a:rPr lang="en-US" sz="3200" dirty="0">
                <a:solidFill>
                  <a:srgbClr val="FF0000"/>
                </a:solidFill>
                <a:latin typeface="Times New Roman" panose="02020603050405020304" charset="0"/>
                <a:cs typeface="Times New Roman" panose="02020603050405020304" charset="0"/>
              </a:rPr>
              <a:t> </a:t>
            </a:r>
            <a:r>
              <a:rPr lang="en-US" sz="3200" dirty="0" err="1">
                <a:solidFill>
                  <a:srgbClr val="FF0000"/>
                </a:solidFill>
                <a:latin typeface="Times New Roman" panose="02020603050405020304" charset="0"/>
                <a:cs typeface="Times New Roman" panose="02020603050405020304" charset="0"/>
              </a:rPr>
              <a:t>ngắn</a:t>
            </a:r>
            <a:r>
              <a:rPr lang="en-US" sz="3200" dirty="0">
                <a:solidFill>
                  <a:srgbClr val="FF0000"/>
                </a:solidFill>
                <a:latin typeface="Times New Roman" panose="02020603050405020304" charset="0"/>
                <a:cs typeface="Times New Roman" panose="02020603050405020304" charset="0"/>
              </a:rPr>
              <a:t> </a:t>
            </a:r>
            <a:r>
              <a:rPr lang="en-US" sz="3200" dirty="0" err="1">
                <a:solidFill>
                  <a:srgbClr val="FF0000"/>
                </a:solidFill>
                <a:latin typeface="Times New Roman" panose="02020603050405020304" charset="0"/>
                <a:cs typeface="Times New Roman" panose="02020603050405020304" charset="0"/>
              </a:rPr>
              <a:t>ngày</a:t>
            </a:r>
            <a:r>
              <a:rPr lang="en-US" sz="3200" dirty="0">
                <a:solidFill>
                  <a:srgbClr val="FF0000"/>
                </a:solidFill>
                <a:latin typeface="Times New Roman" panose="02020603050405020304" charset="0"/>
                <a:cs typeface="Times New Roman" panose="02020603050405020304" charset="0"/>
              </a:rPr>
              <a:t> </a:t>
            </a:r>
            <a:r>
              <a:rPr lang="en-US" sz="3200" dirty="0" err="1">
                <a:solidFill>
                  <a:srgbClr val="FF0000"/>
                </a:solidFill>
                <a:latin typeface="Times New Roman" panose="02020603050405020304" charset="0"/>
                <a:cs typeface="Times New Roman" panose="02020603050405020304" charset="0"/>
              </a:rPr>
              <a:t>như</a:t>
            </a:r>
            <a:r>
              <a:rPr lang="en-US" sz="3200" dirty="0">
                <a:solidFill>
                  <a:srgbClr val="FF0000"/>
                </a:solidFill>
                <a:latin typeface="Times New Roman" panose="02020603050405020304" charset="0"/>
                <a:cs typeface="Times New Roman" panose="02020603050405020304" charset="0"/>
              </a:rPr>
              <a:t>: </a:t>
            </a:r>
            <a:r>
              <a:rPr lang="en-US" sz="3200" dirty="0" err="1">
                <a:solidFill>
                  <a:srgbClr val="FF0000"/>
                </a:solidFill>
                <a:latin typeface="Times New Roman" panose="02020603050405020304" charset="0"/>
                <a:cs typeface="Times New Roman" panose="02020603050405020304" charset="0"/>
              </a:rPr>
              <a:t>Lúa</a:t>
            </a:r>
            <a:r>
              <a:rPr lang="en-US" sz="3200" dirty="0">
                <a:solidFill>
                  <a:srgbClr val="FF0000"/>
                </a:solidFill>
                <a:latin typeface="Times New Roman" panose="02020603050405020304" charset="0"/>
                <a:cs typeface="Times New Roman" panose="02020603050405020304" charset="0"/>
              </a:rPr>
              <a:t>, </a:t>
            </a:r>
            <a:r>
              <a:rPr lang="en-US" sz="3200" dirty="0" err="1">
                <a:solidFill>
                  <a:srgbClr val="FF0000"/>
                </a:solidFill>
                <a:latin typeface="Times New Roman" panose="02020603050405020304" charset="0"/>
                <a:cs typeface="Times New Roman" panose="02020603050405020304" charset="0"/>
              </a:rPr>
              <a:t>ngô</a:t>
            </a:r>
            <a:r>
              <a:rPr lang="en-US" sz="3200" dirty="0">
                <a:solidFill>
                  <a:srgbClr val="FF0000"/>
                </a:solidFill>
                <a:latin typeface="Times New Roman" panose="02020603050405020304" charset="0"/>
                <a:cs typeface="Times New Roman" panose="02020603050405020304" charset="0"/>
              </a:rPr>
              <a:t>, </a:t>
            </a:r>
            <a:r>
              <a:rPr lang="en-US" sz="3200" dirty="0" err="1">
                <a:solidFill>
                  <a:srgbClr val="FF0000"/>
                </a:solidFill>
                <a:latin typeface="Times New Roman" panose="02020603050405020304" charset="0"/>
                <a:cs typeface="Times New Roman" panose="02020603050405020304" charset="0"/>
              </a:rPr>
              <a:t>đỗ</a:t>
            </a:r>
            <a:r>
              <a:rPr lang="en-US" sz="3200" dirty="0">
                <a:solidFill>
                  <a:srgbClr val="FF0000"/>
                </a:solidFill>
                <a:latin typeface="Times New Roman" panose="02020603050405020304" charset="0"/>
                <a:cs typeface="Times New Roman" panose="02020603050405020304" charset="0"/>
              </a:rPr>
              <a:t>, </a:t>
            </a:r>
            <a:r>
              <a:rPr lang="en-US" sz="3200" dirty="0" err="1">
                <a:solidFill>
                  <a:srgbClr val="FF0000"/>
                </a:solidFill>
                <a:latin typeface="Times New Roman" panose="02020603050405020304" charset="0"/>
                <a:cs typeface="Times New Roman" panose="02020603050405020304" charset="0"/>
              </a:rPr>
              <a:t>rau</a:t>
            </a:r>
            <a:r>
              <a:rPr lang="en-US" sz="3200" dirty="0">
                <a:solidFill>
                  <a:srgbClr val="FF0000"/>
                </a:solidFill>
                <a:latin typeface="Times New Roman" panose="02020603050405020304" charset="0"/>
                <a:cs typeface="Times New Roman" panose="02020603050405020304" charset="0"/>
              </a:rPr>
              <a:t>,…</a:t>
            </a:r>
          </a:p>
          <a:p>
            <a:r>
              <a:rPr lang="en-US" sz="2400" dirty="0">
                <a:latin typeface="Times New Roman" panose="02020603050405020304" charset="0"/>
                <a:cs typeface="Times New Roman" panose="02020603050405020304" charset="0"/>
              </a:rPr>
              <a:t>? Quan </a:t>
            </a:r>
            <a:r>
              <a:rPr lang="en-US" sz="2400" dirty="0" err="1">
                <a:latin typeface="Times New Roman" panose="02020603050405020304" charset="0"/>
                <a:cs typeface="Times New Roman" panose="02020603050405020304" charset="0"/>
              </a:rPr>
              <a:t>sát</a:t>
            </a:r>
            <a:r>
              <a:rPr lang="en-US" sz="2400" dirty="0">
                <a:latin typeface="Times New Roman" panose="02020603050405020304" charset="0"/>
                <a:cs typeface="Times New Roman" panose="02020603050405020304" charset="0"/>
              </a:rPr>
              <a:t> H3.1và </a:t>
            </a:r>
            <a:r>
              <a:rPr lang="en-US" sz="2400" dirty="0" err="1">
                <a:latin typeface="Times New Roman" panose="02020603050405020304" charset="0"/>
                <a:cs typeface="Times New Roman" panose="02020603050405020304" charset="0"/>
              </a:rPr>
              <a:t>cho</a:t>
            </a:r>
            <a:r>
              <a:rPr lang="en-US" sz="2400" dirty="0">
                <a:latin typeface="Times New Roman" panose="02020603050405020304" charset="0"/>
                <a:cs typeface="Times New Roman" panose="02020603050405020304" charset="0"/>
              </a:rPr>
              <a:t> </a:t>
            </a:r>
            <a:r>
              <a:rPr lang="en-US" sz="2400" dirty="0" err="1">
                <a:latin typeface="Times New Roman" panose="02020603050405020304" charset="0"/>
                <a:cs typeface="Times New Roman" panose="02020603050405020304" charset="0"/>
              </a:rPr>
              <a:t>biết</a:t>
            </a:r>
            <a:r>
              <a:rPr lang="en-US" sz="2400" dirty="0">
                <a:latin typeface="Times New Roman" panose="02020603050405020304" charset="0"/>
                <a:cs typeface="Times New Roman" panose="02020603050405020304" charset="0"/>
              </a:rPr>
              <a:t> </a:t>
            </a:r>
            <a:r>
              <a:rPr lang="en-US" sz="2400" dirty="0" err="1">
                <a:latin typeface="Times New Roman" panose="02020603050405020304" charset="0"/>
                <a:cs typeface="Times New Roman" panose="02020603050405020304" charset="0"/>
              </a:rPr>
              <a:t>hình</a:t>
            </a:r>
            <a:r>
              <a:rPr lang="en-US" sz="2400" dirty="0">
                <a:latin typeface="Times New Roman" panose="02020603050405020304" charset="0"/>
                <a:cs typeface="Times New Roman" panose="02020603050405020304" charset="0"/>
              </a:rPr>
              <a:t> </a:t>
            </a:r>
            <a:r>
              <a:rPr lang="en-US" sz="2400" dirty="0" err="1">
                <a:latin typeface="Times New Roman" panose="02020603050405020304" charset="0"/>
                <a:cs typeface="Times New Roman" panose="02020603050405020304" charset="0"/>
              </a:rPr>
              <a:t>thức</a:t>
            </a:r>
            <a:r>
              <a:rPr lang="en-US" sz="2400" dirty="0">
                <a:latin typeface="Times New Roman" panose="02020603050405020304" charset="0"/>
                <a:cs typeface="Times New Roman" panose="02020603050405020304" charset="0"/>
              </a:rPr>
              <a:t> </a:t>
            </a:r>
            <a:r>
              <a:rPr lang="en-US" sz="2400" dirty="0" err="1">
                <a:latin typeface="Times New Roman" panose="02020603050405020304" charset="0"/>
                <a:cs typeface="Times New Roman" panose="02020603050405020304" charset="0"/>
              </a:rPr>
              <a:t>gieo</a:t>
            </a:r>
            <a:r>
              <a:rPr lang="en-US" sz="2400" dirty="0">
                <a:latin typeface="Times New Roman" panose="02020603050405020304" charset="0"/>
                <a:cs typeface="Times New Roman" panose="02020603050405020304" charset="0"/>
              </a:rPr>
              <a:t> </a:t>
            </a:r>
            <a:r>
              <a:rPr lang="en-US" sz="2400" dirty="0" err="1">
                <a:latin typeface="Times New Roman" panose="02020603050405020304" charset="0"/>
                <a:cs typeface="Times New Roman" panose="02020603050405020304" charset="0"/>
              </a:rPr>
              <a:t>trồng</a:t>
            </a:r>
            <a:r>
              <a:rPr lang="en-US" sz="2400" dirty="0">
                <a:latin typeface="Times New Roman" panose="02020603050405020304" charset="0"/>
                <a:cs typeface="Times New Roman" panose="02020603050405020304" charset="0"/>
              </a:rPr>
              <a:t> ở </a:t>
            </a:r>
            <a:r>
              <a:rPr lang="en-US" sz="2400" dirty="0" err="1">
                <a:latin typeface="Times New Roman" panose="02020603050405020304" charset="0"/>
                <a:cs typeface="Times New Roman" panose="02020603050405020304" charset="0"/>
              </a:rPr>
              <a:t>mỗi</a:t>
            </a:r>
            <a:r>
              <a:rPr lang="en-US" sz="2400" dirty="0">
                <a:latin typeface="Times New Roman" panose="02020603050405020304" charset="0"/>
                <a:cs typeface="Times New Roman" panose="02020603050405020304" charset="0"/>
              </a:rPr>
              <a:t> </a:t>
            </a:r>
            <a:r>
              <a:rPr lang="en-US" sz="2400" dirty="0" err="1">
                <a:latin typeface="Times New Roman" panose="02020603050405020304" charset="0"/>
                <a:cs typeface="Times New Roman" panose="02020603050405020304" charset="0"/>
              </a:rPr>
              <a:t>hình</a:t>
            </a:r>
            <a:r>
              <a:rPr lang="en-US" sz="2400" dirty="0">
                <a:latin typeface="Times New Roman" panose="02020603050405020304" charset="0"/>
                <a:cs typeface="Times New Roman" panose="02020603050405020304" charset="0"/>
              </a:rPr>
              <a:t> </a:t>
            </a:r>
            <a:r>
              <a:rPr lang="en-US" sz="2400" dirty="0" err="1">
                <a:latin typeface="Times New Roman" panose="02020603050405020304" charset="0"/>
                <a:cs typeface="Times New Roman" panose="02020603050405020304" charset="0"/>
              </a:rPr>
              <a:t>a,b,c,d</a:t>
            </a:r>
            <a:endParaRPr lang="en-US" sz="2400" dirty="0">
              <a:latin typeface="Times New Roman" panose="02020603050405020304" charset="0"/>
              <a:cs typeface="Times New Roman" panose="02020603050405020304" charset="0"/>
            </a:endParaRPr>
          </a:p>
        </p:txBody>
      </p:sp>
      <p:sp>
        <p:nvSpPr>
          <p:cNvPr id="3" name="Rectangle 2"/>
          <p:cNvSpPr/>
          <p:nvPr/>
        </p:nvSpPr>
        <p:spPr>
          <a:xfrm>
            <a:off x="212612" y="5558135"/>
            <a:ext cx="3055260" cy="461665"/>
          </a:xfrm>
          <a:prstGeom prst="rect">
            <a:avLst/>
          </a:prstGeom>
        </p:spPr>
        <p:txBody>
          <a:bodyPr wrap="none">
            <a:spAutoFit/>
          </a:bodyPr>
          <a:lstStyle/>
          <a:p>
            <a:r>
              <a:rPr lang="en-US" sz="2400" dirty="0" err="1">
                <a:solidFill>
                  <a:srgbClr val="000000"/>
                </a:solidFill>
                <a:latin typeface="Times New Roman" panose="02020603050405020304" charset="0"/>
                <a:cs typeface="Times New Roman" panose="02020603050405020304" charset="0"/>
              </a:rPr>
              <a:t>Hình</a:t>
            </a:r>
            <a:r>
              <a:rPr lang="en-US" sz="2400" dirty="0">
                <a:solidFill>
                  <a:srgbClr val="000000"/>
                </a:solidFill>
                <a:latin typeface="Times New Roman" panose="02020603050405020304" charset="0"/>
                <a:cs typeface="Times New Roman" panose="02020603050405020304" charset="0"/>
              </a:rPr>
              <a:t> b: </a:t>
            </a:r>
            <a:r>
              <a:rPr lang="en-US" sz="2400" dirty="0" err="1">
                <a:solidFill>
                  <a:srgbClr val="000000"/>
                </a:solidFill>
                <a:latin typeface="Times New Roman" panose="02020603050405020304" charset="0"/>
                <a:cs typeface="Times New Roman" panose="02020603050405020304" charset="0"/>
              </a:rPr>
              <a:t>Trồng</a:t>
            </a:r>
            <a:r>
              <a:rPr lang="en-US" sz="2400" dirty="0">
                <a:solidFill>
                  <a:srgbClr val="000000"/>
                </a:solidFill>
                <a:latin typeface="Times New Roman" panose="02020603050405020304" charset="0"/>
                <a:cs typeface="Times New Roman" panose="02020603050405020304" charset="0"/>
              </a:rPr>
              <a:t> </a:t>
            </a:r>
            <a:r>
              <a:rPr lang="en-US" sz="2400" dirty="0" err="1">
                <a:solidFill>
                  <a:srgbClr val="000000"/>
                </a:solidFill>
                <a:latin typeface="Times New Roman" panose="02020603050405020304" charset="0"/>
                <a:cs typeface="Times New Roman" panose="02020603050405020304" charset="0"/>
              </a:rPr>
              <a:t>bằng</a:t>
            </a:r>
            <a:r>
              <a:rPr lang="en-US" sz="2400" dirty="0">
                <a:solidFill>
                  <a:srgbClr val="000000"/>
                </a:solidFill>
                <a:latin typeface="Times New Roman" panose="02020603050405020304" charset="0"/>
                <a:cs typeface="Times New Roman" panose="02020603050405020304" charset="0"/>
              </a:rPr>
              <a:t> </a:t>
            </a:r>
            <a:r>
              <a:rPr lang="en-US" sz="2400" dirty="0" err="1">
                <a:solidFill>
                  <a:srgbClr val="000000"/>
                </a:solidFill>
                <a:latin typeface="Times New Roman" panose="02020603050405020304" charset="0"/>
                <a:cs typeface="Times New Roman" panose="02020603050405020304" charset="0"/>
              </a:rPr>
              <a:t>hạt</a:t>
            </a:r>
            <a:endParaRPr lang="en-US" sz="2400" dirty="0">
              <a:latin typeface="Times New Roman" panose="02020603050405020304" charset="0"/>
              <a:cs typeface="Times New Roman" panose="02020603050405020304" charset="0"/>
            </a:endParaRPr>
          </a:p>
        </p:txBody>
      </p:sp>
      <p:sp>
        <p:nvSpPr>
          <p:cNvPr id="15" name="Rectangle 14"/>
          <p:cNvSpPr/>
          <p:nvPr/>
        </p:nvSpPr>
        <p:spPr>
          <a:xfrm>
            <a:off x="246956" y="5862935"/>
            <a:ext cx="3609899" cy="461665"/>
          </a:xfrm>
          <a:prstGeom prst="rect">
            <a:avLst/>
          </a:prstGeom>
        </p:spPr>
        <p:txBody>
          <a:bodyPr wrap="none">
            <a:spAutoFit/>
          </a:bodyPr>
          <a:lstStyle/>
          <a:p>
            <a:r>
              <a:rPr lang="en-US" sz="2400" dirty="0" err="1">
                <a:solidFill>
                  <a:srgbClr val="000000"/>
                </a:solidFill>
                <a:latin typeface="Times New Roman" panose="02020603050405020304" charset="0"/>
                <a:cs typeface="Times New Roman" panose="02020603050405020304" charset="0"/>
              </a:rPr>
              <a:t>Hình</a:t>
            </a:r>
            <a:r>
              <a:rPr lang="en-US" sz="2400" dirty="0">
                <a:solidFill>
                  <a:srgbClr val="000000"/>
                </a:solidFill>
                <a:latin typeface="Times New Roman" panose="02020603050405020304" charset="0"/>
                <a:cs typeface="Times New Roman" panose="02020603050405020304" charset="0"/>
              </a:rPr>
              <a:t> c: </a:t>
            </a:r>
            <a:r>
              <a:rPr lang="en-US" sz="2400" dirty="0" err="1">
                <a:solidFill>
                  <a:srgbClr val="000000"/>
                </a:solidFill>
                <a:latin typeface="Times New Roman" panose="02020603050405020304" charset="0"/>
                <a:cs typeface="Times New Roman" panose="02020603050405020304" charset="0"/>
              </a:rPr>
              <a:t>Trồng</a:t>
            </a:r>
            <a:r>
              <a:rPr lang="en-US" sz="2400" dirty="0">
                <a:solidFill>
                  <a:srgbClr val="000000"/>
                </a:solidFill>
                <a:latin typeface="Times New Roman" panose="02020603050405020304" charset="0"/>
                <a:cs typeface="Times New Roman" panose="02020603050405020304" charset="0"/>
              </a:rPr>
              <a:t> </a:t>
            </a:r>
            <a:r>
              <a:rPr lang="en-US" sz="2400" dirty="0" err="1">
                <a:solidFill>
                  <a:srgbClr val="000000"/>
                </a:solidFill>
                <a:latin typeface="Times New Roman" panose="02020603050405020304" charset="0"/>
                <a:cs typeface="Times New Roman" panose="02020603050405020304" charset="0"/>
              </a:rPr>
              <a:t>bằng</a:t>
            </a:r>
            <a:r>
              <a:rPr lang="en-US" sz="2400" dirty="0">
                <a:solidFill>
                  <a:srgbClr val="000000"/>
                </a:solidFill>
                <a:latin typeface="Times New Roman" panose="02020603050405020304" charset="0"/>
                <a:cs typeface="Times New Roman" panose="02020603050405020304" charset="0"/>
              </a:rPr>
              <a:t> </a:t>
            </a:r>
            <a:r>
              <a:rPr lang="en-US" sz="2400" dirty="0" err="1">
                <a:solidFill>
                  <a:srgbClr val="000000"/>
                </a:solidFill>
                <a:latin typeface="Times New Roman" panose="02020603050405020304" charset="0"/>
                <a:cs typeface="Times New Roman" panose="02020603050405020304" charset="0"/>
              </a:rPr>
              <a:t>cây</a:t>
            </a:r>
            <a:r>
              <a:rPr lang="en-US" sz="2400" dirty="0">
                <a:solidFill>
                  <a:srgbClr val="000000"/>
                </a:solidFill>
                <a:latin typeface="Times New Roman" panose="02020603050405020304" charset="0"/>
                <a:cs typeface="Times New Roman" panose="02020603050405020304" charset="0"/>
              </a:rPr>
              <a:t> con</a:t>
            </a:r>
            <a:endParaRPr lang="en-US" sz="2400" dirty="0">
              <a:latin typeface="Times New Roman" panose="02020603050405020304" charset="0"/>
              <a:cs typeface="Times New Roman" panose="02020603050405020304" charset="0"/>
            </a:endParaRPr>
          </a:p>
        </p:txBody>
      </p:sp>
      <p:sp>
        <p:nvSpPr>
          <p:cNvPr id="16" name="Rectangle 15"/>
          <p:cNvSpPr/>
          <p:nvPr/>
        </p:nvSpPr>
        <p:spPr>
          <a:xfrm>
            <a:off x="269668" y="6157902"/>
            <a:ext cx="2970300" cy="461665"/>
          </a:xfrm>
          <a:prstGeom prst="rect">
            <a:avLst/>
          </a:prstGeom>
        </p:spPr>
        <p:txBody>
          <a:bodyPr wrap="none">
            <a:spAutoFit/>
          </a:bodyPr>
          <a:lstStyle/>
          <a:p>
            <a:r>
              <a:rPr lang="en-US" sz="2400" dirty="0" err="1">
                <a:solidFill>
                  <a:srgbClr val="000000"/>
                </a:solidFill>
                <a:latin typeface="Times New Roman" panose="02020603050405020304" charset="0"/>
                <a:cs typeface="Times New Roman" panose="02020603050405020304" charset="0"/>
              </a:rPr>
              <a:t>Hình</a:t>
            </a:r>
            <a:r>
              <a:rPr lang="en-US" sz="2400" dirty="0">
                <a:solidFill>
                  <a:srgbClr val="000000"/>
                </a:solidFill>
                <a:latin typeface="Times New Roman" panose="02020603050405020304" charset="0"/>
                <a:cs typeface="Times New Roman" panose="02020603050405020304" charset="0"/>
              </a:rPr>
              <a:t> d: </a:t>
            </a:r>
            <a:r>
              <a:rPr lang="en-US" sz="2400" dirty="0" err="1">
                <a:solidFill>
                  <a:srgbClr val="000000"/>
                </a:solidFill>
                <a:latin typeface="Times New Roman" panose="02020603050405020304" charset="0"/>
                <a:cs typeface="Times New Roman" panose="02020603050405020304" charset="0"/>
              </a:rPr>
              <a:t>Trồng</a:t>
            </a:r>
            <a:r>
              <a:rPr lang="en-US" sz="2400" dirty="0">
                <a:solidFill>
                  <a:srgbClr val="000000"/>
                </a:solidFill>
                <a:latin typeface="Times New Roman" panose="02020603050405020304" charset="0"/>
                <a:cs typeface="Times New Roman" panose="02020603050405020304" charset="0"/>
              </a:rPr>
              <a:t> </a:t>
            </a:r>
            <a:r>
              <a:rPr lang="en-US" sz="2400" dirty="0" err="1">
                <a:solidFill>
                  <a:srgbClr val="000000"/>
                </a:solidFill>
                <a:latin typeface="Times New Roman" panose="02020603050405020304" charset="0"/>
                <a:cs typeface="Times New Roman" panose="02020603050405020304" charset="0"/>
              </a:rPr>
              <a:t>bằng</a:t>
            </a:r>
            <a:r>
              <a:rPr lang="en-US" sz="2400" dirty="0">
                <a:solidFill>
                  <a:srgbClr val="000000"/>
                </a:solidFill>
                <a:latin typeface="Times New Roman" panose="02020603050405020304" charset="0"/>
                <a:cs typeface="Times New Roman" panose="02020603050405020304" charset="0"/>
              </a:rPr>
              <a:t> </a:t>
            </a:r>
            <a:r>
              <a:rPr lang="en-US" sz="2400" dirty="0" err="1">
                <a:solidFill>
                  <a:srgbClr val="000000"/>
                </a:solidFill>
                <a:latin typeface="Times New Roman" panose="02020603050405020304" charset="0"/>
                <a:cs typeface="Times New Roman" panose="02020603050405020304" charset="0"/>
              </a:rPr>
              <a:t>củ</a:t>
            </a:r>
            <a:endParaRPr lang="en-US" sz="2400" dirty="0">
              <a:latin typeface="Times New Roman" panose="02020603050405020304" charset="0"/>
              <a:cs typeface="Times New Roman" panose="02020603050405020304" charset="0"/>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1000" fill="hold"/>
                                        <p:tgtEl>
                                          <p:spTgt spid="13"/>
                                        </p:tgtEl>
                                        <p:attrNameLst>
                                          <p:attrName>ppt_w</p:attrName>
                                        </p:attrNameLst>
                                      </p:cBhvr>
                                      <p:tavLst>
                                        <p:tav tm="0">
                                          <p:val>
                                            <p:strVal val="#ppt_w+.3"/>
                                          </p:val>
                                        </p:tav>
                                        <p:tav tm="100000">
                                          <p:val>
                                            <p:strVal val="#ppt_w"/>
                                          </p:val>
                                        </p:tav>
                                      </p:tavLst>
                                    </p:anim>
                                    <p:anim calcmode="lin" valueType="num">
                                      <p:cBhvr>
                                        <p:cTn id="8" dur="1000" fill="hold"/>
                                        <p:tgtEl>
                                          <p:spTgt spid="13"/>
                                        </p:tgtEl>
                                        <p:attrNameLst>
                                          <p:attrName>ppt_h</p:attrName>
                                        </p:attrNameLst>
                                      </p:cBhvr>
                                      <p:tavLst>
                                        <p:tav tm="0">
                                          <p:val>
                                            <p:strVal val="#ppt_h"/>
                                          </p:val>
                                        </p:tav>
                                        <p:tav tm="100000">
                                          <p:val>
                                            <p:strVal val="#ppt_h"/>
                                          </p:val>
                                        </p:tav>
                                      </p:tavLst>
                                    </p:anim>
                                    <p:animEffect transition="in" filter="fade">
                                      <p:cBhvr>
                                        <p:cTn id="9" dur="10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down)">
                                      <p:cBhvr>
                                        <p:cTn id="14" dur="580">
                                          <p:stCondLst>
                                            <p:cond delay="0"/>
                                          </p:stCondLst>
                                        </p:cTn>
                                        <p:tgtEl>
                                          <p:spTgt spid="7"/>
                                        </p:tgtEl>
                                      </p:cBhvr>
                                    </p:animEffect>
                                    <p:anim calcmode="lin" valueType="num">
                                      <p:cBhvr>
                                        <p:cTn id="15"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20" dur="26">
                                          <p:stCondLst>
                                            <p:cond delay="650"/>
                                          </p:stCondLst>
                                        </p:cTn>
                                        <p:tgtEl>
                                          <p:spTgt spid="7"/>
                                        </p:tgtEl>
                                      </p:cBhvr>
                                      <p:to x="100000" y="60000"/>
                                    </p:animScale>
                                    <p:animScale>
                                      <p:cBhvr>
                                        <p:cTn id="21" dur="166" decel="50000">
                                          <p:stCondLst>
                                            <p:cond delay="676"/>
                                          </p:stCondLst>
                                        </p:cTn>
                                        <p:tgtEl>
                                          <p:spTgt spid="7"/>
                                        </p:tgtEl>
                                      </p:cBhvr>
                                      <p:to x="100000" y="100000"/>
                                    </p:animScale>
                                    <p:animScale>
                                      <p:cBhvr>
                                        <p:cTn id="22" dur="26">
                                          <p:stCondLst>
                                            <p:cond delay="1312"/>
                                          </p:stCondLst>
                                        </p:cTn>
                                        <p:tgtEl>
                                          <p:spTgt spid="7"/>
                                        </p:tgtEl>
                                      </p:cBhvr>
                                      <p:to x="100000" y="80000"/>
                                    </p:animScale>
                                    <p:animScale>
                                      <p:cBhvr>
                                        <p:cTn id="23" dur="166" decel="50000">
                                          <p:stCondLst>
                                            <p:cond delay="1338"/>
                                          </p:stCondLst>
                                        </p:cTn>
                                        <p:tgtEl>
                                          <p:spTgt spid="7"/>
                                        </p:tgtEl>
                                      </p:cBhvr>
                                      <p:to x="100000" y="100000"/>
                                    </p:animScale>
                                    <p:animScale>
                                      <p:cBhvr>
                                        <p:cTn id="24" dur="26">
                                          <p:stCondLst>
                                            <p:cond delay="1642"/>
                                          </p:stCondLst>
                                        </p:cTn>
                                        <p:tgtEl>
                                          <p:spTgt spid="7"/>
                                        </p:tgtEl>
                                      </p:cBhvr>
                                      <p:to x="100000" y="90000"/>
                                    </p:animScale>
                                    <p:animScale>
                                      <p:cBhvr>
                                        <p:cTn id="25" dur="166" decel="50000">
                                          <p:stCondLst>
                                            <p:cond delay="1668"/>
                                          </p:stCondLst>
                                        </p:cTn>
                                        <p:tgtEl>
                                          <p:spTgt spid="7"/>
                                        </p:tgtEl>
                                      </p:cBhvr>
                                      <p:to x="100000" y="100000"/>
                                    </p:animScale>
                                    <p:animScale>
                                      <p:cBhvr>
                                        <p:cTn id="26" dur="26">
                                          <p:stCondLst>
                                            <p:cond delay="1808"/>
                                          </p:stCondLst>
                                        </p:cTn>
                                        <p:tgtEl>
                                          <p:spTgt spid="7"/>
                                        </p:tgtEl>
                                      </p:cBhvr>
                                      <p:to x="100000" y="95000"/>
                                    </p:animScale>
                                    <p:animScale>
                                      <p:cBhvr>
                                        <p:cTn id="27" dur="166" decel="50000">
                                          <p:stCondLst>
                                            <p:cond delay="1834"/>
                                          </p:stCondLst>
                                        </p:cTn>
                                        <p:tgtEl>
                                          <p:spTgt spid="7"/>
                                        </p:tgtEl>
                                      </p:cBhvr>
                                      <p:to x="100000" y="100000"/>
                                    </p:animScale>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wipe(down)">
                                      <p:cBhvr>
                                        <p:cTn id="32" dur="500"/>
                                        <p:tgtEl>
                                          <p:spTgt spid="3"/>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barn(inVertical)">
                                      <p:cBhvr>
                                        <p:cTn id="37" dur="5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grpId="0"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circle(in)">
                                      <p:cBhvr>
                                        <p:cTn id="42"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3" grpId="0"/>
      <p:bldP spid="3" grpId="0"/>
      <p:bldP spid="15" grpId="0"/>
      <p:bldP spid="1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6" descr="Cac cach gieo ha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79862" y="0"/>
            <a:ext cx="2639938" cy="556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7" descr="Cac cach gieo hat(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19800" y="0"/>
            <a:ext cx="3124200" cy="556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8" descr="Cac cach gieo hat(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3352800" cy="55625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19"/>
          <p:cNvSpPr txBox="1">
            <a:spLocks noChangeArrowheads="1"/>
          </p:cNvSpPr>
          <p:nvPr/>
        </p:nvSpPr>
        <p:spPr bwMode="auto">
          <a:xfrm>
            <a:off x="838200" y="5791200"/>
            <a:ext cx="1532792"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vi-VN" sz="2100" b="1" dirty="0" err="1">
                <a:solidFill>
                  <a:srgbClr val="FF3300"/>
                </a:solidFill>
              </a:rPr>
              <a:t>Gieo</a:t>
            </a:r>
            <a:r>
              <a:rPr lang="en-US" altLang="vi-VN" sz="2100" b="1" dirty="0">
                <a:solidFill>
                  <a:srgbClr val="FF3300"/>
                </a:solidFill>
              </a:rPr>
              <a:t> …………</a:t>
            </a:r>
          </a:p>
        </p:txBody>
      </p:sp>
      <p:sp>
        <p:nvSpPr>
          <p:cNvPr id="8" name="Text Box 20"/>
          <p:cNvSpPr txBox="1">
            <a:spLocks noChangeArrowheads="1"/>
          </p:cNvSpPr>
          <p:nvPr/>
        </p:nvSpPr>
        <p:spPr bwMode="auto">
          <a:xfrm>
            <a:off x="5708725" y="5818346"/>
            <a:ext cx="1532792"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vi-VN" sz="2100" b="1">
                <a:solidFill>
                  <a:srgbClr val="FF3300"/>
                </a:solidFill>
              </a:rPr>
              <a:t>Gieo …………</a:t>
            </a:r>
          </a:p>
        </p:txBody>
      </p:sp>
      <p:sp>
        <p:nvSpPr>
          <p:cNvPr id="9" name="Text Box 21"/>
          <p:cNvSpPr txBox="1">
            <a:spLocks noChangeArrowheads="1"/>
          </p:cNvSpPr>
          <p:nvPr/>
        </p:nvSpPr>
        <p:spPr bwMode="auto">
          <a:xfrm>
            <a:off x="3375100" y="5763578"/>
            <a:ext cx="1532792"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vi-VN" sz="2100" b="1">
                <a:solidFill>
                  <a:srgbClr val="FF3300"/>
                </a:solidFill>
              </a:rPr>
              <a:t>Gieo …………</a:t>
            </a:r>
          </a:p>
        </p:txBody>
      </p:sp>
      <p:sp>
        <p:nvSpPr>
          <p:cNvPr id="10" name="Text Box 24"/>
          <p:cNvSpPr txBox="1">
            <a:spLocks noChangeArrowheads="1"/>
          </p:cNvSpPr>
          <p:nvPr/>
        </p:nvSpPr>
        <p:spPr bwMode="auto">
          <a:xfrm>
            <a:off x="1600200" y="5802868"/>
            <a:ext cx="47961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vi-VN" altLang="vi-VN" sz="1800" b="1" dirty="0">
                <a:solidFill>
                  <a:srgbClr val="0033CC"/>
                </a:solidFill>
                <a:latin typeface="Times New Roman" panose="02020603050405020304" charset="0"/>
                <a:cs typeface="Times New Roman" panose="02020603050405020304" charset="0"/>
              </a:rPr>
              <a:t>vãi</a:t>
            </a:r>
            <a:endParaRPr lang="en-US" altLang="vi-VN" sz="1800" b="1" dirty="0">
              <a:solidFill>
                <a:srgbClr val="0033CC"/>
              </a:solidFill>
              <a:latin typeface="Times New Roman" panose="02020603050405020304" charset="0"/>
              <a:cs typeface="Times New Roman" panose="02020603050405020304" charset="0"/>
            </a:endParaRPr>
          </a:p>
        </p:txBody>
      </p:sp>
      <p:sp>
        <p:nvSpPr>
          <p:cNvPr id="11" name="Text Box 25"/>
          <p:cNvSpPr txBox="1">
            <a:spLocks noChangeArrowheads="1"/>
          </p:cNvSpPr>
          <p:nvPr/>
        </p:nvSpPr>
        <p:spPr bwMode="auto">
          <a:xfrm>
            <a:off x="3964459" y="5745480"/>
            <a:ext cx="115288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vi-VN" altLang="vi-VN" sz="1800" b="1" dirty="0">
                <a:solidFill>
                  <a:srgbClr val="0033CC"/>
                </a:solidFill>
                <a:latin typeface="Times New Roman" panose="02020603050405020304" charset="0"/>
                <a:cs typeface="Times New Roman" panose="02020603050405020304" charset="0"/>
              </a:rPr>
              <a:t>theo hàng</a:t>
            </a:r>
            <a:endParaRPr lang="en-US" altLang="vi-VN" sz="1800" b="1" dirty="0">
              <a:solidFill>
                <a:srgbClr val="0033CC"/>
              </a:solidFill>
              <a:latin typeface="Times New Roman" panose="02020603050405020304" charset="0"/>
              <a:cs typeface="Times New Roman" panose="02020603050405020304" charset="0"/>
            </a:endParaRPr>
          </a:p>
        </p:txBody>
      </p:sp>
      <p:sp>
        <p:nvSpPr>
          <p:cNvPr id="12" name="Text Box 26"/>
          <p:cNvSpPr txBox="1">
            <a:spLocks noChangeArrowheads="1"/>
          </p:cNvSpPr>
          <p:nvPr/>
        </p:nvSpPr>
        <p:spPr bwMode="auto">
          <a:xfrm>
            <a:off x="6267128" y="5806917"/>
            <a:ext cx="101181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vi-VN" altLang="vi-VN" sz="1800" b="1" dirty="0">
                <a:solidFill>
                  <a:srgbClr val="0033CC"/>
                </a:solidFill>
                <a:latin typeface="Times New Roman" panose="02020603050405020304" charset="0"/>
                <a:cs typeface="Times New Roman" panose="02020603050405020304" charset="0"/>
              </a:rPr>
              <a:t>theo hốc</a:t>
            </a:r>
            <a:endParaRPr lang="en-US" altLang="vi-VN" sz="1800" b="1" dirty="0">
              <a:solidFill>
                <a:srgbClr val="0033CC"/>
              </a:solidFill>
              <a:latin typeface="Times New Roman" panose="02020603050405020304" charset="0"/>
              <a:cs typeface="Times New Roman" panose="02020603050405020304" charset="0"/>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strVal val="#ppt_w+.3"/>
                                          </p:val>
                                        </p:tav>
                                        <p:tav tm="100000">
                                          <p:val>
                                            <p:strVal val="#ppt_w"/>
                                          </p:val>
                                        </p:tav>
                                      </p:tavLst>
                                    </p:anim>
                                    <p:anim calcmode="lin" valueType="num">
                                      <p:cBhvr>
                                        <p:cTn id="8" dur="1000" fill="hold"/>
                                        <p:tgtEl>
                                          <p:spTgt spid="9"/>
                                        </p:tgtEl>
                                        <p:attrNameLst>
                                          <p:attrName>ppt_h</p:attrName>
                                        </p:attrNameLst>
                                      </p:cBhvr>
                                      <p:tavLst>
                                        <p:tav tm="0">
                                          <p:val>
                                            <p:strVal val="#ppt_h"/>
                                          </p:val>
                                        </p:tav>
                                        <p:tav tm="100000">
                                          <p:val>
                                            <p:strVal val="#ppt_h"/>
                                          </p:val>
                                        </p:tav>
                                      </p:tavLst>
                                    </p:anim>
                                    <p:animEffect transition="in" filter="fade">
                                      <p:cBhvr>
                                        <p:cTn id="9" dur="1000"/>
                                        <p:tgtEl>
                                          <p:spTgt spid="9"/>
                                        </p:tgtEl>
                                      </p:cBhvr>
                                    </p:animEffect>
                                  </p:childTnLst>
                                </p:cTn>
                              </p:par>
                              <p:par>
                                <p:cTn id="10" presetID="50" presetClass="entr" presetSubtype="0" decel="10000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1000" fill="hold"/>
                                        <p:tgtEl>
                                          <p:spTgt spid="8"/>
                                        </p:tgtEl>
                                        <p:attrNameLst>
                                          <p:attrName>ppt_w</p:attrName>
                                        </p:attrNameLst>
                                      </p:cBhvr>
                                      <p:tavLst>
                                        <p:tav tm="0">
                                          <p:val>
                                            <p:strVal val="#ppt_w+.3"/>
                                          </p:val>
                                        </p:tav>
                                        <p:tav tm="100000">
                                          <p:val>
                                            <p:strVal val="#ppt_w"/>
                                          </p:val>
                                        </p:tav>
                                      </p:tavLst>
                                    </p:anim>
                                    <p:anim calcmode="lin" valueType="num">
                                      <p:cBhvr>
                                        <p:cTn id="13" dur="1000" fill="hold"/>
                                        <p:tgtEl>
                                          <p:spTgt spid="8"/>
                                        </p:tgtEl>
                                        <p:attrNameLst>
                                          <p:attrName>ppt_h</p:attrName>
                                        </p:attrNameLst>
                                      </p:cBhvr>
                                      <p:tavLst>
                                        <p:tav tm="0">
                                          <p:val>
                                            <p:strVal val="#ppt_h"/>
                                          </p:val>
                                        </p:tav>
                                        <p:tav tm="100000">
                                          <p:val>
                                            <p:strVal val="#ppt_h"/>
                                          </p:val>
                                        </p:tav>
                                      </p:tavLst>
                                    </p:anim>
                                    <p:animEffect transition="in" filter="fade">
                                      <p:cBhvr>
                                        <p:cTn id="14" dur="1000"/>
                                        <p:tgtEl>
                                          <p:spTgt spid="8"/>
                                        </p:tgtEl>
                                      </p:cBhvr>
                                    </p:animEffect>
                                  </p:childTnLst>
                                </p:cTn>
                              </p:par>
                              <p:par>
                                <p:cTn id="15" presetID="50" presetClass="entr" presetSubtype="0" decel="10000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1000" fill="hold"/>
                                        <p:tgtEl>
                                          <p:spTgt spid="7"/>
                                        </p:tgtEl>
                                        <p:attrNameLst>
                                          <p:attrName>ppt_w</p:attrName>
                                        </p:attrNameLst>
                                      </p:cBhvr>
                                      <p:tavLst>
                                        <p:tav tm="0">
                                          <p:val>
                                            <p:strVal val="#ppt_w+.3"/>
                                          </p:val>
                                        </p:tav>
                                        <p:tav tm="100000">
                                          <p:val>
                                            <p:strVal val="#ppt_w"/>
                                          </p:val>
                                        </p:tav>
                                      </p:tavLst>
                                    </p:anim>
                                    <p:anim calcmode="lin" valueType="num">
                                      <p:cBhvr>
                                        <p:cTn id="18" dur="1000" fill="hold"/>
                                        <p:tgtEl>
                                          <p:spTgt spid="7"/>
                                        </p:tgtEl>
                                        <p:attrNameLst>
                                          <p:attrName>ppt_h</p:attrName>
                                        </p:attrNameLst>
                                      </p:cBhvr>
                                      <p:tavLst>
                                        <p:tav tm="0">
                                          <p:val>
                                            <p:strVal val="#ppt_h"/>
                                          </p:val>
                                        </p:tav>
                                        <p:tav tm="100000">
                                          <p:val>
                                            <p:strVal val="#ppt_h"/>
                                          </p:val>
                                        </p:tav>
                                      </p:tavLst>
                                    </p:anim>
                                    <p:animEffect transition="in" filter="fade">
                                      <p:cBhvr>
                                        <p:cTn id="19" dur="1000"/>
                                        <p:tgtEl>
                                          <p:spTgt spid="7"/>
                                        </p:tgtEl>
                                      </p:cBhvr>
                                    </p:animEffect>
                                  </p:childTnLst>
                                </p:cTn>
                              </p:par>
                              <p:par>
                                <p:cTn id="20" presetID="50" presetClass="entr" presetSubtype="0" decel="100000"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p:cTn id="22" dur="1000" fill="hold"/>
                                        <p:tgtEl>
                                          <p:spTgt spid="6"/>
                                        </p:tgtEl>
                                        <p:attrNameLst>
                                          <p:attrName>ppt_w</p:attrName>
                                        </p:attrNameLst>
                                      </p:cBhvr>
                                      <p:tavLst>
                                        <p:tav tm="0">
                                          <p:val>
                                            <p:strVal val="#ppt_w+.3"/>
                                          </p:val>
                                        </p:tav>
                                        <p:tav tm="100000">
                                          <p:val>
                                            <p:strVal val="#ppt_w"/>
                                          </p:val>
                                        </p:tav>
                                      </p:tavLst>
                                    </p:anim>
                                    <p:anim calcmode="lin" valueType="num">
                                      <p:cBhvr>
                                        <p:cTn id="23" dur="1000" fill="hold"/>
                                        <p:tgtEl>
                                          <p:spTgt spid="6"/>
                                        </p:tgtEl>
                                        <p:attrNameLst>
                                          <p:attrName>ppt_h</p:attrName>
                                        </p:attrNameLst>
                                      </p:cBhvr>
                                      <p:tavLst>
                                        <p:tav tm="0">
                                          <p:val>
                                            <p:strVal val="#ppt_h"/>
                                          </p:val>
                                        </p:tav>
                                        <p:tav tm="100000">
                                          <p:val>
                                            <p:strVal val="#ppt_h"/>
                                          </p:val>
                                        </p:tav>
                                      </p:tavLst>
                                    </p:anim>
                                    <p:animEffect transition="in" filter="fade">
                                      <p:cBhvr>
                                        <p:cTn id="24" dur="1000"/>
                                        <p:tgtEl>
                                          <p:spTgt spid="6"/>
                                        </p:tgtEl>
                                      </p:cBhvr>
                                    </p:animEffect>
                                  </p:childTnLst>
                                </p:cTn>
                              </p:par>
                              <p:par>
                                <p:cTn id="25" presetID="50" presetClass="entr" presetSubtype="0" decel="100000" fill="hold" nodeType="withEffect">
                                  <p:stCondLst>
                                    <p:cond delay="0"/>
                                  </p:stCondLst>
                                  <p:childTnLst>
                                    <p:set>
                                      <p:cBhvr>
                                        <p:cTn id="26" dur="1" fill="hold">
                                          <p:stCondLst>
                                            <p:cond delay="0"/>
                                          </p:stCondLst>
                                        </p:cTn>
                                        <p:tgtEl>
                                          <p:spTgt spid="4"/>
                                        </p:tgtEl>
                                        <p:attrNameLst>
                                          <p:attrName>style.visibility</p:attrName>
                                        </p:attrNameLst>
                                      </p:cBhvr>
                                      <p:to>
                                        <p:strVal val="visible"/>
                                      </p:to>
                                    </p:set>
                                    <p:anim calcmode="lin" valueType="num">
                                      <p:cBhvr>
                                        <p:cTn id="27" dur="1000" fill="hold"/>
                                        <p:tgtEl>
                                          <p:spTgt spid="4"/>
                                        </p:tgtEl>
                                        <p:attrNameLst>
                                          <p:attrName>ppt_w</p:attrName>
                                        </p:attrNameLst>
                                      </p:cBhvr>
                                      <p:tavLst>
                                        <p:tav tm="0">
                                          <p:val>
                                            <p:strVal val="#ppt_w+.3"/>
                                          </p:val>
                                        </p:tav>
                                        <p:tav tm="100000">
                                          <p:val>
                                            <p:strVal val="#ppt_w"/>
                                          </p:val>
                                        </p:tav>
                                      </p:tavLst>
                                    </p:anim>
                                    <p:anim calcmode="lin" valueType="num">
                                      <p:cBhvr>
                                        <p:cTn id="28" dur="1000" fill="hold"/>
                                        <p:tgtEl>
                                          <p:spTgt spid="4"/>
                                        </p:tgtEl>
                                        <p:attrNameLst>
                                          <p:attrName>ppt_h</p:attrName>
                                        </p:attrNameLst>
                                      </p:cBhvr>
                                      <p:tavLst>
                                        <p:tav tm="0">
                                          <p:val>
                                            <p:strVal val="#ppt_h"/>
                                          </p:val>
                                        </p:tav>
                                        <p:tav tm="100000">
                                          <p:val>
                                            <p:strVal val="#ppt_h"/>
                                          </p:val>
                                        </p:tav>
                                      </p:tavLst>
                                    </p:anim>
                                    <p:animEffect transition="in" filter="fade">
                                      <p:cBhvr>
                                        <p:cTn id="29" dur="1000"/>
                                        <p:tgtEl>
                                          <p:spTgt spid="4"/>
                                        </p:tgtEl>
                                      </p:cBhvr>
                                    </p:animEffect>
                                  </p:childTnLst>
                                </p:cTn>
                              </p:par>
                              <p:par>
                                <p:cTn id="30" presetID="50" presetClass="entr" presetSubtype="0" decel="100000" fill="hold" nodeType="withEffect">
                                  <p:stCondLst>
                                    <p:cond delay="0"/>
                                  </p:stCondLst>
                                  <p:childTnLst>
                                    <p:set>
                                      <p:cBhvr>
                                        <p:cTn id="31" dur="1" fill="hold">
                                          <p:stCondLst>
                                            <p:cond delay="0"/>
                                          </p:stCondLst>
                                        </p:cTn>
                                        <p:tgtEl>
                                          <p:spTgt spid="5"/>
                                        </p:tgtEl>
                                        <p:attrNameLst>
                                          <p:attrName>style.visibility</p:attrName>
                                        </p:attrNameLst>
                                      </p:cBhvr>
                                      <p:to>
                                        <p:strVal val="visible"/>
                                      </p:to>
                                    </p:set>
                                    <p:anim calcmode="lin" valueType="num">
                                      <p:cBhvr>
                                        <p:cTn id="32" dur="1000" fill="hold"/>
                                        <p:tgtEl>
                                          <p:spTgt spid="5"/>
                                        </p:tgtEl>
                                        <p:attrNameLst>
                                          <p:attrName>ppt_w</p:attrName>
                                        </p:attrNameLst>
                                      </p:cBhvr>
                                      <p:tavLst>
                                        <p:tav tm="0">
                                          <p:val>
                                            <p:strVal val="#ppt_w+.3"/>
                                          </p:val>
                                        </p:tav>
                                        <p:tav tm="100000">
                                          <p:val>
                                            <p:strVal val="#ppt_w"/>
                                          </p:val>
                                        </p:tav>
                                      </p:tavLst>
                                    </p:anim>
                                    <p:anim calcmode="lin" valueType="num">
                                      <p:cBhvr>
                                        <p:cTn id="33" dur="1000" fill="hold"/>
                                        <p:tgtEl>
                                          <p:spTgt spid="5"/>
                                        </p:tgtEl>
                                        <p:attrNameLst>
                                          <p:attrName>ppt_h</p:attrName>
                                        </p:attrNameLst>
                                      </p:cBhvr>
                                      <p:tavLst>
                                        <p:tav tm="0">
                                          <p:val>
                                            <p:strVal val="#ppt_h"/>
                                          </p:val>
                                        </p:tav>
                                        <p:tav tm="100000">
                                          <p:val>
                                            <p:strVal val="#ppt_h"/>
                                          </p:val>
                                        </p:tav>
                                      </p:tavLst>
                                    </p:anim>
                                    <p:animEffect transition="in" filter="fade">
                                      <p:cBhvr>
                                        <p:cTn id="34" dur="1000"/>
                                        <p:tgtEl>
                                          <p:spTgt spid="5"/>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6" fill="hold" grpId="0" nodeType="click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barn(inHorizontal)">
                                      <p:cBhvr>
                                        <p:cTn id="39" dur="500"/>
                                        <p:tgtEl>
                                          <p:spTgt spid="10"/>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6" fill="hold" grpId="0" nodeType="click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barn(inHorizontal)">
                                      <p:cBhvr>
                                        <p:cTn id="44" dur="500"/>
                                        <p:tgtEl>
                                          <p:spTgt spid="11"/>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6" fill="hold" grpId="0" nodeType="clickEffect">
                                  <p:stCondLst>
                                    <p:cond delay="0"/>
                                  </p:stCondLst>
                                  <p:childTnLst>
                                    <p:set>
                                      <p:cBhvr>
                                        <p:cTn id="48" dur="1" fill="hold">
                                          <p:stCondLst>
                                            <p:cond delay="0"/>
                                          </p:stCondLst>
                                        </p:cTn>
                                        <p:tgtEl>
                                          <p:spTgt spid="12"/>
                                        </p:tgtEl>
                                        <p:attrNameLst>
                                          <p:attrName>style.visibility</p:attrName>
                                        </p:attrNameLst>
                                      </p:cBhvr>
                                      <p:to>
                                        <p:strVal val="visible"/>
                                      </p:to>
                                    </p:set>
                                    <p:animEffect transition="in" filter="barn(inHorizontal)">
                                      <p:cBhvr>
                                        <p:cTn id="4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7772400" cy="4987290"/>
          </a:xfrm>
        </p:spPr>
      </p:pic>
      <p:sp>
        <p:nvSpPr>
          <p:cNvPr id="5" name="Rectangle 4"/>
          <p:cNvSpPr/>
          <p:nvPr/>
        </p:nvSpPr>
        <p:spPr>
          <a:xfrm>
            <a:off x="0" y="5105400"/>
            <a:ext cx="9144000" cy="1077218"/>
          </a:xfrm>
          <a:prstGeom prst="rect">
            <a:avLst/>
          </a:prstGeom>
        </p:spPr>
        <p:txBody>
          <a:bodyPr wrap="square">
            <a:spAutoFit/>
          </a:bodyPr>
          <a:lstStyle/>
          <a:p>
            <a:r>
              <a:rPr lang="en-GB" sz="3200" dirty="0">
                <a:solidFill>
                  <a:srgbClr val="FF0000"/>
                </a:solidFill>
                <a:latin typeface="Times New Roman" panose="02020603050405020304" charset="0"/>
                <a:cs typeface="Times New Roman" panose="02020603050405020304" charset="0"/>
              </a:rPr>
              <a:t>2.Trồng </a:t>
            </a:r>
            <a:r>
              <a:rPr lang="en-GB" sz="3200" dirty="0" err="1">
                <a:solidFill>
                  <a:srgbClr val="FF0000"/>
                </a:solidFill>
                <a:latin typeface="Times New Roman" panose="02020603050405020304" charset="0"/>
                <a:cs typeface="Times New Roman" panose="02020603050405020304" charset="0"/>
              </a:rPr>
              <a:t>cây</a:t>
            </a:r>
            <a:r>
              <a:rPr lang="en-GB" sz="3200" dirty="0">
                <a:solidFill>
                  <a:srgbClr val="FF0000"/>
                </a:solidFill>
                <a:latin typeface="Times New Roman" panose="02020603050405020304" charset="0"/>
                <a:cs typeface="Times New Roman" panose="02020603050405020304" charset="0"/>
              </a:rPr>
              <a:t> con: </a:t>
            </a:r>
            <a:r>
              <a:rPr lang="en-GB" sz="3200" dirty="0" err="1">
                <a:solidFill>
                  <a:srgbClr val="FF0000"/>
                </a:solidFill>
                <a:latin typeface="Times New Roman" panose="02020603050405020304" charset="0"/>
                <a:cs typeface="Times New Roman" panose="02020603050405020304" charset="0"/>
              </a:rPr>
              <a:t>Áp</a:t>
            </a:r>
            <a:r>
              <a:rPr lang="en-GB" sz="3200" dirty="0">
                <a:solidFill>
                  <a:srgbClr val="FF0000"/>
                </a:solidFill>
                <a:latin typeface="Times New Roman" panose="02020603050405020304" charset="0"/>
                <a:cs typeface="Times New Roman" panose="02020603050405020304" charset="0"/>
              </a:rPr>
              <a:t> </a:t>
            </a:r>
            <a:r>
              <a:rPr lang="en-GB" sz="3200" dirty="0" err="1">
                <a:solidFill>
                  <a:srgbClr val="FF0000"/>
                </a:solidFill>
                <a:latin typeface="Times New Roman" panose="02020603050405020304" charset="0"/>
                <a:cs typeface="Times New Roman" panose="02020603050405020304" charset="0"/>
              </a:rPr>
              <a:t>dụng</a:t>
            </a:r>
            <a:r>
              <a:rPr lang="en-GB" sz="3200" dirty="0">
                <a:solidFill>
                  <a:srgbClr val="FF0000"/>
                </a:solidFill>
                <a:latin typeface="Times New Roman" panose="02020603050405020304" charset="0"/>
                <a:cs typeface="Times New Roman" panose="02020603050405020304" charset="0"/>
              </a:rPr>
              <a:t> </a:t>
            </a:r>
            <a:r>
              <a:rPr lang="en-GB" sz="3200" dirty="0" err="1">
                <a:solidFill>
                  <a:srgbClr val="FF0000"/>
                </a:solidFill>
                <a:latin typeface="Times New Roman" panose="02020603050405020304" charset="0"/>
                <a:cs typeface="Times New Roman" panose="02020603050405020304" charset="0"/>
              </a:rPr>
              <a:t>với</a:t>
            </a:r>
            <a:r>
              <a:rPr lang="en-GB" sz="3200" dirty="0">
                <a:solidFill>
                  <a:srgbClr val="FF0000"/>
                </a:solidFill>
                <a:latin typeface="Times New Roman" panose="02020603050405020304" charset="0"/>
                <a:cs typeface="Times New Roman" panose="02020603050405020304" charset="0"/>
              </a:rPr>
              <a:t> </a:t>
            </a:r>
            <a:r>
              <a:rPr lang="en-GB" sz="3200" dirty="0" err="1">
                <a:solidFill>
                  <a:srgbClr val="FF0000"/>
                </a:solidFill>
                <a:latin typeface="Times New Roman" panose="02020603050405020304" charset="0"/>
                <a:cs typeface="Times New Roman" panose="02020603050405020304" charset="0"/>
              </a:rPr>
              <a:t>nhiều</a:t>
            </a:r>
            <a:r>
              <a:rPr lang="en-GB" sz="3200" dirty="0">
                <a:solidFill>
                  <a:srgbClr val="FF0000"/>
                </a:solidFill>
                <a:latin typeface="Times New Roman" panose="02020603050405020304" charset="0"/>
                <a:cs typeface="Times New Roman" panose="02020603050405020304" charset="0"/>
              </a:rPr>
              <a:t> </a:t>
            </a:r>
            <a:r>
              <a:rPr lang="en-GB" sz="3200" dirty="0" err="1">
                <a:solidFill>
                  <a:srgbClr val="FF0000"/>
                </a:solidFill>
                <a:latin typeface="Times New Roman" panose="02020603050405020304" charset="0"/>
                <a:cs typeface="Times New Roman" panose="02020603050405020304" charset="0"/>
              </a:rPr>
              <a:t>loại</a:t>
            </a:r>
            <a:r>
              <a:rPr lang="en-GB" sz="3200" dirty="0">
                <a:solidFill>
                  <a:srgbClr val="FF0000"/>
                </a:solidFill>
                <a:latin typeface="Times New Roman" panose="02020603050405020304" charset="0"/>
                <a:cs typeface="Times New Roman" panose="02020603050405020304" charset="0"/>
              </a:rPr>
              <a:t> </a:t>
            </a:r>
            <a:r>
              <a:rPr lang="en-GB" sz="3200" dirty="0" err="1">
                <a:solidFill>
                  <a:srgbClr val="FF0000"/>
                </a:solidFill>
                <a:latin typeface="Times New Roman" panose="02020603050405020304" charset="0"/>
                <a:cs typeface="Times New Roman" panose="02020603050405020304" charset="0"/>
              </a:rPr>
              <a:t>cây</a:t>
            </a:r>
            <a:r>
              <a:rPr lang="en-GB" sz="3200" dirty="0">
                <a:solidFill>
                  <a:srgbClr val="FF0000"/>
                </a:solidFill>
                <a:latin typeface="Times New Roman" panose="02020603050405020304" charset="0"/>
                <a:cs typeface="Times New Roman" panose="02020603050405020304" charset="0"/>
              </a:rPr>
              <a:t> </a:t>
            </a:r>
            <a:r>
              <a:rPr lang="en-GB" sz="3200" dirty="0" err="1">
                <a:solidFill>
                  <a:srgbClr val="FF0000"/>
                </a:solidFill>
                <a:latin typeface="Times New Roman" panose="02020603050405020304" charset="0"/>
                <a:cs typeface="Times New Roman" panose="02020603050405020304" charset="0"/>
              </a:rPr>
              <a:t>trồng</a:t>
            </a:r>
            <a:r>
              <a:rPr lang="en-GB" sz="3200" dirty="0">
                <a:solidFill>
                  <a:srgbClr val="FF0000"/>
                </a:solidFill>
                <a:latin typeface="Times New Roman" panose="02020603050405020304" charset="0"/>
                <a:cs typeface="Times New Roman" panose="02020603050405020304" charset="0"/>
              </a:rPr>
              <a:t> </a:t>
            </a:r>
            <a:r>
              <a:rPr lang="en-GB" sz="3200" dirty="0" err="1">
                <a:solidFill>
                  <a:srgbClr val="FF0000"/>
                </a:solidFill>
                <a:latin typeface="Times New Roman" panose="02020603050405020304" charset="0"/>
                <a:cs typeface="Times New Roman" panose="02020603050405020304" charset="0"/>
              </a:rPr>
              <a:t>ngắn</a:t>
            </a:r>
            <a:r>
              <a:rPr lang="en-GB" sz="3200" dirty="0">
                <a:solidFill>
                  <a:srgbClr val="FF0000"/>
                </a:solidFill>
                <a:latin typeface="Times New Roman" panose="02020603050405020304" charset="0"/>
                <a:cs typeface="Times New Roman" panose="02020603050405020304" charset="0"/>
              </a:rPr>
              <a:t> </a:t>
            </a:r>
            <a:r>
              <a:rPr lang="en-GB" sz="3200" dirty="0" err="1">
                <a:solidFill>
                  <a:srgbClr val="FF0000"/>
                </a:solidFill>
                <a:latin typeface="Times New Roman" panose="02020603050405020304" charset="0"/>
                <a:cs typeface="Times New Roman" panose="02020603050405020304" charset="0"/>
              </a:rPr>
              <a:t>ngày</a:t>
            </a:r>
            <a:r>
              <a:rPr lang="en-GB" sz="3200" dirty="0">
                <a:solidFill>
                  <a:srgbClr val="FF0000"/>
                </a:solidFill>
                <a:latin typeface="Times New Roman" panose="02020603050405020304" charset="0"/>
                <a:cs typeface="Times New Roman" panose="02020603050405020304" charset="0"/>
              </a:rPr>
              <a:t> </a:t>
            </a:r>
            <a:r>
              <a:rPr lang="en-GB" sz="3200" dirty="0" err="1">
                <a:solidFill>
                  <a:srgbClr val="FF0000"/>
                </a:solidFill>
                <a:latin typeface="Times New Roman" panose="02020603050405020304" charset="0"/>
                <a:cs typeface="Times New Roman" panose="02020603050405020304" charset="0"/>
              </a:rPr>
              <a:t>và</a:t>
            </a:r>
            <a:r>
              <a:rPr lang="en-GB" sz="3200" dirty="0">
                <a:solidFill>
                  <a:srgbClr val="FF0000"/>
                </a:solidFill>
                <a:latin typeface="Times New Roman" panose="02020603050405020304" charset="0"/>
                <a:cs typeface="Times New Roman" panose="02020603050405020304" charset="0"/>
              </a:rPr>
              <a:t> </a:t>
            </a:r>
            <a:r>
              <a:rPr lang="en-GB" sz="3200" dirty="0" err="1">
                <a:solidFill>
                  <a:srgbClr val="FF0000"/>
                </a:solidFill>
                <a:latin typeface="Times New Roman" panose="02020603050405020304" charset="0"/>
                <a:cs typeface="Times New Roman" panose="02020603050405020304" charset="0"/>
              </a:rPr>
              <a:t>dài</a:t>
            </a:r>
            <a:r>
              <a:rPr lang="en-GB" sz="3200" dirty="0">
                <a:solidFill>
                  <a:srgbClr val="FF0000"/>
                </a:solidFill>
                <a:latin typeface="Times New Roman" panose="02020603050405020304" charset="0"/>
                <a:cs typeface="Times New Roman" panose="02020603050405020304" charset="0"/>
              </a:rPr>
              <a:t> </a:t>
            </a:r>
            <a:r>
              <a:rPr lang="en-GB" sz="3200" dirty="0" err="1">
                <a:solidFill>
                  <a:srgbClr val="FF0000"/>
                </a:solidFill>
                <a:latin typeface="Times New Roman" panose="02020603050405020304" charset="0"/>
                <a:cs typeface="Times New Roman" panose="02020603050405020304" charset="0"/>
              </a:rPr>
              <a:t>ngày</a:t>
            </a:r>
            <a:r>
              <a:rPr lang="en-GB" sz="3200" dirty="0">
                <a:solidFill>
                  <a:srgbClr val="FF0000"/>
                </a:solidFill>
                <a:latin typeface="Times New Roman" panose="02020603050405020304" charset="0"/>
                <a:cs typeface="Times New Roman" panose="02020603050405020304" charset="0"/>
              </a:rPr>
              <a:t> .</a:t>
            </a:r>
            <a:r>
              <a:rPr lang="en-GB" sz="3200" dirty="0">
                <a:solidFill>
                  <a:srgbClr val="0070C0"/>
                </a:solidFill>
                <a:latin typeface="Times New Roman" panose="02020603050405020304" charset="0"/>
                <a:cs typeface="Times New Roman" panose="02020603050405020304" charset="0"/>
              </a:rPr>
              <a:t> </a:t>
            </a:r>
            <a:endParaRPr lang="en-US" sz="3200"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6019" name="Rectangle 3"/>
          <p:cNvSpPr>
            <a:spLocks noGrp="1" noChangeArrowheads="1"/>
          </p:cNvSpPr>
          <p:nvPr>
            <p:ph type="title"/>
          </p:nvPr>
        </p:nvSpPr>
        <p:spPr>
          <a:xfrm>
            <a:off x="533400" y="5562600"/>
            <a:ext cx="8001000" cy="1020763"/>
          </a:xfrm>
          <a:noFill/>
        </p:spPr>
        <p:txBody>
          <a:bodyPr>
            <a:normAutofit fontScale="90000"/>
          </a:bodyPr>
          <a:lstStyle/>
          <a:p>
            <a:pPr algn="l" eaLnBrk="1" hangingPunct="1"/>
            <a:r>
              <a:rPr lang="en-US" altLang="en-US" sz="2800" b="1" dirty="0">
                <a:solidFill>
                  <a:srgbClr val="FF0000"/>
                </a:solidFill>
                <a:latin typeface="Times New Roman" panose="02020603050405020304" charset="0"/>
              </a:rPr>
              <a:t>Quan</a:t>
            </a:r>
            <a:r>
              <a:rPr lang="en-US" altLang="en-US" b="1" dirty="0">
                <a:solidFill>
                  <a:srgbClr val="FF0000"/>
                </a:solidFill>
              </a:rPr>
              <a:t> </a:t>
            </a:r>
            <a:r>
              <a:rPr lang="en-US" altLang="en-US" sz="2800" b="1" dirty="0" err="1">
                <a:solidFill>
                  <a:srgbClr val="FF0000"/>
                </a:solidFill>
                <a:latin typeface="Times New Roman" panose="02020603050405020304" charset="0"/>
              </a:rPr>
              <a:t>sát</a:t>
            </a:r>
            <a:r>
              <a:rPr lang="en-US" altLang="en-US" sz="2800" b="1" dirty="0">
                <a:solidFill>
                  <a:srgbClr val="FF0000"/>
                </a:solidFill>
                <a:latin typeface="Times New Roman" panose="02020603050405020304" charset="0"/>
              </a:rPr>
              <a:t> </a:t>
            </a:r>
            <a:r>
              <a:rPr lang="en-US" altLang="en-US" sz="2800" b="1" dirty="0" err="1">
                <a:solidFill>
                  <a:srgbClr val="FF0000"/>
                </a:solidFill>
                <a:latin typeface="Times New Roman" panose="02020603050405020304" charset="0"/>
              </a:rPr>
              <a:t>tranh</a:t>
            </a:r>
            <a:r>
              <a:rPr lang="en-US" altLang="en-US" sz="2800" b="1" dirty="0">
                <a:solidFill>
                  <a:srgbClr val="FF0000"/>
                </a:solidFill>
                <a:latin typeface="Times New Roman" panose="02020603050405020304" charset="0"/>
              </a:rPr>
              <a:t> </a:t>
            </a:r>
            <a:r>
              <a:rPr lang="en-US" altLang="en-US" sz="2800" b="1" dirty="0" err="1">
                <a:solidFill>
                  <a:srgbClr val="FF0000"/>
                </a:solidFill>
                <a:latin typeface="Times New Roman" panose="02020603050405020304" charset="0"/>
              </a:rPr>
              <a:t>và</a:t>
            </a:r>
            <a:r>
              <a:rPr lang="en-US" altLang="en-US" sz="2800" b="1" dirty="0">
                <a:solidFill>
                  <a:srgbClr val="FF0000"/>
                </a:solidFill>
                <a:latin typeface="Times New Roman" panose="02020603050405020304" charset="0"/>
              </a:rPr>
              <a:t> </a:t>
            </a:r>
            <a:r>
              <a:rPr lang="en-US" altLang="en-US" sz="2800" b="1" dirty="0" err="1">
                <a:solidFill>
                  <a:srgbClr val="FF0000"/>
                </a:solidFill>
                <a:latin typeface="Times New Roman" panose="02020603050405020304" charset="0"/>
              </a:rPr>
              <a:t>cho</a:t>
            </a:r>
            <a:r>
              <a:rPr lang="en-US" altLang="en-US" sz="2800" b="1" dirty="0">
                <a:solidFill>
                  <a:srgbClr val="FF0000"/>
                </a:solidFill>
                <a:latin typeface="Times New Roman" panose="02020603050405020304" charset="0"/>
              </a:rPr>
              <a:t> </a:t>
            </a:r>
            <a:r>
              <a:rPr lang="en-US" altLang="en-US" sz="2800" b="1" dirty="0" err="1">
                <a:solidFill>
                  <a:srgbClr val="FF0000"/>
                </a:solidFill>
                <a:latin typeface="Times New Roman" panose="02020603050405020304" charset="0"/>
              </a:rPr>
              <a:t>biết</a:t>
            </a:r>
            <a:r>
              <a:rPr lang="en-US" altLang="en-US" sz="2800" b="1" dirty="0">
                <a:solidFill>
                  <a:srgbClr val="FF0000"/>
                </a:solidFill>
                <a:latin typeface="Times New Roman" panose="02020603050405020304" charset="0"/>
              </a:rPr>
              <a:t> </a:t>
            </a:r>
            <a:r>
              <a:rPr lang="en-US" altLang="en-US" sz="2800" b="1" dirty="0" err="1">
                <a:solidFill>
                  <a:srgbClr val="FF0000"/>
                </a:solidFill>
                <a:latin typeface="Times New Roman" panose="02020603050405020304" charset="0"/>
              </a:rPr>
              <a:t>người</a:t>
            </a:r>
            <a:r>
              <a:rPr lang="en-US" altLang="en-US" sz="2800" b="1" dirty="0">
                <a:solidFill>
                  <a:srgbClr val="FF0000"/>
                </a:solidFill>
                <a:latin typeface="Times New Roman" panose="02020603050405020304" charset="0"/>
              </a:rPr>
              <a:t> </a:t>
            </a:r>
            <a:r>
              <a:rPr lang="en-US" altLang="en-US" sz="2800" b="1" dirty="0" err="1">
                <a:solidFill>
                  <a:srgbClr val="FF0000"/>
                </a:solidFill>
                <a:latin typeface="Times New Roman" panose="02020603050405020304" charset="0"/>
              </a:rPr>
              <a:t>trong</a:t>
            </a:r>
            <a:r>
              <a:rPr lang="en-US" altLang="en-US" sz="2800" b="1" dirty="0">
                <a:solidFill>
                  <a:srgbClr val="FF0000"/>
                </a:solidFill>
                <a:latin typeface="Times New Roman" panose="02020603050405020304" charset="0"/>
              </a:rPr>
              <a:t> </a:t>
            </a:r>
            <a:r>
              <a:rPr lang="en-US" altLang="en-US" sz="2800" b="1" dirty="0" err="1">
                <a:solidFill>
                  <a:srgbClr val="FF0000"/>
                </a:solidFill>
                <a:latin typeface="Times New Roman" panose="02020603050405020304" charset="0"/>
              </a:rPr>
              <a:t>hình</a:t>
            </a:r>
            <a:r>
              <a:rPr lang="en-US" altLang="en-US" sz="2800" b="1" dirty="0">
                <a:solidFill>
                  <a:srgbClr val="FF0000"/>
                </a:solidFill>
                <a:latin typeface="Times New Roman" panose="02020603050405020304" charset="0"/>
              </a:rPr>
              <a:t> </a:t>
            </a:r>
            <a:r>
              <a:rPr lang="en-US" altLang="en-US" sz="2800" b="1" dirty="0" err="1">
                <a:solidFill>
                  <a:srgbClr val="FF0000"/>
                </a:solidFill>
                <a:latin typeface="Times New Roman" panose="02020603050405020304" charset="0"/>
              </a:rPr>
              <a:t>là</a:t>
            </a:r>
            <a:r>
              <a:rPr lang="en-US" altLang="en-US" sz="2800" b="1" dirty="0">
                <a:solidFill>
                  <a:srgbClr val="FF0000"/>
                </a:solidFill>
                <a:latin typeface="Times New Roman" panose="02020603050405020304" charset="0"/>
              </a:rPr>
              <a:t> ai? </a:t>
            </a:r>
            <a:r>
              <a:rPr lang="en-US" altLang="en-US" sz="2800" b="1" dirty="0" err="1">
                <a:solidFill>
                  <a:srgbClr val="FF0000"/>
                </a:solidFill>
                <a:latin typeface="Times New Roman" panose="02020603050405020304" charset="0"/>
              </a:rPr>
              <a:t>Đang</a:t>
            </a:r>
            <a:r>
              <a:rPr lang="en-US" altLang="en-US" sz="2800" b="1" dirty="0">
                <a:solidFill>
                  <a:srgbClr val="FF0000"/>
                </a:solidFill>
                <a:latin typeface="Times New Roman" panose="02020603050405020304" charset="0"/>
              </a:rPr>
              <a:t> </a:t>
            </a:r>
            <a:r>
              <a:rPr lang="en-US" altLang="en-US" sz="2800" b="1" dirty="0" err="1">
                <a:solidFill>
                  <a:srgbClr val="FF0000"/>
                </a:solidFill>
                <a:latin typeface="Times New Roman" panose="02020603050405020304" charset="0"/>
              </a:rPr>
              <a:t>làm</a:t>
            </a:r>
            <a:r>
              <a:rPr lang="en-US" altLang="en-US" sz="2800" b="1" dirty="0">
                <a:solidFill>
                  <a:srgbClr val="FF0000"/>
                </a:solidFill>
                <a:latin typeface="Times New Roman" panose="02020603050405020304" charset="0"/>
              </a:rPr>
              <a:t> </a:t>
            </a:r>
            <a:r>
              <a:rPr lang="en-US" altLang="en-US" sz="2800" b="1" dirty="0" err="1">
                <a:solidFill>
                  <a:srgbClr val="FF0000"/>
                </a:solidFill>
                <a:latin typeface="Times New Roman" panose="02020603050405020304" charset="0"/>
              </a:rPr>
              <a:t>gì</a:t>
            </a:r>
            <a:r>
              <a:rPr lang="en-US" altLang="en-US" sz="2800" b="1" dirty="0">
                <a:solidFill>
                  <a:srgbClr val="FF0000"/>
                </a:solidFill>
                <a:latin typeface="Times New Roman" panose="02020603050405020304" charset="0"/>
              </a:rPr>
              <a:t>?</a:t>
            </a:r>
            <a:endParaRPr lang="en-US" altLang="en-US" b="1" dirty="0">
              <a:solidFill>
                <a:srgbClr val="FF0000"/>
              </a:solidFill>
            </a:endParaRPr>
          </a:p>
        </p:txBody>
      </p:sp>
      <p:pic>
        <p:nvPicPr>
          <p:cNvPr id="3075" name="Picture 5" descr="Kết quả hình ảnh cho hinh anh bac ho cham soc ca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56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86019"/>
                                        </p:tgtEl>
                                        <p:attrNameLst>
                                          <p:attrName>style.visibility</p:attrName>
                                        </p:attrNameLst>
                                      </p:cBhvr>
                                      <p:to>
                                        <p:strVal val="visible"/>
                                      </p:to>
                                    </p:set>
                                    <p:animEffect transition="in" filter="checkerboard(across)">
                                      <p:cBhvr>
                                        <p:cTn id="7" dur="500"/>
                                        <p:tgtEl>
                                          <p:spTgt spid="860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019" grpId="0" autoUpdateAnimBg="0"/>
    </p:bldLst>
  </p:timing>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122" name="Rectangle 2"/>
          <p:cNvSpPr>
            <a:spLocks noGrp="1" noChangeArrowheads="1"/>
          </p:cNvSpPr>
          <p:nvPr>
            <p:ph type="title" sz="quarter"/>
          </p:nvPr>
        </p:nvSpPr>
        <p:spPr>
          <a:xfrm>
            <a:off x="457200" y="-76200"/>
            <a:ext cx="8229600" cy="609600"/>
          </a:xfrm>
        </p:spPr>
        <p:txBody>
          <a:bodyPr/>
          <a:lstStyle/>
          <a:p>
            <a:pPr eaLnBrk="1" hangingPunct="1"/>
            <a:r>
              <a:rPr lang="en-US" altLang="en-US" sz="2800" b="1" dirty="0">
                <a:solidFill>
                  <a:srgbClr val="FF0000"/>
                </a:solidFill>
                <a:latin typeface="Times New Roman" panose="02020603050405020304" charset="0"/>
              </a:rPr>
              <a:t>II. </a:t>
            </a:r>
            <a:r>
              <a:rPr lang="en-US" altLang="en-US" sz="2800" b="1" dirty="0" err="1">
                <a:solidFill>
                  <a:srgbClr val="FF0000"/>
                </a:solidFill>
                <a:latin typeface="Times New Roman" panose="02020603050405020304" charset="0"/>
              </a:rPr>
              <a:t>Chăm</a:t>
            </a:r>
            <a:r>
              <a:rPr lang="en-US" altLang="en-US" sz="2800" b="1" dirty="0">
                <a:solidFill>
                  <a:srgbClr val="FF0000"/>
                </a:solidFill>
                <a:latin typeface="Times New Roman" panose="02020603050405020304" charset="0"/>
              </a:rPr>
              <a:t> </a:t>
            </a:r>
            <a:r>
              <a:rPr lang="en-US" altLang="en-US" sz="2800" b="1" dirty="0" err="1">
                <a:solidFill>
                  <a:srgbClr val="FF0000"/>
                </a:solidFill>
                <a:latin typeface="Times New Roman" panose="02020603050405020304" charset="0"/>
              </a:rPr>
              <a:t>sóc</a:t>
            </a:r>
            <a:r>
              <a:rPr lang="en-US" altLang="en-US" sz="2800" b="1" dirty="0">
                <a:solidFill>
                  <a:srgbClr val="FF0000"/>
                </a:solidFill>
                <a:latin typeface="Times New Roman" panose="02020603050405020304" charset="0"/>
              </a:rPr>
              <a:t> </a:t>
            </a:r>
            <a:r>
              <a:rPr lang="en-US" altLang="en-US" sz="2800" b="1" dirty="0" err="1">
                <a:solidFill>
                  <a:srgbClr val="FF0000"/>
                </a:solidFill>
                <a:latin typeface="Times New Roman" panose="02020603050405020304" charset="0"/>
              </a:rPr>
              <a:t>cây</a:t>
            </a:r>
            <a:r>
              <a:rPr lang="en-US" altLang="en-US" sz="2800" b="1" dirty="0">
                <a:solidFill>
                  <a:srgbClr val="FF0000"/>
                </a:solidFill>
                <a:latin typeface="Times New Roman" panose="02020603050405020304" charset="0"/>
              </a:rPr>
              <a:t> </a:t>
            </a:r>
            <a:r>
              <a:rPr lang="en-US" altLang="en-US" sz="2800" b="1" dirty="0" err="1">
                <a:solidFill>
                  <a:srgbClr val="FF0000"/>
                </a:solidFill>
                <a:latin typeface="Times New Roman" panose="02020603050405020304" charset="0"/>
              </a:rPr>
              <a:t>trồng</a:t>
            </a:r>
            <a:br>
              <a:rPr lang="en-US" altLang="en-US" sz="2800" b="1" dirty="0">
                <a:solidFill>
                  <a:srgbClr val="FF0000"/>
                </a:solidFill>
                <a:latin typeface="Times New Roman" panose="02020603050405020304" charset="0"/>
              </a:rPr>
            </a:br>
            <a:r>
              <a:rPr lang="en-US" altLang="en-US" sz="2800" b="1" dirty="0">
                <a:solidFill>
                  <a:srgbClr val="FF0000"/>
                </a:solidFill>
                <a:latin typeface="Times New Roman" panose="02020603050405020304" charset="0"/>
              </a:rPr>
              <a:t>Quan </a:t>
            </a:r>
            <a:r>
              <a:rPr lang="en-US" altLang="en-US" sz="2800" b="1" dirty="0" err="1">
                <a:solidFill>
                  <a:srgbClr val="FF0000"/>
                </a:solidFill>
                <a:latin typeface="Times New Roman" panose="02020603050405020304" charset="0"/>
              </a:rPr>
              <a:t>sát</a:t>
            </a:r>
            <a:r>
              <a:rPr lang="en-US" altLang="en-US" sz="2800" b="1" dirty="0">
                <a:solidFill>
                  <a:srgbClr val="FF0000"/>
                </a:solidFill>
                <a:latin typeface="Times New Roman" panose="02020603050405020304" charset="0"/>
              </a:rPr>
              <a:t> </a:t>
            </a:r>
            <a:r>
              <a:rPr lang="en-US" altLang="en-US" sz="2800" b="1" dirty="0" err="1">
                <a:solidFill>
                  <a:srgbClr val="FF0000"/>
                </a:solidFill>
                <a:latin typeface="Times New Roman" panose="02020603050405020304" charset="0"/>
              </a:rPr>
              <a:t>và</a:t>
            </a:r>
            <a:r>
              <a:rPr lang="en-US" altLang="en-US" sz="2800" b="1" dirty="0">
                <a:solidFill>
                  <a:srgbClr val="FF0000"/>
                </a:solidFill>
                <a:latin typeface="Times New Roman" panose="02020603050405020304" charset="0"/>
              </a:rPr>
              <a:t> </a:t>
            </a:r>
            <a:r>
              <a:rPr lang="en-US" altLang="en-US" sz="2800" b="1" dirty="0" err="1">
                <a:solidFill>
                  <a:srgbClr val="FF0000"/>
                </a:solidFill>
                <a:latin typeface="Times New Roman" panose="02020603050405020304" charset="0"/>
              </a:rPr>
              <a:t>cho</a:t>
            </a:r>
            <a:r>
              <a:rPr lang="en-US" altLang="en-US" sz="2800" b="1" dirty="0">
                <a:solidFill>
                  <a:srgbClr val="FF0000"/>
                </a:solidFill>
                <a:latin typeface="Times New Roman" panose="02020603050405020304" charset="0"/>
              </a:rPr>
              <a:t> </a:t>
            </a:r>
            <a:r>
              <a:rPr lang="en-US" altLang="en-US" sz="2800" b="1" dirty="0" err="1">
                <a:solidFill>
                  <a:srgbClr val="FF0000"/>
                </a:solidFill>
                <a:latin typeface="Times New Roman" panose="02020603050405020304" charset="0"/>
              </a:rPr>
              <a:t>biết</a:t>
            </a:r>
            <a:r>
              <a:rPr lang="en-US" altLang="en-US" sz="2800" b="1" dirty="0">
                <a:solidFill>
                  <a:srgbClr val="FF0000"/>
                </a:solidFill>
                <a:latin typeface="Times New Roman" panose="02020603050405020304" charset="0"/>
              </a:rPr>
              <a:t> </a:t>
            </a:r>
            <a:r>
              <a:rPr lang="en-US" altLang="en-US" sz="2800" b="1" dirty="0" err="1">
                <a:solidFill>
                  <a:srgbClr val="FF0000"/>
                </a:solidFill>
                <a:latin typeface="Times New Roman" panose="02020603050405020304" charset="0"/>
              </a:rPr>
              <a:t>nội</a:t>
            </a:r>
            <a:r>
              <a:rPr lang="en-US" altLang="en-US" sz="2800" b="1" dirty="0">
                <a:solidFill>
                  <a:srgbClr val="FF0000"/>
                </a:solidFill>
                <a:latin typeface="Times New Roman" panose="02020603050405020304" charset="0"/>
              </a:rPr>
              <a:t> dung </a:t>
            </a:r>
            <a:r>
              <a:rPr lang="en-US" altLang="en-US" sz="2800" b="1" dirty="0" err="1">
                <a:solidFill>
                  <a:srgbClr val="FF0000"/>
                </a:solidFill>
                <a:latin typeface="Times New Roman" panose="02020603050405020304" charset="0"/>
              </a:rPr>
              <a:t>tranh</a:t>
            </a:r>
            <a:r>
              <a:rPr lang="en-US" altLang="en-US" sz="2800" b="1" dirty="0">
                <a:solidFill>
                  <a:srgbClr val="FF0000"/>
                </a:solidFill>
                <a:latin typeface="Times New Roman" panose="02020603050405020304" charset="0"/>
              </a:rPr>
              <a:t>?</a:t>
            </a:r>
          </a:p>
        </p:txBody>
      </p:sp>
      <p:pic>
        <p:nvPicPr>
          <p:cNvPr id="175107" name="Picture 3" descr="gao%20dien%20bien"/>
          <p:cNvPicPr>
            <a:picLocks noGrp="1" noChangeAspect="1" noChangeArrowheads="1"/>
          </p:cNvPicPr>
          <p:nvPr>
            <p:ph sz="quarter" idx="1"/>
          </p:nvPr>
        </p:nvPicPr>
        <p:blipFill>
          <a:blip r:embed="rId3">
            <a:extLst>
              <a:ext uri="{28A0092B-C50C-407E-A947-70E740481C1C}">
                <a14:useLocalDpi xmlns:a14="http://schemas.microsoft.com/office/drawing/2010/main" val="0"/>
              </a:ext>
            </a:extLst>
          </a:blip>
          <a:srcRect/>
          <a:stretch>
            <a:fillRect/>
          </a:stretch>
        </p:blipFill>
        <p:spPr>
          <a:xfrm>
            <a:off x="0" y="3810000"/>
            <a:ext cx="4572000" cy="2971800"/>
          </a:xfrm>
          <a:noFill/>
        </p:spPr>
      </p:pic>
      <p:pic>
        <p:nvPicPr>
          <p:cNvPr id="175110" name="Picture 6" descr="scan0139"/>
          <p:cNvPicPr>
            <a:picLocks noGrp="1" noChangeAspect="1" noChangeArrowheads="1"/>
          </p:cNvPicPr>
          <p:nvPr>
            <p:ph sz="quarter" idx="4"/>
          </p:nvPr>
        </p:nvPicPr>
        <p:blipFill>
          <a:blip r:embed="rId4">
            <a:extLst>
              <a:ext uri="{28A0092B-C50C-407E-A947-70E740481C1C}">
                <a14:useLocalDpi xmlns:a14="http://schemas.microsoft.com/office/drawing/2010/main" val="0"/>
              </a:ext>
            </a:extLst>
          </a:blip>
          <a:srcRect/>
          <a:stretch>
            <a:fillRect/>
          </a:stretch>
        </p:blipFill>
        <p:spPr>
          <a:xfrm>
            <a:off x="4648200" y="3810000"/>
            <a:ext cx="4495800" cy="2919413"/>
          </a:xfrm>
          <a:noFill/>
        </p:spPr>
      </p:pic>
      <p:sp>
        <p:nvSpPr>
          <p:cNvPr id="175111" name="Oval 7"/>
          <p:cNvSpPr>
            <a:spLocks noChangeArrowheads="1"/>
          </p:cNvSpPr>
          <p:nvPr/>
        </p:nvSpPr>
        <p:spPr bwMode="auto">
          <a:xfrm>
            <a:off x="0" y="3810000"/>
            <a:ext cx="533400" cy="533400"/>
          </a:xfrm>
          <a:prstGeom prst="ellipse">
            <a:avLst/>
          </a:prstGeom>
          <a:solidFill>
            <a:schemeClr val="accent1"/>
          </a:solidFill>
          <a:ln w="9525">
            <a:solidFill>
              <a:schemeClr val="tx1"/>
            </a:solidFill>
            <a:round/>
          </a:ln>
        </p:spPr>
        <p:txBody>
          <a:bodyPr wrap="none" anchor="ct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algn="ctr" eaLnBrk="1" hangingPunct="1"/>
            <a:r>
              <a:rPr lang="en-US" altLang="en-US" sz="2800" b="1" u="none">
                <a:solidFill>
                  <a:srgbClr val="FF0000"/>
                </a:solidFill>
              </a:rPr>
              <a:t>C</a:t>
            </a:r>
          </a:p>
        </p:txBody>
      </p:sp>
      <p:sp>
        <p:nvSpPr>
          <p:cNvPr id="175112" name="Oval 8"/>
          <p:cNvSpPr>
            <a:spLocks noChangeArrowheads="1"/>
          </p:cNvSpPr>
          <p:nvPr/>
        </p:nvSpPr>
        <p:spPr bwMode="auto">
          <a:xfrm>
            <a:off x="4648200" y="3886200"/>
            <a:ext cx="533400" cy="533400"/>
          </a:xfrm>
          <a:prstGeom prst="ellipse">
            <a:avLst/>
          </a:prstGeom>
          <a:solidFill>
            <a:schemeClr val="accent1"/>
          </a:solidFill>
          <a:ln w="9525">
            <a:solidFill>
              <a:schemeClr val="tx1"/>
            </a:solidFill>
            <a:round/>
          </a:ln>
        </p:spPr>
        <p:txBody>
          <a:bodyPr wrap="none" anchor="ct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algn="ctr" eaLnBrk="1" hangingPunct="1"/>
            <a:r>
              <a:rPr lang="en-US" altLang="en-US" sz="2800" b="1" u="none">
                <a:solidFill>
                  <a:srgbClr val="FF0000"/>
                </a:solidFill>
              </a:rPr>
              <a:t>D</a:t>
            </a:r>
          </a:p>
        </p:txBody>
      </p:sp>
      <p:sp>
        <p:nvSpPr>
          <p:cNvPr id="5127" name="Rectangle 9"/>
          <p:cNvSpPr>
            <a:spLocks noChangeArrowheads="1"/>
          </p:cNvSpPr>
          <p:nvPr/>
        </p:nvSpPr>
        <p:spPr bwMode="auto">
          <a:xfrm>
            <a:off x="609600" y="1676400"/>
            <a:ext cx="1676400"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algn="ctr" eaLnBrk="1" hangingPunct="1"/>
            <a:endParaRPr lang="en-US" altLang="en-US" sz="2800" b="1" u="none">
              <a:solidFill>
                <a:srgbClr val="FF0000"/>
              </a:solidFill>
            </a:endParaRPr>
          </a:p>
        </p:txBody>
      </p:sp>
      <p:sp>
        <p:nvSpPr>
          <p:cNvPr id="175116" name="Rectangle 12"/>
          <p:cNvSpPr>
            <a:spLocks noChangeArrowheads="1"/>
          </p:cNvSpPr>
          <p:nvPr/>
        </p:nvSpPr>
        <p:spPr bwMode="auto">
          <a:xfrm>
            <a:off x="0" y="6172200"/>
            <a:ext cx="1676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eaLnBrk="1" hangingPunct="1"/>
            <a:r>
              <a:rPr lang="en-US" altLang="en-US" sz="2800" b="1" u="none">
                <a:solidFill>
                  <a:srgbClr val="FF0000"/>
                </a:solidFill>
              </a:rPr>
              <a:t>Dặm cây</a:t>
            </a:r>
          </a:p>
        </p:txBody>
      </p:sp>
      <p:sp>
        <p:nvSpPr>
          <p:cNvPr id="175117" name="Rectangle 13"/>
          <p:cNvSpPr>
            <a:spLocks noChangeArrowheads="1"/>
          </p:cNvSpPr>
          <p:nvPr/>
        </p:nvSpPr>
        <p:spPr bwMode="auto">
          <a:xfrm>
            <a:off x="4648200" y="6172200"/>
            <a:ext cx="1676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eaLnBrk="1" hangingPunct="1"/>
            <a:r>
              <a:rPr lang="en-US" altLang="en-US" sz="2800" b="1" u="none" dirty="0" err="1">
                <a:solidFill>
                  <a:srgbClr val="FF0000"/>
                </a:solidFill>
              </a:rPr>
              <a:t>Tưới</a:t>
            </a:r>
            <a:r>
              <a:rPr lang="en-US" altLang="en-US" sz="2800" b="1" u="none" dirty="0">
                <a:solidFill>
                  <a:srgbClr val="FF0000"/>
                </a:solidFill>
              </a:rPr>
              <a:t> </a:t>
            </a:r>
            <a:r>
              <a:rPr lang="en-US" altLang="en-US" sz="2800" b="1" u="none" dirty="0" err="1">
                <a:solidFill>
                  <a:srgbClr val="FF0000"/>
                </a:solidFill>
              </a:rPr>
              <a:t>cây</a:t>
            </a:r>
            <a:endParaRPr lang="en-US" altLang="en-US" sz="2800" b="1" u="none" dirty="0">
              <a:solidFill>
                <a:srgbClr val="FF0000"/>
              </a:solidFill>
            </a:endParaRPr>
          </a:p>
        </p:txBody>
      </p:sp>
      <p:pic>
        <p:nvPicPr>
          <p:cNvPr id="175122" name="Picture 18" descr="tatnuo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0" y="968644"/>
            <a:ext cx="3886200" cy="2612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5129" name="Rectangle 25"/>
          <p:cNvSpPr>
            <a:spLocks noChangeArrowheads="1"/>
          </p:cNvSpPr>
          <p:nvPr/>
        </p:nvSpPr>
        <p:spPr bwMode="auto">
          <a:xfrm>
            <a:off x="3810000" y="2895600"/>
            <a:ext cx="3200400" cy="99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algn="ctr" eaLnBrk="1" hangingPunct="1"/>
            <a:r>
              <a:rPr lang="en-US" altLang="en-US" sz="2800" b="1" u="none">
                <a:solidFill>
                  <a:srgbClr val="FF0000"/>
                </a:solidFill>
              </a:rPr>
              <a:t>Tiêu nước</a:t>
            </a:r>
          </a:p>
        </p:txBody>
      </p:sp>
      <p:sp>
        <p:nvSpPr>
          <p:cNvPr id="5132" name="Content Placeholder 27"/>
          <p:cNvSpPr>
            <a:spLocks noGrp="1"/>
          </p:cNvSpPr>
          <p:nvPr>
            <p:ph sz="quarter" idx="2"/>
          </p:nvPr>
        </p:nvSpPr>
        <p:spPr>
          <a:xfrm>
            <a:off x="9144000" y="2209800"/>
            <a:ext cx="4038600" cy="2185988"/>
          </a:xfrm>
        </p:spPr>
        <p:txBody>
          <a:bodyPr/>
          <a:lstStyle/>
          <a:p>
            <a:endParaRPr lang="en-US" altLang="en-US"/>
          </a:p>
        </p:txBody>
      </p:sp>
      <p:pic>
        <p:nvPicPr>
          <p:cNvPr id="5149" name="Picture 29" descr="Kết quả hình ảnh cho LAM CO VUN GOC"/>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2400" y="933450"/>
            <a:ext cx="3886200" cy="291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5118" name="Oval 14"/>
          <p:cNvSpPr>
            <a:spLocks noChangeArrowheads="1"/>
          </p:cNvSpPr>
          <p:nvPr/>
        </p:nvSpPr>
        <p:spPr bwMode="auto">
          <a:xfrm>
            <a:off x="0" y="990600"/>
            <a:ext cx="457200" cy="685800"/>
          </a:xfrm>
          <a:prstGeom prst="ellipse">
            <a:avLst/>
          </a:prstGeom>
          <a:solidFill>
            <a:schemeClr val="accent1"/>
          </a:solidFill>
          <a:ln w="9525">
            <a:solidFill>
              <a:schemeClr val="tx1"/>
            </a:solidFill>
            <a:round/>
          </a:ln>
        </p:spPr>
        <p:txBody>
          <a:bodyPr wrap="none" anchor="ct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algn="ctr" eaLnBrk="1" hangingPunct="1"/>
            <a:r>
              <a:rPr lang="en-US" altLang="en-US" sz="3200" b="1" u="none" dirty="0">
                <a:solidFill>
                  <a:srgbClr val="FF0000"/>
                </a:solidFill>
              </a:rPr>
              <a:t>A</a:t>
            </a:r>
          </a:p>
        </p:txBody>
      </p:sp>
      <p:sp>
        <p:nvSpPr>
          <p:cNvPr id="175119" name="Oval 15"/>
          <p:cNvSpPr>
            <a:spLocks noChangeArrowheads="1"/>
          </p:cNvSpPr>
          <p:nvPr/>
        </p:nvSpPr>
        <p:spPr bwMode="auto">
          <a:xfrm>
            <a:off x="4800600" y="990600"/>
            <a:ext cx="457200" cy="685800"/>
          </a:xfrm>
          <a:prstGeom prst="ellipse">
            <a:avLst/>
          </a:prstGeom>
          <a:solidFill>
            <a:schemeClr val="accent1"/>
          </a:solidFill>
          <a:ln w="9525">
            <a:solidFill>
              <a:schemeClr val="tx1"/>
            </a:solidFill>
            <a:round/>
          </a:ln>
        </p:spPr>
        <p:txBody>
          <a:bodyPr wrap="none" anchor="ct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algn="ctr" eaLnBrk="1" hangingPunct="1"/>
            <a:r>
              <a:rPr lang="en-US" altLang="en-US" sz="3200" b="1" u="none" dirty="0">
                <a:solidFill>
                  <a:srgbClr val="FF0000"/>
                </a:solidFill>
              </a:rPr>
              <a:t>B</a:t>
            </a:r>
          </a:p>
        </p:txBody>
      </p:sp>
      <p:sp>
        <p:nvSpPr>
          <p:cNvPr id="175114" name="Rectangle 10"/>
          <p:cNvSpPr>
            <a:spLocks noChangeArrowheads="1"/>
          </p:cNvSpPr>
          <p:nvPr/>
        </p:nvSpPr>
        <p:spPr bwMode="auto">
          <a:xfrm>
            <a:off x="685800" y="3048000"/>
            <a:ext cx="14478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eaLnBrk="1" hangingPunct="1"/>
            <a:r>
              <a:rPr lang="en-US" altLang="en-US" sz="2800" b="1" u="none">
                <a:solidFill>
                  <a:srgbClr val="FF0000"/>
                </a:solidFill>
              </a:rPr>
              <a:t>Làm cỏ</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nodeType="afterEffect">
                                  <p:stCondLst>
                                    <p:cond delay="0"/>
                                  </p:stCondLst>
                                  <p:childTnLst>
                                    <p:set>
                                      <p:cBhvr>
                                        <p:cTn id="6" dur="1" fill="hold">
                                          <p:stCondLst>
                                            <p:cond delay="0"/>
                                          </p:stCondLst>
                                        </p:cTn>
                                        <p:tgtEl>
                                          <p:spTgt spid="175107"/>
                                        </p:tgtEl>
                                        <p:attrNameLst>
                                          <p:attrName>style.visibility</p:attrName>
                                        </p:attrNameLst>
                                      </p:cBhvr>
                                      <p:to>
                                        <p:strVal val="visible"/>
                                      </p:to>
                                    </p:set>
                                    <p:animEffect transition="in" filter="box(in)">
                                      <p:cBhvr>
                                        <p:cTn id="7" dur="500"/>
                                        <p:tgtEl>
                                          <p:spTgt spid="175107"/>
                                        </p:tgtEl>
                                      </p:cBhvr>
                                    </p:animEffect>
                                  </p:childTnLst>
                                </p:cTn>
                              </p:par>
                            </p:childTnLst>
                          </p:cTn>
                        </p:par>
                        <p:par>
                          <p:cTn id="8" fill="hold">
                            <p:stCondLst>
                              <p:cond delay="500"/>
                            </p:stCondLst>
                            <p:childTnLst>
                              <p:par>
                                <p:cTn id="9" presetID="4" presetClass="entr" presetSubtype="16" fill="hold" nodeType="afterEffect">
                                  <p:stCondLst>
                                    <p:cond delay="0"/>
                                  </p:stCondLst>
                                  <p:childTnLst>
                                    <p:set>
                                      <p:cBhvr>
                                        <p:cTn id="10" dur="1" fill="hold">
                                          <p:stCondLst>
                                            <p:cond delay="0"/>
                                          </p:stCondLst>
                                        </p:cTn>
                                        <p:tgtEl>
                                          <p:spTgt spid="175110"/>
                                        </p:tgtEl>
                                        <p:attrNameLst>
                                          <p:attrName>style.visibility</p:attrName>
                                        </p:attrNameLst>
                                      </p:cBhvr>
                                      <p:to>
                                        <p:strVal val="visible"/>
                                      </p:to>
                                    </p:set>
                                    <p:animEffect transition="in" filter="box(in)">
                                      <p:cBhvr>
                                        <p:cTn id="11" dur="500"/>
                                        <p:tgtEl>
                                          <p:spTgt spid="175110"/>
                                        </p:tgtEl>
                                      </p:cBhvr>
                                    </p:animEffect>
                                  </p:childTnLst>
                                </p:cTn>
                              </p:par>
                            </p:childTnLst>
                          </p:cTn>
                        </p:par>
                      </p:childTnLst>
                    </p:cTn>
                  </p:par>
                  <p:par>
                    <p:cTn id="12" fill="hold">
                      <p:stCondLst>
                        <p:cond delay="indefinite"/>
                      </p:stCondLst>
                      <p:childTnLst>
                        <p:par>
                          <p:cTn id="13" fill="hold">
                            <p:stCondLst>
                              <p:cond delay="0"/>
                            </p:stCondLst>
                            <p:childTnLst>
                              <p:par>
                                <p:cTn id="14" presetID="3" presetClass="entr" presetSubtype="10" fill="hold" nodeType="clickEffect">
                                  <p:stCondLst>
                                    <p:cond delay="0"/>
                                  </p:stCondLst>
                                  <p:childTnLst>
                                    <p:set>
                                      <p:cBhvr>
                                        <p:cTn id="15" dur="1" fill="hold">
                                          <p:stCondLst>
                                            <p:cond delay="0"/>
                                          </p:stCondLst>
                                        </p:cTn>
                                        <p:tgtEl>
                                          <p:spTgt spid="5149"/>
                                        </p:tgtEl>
                                        <p:attrNameLst>
                                          <p:attrName>style.visibility</p:attrName>
                                        </p:attrNameLst>
                                      </p:cBhvr>
                                      <p:to>
                                        <p:strVal val="visible"/>
                                      </p:to>
                                    </p:set>
                                    <p:animEffect transition="in" filter="blinds(horizontal)">
                                      <p:cBhvr>
                                        <p:cTn id="16" dur="500"/>
                                        <p:tgtEl>
                                          <p:spTgt spid="5149"/>
                                        </p:tgtEl>
                                      </p:cBhvr>
                                    </p:animEffect>
                                  </p:childTnLst>
                                </p:cTn>
                              </p:par>
                            </p:childTnLst>
                          </p:cTn>
                        </p:par>
                        <p:par>
                          <p:cTn id="17" fill="hold">
                            <p:stCondLst>
                              <p:cond delay="500"/>
                            </p:stCondLst>
                            <p:childTnLst>
                              <p:par>
                                <p:cTn id="18" presetID="5" presetClass="entr" presetSubtype="10" fill="hold" nodeType="afterEffect">
                                  <p:stCondLst>
                                    <p:cond delay="0"/>
                                  </p:stCondLst>
                                  <p:childTnLst>
                                    <p:set>
                                      <p:cBhvr>
                                        <p:cTn id="19" dur="1" fill="hold">
                                          <p:stCondLst>
                                            <p:cond delay="0"/>
                                          </p:stCondLst>
                                        </p:cTn>
                                        <p:tgtEl>
                                          <p:spTgt spid="175122"/>
                                        </p:tgtEl>
                                        <p:attrNameLst>
                                          <p:attrName>style.visibility</p:attrName>
                                        </p:attrNameLst>
                                      </p:cBhvr>
                                      <p:to>
                                        <p:strVal val="visible"/>
                                      </p:to>
                                    </p:set>
                                    <p:animEffect transition="in" filter="checkerboard(across)">
                                      <p:cBhvr>
                                        <p:cTn id="20" dur="500"/>
                                        <p:tgtEl>
                                          <p:spTgt spid="175122"/>
                                        </p:tgtEl>
                                      </p:cBhvr>
                                    </p:animEffect>
                                  </p:childTnLst>
                                </p:cTn>
                              </p:par>
                            </p:childTnLst>
                          </p:cTn>
                        </p:par>
                        <p:par>
                          <p:cTn id="21" fill="hold">
                            <p:stCondLst>
                              <p:cond delay="1000"/>
                            </p:stCondLst>
                            <p:childTnLst>
                              <p:par>
                                <p:cTn id="22" presetID="4" presetClass="entr" presetSubtype="16" fill="hold" grpId="0" nodeType="afterEffect">
                                  <p:stCondLst>
                                    <p:cond delay="0"/>
                                  </p:stCondLst>
                                  <p:childTnLst>
                                    <p:set>
                                      <p:cBhvr>
                                        <p:cTn id="23" dur="1" fill="hold">
                                          <p:stCondLst>
                                            <p:cond delay="0"/>
                                          </p:stCondLst>
                                        </p:cTn>
                                        <p:tgtEl>
                                          <p:spTgt spid="175118"/>
                                        </p:tgtEl>
                                        <p:attrNameLst>
                                          <p:attrName>style.visibility</p:attrName>
                                        </p:attrNameLst>
                                      </p:cBhvr>
                                      <p:to>
                                        <p:strVal val="visible"/>
                                      </p:to>
                                    </p:set>
                                    <p:animEffect transition="in" filter="box(in)">
                                      <p:cBhvr>
                                        <p:cTn id="24" dur="500"/>
                                        <p:tgtEl>
                                          <p:spTgt spid="175118"/>
                                        </p:tgtEl>
                                      </p:cBhvr>
                                    </p:animEffect>
                                  </p:childTnLst>
                                </p:cTn>
                              </p:par>
                            </p:childTnLst>
                          </p:cTn>
                        </p:par>
                        <p:par>
                          <p:cTn id="25" fill="hold">
                            <p:stCondLst>
                              <p:cond delay="1500"/>
                            </p:stCondLst>
                            <p:childTnLst>
                              <p:par>
                                <p:cTn id="26" presetID="4" presetClass="entr" presetSubtype="16" fill="hold" grpId="0" nodeType="afterEffect">
                                  <p:stCondLst>
                                    <p:cond delay="0"/>
                                  </p:stCondLst>
                                  <p:childTnLst>
                                    <p:set>
                                      <p:cBhvr>
                                        <p:cTn id="27" dur="1" fill="hold">
                                          <p:stCondLst>
                                            <p:cond delay="0"/>
                                          </p:stCondLst>
                                        </p:cTn>
                                        <p:tgtEl>
                                          <p:spTgt spid="175119"/>
                                        </p:tgtEl>
                                        <p:attrNameLst>
                                          <p:attrName>style.visibility</p:attrName>
                                        </p:attrNameLst>
                                      </p:cBhvr>
                                      <p:to>
                                        <p:strVal val="visible"/>
                                      </p:to>
                                    </p:set>
                                    <p:animEffect transition="in" filter="box(in)">
                                      <p:cBhvr>
                                        <p:cTn id="28" dur="500"/>
                                        <p:tgtEl>
                                          <p:spTgt spid="175119"/>
                                        </p:tgtEl>
                                      </p:cBhvr>
                                    </p:animEffect>
                                  </p:childTnLst>
                                </p:cTn>
                              </p:par>
                            </p:childTnLst>
                          </p:cTn>
                        </p:par>
                        <p:par>
                          <p:cTn id="29" fill="hold">
                            <p:stCondLst>
                              <p:cond delay="2000"/>
                            </p:stCondLst>
                            <p:childTnLst>
                              <p:par>
                                <p:cTn id="30" presetID="4" presetClass="entr" presetSubtype="16" fill="hold" grpId="0" nodeType="afterEffect">
                                  <p:stCondLst>
                                    <p:cond delay="0"/>
                                  </p:stCondLst>
                                  <p:childTnLst>
                                    <p:set>
                                      <p:cBhvr>
                                        <p:cTn id="31" dur="1" fill="hold">
                                          <p:stCondLst>
                                            <p:cond delay="0"/>
                                          </p:stCondLst>
                                        </p:cTn>
                                        <p:tgtEl>
                                          <p:spTgt spid="175111"/>
                                        </p:tgtEl>
                                        <p:attrNameLst>
                                          <p:attrName>style.visibility</p:attrName>
                                        </p:attrNameLst>
                                      </p:cBhvr>
                                      <p:to>
                                        <p:strVal val="visible"/>
                                      </p:to>
                                    </p:set>
                                    <p:animEffect transition="in" filter="box(in)">
                                      <p:cBhvr>
                                        <p:cTn id="32" dur="500"/>
                                        <p:tgtEl>
                                          <p:spTgt spid="175111"/>
                                        </p:tgtEl>
                                      </p:cBhvr>
                                    </p:animEffect>
                                  </p:childTnLst>
                                </p:cTn>
                              </p:par>
                            </p:childTnLst>
                          </p:cTn>
                        </p:par>
                        <p:par>
                          <p:cTn id="33" fill="hold">
                            <p:stCondLst>
                              <p:cond delay="2500"/>
                            </p:stCondLst>
                            <p:childTnLst>
                              <p:par>
                                <p:cTn id="34" presetID="4" presetClass="entr" presetSubtype="16" fill="hold" grpId="0" nodeType="afterEffect">
                                  <p:stCondLst>
                                    <p:cond delay="0"/>
                                  </p:stCondLst>
                                  <p:childTnLst>
                                    <p:set>
                                      <p:cBhvr>
                                        <p:cTn id="35" dur="1" fill="hold">
                                          <p:stCondLst>
                                            <p:cond delay="0"/>
                                          </p:stCondLst>
                                        </p:cTn>
                                        <p:tgtEl>
                                          <p:spTgt spid="175112"/>
                                        </p:tgtEl>
                                        <p:attrNameLst>
                                          <p:attrName>style.visibility</p:attrName>
                                        </p:attrNameLst>
                                      </p:cBhvr>
                                      <p:to>
                                        <p:strVal val="visible"/>
                                      </p:to>
                                    </p:set>
                                    <p:animEffect transition="in" filter="box(in)">
                                      <p:cBhvr>
                                        <p:cTn id="36" dur="500"/>
                                        <p:tgtEl>
                                          <p:spTgt spid="175112"/>
                                        </p:tgtEl>
                                      </p:cBhvr>
                                    </p:animEffect>
                                  </p:childTnLst>
                                </p:cTn>
                              </p:par>
                            </p:childTnLst>
                          </p:cTn>
                        </p:par>
                      </p:childTnLst>
                    </p:cTn>
                  </p:par>
                  <p:par>
                    <p:cTn id="37" fill="hold">
                      <p:stCondLst>
                        <p:cond delay="indefinite"/>
                      </p:stCondLst>
                      <p:childTnLst>
                        <p:par>
                          <p:cTn id="38" fill="hold">
                            <p:stCondLst>
                              <p:cond delay="0"/>
                            </p:stCondLst>
                            <p:childTnLst>
                              <p:par>
                                <p:cTn id="39" presetID="5" presetClass="entr" presetSubtype="10" fill="hold" grpId="0" nodeType="clickEffect">
                                  <p:stCondLst>
                                    <p:cond delay="0"/>
                                  </p:stCondLst>
                                  <p:childTnLst>
                                    <p:set>
                                      <p:cBhvr>
                                        <p:cTn id="40" dur="1" fill="hold">
                                          <p:stCondLst>
                                            <p:cond delay="0"/>
                                          </p:stCondLst>
                                        </p:cTn>
                                        <p:tgtEl>
                                          <p:spTgt spid="175114"/>
                                        </p:tgtEl>
                                        <p:attrNameLst>
                                          <p:attrName>style.visibility</p:attrName>
                                        </p:attrNameLst>
                                      </p:cBhvr>
                                      <p:to>
                                        <p:strVal val="visible"/>
                                      </p:to>
                                    </p:set>
                                    <p:animEffect transition="in" filter="checkerboard(across)">
                                      <p:cBhvr>
                                        <p:cTn id="41" dur="500"/>
                                        <p:tgtEl>
                                          <p:spTgt spid="175114"/>
                                        </p:tgtEl>
                                      </p:cBhvr>
                                    </p:animEffect>
                                  </p:childTnLst>
                                </p:cTn>
                              </p:par>
                            </p:childTnLst>
                          </p:cTn>
                        </p:par>
                      </p:childTnLst>
                    </p:cTn>
                  </p:par>
                  <p:par>
                    <p:cTn id="42" fill="hold">
                      <p:stCondLst>
                        <p:cond delay="indefinite"/>
                      </p:stCondLst>
                      <p:childTnLst>
                        <p:par>
                          <p:cTn id="43" fill="hold">
                            <p:stCondLst>
                              <p:cond delay="0"/>
                            </p:stCondLst>
                            <p:childTnLst>
                              <p:par>
                                <p:cTn id="44" presetID="4" presetClass="entr" presetSubtype="16" fill="hold" grpId="0" nodeType="clickEffect">
                                  <p:stCondLst>
                                    <p:cond delay="0"/>
                                  </p:stCondLst>
                                  <p:childTnLst>
                                    <p:set>
                                      <p:cBhvr>
                                        <p:cTn id="45" dur="1" fill="hold">
                                          <p:stCondLst>
                                            <p:cond delay="0"/>
                                          </p:stCondLst>
                                        </p:cTn>
                                        <p:tgtEl>
                                          <p:spTgt spid="175129"/>
                                        </p:tgtEl>
                                        <p:attrNameLst>
                                          <p:attrName>style.visibility</p:attrName>
                                        </p:attrNameLst>
                                      </p:cBhvr>
                                      <p:to>
                                        <p:strVal val="visible"/>
                                      </p:to>
                                    </p:set>
                                    <p:animEffect transition="in" filter="box(in)">
                                      <p:cBhvr>
                                        <p:cTn id="46" dur="500"/>
                                        <p:tgtEl>
                                          <p:spTgt spid="175129"/>
                                        </p:tgtEl>
                                      </p:cBhvr>
                                    </p:animEffect>
                                  </p:childTnLst>
                                </p:cTn>
                              </p:par>
                            </p:childTnLst>
                          </p:cTn>
                        </p:par>
                      </p:childTnLst>
                    </p:cTn>
                  </p:par>
                  <p:par>
                    <p:cTn id="47" fill="hold">
                      <p:stCondLst>
                        <p:cond delay="indefinite"/>
                      </p:stCondLst>
                      <p:childTnLst>
                        <p:par>
                          <p:cTn id="48" fill="hold">
                            <p:stCondLst>
                              <p:cond delay="0"/>
                            </p:stCondLst>
                            <p:childTnLst>
                              <p:par>
                                <p:cTn id="49" presetID="4" presetClass="entr" presetSubtype="16" fill="hold" grpId="0" nodeType="clickEffect">
                                  <p:stCondLst>
                                    <p:cond delay="0"/>
                                  </p:stCondLst>
                                  <p:childTnLst>
                                    <p:set>
                                      <p:cBhvr>
                                        <p:cTn id="50" dur="1" fill="hold">
                                          <p:stCondLst>
                                            <p:cond delay="0"/>
                                          </p:stCondLst>
                                        </p:cTn>
                                        <p:tgtEl>
                                          <p:spTgt spid="175116"/>
                                        </p:tgtEl>
                                        <p:attrNameLst>
                                          <p:attrName>style.visibility</p:attrName>
                                        </p:attrNameLst>
                                      </p:cBhvr>
                                      <p:to>
                                        <p:strVal val="visible"/>
                                      </p:to>
                                    </p:set>
                                    <p:animEffect transition="in" filter="box(in)">
                                      <p:cBhvr>
                                        <p:cTn id="51" dur="500"/>
                                        <p:tgtEl>
                                          <p:spTgt spid="175116"/>
                                        </p:tgtEl>
                                      </p:cBhvr>
                                    </p:animEffect>
                                  </p:childTnLst>
                                </p:cTn>
                              </p:par>
                            </p:childTnLst>
                          </p:cTn>
                        </p:par>
                      </p:childTnLst>
                    </p:cTn>
                  </p:par>
                  <p:par>
                    <p:cTn id="52" fill="hold">
                      <p:stCondLst>
                        <p:cond delay="indefinite"/>
                      </p:stCondLst>
                      <p:childTnLst>
                        <p:par>
                          <p:cTn id="53" fill="hold">
                            <p:stCondLst>
                              <p:cond delay="0"/>
                            </p:stCondLst>
                            <p:childTnLst>
                              <p:par>
                                <p:cTn id="54" presetID="4" presetClass="entr" presetSubtype="16" fill="hold" grpId="0" nodeType="clickEffect">
                                  <p:stCondLst>
                                    <p:cond delay="0"/>
                                  </p:stCondLst>
                                  <p:childTnLst>
                                    <p:set>
                                      <p:cBhvr>
                                        <p:cTn id="55" dur="1" fill="hold">
                                          <p:stCondLst>
                                            <p:cond delay="0"/>
                                          </p:stCondLst>
                                        </p:cTn>
                                        <p:tgtEl>
                                          <p:spTgt spid="175117"/>
                                        </p:tgtEl>
                                        <p:attrNameLst>
                                          <p:attrName>style.visibility</p:attrName>
                                        </p:attrNameLst>
                                      </p:cBhvr>
                                      <p:to>
                                        <p:strVal val="visible"/>
                                      </p:to>
                                    </p:set>
                                    <p:animEffect transition="in" filter="box(in)">
                                      <p:cBhvr>
                                        <p:cTn id="56" dur="500"/>
                                        <p:tgtEl>
                                          <p:spTgt spid="1751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5111" grpId="0" animBg="1" autoUpdateAnimBg="0"/>
      <p:bldP spid="175112" grpId="0" animBg="1" autoUpdateAnimBg="0"/>
      <p:bldP spid="175116" grpId="0"/>
      <p:bldP spid="175117" grpId="0"/>
      <p:bldP spid="175129" grpId="0"/>
      <p:bldP spid="175118" grpId="0" animBg="1" autoUpdateAnimBg="0"/>
      <p:bldP spid="175119" grpId="0" animBg="1" autoUpdateAnimBg="0"/>
      <p:bldP spid="175114" grpId="0" autoUpdateAnimBg="0"/>
    </p:bldLst>
  </p:timing>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146" name="Rectangle 2"/>
          <p:cNvSpPr>
            <a:spLocks noGrp="1" noChangeArrowheads="1"/>
          </p:cNvSpPr>
          <p:nvPr>
            <p:ph type="title" sz="quarter"/>
          </p:nvPr>
        </p:nvSpPr>
        <p:spPr>
          <a:xfrm>
            <a:off x="457200" y="-76200"/>
            <a:ext cx="8229600" cy="609600"/>
          </a:xfrm>
        </p:spPr>
        <p:txBody>
          <a:bodyPr/>
          <a:lstStyle/>
          <a:p>
            <a:pPr eaLnBrk="1" hangingPunct="1"/>
            <a:r>
              <a:rPr lang="en-US" altLang="en-US" sz="2800" b="1">
                <a:solidFill>
                  <a:srgbClr val="FF0000"/>
                </a:solidFill>
                <a:latin typeface="Times New Roman" panose="02020603050405020304" charset="0"/>
              </a:rPr>
              <a:t>Quan sát và cho biết nội dung tranh?</a:t>
            </a:r>
          </a:p>
        </p:txBody>
      </p:sp>
      <p:sp>
        <p:nvSpPr>
          <p:cNvPr id="6147" name="Rectangle 9"/>
          <p:cNvSpPr>
            <a:spLocks noChangeArrowheads="1"/>
          </p:cNvSpPr>
          <p:nvPr/>
        </p:nvSpPr>
        <p:spPr bwMode="auto">
          <a:xfrm>
            <a:off x="609600" y="1676400"/>
            <a:ext cx="1676400"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algn="ctr" eaLnBrk="1" hangingPunct="1"/>
            <a:endParaRPr lang="en-US" altLang="en-US" sz="2800" b="1" u="none">
              <a:solidFill>
                <a:srgbClr val="FF0000"/>
              </a:solidFill>
            </a:endParaRPr>
          </a:p>
        </p:txBody>
      </p:sp>
      <p:pic>
        <p:nvPicPr>
          <p:cNvPr id="6174" name="Picture 30" descr="Kết quả hình ảnh cho tỉa và dặm câ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581400"/>
            <a:ext cx="914400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5125" name="Oval 21"/>
          <p:cNvSpPr>
            <a:spLocks noChangeArrowheads="1"/>
          </p:cNvSpPr>
          <p:nvPr/>
        </p:nvSpPr>
        <p:spPr bwMode="auto">
          <a:xfrm>
            <a:off x="0" y="3505200"/>
            <a:ext cx="685800" cy="762000"/>
          </a:xfrm>
          <a:prstGeom prst="ellipse">
            <a:avLst/>
          </a:prstGeom>
          <a:solidFill>
            <a:schemeClr val="accent1"/>
          </a:solidFill>
          <a:ln w="9525">
            <a:solidFill>
              <a:schemeClr val="tx1"/>
            </a:solidFill>
            <a:round/>
          </a:ln>
        </p:spPr>
        <p:txBody>
          <a:bodyPr wrap="none" anchor="ct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algn="ctr" eaLnBrk="1" hangingPunct="1"/>
            <a:r>
              <a:rPr lang="en-US" altLang="en-US" sz="2800" b="1" u="none" dirty="0">
                <a:solidFill>
                  <a:srgbClr val="FF0000"/>
                </a:solidFill>
                <a:latin typeface="Arial" panose="020B0604020202020204" pitchFamily="34" charset="0"/>
              </a:rPr>
              <a:t>G</a:t>
            </a:r>
          </a:p>
        </p:txBody>
      </p:sp>
      <p:sp>
        <p:nvSpPr>
          <p:cNvPr id="175130" name="Rectangle 26"/>
          <p:cNvSpPr>
            <a:spLocks noChangeArrowheads="1"/>
          </p:cNvSpPr>
          <p:nvPr/>
        </p:nvSpPr>
        <p:spPr bwMode="auto">
          <a:xfrm>
            <a:off x="5257800" y="4876800"/>
            <a:ext cx="18288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algn="ctr" eaLnBrk="1" hangingPunct="1"/>
            <a:r>
              <a:rPr lang="en-US" altLang="en-US" sz="2800" b="1" u="none">
                <a:solidFill>
                  <a:srgbClr val="FF0000"/>
                </a:solidFill>
              </a:rPr>
              <a:t>Tỉa cây</a:t>
            </a:r>
          </a:p>
        </p:txBody>
      </p:sp>
      <p:pic>
        <p:nvPicPr>
          <p:cNvPr id="175120" name="Picture 16" descr="1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57200"/>
            <a:ext cx="45720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5121" name="Oval 17"/>
          <p:cNvSpPr>
            <a:spLocks noChangeArrowheads="1"/>
          </p:cNvSpPr>
          <p:nvPr/>
        </p:nvSpPr>
        <p:spPr bwMode="auto">
          <a:xfrm>
            <a:off x="0" y="609600"/>
            <a:ext cx="533400" cy="533400"/>
          </a:xfrm>
          <a:prstGeom prst="ellipse">
            <a:avLst/>
          </a:prstGeom>
          <a:solidFill>
            <a:schemeClr val="accent1"/>
          </a:solidFill>
          <a:ln w="9525">
            <a:solidFill>
              <a:schemeClr val="tx1"/>
            </a:solidFill>
            <a:round/>
          </a:ln>
        </p:spPr>
        <p:txBody>
          <a:bodyPr wrap="none" anchor="ct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algn="ctr" eaLnBrk="1" hangingPunct="1"/>
            <a:r>
              <a:rPr lang="en-US" altLang="en-US" sz="2800" b="1" u="none">
                <a:solidFill>
                  <a:srgbClr val="FF0000"/>
                </a:solidFill>
              </a:rPr>
              <a:t>E</a:t>
            </a:r>
          </a:p>
        </p:txBody>
      </p:sp>
      <p:pic>
        <p:nvPicPr>
          <p:cNvPr id="5151" name="Picture 31" descr="Kết quả hình ảnh cho LAM CO VUN GO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8200" y="457200"/>
            <a:ext cx="449580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5124" name="Oval 20"/>
          <p:cNvSpPr>
            <a:spLocks noChangeArrowheads="1"/>
          </p:cNvSpPr>
          <p:nvPr/>
        </p:nvSpPr>
        <p:spPr bwMode="auto">
          <a:xfrm>
            <a:off x="4876800" y="609600"/>
            <a:ext cx="533400" cy="533400"/>
          </a:xfrm>
          <a:prstGeom prst="ellipse">
            <a:avLst/>
          </a:prstGeom>
          <a:solidFill>
            <a:schemeClr val="accent1"/>
          </a:solidFill>
          <a:ln w="9525">
            <a:solidFill>
              <a:schemeClr val="tx1"/>
            </a:solidFill>
            <a:round/>
          </a:ln>
        </p:spPr>
        <p:txBody>
          <a:bodyPr wrap="none" anchor="ct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algn="ctr" eaLnBrk="1" hangingPunct="1"/>
            <a:r>
              <a:rPr lang="en-US" altLang="en-US" sz="2800" b="1" u="none">
                <a:solidFill>
                  <a:srgbClr val="FF0000"/>
                </a:solidFill>
                <a:latin typeface="Arial" panose="020B0604020202020204" pitchFamily="34" charset="0"/>
              </a:rPr>
              <a:t>F</a:t>
            </a:r>
          </a:p>
        </p:txBody>
      </p:sp>
      <p:sp>
        <p:nvSpPr>
          <p:cNvPr id="175115" name="Rectangle 11"/>
          <p:cNvSpPr>
            <a:spLocks noChangeArrowheads="1"/>
          </p:cNvSpPr>
          <p:nvPr/>
        </p:nvSpPr>
        <p:spPr bwMode="auto">
          <a:xfrm>
            <a:off x="7239000" y="685800"/>
            <a:ext cx="14478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eaLnBrk="1" hangingPunct="1"/>
            <a:r>
              <a:rPr lang="en-US" altLang="en-US" sz="2800" b="1" u="none">
                <a:solidFill>
                  <a:srgbClr val="FF0000"/>
                </a:solidFill>
              </a:rPr>
              <a:t>Vun xới</a:t>
            </a:r>
          </a:p>
        </p:txBody>
      </p:sp>
      <p:sp>
        <p:nvSpPr>
          <p:cNvPr id="175128" name="Rectangle 24"/>
          <p:cNvSpPr>
            <a:spLocks noChangeArrowheads="1"/>
          </p:cNvSpPr>
          <p:nvPr/>
        </p:nvSpPr>
        <p:spPr bwMode="auto">
          <a:xfrm>
            <a:off x="457200" y="2514600"/>
            <a:ext cx="3200400" cy="99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algn="ctr" eaLnBrk="1" hangingPunct="1"/>
            <a:r>
              <a:rPr lang="en-US" altLang="en-US" sz="2800" b="1" u="none">
                <a:solidFill>
                  <a:srgbClr val="FF0000"/>
                </a:solidFill>
              </a:rPr>
              <a:t>Bón phân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75120"/>
                                        </p:tgtEl>
                                        <p:attrNameLst>
                                          <p:attrName>style.visibility</p:attrName>
                                        </p:attrNameLst>
                                      </p:cBhvr>
                                      <p:to>
                                        <p:strVal val="visible"/>
                                      </p:to>
                                    </p:set>
                                    <p:animEffect transition="in" filter="checkerboard(across)">
                                      <p:cBhvr>
                                        <p:cTn id="7" dur="500"/>
                                        <p:tgtEl>
                                          <p:spTgt spid="175120"/>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6174"/>
                                        </p:tgtEl>
                                        <p:attrNameLst>
                                          <p:attrName>style.visibility</p:attrName>
                                        </p:attrNameLst>
                                      </p:cBhvr>
                                      <p:to>
                                        <p:strVal val="visible"/>
                                      </p:to>
                                    </p:set>
                                    <p:animEffect transition="in" filter="box(in)">
                                      <p:cBhvr>
                                        <p:cTn id="12" dur="500"/>
                                        <p:tgtEl>
                                          <p:spTgt spid="6174"/>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5151"/>
                                        </p:tgtEl>
                                        <p:attrNameLst>
                                          <p:attrName>style.visibility</p:attrName>
                                        </p:attrNameLst>
                                      </p:cBhvr>
                                      <p:to>
                                        <p:strVal val="visible"/>
                                      </p:to>
                                    </p:set>
                                    <p:animEffect transition="in" filter="box(in)">
                                      <p:cBhvr>
                                        <p:cTn id="17" dur="500"/>
                                        <p:tgtEl>
                                          <p:spTgt spid="5151"/>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175121"/>
                                        </p:tgtEl>
                                        <p:attrNameLst>
                                          <p:attrName>style.visibility</p:attrName>
                                        </p:attrNameLst>
                                      </p:cBhvr>
                                      <p:to>
                                        <p:strVal val="visible"/>
                                      </p:to>
                                    </p:set>
                                    <p:animEffect transition="in" filter="checkerboard(across)">
                                      <p:cBhvr>
                                        <p:cTn id="22" dur="500"/>
                                        <p:tgtEl>
                                          <p:spTgt spid="175121"/>
                                        </p:tgtEl>
                                      </p:cBhvr>
                                    </p:animEffect>
                                  </p:childTnLst>
                                </p:cTn>
                              </p:par>
                            </p:childTnLst>
                          </p:cTn>
                        </p:par>
                        <p:par>
                          <p:cTn id="23" fill="hold">
                            <p:stCondLst>
                              <p:cond delay="500"/>
                            </p:stCondLst>
                            <p:childTnLst>
                              <p:par>
                                <p:cTn id="24" presetID="5" presetClass="entr" presetSubtype="10" fill="hold" grpId="0" nodeType="afterEffect">
                                  <p:stCondLst>
                                    <p:cond delay="0"/>
                                  </p:stCondLst>
                                  <p:childTnLst>
                                    <p:set>
                                      <p:cBhvr>
                                        <p:cTn id="25" dur="1" fill="hold">
                                          <p:stCondLst>
                                            <p:cond delay="0"/>
                                          </p:stCondLst>
                                        </p:cTn>
                                        <p:tgtEl>
                                          <p:spTgt spid="175124"/>
                                        </p:tgtEl>
                                        <p:attrNameLst>
                                          <p:attrName>style.visibility</p:attrName>
                                        </p:attrNameLst>
                                      </p:cBhvr>
                                      <p:to>
                                        <p:strVal val="visible"/>
                                      </p:to>
                                    </p:set>
                                    <p:animEffect transition="in" filter="checkerboard(across)">
                                      <p:cBhvr>
                                        <p:cTn id="26" dur="500"/>
                                        <p:tgtEl>
                                          <p:spTgt spid="175124"/>
                                        </p:tgtEl>
                                      </p:cBhvr>
                                    </p:animEffect>
                                  </p:childTnLst>
                                </p:cTn>
                              </p:par>
                            </p:childTnLst>
                          </p:cTn>
                        </p:par>
                        <p:par>
                          <p:cTn id="27" fill="hold">
                            <p:stCondLst>
                              <p:cond delay="1000"/>
                            </p:stCondLst>
                            <p:childTnLst>
                              <p:par>
                                <p:cTn id="28" presetID="5" presetClass="entr" presetSubtype="10" fill="hold" grpId="0" nodeType="afterEffect">
                                  <p:stCondLst>
                                    <p:cond delay="0"/>
                                  </p:stCondLst>
                                  <p:childTnLst>
                                    <p:set>
                                      <p:cBhvr>
                                        <p:cTn id="29" dur="1" fill="hold">
                                          <p:stCondLst>
                                            <p:cond delay="0"/>
                                          </p:stCondLst>
                                        </p:cTn>
                                        <p:tgtEl>
                                          <p:spTgt spid="175125"/>
                                        </p:tgtEl>
                                        <p:attrNameLst>
                                          <p:attrName>style.visibility</p:attrName>
                                        </p:attrNameLst>
                                      </p:cBhvr>
                                      <p:to>
                                        <p:strVal val="visible"/>
                                      </p:to>
                                    </p:set>
                                    <p:animEffect transition="in" filter="checkerboard(across)">
                                      <p:cBhvr>
                                        <p:cTn id="30" dur="500"/>
                                        <p:tgtEl>
                                          <p:spTgt spid="175125"/>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75128"/>
                                        </p:tgtEl>
                                        <p:attrNameLst>
                                          <p:attrName>style.visibility</p:attrName>
                                        </p:attrNameLst>
                                      </p:cBhvr>
                                      <p:to>
                                        <p:strVal val="visible"/>
                                      </p:to>
                                    </p:set>
                                    <p:anim calcmode="lin" valueType="num">
                                      <p:cBhvr additive="base">
                                        <p:cTn id="35" dur="500" fill="hold"/>
                                        <p:tgtEl>
                                          <p:spTgt spid="175128"/>
                                        </p:tgtEl>
                                        <p:attrNameLst>
                                          <p:attrName>ppt_x</p:attrName>
                                        </p:attrNameLst>
                                      </p:cBhvr>
                                      <p:tavLst>
                                        <p:tav tm="0">
                                          <p:val>
                                            <p:strVal val="#ppt_x"/>
                                          </p:val>
                                        </p:tav>
                                        <p:tav tm="100000">
                                          <p:val>
                                            <p:strVal val="#ppt_x"/>
                                          </p:val>
                                        </p:tav>
                                      </p:tavLst>
                                    </p:anim>
                                    <p:anim calcmode="lin" valueType="num">
                                      <p:cBhvr additive="base">
                                        <p:cTn id="36" dur="500" fill="hold"/>
                                        <p:tgtEl>
                                          <p:spTgt spid="175128"/>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5" presetClass="entr" presetSubtype="10" fill="hold" grpId="0" nodeType="clickEffect">
                                  <p:stCondLst>
                                    <p:cond delay="0"/>
                                  </p:stCondLst>
                                  <p:childTnLst>
                                    <p:set>
                                      <p:cBhvr>
                                        <p:cTn id="40" dur="1" fill="hold">
                                          <p:stCondLst>
                                            <p:cond delay="0"/>
                                          </p:stCondLst>
                                        </p:cTn>
                                        <p:tgtEl>
                                          <p:spTgt spid="175115"/>
                                        </p:tgtEl>
                                        <p:attrNameLst>
                                          <p:attrName>style.visibility</p:attrName>
                                        </p:attrNameLst>
                                      </p:cBhvr>
                                      <p:to>
                                        <p:strVal val="visible"/>
                                      </p:to>
                                    </p:set>
                                    <p:animEffect transition="in" filter="checkerboard(across)">
                                      <p:cBhvr>
                                        <p:cTn id="41" dur="500"/>
                                        <p:tgtEl>
                                          <p:spTgt spid="175115"/>
                                        </p:tgtEl>
                                      </p:cBhvr>
                                    </p:animEffect>
                                  </p:childTnLst>
                                </p:cTn>
                              </p:par>
                            </p:childTnLst>
                          </p:cTn>
                        </p:par>
                      </p:childTnLst>
                    </p:cTn>
                  </p:par>
                  <p:par>
                    <p:cTn id="42" fill="hold">
                      <p:stCondLst>
                        <p:cond delay="indefinite"/>
                      </p:stCondLst>
                      <p:childTnLst>
                        <p:par>
                          <p:cTn id="43" fill="hold">
                            <p:stCondLst>
                              <p:cond delay="0"/>
                            </p:stCondLst>
                            <p:childTnLst>
                              <p:par>
                                <p:cTn id="44" presetID="5" presetClass="entr" presetSubtype="10" fill="hold" grpId="0" nodeType="clickEffect">
                                  <p:stCondLst>
                                    <p:cond delay="0"/>
                                  </p:stCondLst>
                                  <p:childTnLst>
                                    <p:set>
                                      <p:cBhvr>
                                        <p:cTn id="45" dur="1" fill="hold">
                                          <p:stCondLst>
                                            <p:cond delay="0"/>
                                          </p:stCondLst>
                                        </p:cTn>
                                        <p:tgtEl>
                                          <p:spTgt spid="175130"/>
                                        </p:tgtEl>
                                        <p:attrNameLst>
                                          <p:attrName>style.visibility</p:attrName>
                                        </p:attrNameLst>
                                      </p:cBhvr>
                                      <p:to>
                                        <p:strVal val="visible"/>
                                      </p:to>
                                    </p:set>
                                    <p:animEffect transition="in" filter="checkerboard(across)">
                                      <p:cBhvr>
                                        <p:cTn id="46" dur="500"/>
                                        <p:tgtEl>
                                          <p:spTgt spid="1751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5125" grpId="0" animBg="1" autoUpdateAnimBg="0"/>
      <p:bldP spid="175130" grpId="0"/>
      <p:bldP spid="175121" grpId="0" animBg="1" autoUpdateAnimBg="0"/>
      <p:bldP spid="175124" grpId="0" animBg="1" autoUpdateAnimBg="0"/>
      <p:bldP spid="175115" grpId="0"/>
      <p:bldP spid="175128" grpId="0" autoUpdateAnimBg="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2" name="Text Box 6"/>
          <p:cNvSpPr txBox="1">
            <a:spLocks noChangeArrowheads="1"/>
          </p:cNvSpPr>
          <p:nvPr/>
        </p:nvSpPr>
        <p:spPr bwMode="auto">
          <a:xfrm>
            <a:off x="228600" y="1219200"/>
            <a:ext cx="35052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514350" indent="-514350"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marL="0" indent="0" eaLnBrk="1" hangingPunct="1">
              <a:spcBef>
                <a:spcPct val="50000"/>
              </a:spcBef>
            </a:pPr>
            <a:r>
              <a:rPr lang="en-US" altLang="en-US" sz="2400" b="1" u="none" dirty="0">
                <a:solidFill>
                  <a:srgbClr val="0000FF"/>
                </a:solidFill>
              </a:rPr>
              <a:t>1. TỈA ,DẶM CÂY</a:t>
            </a:r>
          </a:p>
          <a:p>
            <a:pPr eaLnBrk="1" hangingPunct="1">
              <a:spcBef>
                <a:spcPct val="50000"/>
              </a:spcBef>
            </a:pPr>
            <a:r>
              <a:rPr lang="en-US" altLang="en-US" sz="2400" b="1" u="none" dirty="0">
                <a:solidFill>
                  <a:srgbClr val="0000FF"/>
                </a:solidFill>
              </a:rPr>
              <a:t>a. </a:t>
            </a:r>
            <a:r>
              <a:rPr lang="en-US" altLang="en-US" sz="2400" b="1" u="none" dirty="0" err="1">
                <a:solidFill>
                  <a:srgbClr val="0000FF"/>
                </a:solidFill>
              </a:rPr>
              <a:t>Tỉa</a:t>
            </a:r>
            <a:r>
              <a:rPr lang="en-US" altLang="en-US" sz="2400" b="1" u="none" dirty="0">
                <a:solidFill>
                  <a:srgbClr val="0000FF"/>
                </a:solidFill>
              </a:rPr>
              <a:t> </a:t>
            </a:r>
            <a:r>
              <a:rPr lang="en-US" altLang="en-US" sz="2400" b="1" u="none" dirty="0" err="1">
                <a:solidFill>
                  <a:srgbClr val="0000FF"/>
                </a:solidFill>
              </a:rPr>
              <a:t>cây</a:t>
            </a:r>
            <a:endParaRPr lang="en-US" altLang="en-US" sz="2400" b="1" u="none" dirty="0">
              <a:solidFill>
                <a:srgbClr val="0000FF"/>
              </a:solidFill>
            </a:endParaRPr>
          </a:p>
        </p:txBody>
      </p:sp>
      <p:sp>
        <p:nvSpPr>
          <p:cNvPr id="7171" name="Rectangle 7"/>
          <p:cNvSpPr>
            <a:spLocks noChangeArrowheads="1"/>
          </p:cNvSpPr>
          <p:nvPr/>
        </p:nvSpPr>
        <p:spPr bwMode="auto">
          <a:xfrm>
            <a:off x="4114800" y="2209800"/>
            <a:ext cx="3530600" cy="1752600"/>
          </a:xfrm>
          <a:prstGeom prst="rect">
            <a:avLst/>
          </a:prstGeom>
          <a:noFill/>
          <a:ln w="28575">
            <a:solidFill>
              <a:srgbClr val="0000FF"/>
            </a:solidFill>
            <a:miter lim="800000"/>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algn="ctr" eaLnBrk="1" hangingPunct="1"/>
            <a:endParaRPr lang="en-US" altLang="en-US" u="none"/>
          </a:p>
        </p:txBody>
      </p:sp>
      <p:grpSp>
        <p:nvGrpSpPr>
          <p:cNvPr id="2" name="Group 15"/>
          <p:cNvGrpSpPr/>
          <p:nvPr/>
        </p:nvGrpSpPr>
        <p:grpSpPr bwMode="auto">
          <a:xfrm>
            <a:off x="6019800" y="3416300"/>
            <a:ext cx="304800" cy="381000"/>
            <a:chOff x="4080" y="1728"/>
            <a:chExt cx="192" cy="288"/>
          </a:xfrm>
        </p:grpSpPr>
        <p:sp>
          <p:nvSpPr>
            <p:cNvPr id="7302" name="Line 10"/>
            <p:cNvSpPr>
              <a:spLocks noChangeShapeType="1"/>
            </p:cNvSpPr>
            <p:nvPr/>
          </p:nvSpPr>
          <p:spPr bwMode="auto">
            <a:xfrm>
              <a:off x="4080" y="1872"/>
              <a:ext cx="96" cy="144"/>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sp>
          <p:nvSpPr>
            <p:cNvPr id="7303" name="Line 11"/>
            <p:cNvSpPr>
              <a:spLocks noChangeShapeType="1"/>
            </p:cNvSpPr>
            <p:nvPr/>
          </p:nvSpPr>
          <p:spPr bwMode="auto">
            <a:xfrm>
              <a:off x="4128" y="1728"/>
              <a:ext cx="48" cy="288"/>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sp>
          <p:nvSpPr>
            <p:cNvPr id="7304" name="Line 12"/>
            <p:cNvSpPr>
              <a:spLocks noChangeShapeType="1"/>
            </p:cNvSpPr>
            <p:nvPr/>
          </p:nvSpPr>
          <p:spPr bwMode="auto">
            <a:xfrm flipH="1">
              <a:off x="4176" y="1824"/>
              <a:ext cx="48" cy="192"/>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sp>
          <p:nvSpPr>
            <p:cNvPr id="7305" name="Line 13"/>
            <p:cNvSpPr>
              <a:spLocks noChangeShapeType="1"/>
            </p:cNvSpPr>
            <p:nvPr/>
          </p:nvSpPr>
          <p:spPr bwMode="auto">
            <a:xfrm>
              <a:off x="4080" y="1968"/>
              <a:ext cx="96" cy="48"/>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sp>
          <p:nvSpPr>
            <p:cNvPr id="7306" name="Line 14"/>
            <p:cNvSpPr>
              <a:spLocks noChangeShapeType="1"/>
            </p:cNvSpPr>
            <p:nvPr/>
          </p:nvSpPr>
          <p:spPr bwMode="auto">
            <a:xfrm flipH="1">
              <a:off x="4176" y="1920"/>
              <a:ext cx="96" cy="96"/>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grpSp>
      <p:grpSp>
        <p:nvGrpSpPr>
          <p:cNvPr id="3" name="Group 16"/>
          <p:cNvGrpSpPr/>
          <p:nvPr/>
        </p:nvGrpSpPr>
        <p:grpSpPr bwMode="auto">
          <a:xfrm>
            <a:off x="7162800" y="2819400"/>
            <a:ext cx="228600" cy="381000"/>
            <a:chOff x="4080" y="1728"/>
            <a:chExt cx="192" cy="288"/>
          </a:xfrm>
        </p:grpSpPr>
        <p:sp>
          <p:nvSpPr>
            <p:cNvPr id="7297" name="Line 17"/>
            <p:cNvSpPr>
              <a:spLocks noChangeShapeType="1"/>
            </p:cNvSpPr>
            <p:nvPr/>
          </p:nvSpPr>
          <p:spPr bwMode="auto">
            <a:xfrm>
              <a:off x="4080" y="1872"/>
              <a:ext cx="96" cy="144"/>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sp>
          <p:nvSpPr>
            <p:cNvPr id="7298" name="Line 18"/>
            <p:cNvSpPr>
              <a:spLocks noChangeShapeType="1"/>
            </p:cNvSpPr>
            <p:nvPr/>
          </p:nvSpPr>
          <p:spPr bwMode="auto">
            <a:xfrm>
              <a:off x="4128" y="1728"/>
              <a:ext cx="48" cy="288"/>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sp>
          <p:nvSpPr>
            <p:cNvPr id="7299" name="Line 19"/>
            <p:cNvSpPr>
              <a:spLocks noChangeShapeType="1"/>
            </p:cNvSpPr>
            <p:nvPr/>
          </p:nvSpPr>
          <p:spPr bwMode="auto">
            <a:xfrm flipH="1">
              <a:off x="4176" y="1824"/>
              <a:ext cx="48" cy="192"/>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sp>
          <p:nvSpPr>
            <p:cNvPr id="7300" name="Line 20"/>
            <p:cNvSpPr>
              <a:spLocks noChangeShapeType="1"/>
            </p:cNvSpPr>
            <p:nvPr/>
          </p:nvSpPr>
          <p:spPr bwMode="auto">
            <a:xfrm>
              <a:off x="4080" y="1968"/>
              <a:ext cx="96" cy="48"/>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sp>
          <p:nvSpPr>
            <p:cNvPr id="7301" name="Line 21"/>
            <p:cNvSpPr>
              <a:spLocks noChangeShapeType="1"/>
            </p:cNvSpPr>
            <p:nvPr/>
          </p:nvSpPr>
          <p:spPr bwMode="auto">
            <a:xfrm flipH="1">
              <a:off x="4176" y="1920"/>
              <a:ext cx="96" cy="96"/>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grpSp>
      <p:grpSp>
        <p:nvGrpSpPr>
          <p:cNvPr id="4" name="Group 22"/>
          <p:cNvGrpSpPr/>
          <p:nvPr/>
        </p:nvGrpSpPr>
        <p:grpSpPr bwMode="auto">
          <a:xfrm>
            <a:off x="4724400" y="3352800"/>
            <a:ext cx="228600" cy="304800"/>
            <a:chOff x="4080" y="1728"/>
            <a:chExt cx="192" cy="288"/>
          </a:xfrm>
        </p:grpSpPr>
        <p:sp>
          <p:nvSpPr>
            <p:cNvPr id="7292" name="Line 23"/>
            <p:cNvSpPr>
              <a:spLocks noChangeShapeType="1"/>
            </p:cNvSpPr>
            <p:nvPr/>
          </p:nvSpPr>
          <p:spPr bwMode="auto">
            <a:xfrm>
              <a:off x="4080" y="1872"/>
              <a:ext cx="96" cy="144"/>
            </a:xfrm>
            <a:prstGeom prst="line">
              <a:avLst/>
            </a:prstGeom>
            <a:noFill/>
            <a:ln w="28575">
              <a:solidFill>
                <a:srgbClr val="996633"/>
              </a:solidFill>
              <a:round/>
            </a:ln>
            <a:extLst>
              <a:ext uri="{909E8E84-426E-40DD-AFC4-6F175D3DCCD1}">
                <a14:hiddenFill xmlns:a14="http://schemas.microsoft.com/office/drawing/2010/main">
                  <a:noFill/>
                </a14:hiddenFill>
              </a:ext>
            </a:extLst>
          </p:spPr>
          <p:txBody>
            <a:bodyPr/>
            <a:lstStyle/>
            <a:p>
              <a:endParaRPr lang="en-US"/>
            </a:p>
          </p:txBody>
        </p:sp>
        <p:sp>
          <p:nvSpPr>
            <p:cNvPr id="7293" name="Line 24"/>
            <p:cNvSpPr>
              <a:spLocks noChangeShapeType="1"/>
            </p:cNvSpPr>
            <p:nvPr/>
          </p:nvSpPr>
          <p:spPr bwMode="auto">
            <a:xfrm>
              <a:off x="4128" y="1728"/>
              <a:ext cx="48" cy="288"/>
            </a:xfrm>
            <a:prstGeom prst="line">
              <a:avLst/>
            </a:prstGeom>
            <a:noFill/>
            <a:ln w="28575">
              <a:solidFill>
                <a:srgbClr val="996633"/>
              </a:solidFill>
              <a:round/>
            </a:ln>
            <a:extLst>
              <a:ext uri="{909E8E84-426E-40DD-AFC4-6F175D3DCCD1}">
                <a14:hiddenFill xmlns:a14="http://schemas.microsoft.com/office/drawing/2010/main">
                  <a:noFill/>
                </a14:hiddenFill>
              </a:ext>
            </a:extLst>
          </p:spPr>
          <p:txBody>
            <a:bodyPr/>
            <a:lstStyle/>
            <a:p>
              <a:endParaRPr lang="en-US"/>
            </a:p>
          </p:txBody>
        </p:sp>
        <p:sp>
          <p:nvSpPr>
            <p:cNvPr id="7294" name="Line 25"/>
            <p:cNvSpPr>
              <a:spLocks noChangeShapeType="1"/>
            </p:cNvSpPr>
            <p:nvPr/>
          </p:nvSpPr>
          <p:spPr bwMode="auto">
            <a:xfrm flipH="1">
              <a:off x="4176" y="1824"/>
              <a:ext cx="48" cy="192"/>
            </a:xfrm>
            <a:prstGeom prst="line">
              <a:avLst/>
            </a:prstGeom>
            <a:noFill/>
            <a:ln w="28575">
              <a:solidFill>
                <a:srgbClr val="996633"/>
              </a:solidFill>
              <a:round/>
            </a:ln>
            <a:extLst>
              <a:ext uri="{909E8E84-426E-40DD-AFC4-6F175D3DCCD1}">
                <a14:hiddenFill xmlns:a14="http://schemas.microsoft.com/office/drawing/2010/main">
                  <a:noFill/>
                </a14:hiddenFill>
              </a:ext>
            </a:extLst>
          </p:spPr>
          <p:txBody>
            <a:bodyPr/>
            <a:lstStyle/>
            <a:p>
              <a:endParaRPr lang="en-US"/>
            </a:p>
          </p:txBody>
        </p:sp>
        <p:sp>
          <p:nvSpPr>
            <p:cNvPr id="7295" name="Line 26"/>
            <p:cNvSpPr>
              <a:spLocks noChangeShapeType="1"/>
            </p:cNvSpPr>
            <p:nvPr/>
          </p:nvSpPr>
          <p:spPr bwMode="auto">
            <a:xfrm>
              <a:off x="4080" y="1968"/>
              <a:ext cx="96" cy="48"/>
            </a:xfrm>
            <a:prstGeom prst="line">
              <a:avLst/>
            </a:prstGeom>
            <a:noFill/>
            <a:ln w="28575">
              <a:solidFill>
                <a:srgbClr val="996633"/>
              </a:solidFill>
              <a:round/>
            </a:ln>
            <a:extLst>
              <a:ext uri="{909E8E84-426E-40DD-AFC4-6F175D3DCCD1}">
                <a14:hiddenFill xmlns:a14="http://schemas.microsoft.com/office/drawing/2010/main">
                  <a:noFill/>
                </a14:hiddenFill>
              </a:ext>
            </a:extLst>
          </p:spPr>
          <p:txBody>
            <a:bodyPr/>
            <a:lstStyle/>
            <a:p>
              <a:endParaRPr lang="en-US"/>
            </a:p>
          </p:txBody>
        </p:sp>
        <p:sp>
          <p:nvSpPr>
            <p:cNvPr id="7296" name="Line 27"/>
            <p:cNvSpPr>
              <a:spLocks noChangeShapeType="1"/>
            </p:cNvSpPr>
            <p:nvPr/>
          </p:nvSpPr>
          <p:spPr bwMode="auto">
            <a:xfrm flipH="1">
              <a:off x="4176" y="1920"/>
              <a:ext cx="96" cy="96"/>
            </a:xfrm>
            <a:prstGeom prst="line">
              <a:avLst/>
            </a:prstGeom>
            <a:noFill/>
            <a:ln w="28575">
              <a:solidFill>
                <a:srgbClr val="996633"/>
              </a:solidFill>
              <a:round/>
            </a:ln>
            <a:extLst>
              <a:ext uri="{909E8E84-426E-40DD-AFC4-6F175D3DCCD1}">
                <a14:hiddenFill xmlns:a14="http://schemas.microsoft.com/office/drawing/2010/main">
                  <a:noFill/>
                </a14:hiddenFill>
              </a:ext>
            </a:extLst>
          </p:spPr>
          <p:txBody>
            <a:bodyPr/>
            <a:lstStyle/>
            <a:p>
              <a:endParaRPr lang="en-US"/>
            </a:p>
          </p:txBody>
        </p:sp>
      </p:grpSp>
      <p:grpSp>
        <p:nvGrpSpPr>
          <p:cNvPr id="5" name="Group 28"/>
          <p:cNvGrpSpPr/>
          <p:nvPr/>
        </p:nvGrpSpPr>
        <p:grpSpPr bwMode="auto">
          <a:xfrm>
            <a:off x="5105400" y="3505200"/>
            <a:ext cx="381000" cy="304800"/>
            <a:chOff x="4080" y="1728"/>
            <a:chExt cx="192" cy="288"/>
          </a:xfrm>
        </p:grpSpPr>
        <p:sp>
          <p:nvSpPr>
            <p:cNvPr id="7287" name="Line 29"/>
            <p:cNvSpPr>
              <a:spLocks noChangeShapeType="1"/>
            </p:cNvSpPr>
            <p:nvPr/>
          </p:nvSpPr>
          <p:spPr bwMode="auto">
            <a:xfrm>
              <a:off x="4080" y="1872"/>
              <a:ext cx="96" cy="144"/>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sp>
          <p:nvSpPr>
            <p:cNvPr id="7288" name="Line 30"/>
            <p:cNvSpPr>
              <a:spLocks noChangeShapeType="1"/>
            </p:cNvSpPr>
            <p:nvPr/>
          </p:nvSpPr>
          <p:spPr bwMode="auto">
            <a:xfrm>
              <a:off x="4128" y="1728"/>
              <a:ext cx="48" cy="288"/>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sp>
          <p:nvSpPr>
            <p:cNvPr id="7289" name="Line 31"/>
            <p:cNvSpPr>
              <a:spLocks noChangeShapeType="1"/>
            </p:cNvSpPr>
            <p:nvPr/>
          </p:nvSpPr>
          <p:spPr bwMode="auto">
            <a:xfrm flipH="1">
              <a:off x="4176" y="1824"/>
              <a:ext cx="48" cy="192"/>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sp>
          <p:nvSpPr>
            <p:cNvPr id="7290" name="Line 32"/>
            <p:cNvSpPr>
              <a:spLocks noChangeShapeType="1"/>
            </p:cNvSpPr>
            <p:nvPr/>
          </p:nvSpPr>
          <p:spPr bwMode="auto">
            <a:xfrm>
              <a:off x="4080" y="1968"/>
              <a:ext cx="96" cy="48"/>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sp>
          <p:nvSpPr>
            <p:cNvPr id="7291" name="Line 33"/>
            <p:cNvSpPr>
              <a:spLocks noChangeShapeType="1"/>
            </p:cNvSpPr>
            <p:nvPr/>
          </p:nvSpPr>
          <p:spPr bwMode="auto">
            <a:xfrm flipH="1">
              <a:off x="4176" y="1920"/>
              <a:ext cx="96" cy="96"/>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grpSp>
      <p:grpSp>
        <p:nvGrpSpPr>
          <p:cNvPr id="6" name="Group 34"/>
          <p:cNvGrpSpPr/>
          <p:nvPr/>
        </p:nvGrpSpPr>
        <p:grpSpPr bwMode="auto">
          <a:xfrm>
            <a:off x="6096000" y="2286000"/>
            <a:ext cx="228600" cy="381000"/>
            <a:chOff x="4080" y="1728"/>
            <a:chExt cx="192" cy="288"/>
          </a:xfrm>
        </p:grpSpPr>
        <p:sp>
          <p:nvSpPr>
            <p:cNvPr id="7282" name="Line 35"/>
            <p:cNvSpPr>
              <a:spLocks noChangeShapeType="1"/>
            </p:cNvSpPr>
            <p:nvPr/>
          </p:nvSpPr>
          <p:spPr bwMode="auto">
            <a:xfrm>
              <a:off x="4080" y="1872"/>
              <a:ext cx="96" cy="144"/>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sp>
          <p:nvSpPr>
            <p:cNvPr id="7283" name="Line 36"/>
            <p:cNvSpPr>
              <a:spLocks noChangeShapeType="1"/>
            </p:cNvSpPr>
            <p:nvPr/>
          </p:nvSpPr>
          <p:spPr bwMode="auto">
            <a:xfrm>
              <a:off x="4128" y="1728"/>
              <a:ext cx="48" cy="288"/>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sp>
          <p:nvSpPr>
            <p:cNvPr id="7284" name="Line 37"/>
            <p:cNvSpPr>
              <a:spLocks noChangeShapeType="1"/>
            </p:cNvSpPr>
            <p:nvPr/>
          </p:nvSpPr>
          <p:spPr bwMode="auto">
            <a:xfrm flipH="1">
              <a:off x="4176" y="1824"/>
              <a:ext cx="48" cy="192"/>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sp>
          <p:nvSpPr>
            <p:cNvPr id="7285" name="Line 38"/>
            <p:cNvSpPr>
              <a:spLocks noChangeShapeType="1"/>
            </p:cNvSpPr>
            <p:nvPr/>
          </p:nvSpPr>
          <p:spPr bwMode="auto">
            <a:xfrm>
              <a:off x="4080" y="1968"/>
              <a:ext cx="96" cy="48"/>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sp>
          <p:nvSpPr>
            <p:cNvPr id="7286" name="Line 39"/>
            <p:cNvSpPr>
              <a:spLocks noChangeShapeType="1"/>
            </p:cNvSpPr>
            <p:nvPr/>
          </p:nvSpPr>
          <p:spPr bwMode="auto">
            <a:xfrm flipH="1">
              <a:off x="4176" y="1920"/>
              <a:ext cx="96" cy="96"/>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grpSp>
      <p:grpSp>
        <p:nvGrpSpPr>
          <p:cNvPr id="7" name="Group 40"/>
          <p:cNvGrpSpPr/>
          <p:nvPr/>
        </p:nvGrpSpPr>
        <p:grpSpPr bwMode="auto">
          <a:xfrm>
            <a:off x="6477000" y="2362200"/>
            <a:ext cx="228600" cy="304800"/>
            <a:chOff x="4080" y="1728"/>
            <a:chExt cx="192" cy="288"/>
          </a:xfrm>
        </p:grpSpPr>
        <p:sp>
          <p:nvSpPr>
            <p:cNvPr id="7277" name="Line 41"/>
            <p:cNvSpPr>
              <a:spLocks noChangeShapeType="1"/>
            </p:cNvSpPr>
            <p:nvPr/>
          </p:nvSpPr>
          <p:spPr bwMode="auto">
            <a:xfrm>
              <a:off x="4080" y="1872"/>
              <a:ext cx="96" cy="144"/>
            </a:xfrm>
            <a:prstGeom prst="line">
              <a:avLst/>
            </a:prstGeom>
            <a:noFill/>
            <a:ln w="28575">
              <a:solidFill>
                <a:srgbClr val="996633"/>
              </a:solidFill>
              <a:round/>
            </a:ln>
            <a:extLst>
              <a:ext uri="{909E8E84-426E-40DD-AFC4-6F175D3DCCD1}">
                <a14:hiddenFill xmlns:a14="http://schemas.microsoft.com/office/drawing/2010/main">
                  <a:noFill/>
                </a14:hiddenFill>
              </a:ext>
            </a:extLst>
          </p:spPr>
          <p:txBody>
            <a:bodyPr/>
            <a:lstStyle/>
            <a:p>
              <a:endParaRPr lang="en-US"/>
            </a:p>
          </p:txBody>
        </p:sp>
        <p:sp>
          <p:nvSpPr>
            <p:cNvPr id="7278" name="Line 42"/>
            <p:cNvSpPr>
              <a:spLocks noChangeShapeType="1"/>
            </p:cNvSpPr>
            <p:nvPr/>
          </p:nvSpPr>
          <p:spPr bwMode="auto">
            <a:xfrm>
              <a:off x="4128" y="1728"/>
              <a:ext cx="48" cy="288"/>
            </a:xfrm>
            <a:prstGeom prst="line">
              <a:avLst/>
            </a:prstGeom>
            <a:noFill/>
            <a:ln w="28575">
              <a:solidFill>
                <a:srgbClr val="996633"/>
              </a:solidFill>
              <a:round/>
            </a:ln>
            <a:extLst>
              <a:ext uri="{909E8E84-426E-40DD-AFC4-6F175D3DCCD1}">
                <a14:hiddenFill xmlns:a14="http://schemas.microsoft.com/office/drawing/2010/main">
                  <a:noFill/>
                </a14:hiddenFill>
              </a:ext>
            </a:extLst>
          </p:spPr>
          <p:txBody>
            <a:bodyPr/>
            <a:lstStyle/>
            <a:p>
              <a:endParaRPr lang="en-US"/>
            </a:p>
          </p:txBody>
        </p:sp>
        <p:sp>
          <p:nvSpPr>
            <p:cNvPr id="7279" name="Line 43"/>
            <p:cNvSpPr>
              <a:spLocks noChangeShapeType="1"/>
            </p:cNvSpPr>
            <p:nvPr/>
          </p:nvSpPr>
          <p:spPr bwMode="auto">
            <a:xfrm flipH="1">
              <a:off x="4176" y="1824"/>
              <a:ext cx="48" cy="192"/>
            </a:xfrm>
            <a:prstGeom prst="line">
              <a:avLst/>
            </a:prstGeom>
            <a:noFill/>
            <a:ln w="28575">
              <a:solidFill>
                <a:srgbClr val="996633"/>
              </a:solidFill>
              <a:round/>
            </a:ln>
            <a:extLst>
              <a:ext uri="{909E8E84-426E-40DD-AFC4-6F175D3DCCD1}">
                <a14:hiddenFill xmlns:a14="http://schemas.microsoft.com/office/drawing/2010/main">
                  <a:noFill/>
                </a14:hiddenFill>
              </a:ext>
            </a:extLst>
          </p:spPr>
          <p:txBody>
            <a:bodyPr/>
            <a:lstStyle/>
            <a:p>
              <a:endParaRPr lang="en-US"/>
            </a:p>
          </p:txBody>
        </p:sp>
        <p:sp>
          <p:nvSpPr>
            <p:cNvPr id="7280" name="Line 44"/>
            <p:cNvSpPr>
              <a:spLocks noChangeShapeType="1"/>
            </p:cNvSpPr>
            <p:nvPr/>
          </p:nvSpPr>
          <p:spPr bwMode="auto">
            <a:xfrm>
              <a:off x="4080" y="1968"/>
              <a:ext cx="96" cy="48"/>
            </a:xfrm>
            <a:prstGeom prst="line">
              <a:avLst/>
            </a:prstGeom>
            <a:noFill/>
            <a:ln w="28575">
              <a:solidFill>
                <a:srgbClr val="996633"/>
              </a:solidFill>
              <a:round/>
            </a:ln>
            <a:extLst>
              <a:ext uri="{909E8E84-426E-40DD-AFC4-6F175D3DCCD1}">
                <a14:hiddenFill xmlns:a14="http://schemas.microsoft.com/office/drawing/2010/main">
                  <a:noFill/>
                </a14:hiddenFill>
              </a:ext>
            </a:extLst>
          </p:spPr>
          <p:txBody>
            <a:bodyPr/>
            <a:lstStyle/>
            <a:p>
              <a:endParaRPr lang="en-US"/>
            </a:p>
          </p:txBody>
        </p:sp>
        <p:sp>
          <p:nvSpPr>
            <p:cNvPr id="7281" name="Line 45"/>
            <p:cNvSpPr>
              <a:spLocks noChangeShapeType="1"/>
            </p:cNvSpPr>
            <p:nvPr/>
          </p:nvSpPr>
          <p:spPr bwMode="auto">
            <a:xfrm flipH="1">
              <a:off x="4176" y="1920"/>
              <a:ext cx="96" cy="96"/>
            </a:xfrm>
            <a:prstGeom prst="line">
              <a:avLst/>
            </a:prstGeom>
            <a:noFill/>
            <a:ln w="28575">
              <a:solidFill>
                <a:srgbClr val="996633"/>
              </a:solidFill>
              <a:round/>
            </a:ln>
            <a:extLst>
              <a:ext uri="{909E8E84-426E-40DD-AFC4-6F175D3DCCD1}">
                <a14:hiddenFill xmlns:a14="http://schemas.microsoft.com/office/drawing/2010/main">
                  <a:noFill/>
                </a14:hiddenFill>
              </a:ext>
            </a:extLst>
          </p:spPr>
          <p:txBody>
            <a:bodyPr/>
            <a:lstStyle/>
            <a:p>
              <a:endParaRPr lang="en-US"/>
            </a:p>
          </p:txBody>
        </p:sp>
      </p:grpSp>
      <p:grpSp>
        <p:nvGrpSpPr>
          <p:cNvPr id="8" name="Group 46"/>
          <p:cNvGrpSpPr/>
          <p:nvPr/>
        </p:nvGrpSpPr>
        <p:grpSpPr bwMode="auto">
          <a:xfrm>
            <a:off x="5562600" y="2362200"/>
            <a:ext cx="304800" cy="304800"/>
            <a:chOff x="4080" y="1728"/>
            <a:chExt cx="192" cy="288"/>
          </a:xfrm>
        </p:grpSpPr>
        <p:sp>
          <p:nvSpPr>
            <p:cNvPr id="7272" name="Line 47"/>
            <p:cNvSpPr>
              <a:spLocks noChangeShapeType="1"/>
            </p:cNvSpPr>
            <p:nvPr/>
          </p:nvSpPr>
          <p:spPr bwMode="auto">
            <a:xfrm>
              <a:off x="4080" y="1872"/>
              <a:ext cx="96" cy="144"/>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sp>
          <p:nvSpPr>
            <p:cNvPr id="7273" name="Line 48"/>
            <p:cNvSpPr>
              <a:spLocks noChangeShapeType="1"/>
            </p:cNvSpPr>
            <p:nvPr/>
          </p:nvSpPr>
          <p:spPr bwMode="auto">
            <a:xfrm>
              <a:off x="4128" y="1728"/>
              <a:ext cx="48" cy="288"/>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sp>
          <p:nvSpPr>
            <p:cNvPr id="7274" name="Line 49"/>
            <p:cNvSpPr>
              <a:spLocks noChangeShapeType="1"/>
            </p:cNvSpPr>
            <p:nvPr/>
          </p:nvSpPr>
          <p:spPr bwMode="auto">
            <a:xfrm flipH="1">
              <a:off x="4176" y="1824"/>
              <a:ext cx="48" cy="192"/>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sp>
          <p:nvSpPr>
            <p:cNvPr id="7275" name="Line 50"/>
            <p:cNvSpPr>
              <a:spLocks noChangeShapeType="1"/>
            </p:cNvSpPr>
            <p:nvPr/>
          </p:nvSpPr>
          <p:spPr bwMode="auto">
            <a:xfrm>
              <a:off x="4080" y="1968"/>
              <a:ext cx="96" cy="48"/>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sp>
          <p:nvSpPr>
            <p:cNvPr id="7276" name="Line 51"/>
            <p:cNvSpPr>
              <a:spLocks noChangeShapeType="1"/>
            </p:cNvSpPr>
            <p:nvPr/>
          </p:nvSpPr>
          <p:spPr bwMode="auto">
            <a:xfrm flipH="1">
              <a:off x="4176" y="1920"/>
              <a:ext cx="96" cy="96"/>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grpSp>
      <p:grpSp>
        <p:nvGrpSpPr>
          <p:cNvPr id="9" name="Group 52"/>
          <p:cNvGrpSpPr/>
          <p:nvPr/>
        </p:nvGrpSpPr>
        <p:grpSpPr bwMode="auto">
          <a:xfrm>
            <a:off x="5257800" y="2895600"/>
            <a:ext cx="304800" cy="381000"/>
            <a:chOff x="4080" y="1728"/>
            <a:chExt cx="192" cy="288"/>
          </a:xfrm>
        </p:grpSpPr>
        <p:sp>
          <p:nvSpPr>
            <p:cNvPr id="7267" name="Line 53"/>
            <p:cNvSpPr>
              <a:spLocks noChangeShapeType="1"/>
            </p:cNvSpPr>
            <p:nvPr/>
          </p:nvSpPr>
          <p:spPr bwMode="auto">
            <a:xfrm>
              <a:off x="4080" y="1872"/>
              <a:ext cx="96" cy="144"/>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sp>
          <p:nvSpPr>
            <p:cNvPr id="7268" name="Line 54"/>
            <p:cNvSpPr>
              <a:spLocks noChangeShapeType="1"/>
            </p:cNvSpPr>
            <p:nvPr/>
          </p:nvSpPr>
          <p:spPr bwMode="auto">
            <a:xfrm>
              <a:off x="4128" y="1728"/>
              <a:ext cx="48" cy="288"/>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sp>
          <p:nvSpPr>
            <p:cNvPr id="7269" name="Line 55"/>
            <p:cNvSpPr>
              <a:spLocks noChangeShapeType="1"/>
            </p:cNvSpPr>
            <p:nvPr/>
          </p:nvSpPr>
          <p:spPr bwMode="auto">
            <a:xfrm flipH="1">
              <a:off x="4176" y="1824"/>
              <a:ext cx="48" cy="192"/>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sp>
          <p:nvSpPr>
            <p:cNvPr id="7270" name="Line 56"/>
            <p:cNvSpPr>
              <a:spLocks noChangeShapeType="1"/>
            </p:cNvSpPr>
            <p:nvPr/>
          </p:nvSpPr>
          <p:spPr bwMode="auto">
            <a:xfrm>
              <a:off x="4080" y="1968"/>
              <a:ext cx="96" cy="48"/>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sp>
          <p:nvSpPr>
            <p:cNvPr id="7271" name="Line 57"/>
            <p:cNvSpPr>
              <a:spLocks noChangeShapeType="1"/>
            </p:cNvSpPr>
            <p:nvPr/>
          </p:nvSpPr>
          <p:spPr bwMode="auto">
            <a:xfrm flipH="1">
              <a:off x="4176" y="1920"/>
              <a:ext cx="96" cy="96"/>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grpSp>
      <p:grpSp>
        <p:nvGrpSpPr>
          <p:cNvPr id="10" name="Group 58"/>
          <p:cNvGrpSpPr/>
          <p:nvPr/>
        </p:nvGrpSpPr>
        <p:grpSpPr bwMode="auto">
          <a:xfrm>
            <a:off x="5715000" y="3200400"/>
            <a:ext cx="228600" cy="381000"/>
            <a:chOff x="4080" y="1728"/>
            <a:chExt cx="192" cy="288"/>
          </a:xfrm>
        </p:grpSpPr>
        <p:sp>
          <p:nvSpPr>
            <p:cNvPr id="7262" name="Line 59"/>
            <p:cNvSpPr>
              <a:spLocks noChangeShapeType="1"/>
            </p:cNvSpPr>
            <p:nvPr/>
          </p:nvSpPr>
          <p:spPr bwMode="auto">
            <a:xfrm>
              <a:off x="4080" y="1872"/>
              <a:ext cx="96" cy="144"/>
            </a:xfrm>
            <a:prstGeom prst="line">
              <a:avLst/>
            </a:prstGeom>
            <a:noFill/>
            <a:ln w="28575">
              <a:solidFill>
                <a:srgbClr val="996633"/>
              </a:solidFill>
              <a:round/>
            </a:ln>
            <a:extLst>
              <a:ext uri="{909E8E84-426E-40DD-AFC4-6F175D3DCCD1}">
                <a14:hiddenFill xmlns:a14="http://schemas.microsoft.com/office/drawing/2010/main">
                  <a:noFill/>
                </a14:hiddenFill>
              </a:ext>
            </a:extLst>
          </p:spPr>
          <p:txBody>
            <a:bodyPr/>
            <a:lstStyle/>
            <a:p>
              <a:endParaRPr lang="en-US"/>
            </a:p>
          </p:txBody>
        </p:sp>
        <p:sp>
          <p:nvSpPr>
            <p:cNvPr id="7263" name="Line 60"/>
            <p:cNvSpPr>
              <a:spLocks noChangeShapeType="1"/>
            </p:cNvSpPr>
            <p:nvPr/>
          </p:nvSpPr>
          <p:spPr bwMode="auto">
            <a:xfrm>
              <a:off x="4128" y="1728"/>
              <a:ext cx="48" cy="288"/>
            </a:xfrm>
            <a:prstGeom prst="line">
              <a:avLst/>
            </a:prstGeom>
            <a:noFill/>
            <a:ln w="28575">
              <a:solidFill>
                <a:srgbClr val="996633"/>
              </a:solidFill>
              <a:round/>
            </a:ln>
            <a:extLst>
              <a:ext uri="{909E8E84-426E-40DD-AFC4-6F175D3DCCD1}">
                <a14:hiddenFill xmlns:a14="http://schemas.microsoft.com/office/drawing/2010/main">
                  <a:noFill/>
                </a14:hiddenFill>
              </a:ext>
            </a:extLst>
          </p:spPr>
          <p:txBody>
            <a:bodyPr/>
            <a:lstStyle/>
            <a:p>
              <a:endParaRPr lang="en-US"/>
            </a:p>
          </p:txBody>
        </p:sp>
        <p:sp>
          <p:nvSpPr>
            <p:cNvPr id="7264" name="Line 61"/>
            <p:cNvSpPr>
              <a:spLocks noChangeShapeType="1"/>
            </p:cNvSpPr>
            <p:nvPr/>
          </p:nvSpPr>
          <p:spPr bwMode="auto">
            <a:xfrm flipH="1">
              <a:off x="4176" y="1824"/>
              <a:ext cx="48" cy="192"/>
            </a:xfrm>
            <a:prstGeom prst="line">
              <a:avLst/>
            </a:prstGeom>
            <a:noFill/>
            <a:ln w="28575">
              <a:solidFill>
                <a:srgbClr val="996633"/>
              </a:solidFill>
              <a:round/>
            </a:ln>
            <a:extLst>
              <a:ext uri="{909E8E84-426E-40DD-AFC4-6F175D3DCCD1}">
                <a14:hiddenFill xmlns:a14="http://schemas.microsoft.com/office/drawing/2010/main">
                  <a:noFill/>
                </a14:hiddenFill>
              </a:ext>
            </a:extLst>
          </p:spPr>
          <p:txBody>
            <a:bodyPr/>
            <a:lstStyle/>
            <a:p>
              <a:endParaRPr lang="en-US"/>
            </a:p>
          </p:txBody>
        </p:sp>
        <p:sp>
          <p:nvSpPr>
            <p:cNvPr id="7265" name="Line 62"/>
            <p:cNvSpPr>
              <a:spLocks noChangeShapeType="1"/>
            </p:cNvSpPr>
            <p:nvPr/>
          </p:nvSpPr>
          <p:spPr bwMode="auto">
            <a:xfrm>
              <a:off x="4080" y="1968"/>
              <a:ext cx="96" cy="48"/>
            </a:xfrm>
            <a:prstGeom prst="line">
              <a:avLst/>
            </a:prstGeom>
            <a:noFill/>
            <a:ln w="28575">
              <a:solidFill>
                <a:srgbClr val="996633"/>
              </a:solidFill>
              <a:round/>
            </a:ln>
            <a:extLst>
              <a:ext uri="{909E8E84-426E-40DD-AFC4-6F175D3DCCD1}">
                <a14:hiddenFill xmlns:a14="http://schemas.microsoft.com/office/drawing/2010/main">
                  <a:noFill/>
                </a14:hiddenFill>
              </a:ext>
            </a:extLst>
          </p:spPr>
          <p:txBody>
            <a:bodyPr/>
            <a:lstStyle/>
            <a:p>
              <a:endParaRPr lang="en-US"/>
            </a:p>
          </p:txBody>
        </p:sp>
        <p:sp>
          <p:nvSpPr>
            <p:cNvPr id="7266" name="Line 63"/>
            <p:cNvSpPr>
              <a:spLocks noChangeShapeType="1"/>
            </p:cNvSpPr>
            <p:nvPr/>
          </p:nvSpPr>
          <p:spPr bwMode="auto">
            <a:xfrm flipH="1">
              <a:off x="4176" y="1920"/>
              <a:ext cx="96" cy="96"/>
            </a:xfrm>
            <a:prstGeom prst="line">
              <a:avLst/>
            </a:prstGeom>
            <a:noFill/>
            <a:ln w="28575">
              <a:solidFill>
                <a:srgbClr val="996633"/>
              </a:solidFill>
              <a:round/>
            </a:ln>
            <a:extLst>
              <a:ext uri="{909E8E84-426E-40DD-AFC4-6F175D3DCCD1}">
                <a14:hiddenFill xmlns:a14="http://schemas.microsoft.com/office/drawing/2010/main">
                  <a:noFill/>
                </a14:hiddenFill>
              </a:ext>
            </a:extLst>
          </p:spPr>
          <p:txBody>
            <a:bodyPr/>
            <a:lstStyle/>
            <a:p>
              <a:endParaRPr lang="en-US"/>
            </a:p>
          </p:txBody>
        </p:sp>
      </p:grpSp>
      <p:grpSp>
        <p:nvGrpSpPr>
          <p:cNvPr id="11" name="Group 64"/>
          <p:cNvGrpSpPr/>
          <p:nvPr/>
        </p:nvGrpSpPr>
        <p:grpSpPr bwMode="auto">
          <a:xfrm>
            <a:off x="5054600" y="2286000"/>
            <a:ext cx="228600" cy="381000"/>
            <a:chOff x="4080" y="1728"/>
            <a:chExt cx="192" cy="288"/>
          </a:xfrm>
        </p:grpSpPr>
        <p:sp>
          <p:nvSpPr>
            <p:cNvPr id="7257" name="Line 65"/>
            <p:cNvSpPr>
              <a:spLocks noChangeShapeType="1"/>
            </p:cNvSpPr>
            <p:nvPr/>
          </p:nvSpPr>
          <p:spPr bwMode="auto">
            <a:xfrm>
              <a:off x="4080" y="1872"/>
              <a:ext cx="96" cy="144"/>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sp>
          <p:nvSpPr>
            <p:cNvPr id="7258" name="Line 66"/>
            <p:cNvSpPr>
              <a:spLocks noChangeShapeType="1"/>
            </p:cNvSpPr>
            <p:nvPr/>
          </p:nvSpPr>
          <p:spPr bwMode="auto">
            <a:xfrm>
              <a:off x="4128" y="1728"/>
              <a:ext cx="48" cy="288"/>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sp>
          <p:nvSpPr>
            <p:cNvPr id="7259" name="Line 67"/>
            <p:cNvSpPr>
              <a:spLocks noChangeShapeType="1"/>
            </p:cNvSpPr>
            <p:nvPr/>
          </p:nvSpPr>
          <p:spPr bwMode="auto">
            <a:xfrm flipH="1">
              <a:off x="4176" y="1824"/>
              <a:ext cx="48" cy="192"/>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sp>
          <p:nvSpPr>
            <p:cNvPr id="7260" name="Line 68"/>
            <p:cNvSpPr>
              <a:spLocks noChangeShapeType="1"/>
            </p:cNvSpPr>
            <p:nvPr/>
          </p:nvSpPr>
          <p:spPr bwMode="auto">
            <a:xfrm>
              <a:off x="4080" y="1968"/>
              <a:ext cx="96" cy="48"/>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sp>
          <p:nvSpPr>
            <p:cNvPr id="7261" name="Line 69"/>
            <p:cNvSpPr>
              <a:spLocks noChangeShapeType="1"/>
            </p:cNvSpPr>
            <p:nvPr/>
          </p:nvSpPr>
          <p:spPr bwMode="auto">
            <a:xfrm flipH="1">
              <a:off x="4176" y="1920"/>
              <a:ext cx="96" cy="96"/>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grpSp>
      <p:grpSp>
        <p:nvGrpSpPr>
          <p:cNvPr id="12" name="Group 70"/>
          <p:cNvGrpSpPr/>
          <p:nvPr/>
        </p:nvGrpSpPr>
        <p:grpSpPr bwMode="auto">
          <a:xfrm>
            <a:off x="4267200" y="2971800"/>
            <a:ext cx="228600" cy="304800"/>
            <a:chOff x="4080" y="1728"/>
            <a:chExt cx="192" cy="288"/>
          </a:xfrm>
        </p:grpSpPr>
        <p:sp>
          <p:nvSpPr>
            <p:cNvPr id="7252" name="Line 71"/>
            <p:cNvSpPr>
              <a:spLocks noChangeShapeType="1"/>
            </p:cNvSpPr>
            <p:nvPr/>
          </p:nvSpPr>
          <p:spPr bwMode="auto">
            <a:xfrm>
              <a:off x="4080" y="1872"/>
              <a:ext cx="96" cy="144"/>
            </a:xfrm>
            <a:prstGeom prst="line">
              <a:avLst/>
            </a:prstGeom>
            <a:noFill/>
            <a:ln w="28575">
              <a:solidFill>
                <a:srgbClr val="996633"/>
              </a:solidFill>
              <a:round/>
            </a:ln>
            <a:extLst>
              <a:ext uri="{909E8E84-426E-40DD-AFC4-6F175D3DCCD1}">
                <a14:hiddenFill xmlns:a14="http://schemas.microsoft.com/office/drawing/2010/main">
                  <a:noFill/>
                </a14:hiddenFill>
              </a:ext>
            </a:extLst>
          </p:spPr>
          <p:txBody>
            <a:bodyPr/>
            <a:lstStyle/>
            <a:p>
              <a:endParaRPr lang="en-US"/>
            </a:p>
          </p:txBody>
        </p:sp>
        <p:sp>
          <p:nvSpPr>
            <p:cNvPr id="7253" name="Line 72"/>
            <p:cNvSpPr>
              <a:spLocks noChangeShapeType="1"/>
            </p:cNvSpPr>
            <p:nvPr/>
          </p:nvSpPr>
          <p:spPr bwMode="auto">
            <a:xfrm>
              <a:off x="4128" y="1728"/>
              <a:ext cx="48" cy="288"/>
            </a:xfrm>
            <a:prstGeom prst="line">
              <a:avLst/>
            </a:prstGeom>
            <a:noFill/>
            <a:ln w="28575">
              <a:solidFill>
                <a:srgbClr val="996633"/>
              </a:solidFill>
              <a:round/>
            </a:ln>
            <a:extLst>
              <a:ext uri="{909E8E84-426E-40DD-AFC4-6F175D3DCCD1}">
                <a14:hiddenFill xmlns:a14="http://schemas.microsoft.com/office/drawing/2010/main">
                  <a:noFill/>
                </a14:hiddenFill>
              </a:ext>
            </a:extLst>
          </p:spPr>
          <p:txBody>
            <a:bodyPr/>
            <a:lstStyle/>
            <a:p>
              <a:endParaRPr lang="en-US"/>
            </a:p>
          </p:txBody>
        </p:sp>
        <p:sp>
          <p:nvSpPr>
            <p:cNvPr id="7254" name="Line 73"/>
            <p:cNvSpPr>
              <a:spLocks noChangeShapeType="1"/>
            </p:cNvSpPr>
            <p:nvPr/>
          </p:nvSpPr>
          <p:spPr bwMode="auto">
            <a:xfrm flipH="1">
              <a:off x="4176" y="1824"/>
              <a:ext cx="48" cy="192"/>
            </a:xfrm>
            <a:prstGeom prst="line">
              <a:avLst/>
            </a:prstGeom>
            <a:noFill/>
            <a:ln w="28575">
              <a:solidFill>
                <a:srgbClr val="996633"/>
              </a:solidFill>
              <a:round/>
            </a:ln>
            <a:extLst>
              <a:ext uri="{909E8E84-426E-40DD-AFC4-6F175D3DCCD1}">
                <a14:hiddenFill xmlns:a14="http://schemas.microsoft.com/office/drawing/2010/main">
                  <a:noFill/>
                </a14:hiddenFill>
              </a:ext>
            </a:extLst>
          </p:spPr>
          <p:txBody>
            <a:bodyPr/>
            <a:lstStyle/>
            <a:p>
              <a:endParaRPr lang="en-US"/>
            </a:p>
          </p:txBody>
        </p:sp>
        <p:sp>
          <p:nvSpPr>
            <p:cNvPr id="7255" name="Line 74"/>
            <p:cNvSpPr>
              <a:spLocks noChangeShapeType="1"/>
            </p:cNvSpPr>
            <p:nvPr/>
          </p:nvSpPr>
          <p:spPr bwMode="auto">
            <a:xfrm>
              <a:off x="4080" y="1968"/>
              <a:ext cx="96" cy="48"/>
            </a:xfrm>
            <a:prstGeom prst="line">
              <a:avLst/>
            </a:prstGeom>
            <a:noFill/>
            <a:ln w="28575">
              <a:solidFill>
                <a:srgbClr val="996633"/>
              </a:solidFill>
              <a:round/>
            </a:ln>
            <a:extLst>
              <a:ext uri="{909E8E84-426E-40DD-AFC4-6F175D3DCCD1}">
                <a14:hiddenFill xmlns:a14="http://schemas.microsoft.com/office/drawing/2010/main">
                  <a:noFill/>
                </a14:hiddenFill>
              </a:ext>
            </a:extLst>
          </p:spPr>
          <p:txBody>
            <a:bodyPr/>
            <a:lstStyle/>
            <a:p>
              <a:endParaRPr lang="en-US"/>
            </a:p>
          </p:txBody>
        </p:sp>
        <p:sp>
          <p:nvSpPr>
            <p:cNvPr id="7256" name="Line 75"/>
            <p:cNvSpPr>
              <a:spLocks noChangeShapeType="1"/>
            </p:cNvSpPr>
            <p:nvPr/>
          </p:nvSpPr>
          <p:spPr bwMode="auto">
            <a:xfrm flipH="1">
              <a:off x="4176" y="1920"/>
              <a:ext cx="96" cy="96"/>
            </a:xfrm>
            <a:prstGeom prst="line">
              <a:avLst/>
            </a:prstGeom>
            <a:noFill/>
            <a:ln w="28575">
              <a:solidFill>
                <a:srgbClr val="996633"/>
              </a:solidFill>
              <a:round/>
            </a:ln>
            <a:extLst>
              <a:ext uri="{909E8E84-426E-40DD-AFC4-6F175D3DCCD1}">
                <a14:hiddenFill xmlns:a14="http://schemas.microsoft.com/office/drawing/2010/main">
                  <a:noFill/>
                </a14:hiddenFill>
              </a:ext>
            </a:extLst>
          </p:spPr>
          <p:txBody>
            <a:bodyPr/>
            <a:lstStyle/>
            <a:p>
              <a:endParaRPr lang="en-US"/>
            </a:p>
          </p:txBody>
        </p:sp>
      </p:grpSp>
      <p:grpSp>
        <p:nvGrpSpPr>
          <p:cNvPr id="13" name="Group 76"/>
          <p:cNvGrpSpPr/>
          <p:nvPr/>
        </p:nvGrpSpPr>
        <p:grpSpPr bwMode="auto">
          <a:xfrm>
            <a:off x="4724400" y="2667000"/>
            <a:ext cx="304800" cy="381000"/>
            <a:chOff x="4080" y="1728"/>
            <a:chExt cx="192" cy="288"/>
          </a:xfrm>
        </p:grpSpPr>
        <p:sp>
          <p:nvSpPr>
            <p:cNvPr id="7247" name="Line 77"/>
            <p:cNvSpPr>
              <a:spLocks noChangeShapeType="1"/>
            </p:cNvSpPr>
            <p:nvPr/>
          </p:nvSpPr>
          <p:spPr bwMode="auto">
            <a:xfrm>
              <a:off x="4080" y="1872"/>
              <a:ext cx="96" cy="144"/>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sp>
          <p:nvSpPr>
            <p:cNvPr id="7248" name="Line 78"/>
            <p:cNvSpPr>
              <a:spLocks noChangeShapeType="1"/>
            </p:cNvSpPr>
            <p:nvPr/>
          </p:nvSpPr>
          <p:spPr bwMode="auto">
            <a:xfrm>
              <a:off x="4128" y="1728"/>
              <a:ext cx="48" cy="288"/>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sp>
          <p:nvSpPr>
            <p:cNvPr id="7249" name="Line 79"/>
            <p:cNvSpPr>
              <a:spLocks noChangeShapeType="1"/>
            </p:cNvSpPr>
            <p:nvPr/>
          </p:nvSpPr>
          <p:spPr bwMode="auto">
            <a:xfrm flipH="1">
              <a:off x="4176" y="1824"/>
              <a:ext cx="48" cy="192"/>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sp>
          <p:nvSpPr>
            <p:cNvPr id="7250" name="Line 80"/>
            <p:cNvSpPr>
              <a:spLocks noChangeShapeType="1"/>
            </p:cNvSpPr>
            <p:nvPr/>
          </p:nvSpPr>
          <p:spPr bwMode="auto">
            <a:xfrm>
              <a:off x="4080" y="1968"/>
              <a:ext cx="96" cy="48"/>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sp>
          <p:nvSpPr>
            <p:cNvPr id="7251" name="Line 81"/>
            <p:cNvSpPr>
              <a:spLocks noChangeShapeType="1"/>
            </p:cNvSpPr>
            <p:nvPr/>
          </p:nvSpPr>
          <p:spPr bwMode="auto">
            <a:xfrm flipH="1">
              <a:off x="4176" y="1920"/>
              <a:ext cx="96" cy="96"/>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grpSp>
      <p:grpSp>
        <p:nvGrpSpPr>
          <p:cNvPr id="14" name="Group 82"/>
          <p:cNvGrpSpPr/>
          <p:nvPr/>
        </p:nvGrpSpPr>
        <p:grpSpPr bwMode="auto">
          <a:xfrm>
            <a:off x="6553200" y="2819400"/>
            <a:ext cx="228600" cy="304800"/>
            <a:chOff x="4080" y="1728"/>
            <a:chExt cx="192" cy="288"/>
          </a:xfrm>
        </p:grpSpPr>
        <p:sp>
          <p:nvSpPr>
            <p:cNvPr id="7242" name="Line 83"/>
            <p:cNvSpPr>
              <a:spLocks noChangeShapeType="1"/>
            </p:cNvSpPr>
            <p:nvPr/>
          </p:nvSpPr>
          <p:spPr bwMode="auto">
            <a:xfrm>
              <a:off x="4080" y="1872"/>
              <a:ext cx="96" cy="144"/>
            </a:xfrm>
            <a:prstGeom prst="line">
              <a:avLst/>
            </a:prstGeom>
            <a:noFill/>
            <a:ln w="28575">
              <a:solidFill>
                <a:srgbClr val="996633"/>
              </a:solidFill>
              <a:round/>
            </a:ln>
            <a:extLst>
              <a:ext uri="{909E8E84-426E-40DD-AFC4-6F175D3DCCD1}">
                <a14:hiddenFill xmlns:a14="http://schemas.microsoft.com/office/drawing/2010/main">
                  <a:noFill/>
                </a14:hiddenFill>
              </a:ext>
            </a:extLst>
          </p:spPr>
          <p:txBody>
            <a:bodyPr/>
            <a:lstStyle/>
            <a:p>
              <a:endParaRPr lang="en-US"/>
            </a:p>
          </p:txBody>
        </p:sp>
        <p:sp>
          <p:nvSpPr>
            <p:cNvPr id="7243" name="Line 84"/>
            <p:cNvSpPr>
              <a:spLocks noChangeShapeType="1"/>
            </p:cNvSpPr>
            <p:nvPr/>
          </p:nvSpPr>
          <p:spPr bwMode="auto">
            <a:xfrm>
              <a:off x="4128" y="1728"/>
              <a:ext cx="48" cy="288"/>
            </a:xfrm>
            <a:prstGeom prst="line">
              <a:avLst/>
            </a:prstGeom>
            <a:noFill/>
            <a:ln w="28575">
              <a:solidFill>
                <a:srgbClr val="996633"/>
              </a:solidFill>
              <a:round/>
            </a:ln>
            <a:extLst>
              <a:ext uri="{909E8E84-426E-40DD-AFC4-6F175D3DCCD1}">
                <a14:hiddenFill xmlns:a14="http://schemas.microsoft.com/office/drawing/2010/main">
                  <a:noFill/>
                </a14:hiddenFill>
              </a:ext>
            </a:extLst>
          </p:spPr>
          <p:txBody>
            <a:bodyPr/>
            <a:lstStyle/>
            <a:p>
              <a:endParaRPr lang="en-US"/>
            </a:p>
          </p:txBody>
        </p:sp>
        <p:sp>
          <p:nvSpPr>
            <p:cNvPr id="7244" name="Line 85"/>
            <p:cNvSpPr>
              <a:spLocks noChangeShapeType="1"/>
            </p:cNvSpPr>
            <p:nvPr/>
          </p:nvSpPr>
          <p:spPr bwMode="auto">
            <a:xfrm flipH="1">
              <a:off x="4176" y="1824"/>
              <a:ext cx="48" cy="192"/>
            </a:xfrm>
            <a:prstGeom prst="line">
              <a:avLst/>
            </a:prstGeom>
            <a:noFill/>
            <a:ln w="28575">
              <a:solidFill>
                <a:srgbClr val="996633"/>
              </a:solidFill>
              <a:round/>
            </a:ln>
            <a:extLst>
              <a:ext uri="{909E8E84-426E-40DD-AFC4-6F175D3DCCD1}">
                <a14:hiddenFill xmlns:a14="http://schemas.microsoft.com/office/drawing/2010/main">
                  <a:noFill/>
                </a14:hiddenFill>
              </a:ext>
            </a:extLst>
          </p:spPr>
          <p:txBody>
            <a:bodyPr/>
            <a:lstStyle/>
            <a:p>
              <a:endParaRPr lang="en-US"/>
            </a:p>
          </p:txBody>
        </p:sp>
        <p:sp>
          <p:nvSpPr>
            <p:cNvPr id="7245" name="Line 86"/>
            <p:cNvSpPr>
              <a:spLocks noChangeShapeType="1"/>
            </p:cNvSpPr>
            <p:nvPr/>
          </p:nvSpPr>
          <p:spPr bwMode="auto">
            <a:xfrm>
              <a:off x="4080" y="1968"/>
              <a:ext cx="96" cy="48"/>
            </a:xfrm>
            <a:prstGeom prst="line">
              <a:avLst/>
            </a:prstGeom>
            <a:noFill/>
            <a:ln w="28575">
              <a:solidFill>
                <a:srgbClr val="996633"/>
              </a:solidFill>
              <a:round/>
            </a:ln>
            <a:extLst>
              <a:ext uri="{909E8E84-426E-40DD-AFC4-6F175D3DCCD1}">
                <a14:hiddenFill xmlns:a14="http://schemas.microsoft.com/office/drawing/2010/main">
                  <a:noFill/>
                </a14:hiddenFill>
              </a:ext>
            </a:extLst>
          </p:spPr>
          <p:txBody>
            <a:bodyPr/>
            <a:lstStyle/>
            <a:p>
              <a:endParaRPr lang="en-US"/>
            </a:p>
          </p:txBody>
        </p:sp>
        <p:sp>
          <p:nvSpPr>
            <p:cNvPr id="7246" name="Line 87"/>
            <p:cNvSpPr>
              <a:spLocks noChangeShapeType="1"/>
            </p:cNvSpPr>
            <p:nvPr/>
          </p:nvSpPr>
          <p:spPr bwMode="auto">
            <a:xfrm flipH="1">
              <a:off x="4176" y="1920"/>
              <a:ext cx="96" cy="96"/>
            </a:xfrm>
            <a:prstGeom prst="line">
              <a:avLst/>
            </a:prstGeom>
            <a:noFill/>
            <a:ln w="28575">
              <a:solidFill>
                <a:srgbClr val="996633"/>
              </a:solidFill>
              <a:round/>
            </a:ln>
            <a:extLst>
              <a:ext uri="{909E8E84-426E-40DD-AFC4-6F175D3DCCD1}">
                <a14:hiddenFill xmlns:a14="http://schemas.microsoft.com/office/drawing/2010/main">
                  <a:noFill/>
                </a14:hiddenFill>
              </a:ext>
            </a:extLst>
          </p:spPr>
          <p:txBody>
            <a:bodyPr/>
            <a:lstStyle/>
            <a:p>
              <a:endParaRPr lang="en-US"/>
            </a:p>
          </p:txBody>
        </p:sp>
      </p:grpSp>
      <p:grpSp>
        <p:nvGrpSpPr>
          <p:cNvPr id="15" name="Group 88"/>
          <p:cNvGrpSpPr/>
          <p:nvPr/>
        </p:nvGrpSpPr>
        <p:grpSpPr bwMode="auto">
          <a:xfrm>
            <a:off x="4343400" y="3352800"/>
            <a:ext cx="304800" cy="457200"/>
            <a:chOff x="4080" y="1728"/>
            <a:chExt cx="192" cy="288"/>
          </a:xfrm>
        </p:grpSpPr>
        <p:sp>
          <p:nvSpPr>
            <p:cNvPr id="7237" name="Line 89"/>
            <p:cNvSpPr>
              <a:spLocks noChangeShapeType="1"/>
            </p:cNvSpPr>
            <p:nvPr/>
          </p:nvSpPr>
          <p:spPr bwMode="auto">
            <a:xfrm>
              <a:off x="4080" y="1872"/>
              <a:ext cx="96" cy="144"/>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sp>
          <p:nvSpPr>
            <p:cNvPr id="7238" name="Line 90"/>
            <p:cNvSpPr>
              <a:spLocks noChangeShapeType="1"/>
            </p:cNvSpPr>
            <p:nvPr/>
          </p:nvSpPr>
          <p:spPr bwMode="auto">
            <a:xfrm>
              <a:off x="4128" y="1728"/>
              <a:ext cx="48" cy="288"/>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sp>
          <p:nvSpPr>
            <p:cNvPr id="7239" name="Line 91"/>
            <p:cNvSpPr>
              <a:spLocks noChangeShapeType="1"/>
            </p:cNvSpPr>
            <p:nvPr/>
          </p:nvSpPr>
          <p:spPr bwMode="auto">
            <a:xfrm flipH="1">
              <a:off x="4176" y="1824"/>
              <a:ext cx="48" cy="192"/>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sp>
          <p:nvSpPr>
            <p:cNvPr id="7240" name="Line 92"/>
            <p:cNvSpPr>
              <a:spLocks noChangeShapeType="1"/>
            </p:cNvSpPr>
            <p:nvPr/>
          </p:nvSpPr>
          <p:spPr bwMode="auto">
            <a:xfrm>
              <a:off x="4080" y="1968"/>
              <a:ext cx="96" cy="48"/>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sp>
          <p:nvSpPr>
            <p:cNvPr id="7241" name="Line 93"/>
            <p:cNvSpPr>
              <a:spLocks noChangeShapeType="1"/>
            </p:cNvSpPr>
            <p:nvPr/>
          </p:nvSpPr>
          <p:spPr bwMode="auto">
            <a:xfrm flipH="1">
              <a:off x="4176" y="1920"/>
              <a:ext cx="96" cy="96"/>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grpSp>
      <p:grpSp>
        <p:nvGrpSpPr>
          <p:cNvPr id="16" name="Group 94"/>
          <p:cNvGrpSpPr/>
          <p:nvPr/>
        </p:nvGrpSpPr>
        <p:grpSpPr bwMode="auto">
          <a:xfrm>
            <a:off x="5715000" y="2743200"/>
            <a:ext cx="228600" cy="304800"/>
            <a:chOff x="4080" y="1728"/>
            <a:chExt cx="192" cy="288"/>
          </a:xfrm>
        </p:grpSpPr>
        <p:sp>
          <p:nvSpPr>
            <p:cNvPr id="7232" name="Line 95"/>
            <p:cNvSpPr>
              <a:spLocks noChangeShapeType="1"/>
            </p:cNvSpPr>
            <p:nvPr/>
          </p:nvSpPr>
          <p:spPr bwMode="auto">
            <a:xfrm>
              <a:off x="4080" y="1872"/>
              <a:ext cx="96" cy="144"/>
            </a:xfrm>
            <a:prstGeom prst="line">
              <a:avLst/>
            </a:prstGeom>
            <a:noFill/>
            <a:ln w="28575">
              <a:solidFill>
                <a:srgbClr val="996633"/>
              </a:solidFill>
              <a:round/>
            </a:ln>
            <a:extLst>
              <a:ext uri="{909E8E84-426E-40DD-AFC4-6F175D3DCCD1}">
                <a14:hiddenFill xmlns:a14="http://schemas.microsoft.com/office/drawing/2010/main">
                  <a:noFill/>
                </a14:hiddenFill>
              </a:ext>
            </a:extLst>
          </p:spPr>
          <p:txBody>
            <a:bodyPr/>
            <a:lstStyle/>
            <a:p>
              <a:endParaRPr lang="en-US"/>
            </a:p>
          </p:txBody>
        </p:sp>
        <p:sp>
          <p:nvSpPr>
            <p:cNvPr id="7233" name="Line 96"/>
            <p:cNvSpPr>
              <a:spLocks noChangeShapeType="1"/>
            </p:cNvSpPr>
            <p:nvPr/>
          </p:nvSpPr>
          <p:spPr bwMode="auto">
            <a:xfrm>
              <a:off x="4128" y="1728"/>
              <a:ext cx="48" cy="288"/>
            </a:xfrm>
            <a:prstGeom prst="line">
              <a:avLst/>
            </a:prstGeom>
            <a:noFill/>
            <a:ln w="28575">
              <a:solidFill>
                <a:srgbClr val="996633"/>
              </a:solidFill>
              <a:round/>
            </a:ln>
            <a:extLst>
              <a:ext uri="{909E8E84-426E-40DD-AFC4-6F175D3DCCD1}">
                <a14:hiddenFill xmlns:a14="http://schemas.microsoft.com/office/drawing/2010/main">
                  <a:noFill/>
                </a14:hiddenFill>
              </a:ext>
            </a:extLst>
          </p:spPr>
          <p:txBody>
            <a:bodyPr/>
            <a:lstStyle/>
            <a:p>
              <a:endParaRPr lang="en-US"/>
            </a:p>
          </p:txBody>
        </p:sp>
        <p:sp>
          <p:nvSpPr>
            <p:cNvPr id="7234" name="Line 97"/>
            <p:cNvSpPr>
              <a:spLocks noChangeShapeType="1"/>
            </p:cNvSpPr>
            <p:nvPr/>
          </p:nvSpPr>
          <p:spPr bwMode="auto">
            <a:xfrm flipH="1">
              <a:off x="4176" y="1824"/>
              <a:ext cx="48" cy="192"/>
            </a:xfrm>
            <a:prstGeom prst="line">
              <a:avLst/>
            </a:prstGeom>
            <a:noFill/>
            <a:ln w="28575">
              <a:solidFill>
                <a:srgbClr val="996633"/>
              </a:solidFill>
              <a:round/>
            </a:ln>
            <a:extLst>
              <a:ext uri="{909E8E84-426E-40DD-AFC4-6F175D3DCCD1}">
                <a14:hiddenFill xmlns:a14="http://schemas.microsoft.com/office/drawing/2010/main">
                  <a:noFill/>
                </a14:hiddenFill>
              </a:ext>
            </a:extLst>
          </p:spPr>
          <p:txBody>
            <a:bodyPr/>
            <a:lstStyle/>
            <a:p>
              <a:endParaRPr lang="en-US"/>
            </a:p>
          </p:txBody>
        </p:sp>
        <p:sp>
          <p:nvSpPr>
            <p:cNvPr id="7235" name="Line 98"/>
            <p:cNvSpPr>
              <a:spLocks noChangeShapeType="1"/>
            </p:cNvSpPr>
            <p:nvPr/>
          </p:nvSpPr>
          <p:spPr bwMode="auto">
            <a:xfrm>
              <a:off x="4080" y="1968"/>
              <a:ext cx="96" cy="48"/>
            </a:xfrm>
            <a:prstGeom prst="line">
              <a:avLst/>
            </a:prstGeom>
            <a:noFill/>
            <a:ln w="28575">
              <a:solidFill>
                <a:srgbClr val="996633"/>
              </a:solidFill>
              <a:round/>
            </a:ln>
            <a:extLst>
              <a:ext uri="{909E8E84-426E-40DD-AFC4-6F175D3DCCD1}">
                <a14:hiddenFill xmlns:a14="http://schemas.microsoft.com/office/drawing/2010/main">
                  <a:noFill/>
                </a14:hiddenFill>
              </a:ext>
            </a:extLst>
          </p:spPr>
          <p:txBody>
            <a:bodyPr/>
            <a:lstStyle/>
            <a:p>
              <a:endParaRPr lang="en-US"/>
            </a:p>
          </p:txBody>
        </p:sp>
        <p:sp>
          <p:nvSpPr>
            <p:cNvPr id="7236" name="Line 99"/>
            <p:cNvSpPr>
              <a:spLocks noChangeShapeType="1"/>
            </p:cNvSpPr>
            <p:nvPr/>
          </p:nvSpPr>
          <p:spPr bwMode="auto">
            <a:xfrm flipH="1">
              <a:off x="4176" y="1920"/>
              <a:ext cx="96" cy="96"/>
            </a:xfrm>
            <a:prstGeom prst="line">
              <a:avLst/>
            </a:prstGeom>
            <a:noFill/>
            <a:ln w="28575">
              <a:solidFill>
                <a:srgbClr val="996633"/>
              </a:solidFill>
              <a:round/>
            </a:ln>
            <a:extLst>
              <a:ext uri="{909E8E84-426E-40DD-AFC4-6F175D3DCCD1}">
                <a14:hiddenFill xmlns:a14="http://schemas.microsoft.com/office/drawing/2010/main">
                  <a:noFill/>
                </a14:hiddenFill>
              </a:ext>
            </a:extLst>
          </p:spPr>
          <p:txBody>
            <a:bodyPr/>
            <a:lstStyle/>
            <a:p>
              <a:endParaRPr lang="en-US"/>
            </a:p>
          </p:txBody>
        </p:sp>
      </p:grpSp>
      <p:grpSp>
        <p:nvGrpSpPr>
          <p:cNvPr id="17" name="Group 100"/>
          <p:cNvGrpSpPr/>
          <p:nvPr/>
        </p:nvGrpSpPr>
        <p:grpSpPr bwMode="auto">
          <a:xfrm>
            <a:off x="4267200" y="2438400"/>
            <a:ext cx="304800" cy="304800"/>
            <a:chOff x="4080" y="1728"/>
            <a:chExt cx="192" cy="288"/>
          </a:xfrm>
        </p:grpSpPr>
        <p:sp>
          <p:nvSpPr>
            <p:cNvPr id="7227" name="Line 101"/>
            <p:cNvSpPr>
              <a:spLocks noChangeShapeType="1"/>
            </p:cNvSpPr>
            <p:nvPr/>
          </p:nvSpPr>
          <p:spPr bwMode="auto">
            <a:xfrm>
              <a:off x="4080" y="1872"/>
              <a:ext cx="96" cy="144"/>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sp>
          <p:nvSpPr>
            <p:cNvPr id="7228" name="Line 102"/>
            <p:cNvSpPr>
              <a:spLocks noChangeShapeType="1"/>
            </p:cNvSpPr>
            <p:nvPr/>
          </p:nvSpPr>
          <p:spPr bwMode="auto">
            <a:xfrm>
              <a:off x="4128" y="1728"/>
              <a:ext cx="48" cy="288"/>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sp>
          <p:nvSpPr>
            <p:cNvPr id="7229" name="Line 103"/>
            <p:cNvSpPr>
              <a:spLocks noChangeShapeType="1"/>
            </p:cNvSpPr>
            <p:nvPr/>
          </p:nvSpPr>
          <p:spPr bwMode="auto">
            <a:xfrm flipH="1">
              <a:off x="4176" y="1824"/>
              <a:ext cx="48" cy="192"/>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sp>
          <p:nvSpPr>
            <p:cNvPr id="7230" name="Line 104"/>
            <p:cNvSpPr>
              <a:spLocks noChangeShapeType="1"/>
            </p:cNvSpPr>
            <p:nvPr/>
          </p:nvSpPr>
          <p:spPr bwMode="auto">
            <a:xfrm>
              <a:off x="4080" y="1968"/>
              <a:ext cx="96" cy="48"/>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sp>
          <p:nvSpPr>
            <p:cNvPr id="7231" name="Line 105"/>
            <p:cNvSpPr>
              <a:spLocks noChangeShapeType="1"/>
            </p:cNvSpPr>
            <p:nvPr/>
          </p:nvSpPr>
          <p:spPr bwMode="auto">
            <a:xfrm flipH="1">
              <a:off x="4176" y="1920"/>
              <a:ext cx="96" cy="96"/>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grpSp>
      <p:grpSp>
        <p:nvGrpSpPr>
          <p:cNvPr id="18" name="Group 106"/>
          <p:cNvGrpSpPr/>
          <p:nvPr/>
        </p:nvGrpSpPr>
        <p:grpSpPr bwMode="auto">
          <a:xfrm>
            <a:off x="7162800" y="2362200"/>
            <a:ext cx="228600" cy="304800"/>
            <a:chOff x="4080" y="1728"/>
            <a:chExt cx="192" cy="288"/>
          </a:xfrm>
        </p:grpSpPr>
        <p:sp>
          <p:nvSpPr>
            <p:cNvPr id="7222" name="Line 107"/>
            <p:cNvSpPr>
              <a:spLocks noChangeShapeType="1"/>
            </p:cNvSpPr>
            <p:nvPr/>
          </p:nvSpPr>
          <p:spPr bwMode="auto">
            <a:xfrm>
              <a:off x="4080" y="1872"/>
              <a:ext cx="96" cy="144"/>
            </a:xfrm>
            <a:prstGeom prst="line">
              <a:avLst/>
            </a:prstGeom>
            <a:noFill/>
            <a:ln w="28575">
              <a:solidFill>
                <a:srgbClr val="996633"/>
              </a:solidFill>
              <a:round/>
            </a:ln>
            <a:extLst>
              <a:ext uri="{909E8E84-426E-40DD-AFC4-6F175D3DCCD1}">
                <a14:hiddenFill xmlns:a14="http://schemas.microsoft.com/office/drawing/2010/main">
                  <a:noFill/>
                </a14:hiddenFill>
              </a:ext>
            </a:extLst>
          </p:spPr>
          <p:txBody>
            <a:bodyPr/>
            <a:lstStyle/>
            <a:p>
              <a:endParaRPr lang="en-US"/>
            </a:p>
          </p:txBody>
        </p:sp>
        <p:sp>
          <p:nvSpPr>
            <p:cNvPr id="7223" name="Line 108"/>
            <p:cNvSpPr>
              <a:spLocks noChangeShapeType="1"/>
            </p:cNvSpPr>
            <p:nvPr/>
          </p:nvSpPr>
          <p:spPr bwMode="auto">
            <a:xfrm>
              <a:off x="4128" y="1728"/>
              <a:ext cx="48" cy="288"/>
            </a:xfrm>
            <a:prstGeom prst="line">
              <a:avLst/>
            </a:prstGeom>
            <a:noFill/>
            <a:ln w="28575">
              <a:solidFill>
                <a:srgbClr val="996633"/>
              </a:solidFill>
              <a:round/>
            </a:ln>
            <a:extLst>
              <a:ext uri="{909E8E84-426E-40DD-AFC4-6F175D3DCCD1}">
                <a14:hiddenFill xmlns:a14="http://schemas.microsoft.com/office/drawing/2010/main">
                  <a:noFill/>
                </a14:hiddenFill>
              </a:ext>
            </a:extLst>
          </p:spPr>
          <p:txBody>
            <a:bodyPr/>
            <a:lstStyle/>
            <a:p>
              <a:endParaRPr lang="en-US"/>
            </a:p>
          </p:txBody>
        </p:sp>
        <p:sp>
          <p:nvSpPr>
            <p:cNvPr id="7224" name="Line 109"/>
            <p:cNvSpPr>
              <a:spLocks noChangeShapeType="1"/>
            </p:cNvSpPr>
            <p:nvPr/>
          </p:nvSpPr>
          <p:spPr bwMode="auto">
            <a:xfrm flipH="1">
              <a:off x="4176" y="1824"/>
              <a:ext cx="48" cy="192"/>
            </a:xfrm>
            <a:prstGeom prst="line">
              <a:avLst/>
            </a:prstGeom>
            <a:noFill/>
            <a:ln w="28575">
              <a:solidFill>
                <a:srgbClr val="996633"/>
              </a:solidFill>
              <a:round/>
            </a:ln>
            <a:extLst>
              <a:ext uri="{909E8E84-426E-40DD-AFC4-6F175D3DCCD1}">
                <a14:hiddenFill xmlns:a14="http://schemas.microsoft.com/office/drawing/2010/main">
                  <a:noFill/>
                </a14:hiddenFill>
              </a:ext>
            </a:extLst>
          </p:spPr>
          <p:txBody>
            <a:bodyPr/>
            <a:lstStyle/>
            <a:p>
              <a:endParaRPr lang="en-US"/>
            </a:p>
          </p:txBody>
        </p:sp>
        <p:sp>
          <p:nvSpPr>
            <p:cNvPr id="7225" name="Line 110"/>
            <p:cNvSpPr>
              <a:spLocks noChangeShapeType="1"/>
            </p:cNvSpPr>
            <p:nvPr/>
          </p:nvSpPr>
          <p:spPr bwMode="auto">
            <a:xfrm>
              <a:off x="4080" y="1968"/>
              <a:ext cx="96" cy="48"/>
            </a:xfrm>
            <a:prstGeom prst="line">
              <a:avLst/>
            </a:prstGeom>
            <a:noFill/>
            <a:ln w="28575">
              <a:solidFill>
                <a:srgbClr val="996633"/>
              </a:solidFill>
              <a:round/>
            </a:ln>
            <a:extLst>
              <a:ext uri="{909E8E84-426E-40DD-AFC4-6F175D3DCCD1}">
                <a14:hiddenFill xmlns:a14="http://schemas.microsoft.com/office/drawing/2010/main">
                  <a:noFill/>
                </a14:hiddenFill>
              </a:ext>
            </a:extLst>
          </p:spPr>
          <p:txBody>
            <a:bodyPr/>
            <a:lstStyle/>
            <a:p>
              <a:endParaRPr lang="en-US"/>
            </a:p>
          </p:txBody>
        </p:sp>
        <p:sp>
          <p:nvSpPr>
            <p:cNvPr id="7226" name="Line 111"/>
            <p:cNvSpPr>
              <a:spLocks noChangeShapeType="1"/>
            </p:cNvSpPr>
            <p:nvPr/>
          </p:nvSpPr>
          <p:spPr bwMode="auto">
            <a:xfrm flipH="1">
              <a:off x="4176" y="1920"/>
              <a:ext cx="96" cy="96"/>
            </a:xfrm>
            <a:prstGeom prst="line">
              <a:avLst/>
            </a:prstGeom>
            <a:noFill/>
            <a:ln w="28575">
              <a:solidFill>
                <a:srgbClr val="996633"/>
              </a:solidFill>
              <a:round/>
            </a:ln>
            <a:extLst>
              <a:ext uri="{909E8E84-426E-40DD-AFC4-6F175D3DCCD1}">
                <a14:hiddenFill xmlns:a14="http://schemas.microsoft.com/office/drawing/2010/main">
                  <a:noFill/>
                </a14:hiddenFill>
              </a:ext>
            </a:extLst>
          </p:spPr>
          <p:txBody>
            <a:bodyPr/>
            <a:lstStyle/>
            <a:p>
              <a:endParaRPr lang="en-US"/>
            </a:p>
          </p:txBody>
        </p:sp>
      </p:grpSp>
      <p:grpSp>
        <p:nvGrpSpPr>
          <p:cNvPr id="19" name="Group 112"/>
          <p:cNvGrpSpPr/>
          <p:nvPr/>
        </p:nvGrpSpPr>
        <p:grpSpPr bwMode="auto">
          <a:xfrm>
            <a:off x="6172200" y="2895600"/>
            <a:ext cx="228600" cy="381000"/>
            <a:chOff x="4080" y="1728"/>
            <a:chExt cx="192" cy="288"/>
          </a:xfrm>
        </p:grpSpPr>
        <p:sp>
          <p:nvSpPr>
            <p:cNvPr id="7217" name="Line 113"/>
            <p:cNvSpPr>
              <a:spLocks noChangeShapeType="1"/>
            </p:cNvSpPr>
            <p:nvPr/>
          </p:nvSpPr>
          <p:spPr bwMode="auto">
            <a:xfrm>
              <a:off x="4080" y="1872"/>
              <a:ext cx="96" cy="144"/>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sp>
          <p:nvSpPr>
            <p:cNvPr id="7218" name="Line 114"/>
            <p:cNvSpPr>
              <a:spLocks noChangeShapeType="1"/>
            </p:cNvSpPr>
            <p:nvPr/>
          </p:nvSpPr>
          <p:spPr bwMode="auto">
            <a:xfrm>
              <a:off x="4128" y="1728"/>
              <a:ext cx="48" cy="288"/>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sp>
          <p:nvSpPr>
            <p:cNvPr id="7219" name="Line 115"/>
            <p:cNvSpPr>
              <a:spLocks noChangeShapeType="1"/>
            </p:cNvSpPr>
            <p:nvPr/>
          </p:nvSpPr>
          <p:spPr bwMode="auto">
            <a:xfrm flipH="1">
              <a:off x="4176" y="1824"/>
              <a:ext cx="48" cy="192"/>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sp>
          <p:nvSpPr>
            <p:cNvPr id="7220" name="Line 116"/>
            <p:cNvSpPr>
              <a:spLocks noChangeShapeType="1"/>
            </p:cNvSpPr>
            <p:nvPr/>
          </p:nvSpPr>
          <p:spPr bwMode="auto">
            <a:xfrm>
              <a:off x="4080" y="1968"/>
              <a:ext cx="96" cy="48"/>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sp>
          <p:nvSpPr>
            <p:cNvPr id="7221" name="Line 117"/>
            <p:cNvSpPr>
              <a:spLocks noChangeShapeType="1"/>
            </p:cNvSpPr>
            <p:nvPr/>
          </p:nvSpPr>
          <p:spPr bwMode="auto">
            <a:xfrm flipH="1">
              <a:off x="4176" y="1920"/>
              <a:ext cx="96" cy="96"/>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grpSp>
      <p:grpSp>
        <p:nvGrpSpPr>
          <p:cNvPr id="20" name="Group 118"/>
          <p:cNvGrpSpPr/>
          <p:nvPr/>
        </p:nvGrpSpPr>
        <p:grpSpPr bwMode="auto">
          <a:xfrm>
            <a:off x="6629400" y="3429000"/>
            <a:ext cx="228600" cy="381000"/>
            <a:chOff x="4080" y="1728"/>
            <a:chExt cx="192" cy="288"/>
          </a:xfrm>
        </p:grpSpPr>
        <p:sp>
          <p:nvSpPr>
            <p:cNvPr id="7212" name="Line 119"/>
            <p:cNvSpPr>
              <a:spLocks noChangeShapeType="1"/>
            </p:cNvSpPr>
            <p:nvPr/>
          </p:nvSpPr>
          <p:spPr bwMode="auto">
            <a:xfrm>
              <a:off x="4080" y="1872"/>
              <a:ext cx="96" cy="144"/>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sp>
          <p:nvSpPr>
            <p:cNvPr id="7213" name="Line 120"/>
            <p:cNvSpPr>
              <a:spLocks noChangeShapeType="1"/>
            </p:cNvSpPr>
            <p:nvPr/>
          </p:nvSpPr>
          <p:spPr bwMode="auto">
            <a:xfrm>
              <a:off x="4128" y="1728"/>
              <a:ext cx="48" cy="288"/>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sp>
          <p:nvSpPr>
            <p:cNvPr id="7214" name="Line 121"/>
            <p:cNvSpPr>
              <a:spLocks noChangeShapeType="1"/>
            </p:cNvSpPr>
            <p:nvPr/>
          </p:nvSpPr>
          <p:spPr bwMode="auto">
            <a:xfrm flipH="1">
              <a:off x="4176" y="1824"/>
              <a:ext cx="48" cy="192"/>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sp>
          <p:nvSpPr>
            <p:cNvPr id="7215" name="Line 122"/>
            <p:cNvSpPr>
              <a:spLocks noChangeShapeType="1"/>
            </p:cNvSpPr>
            <p:nvPr/>
          </p:nvSpPr>
          <p:spPr bwMode="auto">
            <a:xfrm>
              <a:off x="4080" y="1968"/>
              <a:ext cx="96" cy="48"/>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sp>
          <p:nvSpPr>
            <p:cNvPr id="7216" name="Line 123"/>
            <p:cNvSpPr>
              <a:spLocks noChangeShapeType="1"/>
            </p:cNvSpPr>
            <p:nvPr/>
          </p:nvSpPr>
          <p:spPr bwMode="auto">
            <a:xfrm flipH="1">
              <a:off x="4176" y="1920"/>
              <a:ext cx="96" cy="96"/>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grpSp>
      <p:grpSp>
        <p:nvGrpSpPr>
          <p:cNvPr id="21" name="Group 124"/>
          <p:cNvGrpSpPr/>
          <p:nvPr/>
        </p:nvGrpSpPr>
        <p:grpSpPr bwMode="auto">
          <a:xfrm>
            <a:off x="7239000" y="3429000"/>
            <a:ext cx="228600" cy="381000"/>
            <a:chOff x="4080" y="1728"/>
            <a:chExt cx="192" cy="288"/>
          </a:xfrm>
        </p:grpSpPr>
        <p:sp>
          <p:nvSpPr>
            <p:cNvPr id="7207" name="Line 125"/>
            <p:cNvSpPr>
              <a:spLocks noChangeShapeType="1"/>
            </p:cNvSpPr>
            <p:nvPr/>
          </p:nvSpPr>
          <p:spPr bwMode="auto">
            <a:xfrm>
              <a:off x="4080" y="1872"/>
              <a:ext cx="96" cy="144"/>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sp>
          <p:nvSpPr>
            <p:cNvPr id="7208" name="Line 126"/>
            <p:cNvSpPr>
              <a:spLocks noChangeShapeType="1"/>
            </p:cNvSpPr>
            <p:nvPr/>
          </p:nvSpPr>
          <p:spPr bwMode="auto">
            <a:xfrm>
              <a:off x="4128" y="1728"/>
              <a:ext cx="48" cy="288"/>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sp>
          <p:nvSpPr>
            <p:cNvPr id="7209" name="Line 127"/>
            <p:cNvSpPr>
              <a:spLocks noChangeShapeType="1"/>
            </p:cNvSpPr>
            <p:nvPr/>
          </p:nvSpPr>
          <p:spPr bwMode="auto">
            <a:xfrm flipH="1">
              <a:off x="4176" y="1824"/>
              <a:ext cx="48" cy="192"/>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sp>
          <p:nvSpPr>
            <p:cNvPr id="7210" name="Line 128"/>
            <p:cNvSpPr>
              <a:spLocks noChangeShapeType="1"/>
            </p:cNvSpPr>
            <p:nvPr/>
          </p:nvSpPr>
          <p:spPr bwMode="auto">
            <a:xfrm>
              <a:off x="4080" y="1968"/>
              <a:ext cx="96" cy="48"/>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sp>
          <p:nvSpPr>
            <p:cNvPr id="7211" name="Line 129"/>
            <p:cNvSpPr>
              <a:spLocks noChangeShapeType="1"/>
            </p:cNvSpPr>
            <p:nvPr/>
          </p:nvSpPr>
          <p:spPr bwMode="auto">
            <a:xfrm flipH="1">
              <a:off x="4176" y="1920"/>
              <a:ext cx="96" cy="96"/>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grpSp>
      <p:grpSp>
        <p:nvGrpSpPr>
          <p:cNvPr id="22" name="Group 130"/>
          <p:cNvGrpSpPr/>
          <p:nvPr/>
        </p:nvGrpSpPr>
        <p:grpSpPr bwMode="auto">
          <a:xfrm>
            <a:off x="6858000" y="2362200"/>
            <a:ext cx="228600" cy="381000"/>
            <a:chOff x="4080" y="1728"/>
            <a:chExt cx="192" cy="288"/>
          </a:xfrm>
        </p:grpSpPr>
        <p:sp>
          <p:nvSpPr>
            <p:cNvPr id="7202" name="Line 131"/>
            <p:cNvSpPr>
              <a:spLocks noChangeShapeType="1"/>
            </p:cNvSpPr>
            <p:nvPr/>
          </p:nvSpPr>
          <p:spPr bwMode="auto">
            <a:xfrm>
              <a:off x="4080" y="1872"/>
              <a:ext cx="96" cy="144"/>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sp>
          <p:nvSpPr>
            <p:cNvPr id="7203" name="Line 132"/>
            <p:cNvSpPr>
              <a:spLocks noChangeShapeType="1"/>
            </p:cNvSpPr>
            <p:nvPr/>
          </p:nvSpPr>
          <p:spPr bwMode="auto">
            <a:xfrm>
              <a:off x="4128" y="1728"/>
              <a:ext cx="48" cy="288"/>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sp>
          <p:nvSpPr>
            <p:cNvPr id="7204" name="Line 133"/>
            <p:cNvSpPr>
              <a:spLocks noChangeShapeType="1"/>
            </p:cNvSpPr>
            <p:nvPr/>
          </p:nvSpPr>
          <p:spPr bwMode="auto">
            <a:xfrm flipH="1">
              <a:off x="4176" y="1824"/>
              <a:ext cx="48" cy="192"/>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sp>
          <p:nvSpPr>
            <p:cNvPr id="7205" name="Line 134"/>
            <p:cNvSpPr>
              <a:spLocks noChangeShapeType="1"/>
            </p:cNvSpPr>
            <p:nvPr/>
          </p:nvSpPr>
          <p:spPr bwMode="auto">
            <a:xfrm>
              <a:off x="4080" y="1968"/>
              <a:ext cx="96" cy="48"/>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sp>
          <p:nvSpPr>
            <p:cNvPr id="7206" name="Line 135"/>
            <p:cNvSpPr>
              <a:spLocks noChangeShapeType="1"/>
            </p:cNvSpPr>
            <p:nvPr/>
          </p:nvSpPr>
          <p:spPr bwMode="auto">
            <a:xfrm flipH="1">
              <a:off x="4176" y="1920"/>
              <a:ext cx="96" cy="96"/>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grpSp>
      <p:sp>
        <p:nvSpPr>
          <p:cNvPr id="4234" name="Line 138"/>
          <p:cNvSpPr>
            <a:spLocks noChangeShapeType="1"/>
          </p:cNvSpPr>
          <p:nvPr/>
        </p:nvSpPr>
        <p:spPr bwMode="auto">
          <a:xfrm flipH="1">
            <a:off x="7391400" y="2590800"/>
            <a:ext cx="457200" cy="0"/>
          </a:xfrm>
          <a:prstGeom prst="line">
            <a:avLst/>
          </a:prstGeom>
          <a:noFill/>
          <a:ln w="38100">
            <a:solidFill>
              <a:srgbClr val="FF3300"/>
            </a:solidFill>
            <a:rou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235" name="Text Box 139"/>
          <p:cNvSpPr txBox="1">
            <a:spLocks noChangeArrowheads="1"/>
          </p:cNvSpPr>
          <p:nvPr/>
        </p:nvSpPr>
        <p:spPr bwMode="auto">
          <a:xfrm>
            <a:off x="7772400" y="2311400"/>
            <a:ext cx="1524000" cy="93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eaLnBrk="1" hangingPunct="1">
              <a:spcBef>
                <a:spcPct val="50000"/>
              </a:spcBef>
            </a:pPr>
            <a:r>
              <a:rPr lang="en-US" altLang="en-US" sz="2200" b="1" u="none">
                <a:latin typeface="Arial" panose="020B0604020202020204" pitchFamily="34" charset="0"/>
              </a:rPr>
              <a:t>Cây yếu </a:t>
            </a:r>
          </a:p>
          <a:p>
            <a:pPr eaLnBrk="1" hangingPunct="1">
              <a:spcBef>
                <a:spcPct val="50000"/>
              </a:spcBef>
            </a:pPr>
            <a:r>
              <a:rPr lang="en-US" altLang="en-US" sz="2200" b="1" u="none">
                <a:latin typeface="Arial" panose="020B0604020202020204" pitchFamily="34" charset="0"/>
              </a:rPr>
              <a:t>và bị sâu</a:t>
            </a:r>
          </a:p>
        </p:txBody>
      </p:sp>
      <p:sp>
        <p:nvSpPr>
          <p:cNvPr id="7196" name="Line 141"/>
          <p:cNvSpPr>
            <a:spLocks noChangeShapeType="1"/>
          </p:cNvSpPr>
          <p:nvPr/>
        </p:nvSpPr>
        <p:spPr bwMode="auto">
          <a:xfrm>
            <a:off x="4038600" y="0"/>
            <a:ext cx="0" cy="6858000"/>
          </a:xfrm>
          <a:prstGeom prst="line">
            <a:avLst/>
          </a:prstGeom>
          <a:noFill/>
          <a:ln w="38100" cmpd="dbl">
            <a:solidFill>
              <a:srgbClr val="0033CC"/>
            </a:solidFill>
            <a:round/>
          </a:ln>
          <a:extLst>
            <a:ext uri="{909E8E84-426E-40DD-AFC4-6F175D3DCCD1}">
              <a14:hiddenFill xmlns:a14="http://schemas.microsoft.com/office/drawing/2010/main">
                <a:noFill/>
              </a14:hiddenFill>
            </a:ext>
          </a:extLst>
        </p:spPr>
        <p:txBody>
          <a:bodyPr/>
          <a:lstStyle/>
          <a:p>
            <a:endParaRPr lang="en-US"/>
          </a:p>
        </p:txBody>
      </p:sp>
      <p:sp>
        <p:nvSpPr>
          <p:cNvPr id="7197" name="Text Box 143"/>
          <p:cNvSpPr txBox="1">
            <a:spLocks noChangeArrowheads="1"/>
          </p:cNvSpPr>
          <p:nvPr/>
        </p:nvSpPr>
        <p:spPr bwMode="auto">
          <a:xfrm>
            <a:off x="-28989" y="192385"/>
            <a:ext cx="43434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eaLnBrk="1" hangingPunct="1">
              <a:spcBef>
                <a:spcPct val="50000"/>
              </a:spcBef>
            </a:pPr>
            <a:r>
              <a:rPr lang="en-US" altLang="en-US" sz="2400" b="1" u="none" dirty="0">
                <a:solidFill>
                  <a:srgbClr val="FF3300"/>
                </a:solidFill>
                <a:latin typeface="Arial" panose="020B0604020202020204" pitchFamily="34" charset="0"/>
              </a:rPr>
              <a:t>II. CHĂM SÓC CÂY TRỒNG</a:t>
            </a:r>
          </a:p>
        </p:txBody>
      </p:sp>
      <p:sp>
        <p:nvSpPr>
          <p:cNvPr id="7198" name="Text Box 144"/>
          <p:cNvSpPr txBox="1">
            <a:spLocks noChangeArrowheads="1"/>
          </p:cNvSpPr>
          <p:nvPr/>
        </p:nvSpPr>
        <p:spPr bwMode="auto">
          <a:xfrm>
            <a:off x="5181600" y="4114800"/>
            <a:ext cx="1447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eaLnBrk="1" hangingPunct="1">
              <a:spcBef>
                <a:spcPct val="50000"/>
              </a:spcBef>
            </a:pPr>
            <a:r>
              <a:rPr lang="en-US" altLang="en-US" sz="2400" u="none"/>
              <a:t>Tỉa cây</a:t>
            </a:r>
          </a:p>
        </p:txBody>
      </p:sp>
      <p:sp>
        <p:nvSpPr>
          <p:cNvPr id="4241" name="Text Box 145"/>
          <p:cNvSpPr txBox="1">
            <a:spLocks noChangeArrowheads="1"/>
          </p:cNvSpPr>
          <p:nvPr/>
        </p:nvSpPr>
        <p:spPr bwMode="auto">
          <a:xfrm>
            <a:off x="4114800" y="5181600"/>
            <a:ext cx="47244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eaLnBrk="1" hangingPunct="1">
              <a:spcBef>
                <a:spcPct val="50000"/>
              </a:spcBef>
            </a:pPr>
            <a:r>
              <a:rPr lang="en-US" altLang="en-US" sz="3200" b="1" u="none"/>
              <a:t>Thế nào là tỉa cây? </a:t>
            </a:r>
          </a:p>
        </p:txBody>
      </p:sp>
      <p:sp>
        <p:nvSpPr>
          <p:cNvPr id="139" name="Text Box 290"/>
          <p:cNvSpPr txBox="1">
            <a:spLocks noChangeArrowheads="1"/>
          </p:cNvSpPr>
          <p:nvPr/>
        </p:nvSpPr>
        <p:spPr bwMode="auto">
          <a:xfrm>
            <a:off x="76200" y="2197100"/>
            <a:ext cx="3657600"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eaLnBrk="1" hangingPunct="1">
              <a:spcBef>
                <a:spcPct val="50000"/>
              </a:spcBef>
            </a:pPr>
            <a:r>
              <a:rPr lang="en-US" altLang="en-US" sz="2400" u="none" dirty="0"/>
              <a:t>- </a:t>
            </a:r>
            <a:r>
              <a:rPr lang="en-US" altLang="en-US" sz="2400" u="none" dirty="0" err="1"/>
              <a:t>Bỏ</a:t>
            </a:r>
            <a:r>
              <a:rPr lang="en-US" altLang="en-US" sz="2400" u="none" dirty="0"/>
              <a:t> </a:t>
            </a:r>
            <a:r>
              <a:rPr lang="en-US" altLang="en-US" sz="2400" u="none" dirty="0" err="1"/>
              <a:t>các</a:t>
            </a:r>
            <a:r>
              <a:rPr lang="en-US" altLang="en-US" sz="2400" u="none" dirty="0"/>
              <a:t> </a:t>
            </a:r>
            <a:r>
              <a:rPr lang="en-US" altLang="en-US" sz="2400" u="none" dirty="0" err="1"/>
              <a:t>cây</a:t>
            </a:r>
            <a:r>
              <a:rPr lang="en-US" altLang="en-US" sz="2400" u="none" dirty="0"/>
              <a:t> </a:t>
            </a:r>
            <a:r>
              <a:rPr lang="en-US" altLang="en-US" sz="2400" u="none" dirty="0" err="1"/>
              <a:t>yếu</a:t>
            </a:r>
            <a:r>
              <a:rPr lang="en-US" altLang="en-US" sz="2400" u="none" dirty="0"/>
              <a:t>, </a:t>
            </a:r>
            <a:r>
              <a:rPr lang="en-US" altLang="en-US" sz="2400" u="none" dirty="0" err="1"/>
              <a:t>sâu</a:t>
            </a:r>
            <a:r>
              <a:rPr lang="en-US" altLang="en-US" sz="2400" u="none" dirty="0"/>
              <a:t>, </a:t>
            </a:r>
            <a:r>
              <a:rPr lang="en-US" altLang="en-US" sz="2400" u="none" dirty="0" err="1"/>
              <a:t>bệnh</a:t>
            </a:r>
            <a:r>
              <a:rPr lang="en-US" altLang="en-US" sz="2400" u="none" dirty="0"/>
              <a:t>.</a:t>
            </a:r>
          </a:p>
          <a:p>
            <a:pPr eaLnBrk="1" hangingPunct="1">
              <a:spcBef>
                <a:spcPct val="50000"/>
              </a:spcBef>
            </a:pPr>
            <a:r>
              <a:rPr lang="en-US" altLang="en-US" sz="2400" u="none" dirty="0">
                <a:sym typeface="Webdings" panose="05030102010509060703" pitchFamily="18" charset="2"/>
              </a:rPr>
              <a:t></a:t>
            </a:r>
            <a:r>
              <a:rPr lang="en-US" altLang="en-US" sz="2400" u="none" dirty="0" err="1">
                <a:sym typeface="Webdings" panose="05030102010509060703" pitchFamily="18" charset="2"/>
              </a:rPr>
              <a:t>Loại</a:t>
            </a:r>
            <a:r>
              <a:rPr lang="en-US" altLang="en-US" sz="2400" u="none" dirty="0">
                <a:sym typeface="Webdings" panose="05030102010509060703" pitchFamily="18" charset="2"/>
              </a:rPr>
              <a:t> </a:t>
            </a:r>
            <a:r>
              <a:rPr lang="en-US" altLang="en-US" sz="2400" u="none" dirty="0" err="1">
                <a:sym typeface="Webdings" panose="05030102010509060703" pitchFamily="18" charset="2"/>
              </a:rPr>
              <a:t>bỏ</a:t>
            </a:r>
            <a:r>
              <a:rPr lang="en-US" altLang="en-US" sz="2400" u="none" dirty="0">
                <a:sym typeface="Webdings" panose="05030102010509060703" pitchFamily="18" charset="2"/>
              </a:rPr>
              <a:t> </a:t>
            </a:r>
            <a:r>
              <a:rPr lang="en-US" altLang="en-US" sz="2400" u="none" dirty="0" err="1">
                <a:sym typeface="Webdings" panose="05030102010509060703" pitchFamily="18" charset="2"/>
              </a:rPr>
              <a:t>cây</a:t>
            </a:r>
            <a:r>
              <a:rPr lang="en-US" altLang="en-US" sz="2400" u="none" dirty="0">
                <a:sym typeface="Webdings" panose="05030102010509060703" pitchFamily="18" charset="2"/>
              </a:rPr>
              <a:t> </a:t>
            </a:r>
            <a:r>
              <a:rPr lang="en-US" altLang="en-US" sz="2400" u="none" dirty="0" err="1">
                <a:sym typeface="Webdings" panose="05030102010509060703" pitchFamily="18" charset="2"/>
              </a:rPr>
              <a:t>bệnh</a:t>
            </a:r>
            <a:r>
              <a:rPr lang="en-US" altLang="en-US" sz="2400" u="none" dirty="0">
                <a:sym typeface="Webdings" panose="05030102010509060703" pitchFamily="18" charset="2"/>
              </a:rPr>
              <a:t>, </a:t>
            </a:r>
            <a:r>
              <a:rPr lang="en-US" altLang="en-US" sz="2400" u="none" dirty="0" err="1">
                <a:sym typeface="Webdings" panose="05030102010509060703" pitchFamily="18" charset="2"/>
              </a:rPr>
              <a:t>đảm</a:t>
            </a:r>
            <a:r>
              <a:rPr lang="en-US" altLang="en-US" sz="2400" u="none" dirty="0">
                <a:sym typeface="Webdings" panose="05030102010509060703" pitchFamily="18" charset="2"/>
              </a:rPr>
              <a:t> </a:t>
            </a:r>
            <a:r>
              <a:rPr lang="en-US" altLang="en-US" sz="2400" u="none" dirty="0" err="1">
                <a:sym typeface="Webdings" panose="05030102010509060703" pitchFamily="18" charset="2"/>
              </a:rPr>
              <a:t>bảo</a:t>
            </a:r>
            <a:r>
              <a:rPr lang="en-US" altLang="en-US" sz="2400" u="none" dirty="0">
                <a:sym typeface="Webdings" panose="05030102010509060703" pitchFamily="18" charset="2"/>
              </a:rPr>
              <a:t> </a:t>
            </a:r>
            <a:r>
              <a:rPr lang="en-US" altLang="en-US" sz="2400" u="none" dirty="0" err="1">
                <a:sym typeface="Webdings" panose="05030102010509060703" pitchFamily="18" charset="2"/>
              </a:rPr>
              <a:t>mật</a:t>
            </a:r>
            <a:r>
              <a:rPr lang="en-US" altLang="en-US" sz="2400" u="none" dirty="0">
                <a:sym typeface="Webdings" panose="05030102010509060703" pitchFamily="18" charset="2"/>
              </a:rPr>
              <a:t> </a:t>
            </a:r>
            <a:r>
              <a:rPr lang="en-US" altLang="en-US" sz="2400" u="none" dirty="0" err="1">
                <a:sym typeface="Webdings" panose="05030102010509060703" pitchFamily="18" charset="2"/>
              </a:rPr>
              <a:t>độ</a:t>
            </a:r>
            <a:r>
              <a:rPr lang="en-US" altLang="en-US" sz="2400" u="none" dirty="0">
                <a:sym typeface="Webdings" panose="05030102010509060703" pitchFamily="18" charset="2"/>
              </a:rPr>
              <a:t>.</a:t>
            </a:r>
          </a:p>
        </p:txBody>
      </p:sp>
      <p:sp>
        <p:nvSpPr>
          <p:cNvPr id="140" name="Rectangle 139"/>
          <p:cNvSpPr>
            <a:spLocks noChangeArrowheads="1"/>
          </p:cNvSpPr>
          <p:nvPr/>
        </p:nvSpPr>
        <p:spPr bwMode="auto">
          <a:xfrm>
            <a:off x="4191000" y="5257800"/>
            <a:ext cx="48577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eaLnBrk="1" hangingPunct="1"/>
            <a:r>
              <a:rPr lang="en-US" altLang="en-US" sz="3200" b="1" u="none"/>
              <a:t>Mục đích của tỉa cây là gì?</a:t>
            </a:r>
            <a:endParaRPr lang="en-US" altLang="en-US" sz="32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102"/>
                                        </p:tgtEl>
                                        <p:attrNameLst>
                                          <p:attrName>style.visibility</p:attrName>
                                        </p:attrNameLst>
                                      </p:cBhvr>
                                      <p:to>
                                        <p:strVal val="visible"/>
                                      </p:to>
                                    </p:set>
                                    <p:animEffect transition="in" filter="blinds(horizontal)">
                                      <p:cBhvr>
                                        <p:cTn id="7" dur="500"/>
                                        <p:tgtEl>
                                          <p:spTgt spid="4102"/>
                                        </p:tgtEl>
                                      </p:cBhvr>
                                    </p:animEffect>
                                  </p:childTnLst>
                                </p:cTn>
                              </p:par>
                              <p:par>
                                <p:cTn id="8" presetID="3" presetClass="entr" presetSubtype="1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linds(horizontal)">
                                      <p:cBhvr>
                                        <p:cTn id="10" dur="500"/>
                                        <p:tgtEl>
                                          <p:spTgt spid="2"/>
                                        </p:tgtEl>
                                      </p:cBhvr>
                                    </p:animEffect>
                                  </p:childTnLst>
                                </p:cTn>
                              </p:par>
                              <p:par>
                                <p:cTn id="11" presetID="3" presetClass="entr" presetSubtype="1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linds(horizontal)">
                                      <p:cBhvr>
                                        <p:cTn id="13" dur="500"/>
                                        <p:tgtEl>
                                          <p:spTgt spid="3"/>
                                        </p:tgtEl>
                                      </p:cBhvr>
                                    </p:animEffect>
                                  </p:childTnLst>
                                </p:cTn>
                              </p:par>
                              <p:par>
                                <p:cTn id="14" presetID="3" presetClass="entr" presetSubtype="10"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blinds(horizontal)">
                                      <p:cBhvr>
                                        <p:cTn id="16" dur="500"/>
                                        <p:tgtEl>
                                          <p:spTgt spid="4"/>
                                        </p:tgtEl>
                                      </p:cBhvr>
                                    </p:animEffect>
                                  </p:childTnLst>
                                </p:cTn>
                              </p:par>
                              <p:par>
                                <p:cTn id="17" presetID="3" presetClass="entr" presetSubtype="1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linds(horizontal)">
                                      <p:cBhvr>
                                        <p:cTn id="19" dur="500"/>
                                        <p:tgtEl>
                                          <p:spTgt spid="5"/>
                                        </p:tgtEl>
                                      </p:cBhvr>
                                    </p:animEffect>
                                  </p:childTnLst>
                                </p:cTn>
                              </p:par>
                              <p:par>
                                <p:cTn id="20" presetID="3" presetClass="entr" presetSubtype="10"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linds(horizontal)">
                                      <p:cBhvr>
                                        <p:cTn id="22" dur="500"/>
                                        <p:tgtEl>
                                          <p:spTgt spid="6"/>
                                        </p:tgtEl>
                                      </p:cBhvr>
                                    </p:animEffect>
                                  </p:childTnLst>
                                </p:cTn>
                              </p:par>
                              <p:par>
                                <p:cTn id="23" presetID="3" presetClass="entr" presetSubtype="10" fill="hold"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blinds(horizontal)">
                                      <p:cBhvr>
                                        <p:cTn id="25" dur="500"/>
                                        <p:tgtEl>
                                          <p:spTgt spid="7"/>
                                        </p:tgtEl>
                                      </p:cBhvr>
                                    </p:animEffect>
                                  </p:childTnLst>
                                </p:cTn>
                              </p:par>
                              <p:par>
                                <p:cTn id="26" presetID="3" presetClass="entr" presetSubtype="10" fill="hold" nodeType="with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blinds(horizontal)">
                                      <p:cBhvr>
                                        <p:cTn id="28" dur="500"/>
                                        <p:tgtEl>
                                          <p:spTgt spid="8"/>
                                        </p:tgtEl>
                                      </p:cBhvr>
                                    </p:animEffect>
                                  </p:childTnLst>
                                </p:cTn>
                              </p:par>
                              <p:par>
                                <p:cTn id="29" presetID="3" presetClass="entr" presetSubtype="10" fill="hold" nodeType="with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blinds(horizontal)">
                                      <p:cBhvr>
                                        <p:cTn id="31" dur="500"/>
                                        <p:tgtEl>
                                          <p:spTgt spid="9"/>
                                        </p:tgtEl>
                                      </p:cBhvr>
                                    </p:animEffect>
                                  </p:childTnLst>
                                </p:cTn>
                              </p:par>
                              <p:par>
                                <p:cTn id="32" presetID="3" presetClass="entr" presetSubtype="10" fill="hold" nodeType="with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blinds(horizontal)">
                                      <p:cBhvr>
                                        <p:cTn id="34" dur="500"/>
                                        <p:tgtEl>
                                          <p:spTgt spid="10"/>
                                        </p:tgtEl>
                                      </p:cBhvr>
                                    </p:animEffect>
                                  </p:childTnLst>
                                </p:cTn>
                              </p:par>
                              <p:par>
                                <p:cTn id="35" presetID="3" presetClass="entr" presetSubtype="10" fill="hold" nodeType="with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blinds(horizontal)">
                                      <p:cBhvr>
                                        <p:cTn id="37" dur="500"/>
                                        <p:tgtEl>
                                          <p:spTgt spid="11"/>
                                        </p:tgtEl>
                                      </p:cBhvr>
                                    </p:animEffect>
                                  </p:childTnLst>
                                </p:cTn>
                              </p:par>
                              <p:par>
                                <p:cTn id="38" presetID="3" presetClass="entr" presetSubtype="10" fill="hold" nodeType="with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blinds(horizontal)">
                                      <p:cBhvr>
                                        <p:cTn id="40" dur="500"/>
                                        <p:tgtEl>
                                          <p:spTgt spid="12"/>
                                        </p:tgtEl>
                                      </p:cBhvr>
                                    </p:animEffect>
                                  </p:childTnLst>
                                </p:cTn>
                              </p:par>
                              <p:par>
                                <p:cTn id="41" presetID="3" presetClass="entr" presetSubtype="10" fill="hold" nodeType="with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blinds(horizontal)">
                                      <p:cBhvr>
                                        <p:cTn id="43" dur="500"/>
                                        <p:tgtEl>
                                          <p:spTgt spid="13"/>
                                        </p:tgtEl>
                                      </p:cBhvr>
                                    </p:animEffect>
                                  </p:childTnLst>
                                </p:cTn>
                              </p:par>
                              <p:par>
                                <p:cTn id="44" presetID="3" presetClass="entr" presetSubtype="10" fill="hold" nodeType="withEffect">
                                  <p:stCondLst>
                                    <p:cond delay="0"/>
                                  </p:stCondLst>
                                  <p:childTnLst>
                                    <p:set>
                                      <p:cBhvr>
                                        <p:cTn id="45" dur="1" fill="hold">
                                          <p:stCondLst>
                                            <p:cond delay="0"/>
                                          </p:stCondLst>
                                        </p:cTn>
                                        <p:tgtEl>
                                          <p:spTgt spid="14"/>
                                        </p:tgtEl>
                                        <p:attrNameLst>
                                          <p:attrName>style.visibility</p:attrName>
                                        </p:attrNameLst>
                                      </p:cBhvr>
                                      <p:to>
                                        <p:strVal val="visible"/>
                                      </p:to>
                                    </p:set>
                                    <p:animEffect transition="in" filter="blinds(horizontal)">
                                      <p:cBhvr>
                                        <p:cTn id="46" dur="500"/>
                                        <p:tgtEl>
                                          <p:spTgt spid="14"/>
                                        </p:tgtEl>
                                      </p:cBhvr>
                                    </p:animEffect>
                                  </p:childTnLst>
                                </p:cTn>
                              </p:par>
                              <p:par>
                                <p:cTn id="47" presetID="3" presetClass="entr" presetSubtype="10" fill="hold" nodeType="withEffect">
                                  <p:stCondLst>
                                    <p:cond delay="0"/>
                                  </p:stCondLst>
                                  <p:childTnLst>
                                    <p:set>
                                      <p:cBhvr>
                                        <p:cTn id="48" dur="1" fill="hold">
                                          <p:stCondLst>
                                            <p:cond delay="0"/>
                                          </p:stCondLst>
                                        </p:cTn>
                                        <p:tgtEl>
                                          <p:spTgt spid="15"/>
                                        </p:tgtEl>
                                        <p:attrNameLst>
                                          <p:attrName>style.visibility</p:attrName>
                                        </p:attrNameLst>
                                      </p:cBhvr>
                                      <p:to>
                                        <p:strVal val="visible"/>
                                      </p:to>
                                    </p:set>
                                    <p:animEffect transition="in" filter="blinds(horizontal)">
                                      <p:cBhvr>
                                        <p:cTn id="49" dur="500"/>
                                        <p:tgtEl>
                                          <p:spTgt spid="15"/>
                                        </p:tgtEl>
                                      </p:cBhvr>
                                    </p:animEffect>
                                  </p:childTnLst>
                                </p:cTn>
                              </p:par>
                              <p:par>
                                <p:cTn id="50" presetID="3" presetClass="entr" presetSubtype="10" fill="hold" nodeType="with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blinds(horizontal)">
                                      <p:cBhvr>
                                        <p:cTn id="52" dur="500"/>
                                        <p:tgtEl>
                                          <p:spTgt spid="16"/>
                                        </p:tgtEl>
                                      </p:cBhvr>
                                    </p:animEffect>
                                  </p:childTnLst>
                                </p:cTn>
                              </p:par>
                              <p:par>
                                <p:cTn id="53" presetID="3" presetClass="entr" presetSubtype="10" fill="hold" nodeType="withEffect">
                                  <p:stCondLst>
                                    <p:cond delay="0"/>
                                  </p:stCondLst>
                                  <p:childTnLst>
                                    <p:set>
                                      <p:cBhvr>
                                        <p:cTn id="54" dur="1" fill="hold">
                                          <p:stCondLst>
                                            <p:cond delay="0"/>
                                          </p:stCondLst>
                                        </p:cTn>
                                        <p:tgtEl>
                                          <p:spTgt spid="17"/>
                                        </p:tgtEl>
                                        <p:attrNameLst>
                                          <p:attrName>style.visibility</p:attrName>
                                        </p:attrNameLst>
                                      </p:cBhvr>
                                      <p:to>
                                        <p:strVal val="visible"/>
                                      </p:to>
                                    </p:set>
                                    <p:animEffect transition="in" filter="blinds(horizontal)">
                                      <p:cBhvr>
                                        <p:cTn id="55" dur="500"/>
                                        <p:tgtEl>
                                          <p:spTgt spid="17"/>
                                        </p:tgtEl>
                                      </p:cBhvr>
                                    </p:animEffect>
                                  </p:childTnLst>
                                </p:cTn>
                              </p:par>
                              <p:par>
                                <p:cTn id="56" presetID="3" presetClass="entr" presetSubtype="10" fill="hold" nodeType="withEffect">
                                  <p:stCondLst>
                                    <p:cond delay="0"/>
                                  </p:stCondLst>
                                  <p:childTnLst>
                                    <p:set>
                                      <p:cBhvr>
                                        <p:cTn id="57" dur="1" fill="hold">
                                          <p:stCondLst>
                                            <p:cond delay="0"/>
                                          </p:stCondLst>
                                        </p:cTn>
                                        <p:tgtEl>
                                          <p:spTgt spid="18"/>
                                        </p:tgtEl>
                                        <p:attrNameLst>
                                          <p:attrName>style.visibility</p:attrName>
                                        </p:attrNameLst>
                                      </p:cBhvr>
                                      <p:to>
                                        <p:strVal val="visible"/>
                                      </p:to>
                                    </p:set>
                                    <p:animEffect transition="in" filter="blinds(horizontal)">
                                      <p:cBhvr>
                                        <p:cTn id="58" dur="500"/>
                                        <p:tgtEl>
                                          <p:spTgt spid="18"/>
                                        </p:tgtEl>
                                      </p:cBhvr>
                                    </p:animEffect>
                                  </p:childTnLst>
                                </p:cTn>
                              </p:par>
                              <p:par>
                                <p:cTn id="59" presetID="3" presetClass="entr" presetSubtype="10" fill="hold" nodeType="withEffect">
                                  <p:stCondLst>
                                    <p:cond delay="0"/>
                                  </p:stCondLst>
                                  <p:childTnLst>
                                    <p:set>
                                      <p:cBhvr>
                                        <p:cTn id="60" dur="1" fill="hold">
                                          <p:stCondLst>
                                            <p:cond delay="0"/>
                                          </p:stCondLst>
                                        </p:cTn>
                                        <p:tgtEl>
                                          <p:spTgt spid="19"/>
                                        </p:tgtEl>
                                        <p:attrNameLst>
                                          <p:attrName>style.visibility</p:attrName>
                                        </p:attrNameLst>
                                      </p:cBhvr>
                                      <p:to>
                                        <p:strVal val="visible"/>
                                      </p:to>
                                    </p:set>
                                    <p:animEffect transition="in" filter="blinds(horizontal)">
                                      <p:cBhvr>
                                        <p:cTn id="61" dur="500"/>
                                        <p:tgtEl>
                                          <p:spTgt spid="19"/>
                                        </p:tgtEl>
                                      </p:cBhvr>
                                    </p:animEffect>
                                  </p:childTnLst>
                                </p:cTn>
                              </p:par>
                              <p:par>
                                <p:cTn id="62" presetID="3" presetClass="entr" presetSubtype="10" fill="hold" nodeType="withEffect">
                                  <p:stCondLst>
                                    <p:cond delay="0"/>
                                  </p:stCondLst>
                                  <p:childTnLst>
                                    <p:set>
                                      <p:cBhvr>
                                        <p:cTn id="63" dur="1" fill="hold">
                                          <p:stCondLst>
                                            <p:cond delay="0"/>
                                          </p:stCondLst>
                                        </p:cTn>
                                        <p:tgtEl>
                                          <p:spTgt spid="20"/>
                                        </p:tgtEl>
                                        <p:attrNameLst>
                                          <p:attrName>style.visibility</p:attrName>
                                        </p:attrNameLst>
                                      </p:cBhvr>
                                      <p:to>
                                        <p:strVal val="visible"/>
                                      </p:to>
                                    </p:set>
                                    <p:animEffect transition="in" filter="blinds(horizontal)">
                                      <p:cBhvr>
                                        <p:cTn id="64" dur="500"/>
                                        <p:tgtEl>
                                          <p:spTgt spid="20"/>
                                        </p:tgtEl>
                                      </p:cBhvr>
                                    </p:animEffect>
                                  </p:childTnLst>
                                </p:cTn>
                              </p:par>
                              <p:par>
                                <p:cTn id="65" presetID="3" presetClass="entr" presetSubtype="10" fill="hold" nodeType="withEffect">
                                  <p:stCondLst>
                                    <p:cond delay="0"/>
                                  </p:stCondLst>
                                  <p:childTnLst>
                                    <p:set>
                                      <p:cBhvr>
                                        <p:cTn id="66" dur="1" fill="hold">
                                          <p:stCondLst>
                                            <p:cond delay="0"/>
                                          </p:stCondLst>
                                        </p:cTn>
                                        <p:tgtEl>
                                          <p:spTgt spid="21"/>
                                        </p:tgtEl>
                                        <p:attrNameLst>
                                          <p:attrName>style.visibility</p:attrName>
                                        </p:attrNameLst>
                                      </p:cBhvr>
                                      <p:to>
                                        <p:strVal val="visible"/>
                                      </p:to>
                                    </p:set>
                                    <p:animEffect transition="in" filter="blinds(horizontal)">
                                      <p:cBhvr>
                                        <p:cTn id="67" dur="500"/>
                                        <p:tgtEl>
                                          <p:spTgt spid="21"/>
                                        </p:tgtEl>
                                      </p:cBhvr>
                                    </p:animEffect>
                                  </p:childTnLst>
                                </p:cTn>
                              </p:par>
                              <p:par>
                                <p:cTn id="68" presetID="3" presetClass="entr" presetSubtype="10" fill="hold" nodeType="withEffect">
                                  <p:stCondLst>
                                    <p:cond delay="0"/>
                                  </p:stCondLst>
                                  <p:childTnLst>
                                    <p:set>
                                      <p:cBhvr>
                                        <p:cTn id="69" dur="1" fill="hold">
                                          <p:stCondLst>
                                            <p:cond delay="0"/>
                                          </p:stCondLst>
                                        </p:cTn>
                                        <p:tgtEl>
                                          <p:spTgt spid="22"/>
                                        </p:tgtEl>
                                        <p:attrNameLst>
                                          <p:attrName>style.visibility</p:attrName>
                                        </p:attrNameLst>
                                      </p:cBhvr>
                                      <p:to>
                                        <p:strVal val="visible"/>
                                      </p:to>
                                    </p:set>
                                    <p:animEffect transition="in" filter="blinds(horizontal)">
                                      <p:cBhvr>
                                        <p:cTn id="70" dur="500"/>
                                        <p:tgtEl>
                                          <p:spTgt spid="22"/>
                                        </p:tgtEl>
                                      </p:cBhvr>
                                    </p:animEffect>
                                  </p:childTnLst>
                                </p:cTn>
                              </p:par>
                              <p:par>
                                <p:cTn id="71" presetID="3" presetClass="entr" presetSubtype="10" fill="hold" grpId="0" nodeType="withEffect">
                                  <p:stCondLst>
                                    <p:cond delay="0"/>
                                  </p:stCondLst>
                                  <p:childTnLst>
                                    <p:set>
                                      <p:cBhvr>
                                        <p:cTn id="72" dur="1" fill="hold">
                                          <p:stCondLst>
                                            <p:cond delay="0"/>
                                          </p:stCondLst>
                                        </p:cTn>
                                        <p:tgtEl>
                                          <p:spTgt spid="4235"/>
                                        </p:tgtEl>
                                        <p:attrNameLst>
                                          <p:attrName>style.visibility</p:attrName>
                                        </p:attrNameLst>
                                      </p:cBhvr>
                                      <p:to>
                                        <p:strVal val="visible"/>
                                      </p:to>
                                    </p:set>
                                    <p:animEffect transition="in" filter="blinds(horizontal)">
                                      <p:cBhvr>
                                        <p:cTn id="73" dur="500"/>
                                        <p:tgtEl>
                                          <p:spTgt spid="4235"/>
                                        </p:tgtEl>
                                      </p:cBhvr>
                                    </p:animEffect>
                                  </p:childTnLst>
                                </p:cTn>
                              </p:par>
                              <p:par>
                                <p:cTn id="74" presetID="3" presetClass="entr" presetSubtype="10" fill="hold" grpId="0" nodeType="withEffect">
                                  <p:stCondLst>
                                    <p:cond delay="0"/>
                                  </p:stCondLst>
                                  <p:childTnLst>
                                    <p:set>
                                      <p:cBhvr>
                                        <p:cTn id="75" dur="1" fill="hold">
                                          <p:stCondLst>
                                            <p:cond delay="0"/>
                                          </p:stCondLst>
                                        </p:cTn>
                                        <p:tgtEl>
                                          <p:spTgt spid="4234"/>
                                        </p:tgtEl>
                                        <p:attrNameLst>
                                          <p:attrName>style.visibility</p:attrName>
                                        </p:attrNameLst>
                                      </p:cBhvr>
                                      <p:to>
                                        <p:strVal val="visible"/>
                                      </p:to>
                                    </p:set>
                                    <p:animEffect transition="in" filter="blinds(horizontal)">
                                      <p:cBhvr>
                                        <p:cTn id="76" dur="500"/>
                                        <p:tgtEl>
                                          <p:spTgt spid="4234"/>
                                        </p:tgtEl>
                                      </p:cBhvr>
                                    </p:animEffect>
                                  </p:childTnLst>
                                </p:cTn>
                              </p:par>
                            </p:childTnLst>
                          </p:cTn>
                        </p:par>
                      </p:childTnLst>
                    </p:cTn>
                  </p:par>
                  <p:par>
                    <p:cTn id="77" fill="hold">
                      <p:stCondLst>
                        <p:cond delay="indefinite"/>
                      </p:stCondLst>
                      <p:childTnLst>
                        <p:par>
                          <p:cTn id="78" fill="hold">
                            <p:stCondLst>
                              <p:cond delay="0"/>
                            </p:stCondLst>
                            <p:childTnLst>
                              <p:par>
                                <p:cTn id="79" presetID="64" presetClass="path" presetSubtype="0" accel="50000" decel="50000" fill="hold" nodeType="clickEffect">
                                  <p:stCondLst>
                                    <p:cond delay="0"/>
                                  </p:stCondLst>
                                  <p:childTnLst>
                                    <p:animMotion origin="layout" path="M 0 0  L 0 -0.3331  E" pathEditMode="relative" ptsTypes="">
                                      <p:cBhvr>
                                        <p:cTn id="80" dur="2000" fill="hold"/>
                                        <p:tgtEl>
                                          <p:spTgt spid="12"/>
                                        </p:tgtEl>
                                        <p:attrNameLst>
                                          <p:attrName>ppt_x</p:attrName>
                                          <p:attrName>ppt_y</p:attrName>
                                        </p:attrNameLst>
                                      </p:cBhvr>
                                    </p:animMotion>
                                  </p:childTnLst>
                                </p:cTn>
                              </p:par>
                              <p:par>
                                <p:cTn id="81" presetID="64" presetClass="path" presetSubtype="0" accel="50000" decel="50000" fill="hold" nodeType="withEffect">
                                  <p:stCondLst>
                                    <p:cond delay="0"/>
                                  </p:stCondLst>
                                  <p:childTnLst>
                                    <p:animMotion origin="layout" path="M 0 0  L 0 -0.3331  E" pathEditMode="relative" ptsTypes="">
                                      <p:cBhvr>
                                        <p:cTn id="82" dur="2000" fill="hold"/>
                                        <p:tgtEl>
                                          <p:spTgt spid="16"/>
                                        </p:tgtEl>
                                        <p:attrNameLst>
                                          <p:attrName>ppt_x</p:attrName>
                                          <p:attrName>ppt_y</p:attrName>
                                        </p:attrNameLst>
                                      </p:cBhvr>
                                    </p:animMotion>
                                  </p:childTnLst>
                                </p:cTn>
                              </p:par>
                              <p:par>
                                <p:cTn id="83" presetID="64" presetClass="path" presetSubtype="0" accel="50000" decel="50000" fill="hold" nodeType="withEffect">
                                  <p:stCondLst>
                                    <p:cond delay="0"/>
                                  </p:stCondLst>
                                  <p:childTnLst>
                                    <p:animMotion origin="layout" path="M 0 0  L 0 -0.3331  E" pathEditMode="relative" ptsTypes="">
                                      <p:cBhvr>
                                        <p:cTn id="84" dur="2000" fill="hold"/>
                                        <p:tgtEl>
                                          <p:spTgt spid="10"/>
                                        </p:tgtEl>
                                        <p:attrNameLst>
                                          <p:attrName>ppt_x</p:attrName>
                                          <p:attrName>ppt_y</p:attrName>
                                        </p:attrNameLst>
                                      </p:cBhvr>
                                    </p:animMotion>
                                  </p:childTnLst>
                                </p:cTn>
                              </p:par>
                              <p:par>
                                <p:cTn id="85" presetID="64" presetClass="path" presetSubtype="0" accel="50000" decel="50000" fill="hold" nodeType="withEffect">
                                  <p:stCondLst>
                                    <p:cond delay="0"/>
                                  </p:stCondLst>
                                  <p:childTnLst>
                                    <p:animMotion origin="layout" path="M 0 0  L 0 -0.3331  E" pathEditMode="relative" ptsTypes="">
                                      <p:cBhvr>
                                        <p:cTn id="86" dur="2000" fill="hold"/>
                                        <p:tgtEl>
                                          <p:spTgt spid="14"/>
                                        </p:tgtEl>
                                        <p:attrNameLst>
                                          <p:attrName>ppt_x</p:attrName>
                                          <p:attrName>ppt_y</p:attrName>
                                        </p:attrNameLst>
                                      </p:cBhvr>
                                    </p:animMotion>
                                  </p:childTnLst>
                                </p:cTn>
                              </p:par>
                              <p:par>
                                <p:cTn id="87" presetID="64" presetClass="path" presetSubtype="0" accel="50000" decel="50000" fill="hold" nodeType="withEffect">
                                  <p:stCondLst>
                                    <p:cond delay="0"/>
                                  </p:stCondLst>
                                  <p:childTnLst>
                                    <p:animMotion origin="layout" path="M 0 0  L 0 -0.3331  E" pathEditMode="relative" ptsTypes="">
                                      <p:cBhvr>
                                        <p:cTn id="88" dur="2000" fill="hold"/>
                                        <p:tgtEl>
                                          <p:spTgt spid="4"/>
                                        </p:tgtEl>
                                        <p:attrNameLst>
                                          <p:attrName>ppt_x</p:attrName>
                                          <p:attrName>ppt_y</p:attrName>
                                        </p:attrNameLst>
                                      </p:cBhvr>
                                    </p:animMotion>
                                  </p:childTnLst>
                                </p:cTn>
                              </p:par>
                              <p:par>
                                <p:cTn id="89" presetID="64" presetClass="path" presetSubtype="0" accel="50000" decel="50000" fill="hold" nodeType="withEffect">
                                  <p:stCondLst>
                                    <p:cond delay="0"/>
                                  </p:stCondLst>
                                  <p:childTnLst>
                                    <p:animMotion origin="layout" path="M 0 0  L 0 -0.3331  E" pathEditMode="relative" ptsTypes="">
                                      <p:cBhvr>
                                        <p:cTn id="90" dur="2000" fill="hold"/>
                                        <p:tgtEl>
                                          <p:spTgt spid="18"/>
                                        </p:tgtEl>
                                        <p:attrNameLst>
                                          <p:attrName>ppt_x</p:attrName>
                                          <p:attrName>ppt_y</p:attrName>
                                        </p:attrNameLst>
                                      </p:cBhvr>
                                    </p:animMotion>
                                  </p:childTnLst>
                                </p:cTn>
                              </p:par>
                              <p:par>
                                <p:cTn id="91" presetID="64" presetClass="path" presetSubtype="0" accel="50000" decel="50000" fill="hold" nodeType="withEffect">
                                  <p:stCondLst>
                                    <p:cond delay="0"/>
                                  </p:stCondLst>
                                  <p:childTnLst>
                                    <p:animMotion origin="layout" path="M 0 0  L 0 -0.3331  E" pathEditMode="relative" ptsTypes="">
                                      <p:cBhvr>
                                        <p:cTn id="92" dur="2000" fill="hold"/>
                                        <p:tgtEl>
                                          <p:spTgt spid="7"/>
                                        </p:tgtEl>
                                        <p:attrNameLst>
                                          <p:attrName>ppt_x</p:attrName>
                                          <p:attrName>ppt_y</p:attrName>
                                        </p:attrNameLst>
                                      </p:cBhvr>
                                    </p:animMotion>
                                  </p:childTnLst>
                                </p:cTn>
                              </p:par>
                              <p:par>
                                <p:cTn id="93" presetID="64" presetClass="path" presetSubtype="0" accel="50000" decel="50000" fill="hold" grpId="1" nodeType="withEffect">
                                  <p:stCondLst>
                                    <p:cond delay="0"/>
                                  </p:stCondLst>
                                  <p:childTnLst>
                                    <p:animMotion origin="layout" path="M 0 0  L 0 -0.3331  E" pathEditMode="relative" ptsTypes="">
                                      <p:cBhvr>
                                        <p:cTn id="94" dur="2000" fill="hold"/>
                                        <p:tgtEl>
                                          <p:spTgt spid="4234"/>
                                        </p:tgtEl>
                                        <p:attrNameLst>
                                          <p:attrName>ppt_x</p:attrName>
                                          <p:attrName>ppt_y</p:attrName>
                                        </p:attrNameLst>
                                      </p:cBhvr>
                                    </p:animMotion>
                                  </p:childTnLst>
                                </p:cTn>
                              </p:par>
                              <p:par>
                                <p:cTn id="95" presetID="64" presetClass="path" presetSubtype="0" accel="50000" decel="50000" fill="hold" grpId="1" nodeType="withEffect">
                                  <p:stCondLst>
                                    <p:cond delay="0"/>
                                  </p:stCondLst>
                                  <p:childTnLst>
                                    <p:animMotion origin="layout" path="M 0 0  L 0 -0.3331  E" pathEditMode="relative" ptsTypes="">
                                      <p:cBhvr>
                                        <p:cTn id="96" dur="2000" fill="hold"/>
                                        <p:tgtEl>
                                          <p:spTgt spid="4235"/>
                                        </p:tgtEl>
                                        <p:attrNameLst>
                                          <p:attrName>ppt_x</p:attrName>
                                          <p:attrName>ppt_y</p:attrName>
                                        </p:attrNameLst>
                                      </p:cBhvr>
                                    </p:animMotion>
                                  </p:childTnLst>
                                </p:cTn>
                              </p:par>
                            </p:childTnLst>
                          </p:cTn>
                        </p:par>
                      </p:childTnLst>
                    </p:cTn>
                  </p:par>
                  <p:par>
                    <p:cTn id="97" fill="hold">
                      <p:stCondLst>
                        <p:cond delay="indefinite"/>
                      </p:stCondLst>
                      <p:childTnLst>
                        <p:par>
                          <p:cTn id="98" fill="hold">
                            <p:stCondLst>
                              <p:cond delay="0"/>
                            </p:stCondLst>
                            <p:childTnLst>
                              <p:par>
                                <p:cTn id="99" presetID="3" presetClass="entr" presetSubtype="10" fill="hold" grpId="0" nodeType="clickEffect">
                                  <p:stCondLst>
                                    <p:cond delay="0"/>
                                  </p:stCondLst>
                                  <p:childTnLst>
                                    <p:set>
                                      <p:cBhvr>
                                        <p:cTn id="100" dur="1" fill="hold">
                                          <p:stCondLst>
                                            <p:cond delay="0"/>
                                          </p:stCondLst>
                                        </p:cTn>
                                        <p:tgtEl>
                                          <p:spTgt spid="4241"/>
                                        </p:tgtEl>
                                        <p:attrNameLst>
                                          <p:attrName>style.visibility</p:attrName>
                                        </p:attrNameLst>
                                      </p:cBhvr>
                                      <p:to>
                                        <p:strVal val="visible"/>
                                      </p:to>
                                    </p:set>
                                    <p:animEffect transition="in" filter="blinds(horizontal)">
                                      <p:cBhvr>
                                        <p:cTn id="101" dur="500"/>
                                        <p:tgtEl>
                                          <p:spTgt spid="4241"/>
                                        </p:tgtEl>
                                      </p:cBhvr>
                                    </p:animEffect>
                                  </p:childTnLst>
                                </p:cTn>
                              </p:par>
                            </p:childTnLst>
                          </p:cTn>
                        </p:par>
                      </p:childTnLst>
                    </p:cTn>
                  </p:par>
                  <p:par>
                    <p:cTn id="102" fill="hold">
                      <p:stCondLst>
                        <p:cond delay="indefinite"/>
                      </p:stCondLst>
                      <p:childTnLst>
                        <p:par>
                          <p:cTn id="103" fill="hold">
                            <p:stCondLst>
                              <p:cond delay="0"/>
                            </p:stCondLst>
                            <p:childTnLst>
                              <p:par>
                                <p:cTn id="104" presetID="3" presetClass="exit" presetSubtype="10" fill="hold" nodeType="clickEffect">
                                  <p:stCondLst>
                                    <p:cond delay="0"/>
                                  </p:stCondLst>
                                  <p:childTnLst>
                                    <p:animEffect transition="out" filter="blinds(horizontal)">
                                      <p:cBhvr>
                                        <p:cTn id="105" dur="500"/>
                                        <p:tgtEl>
                                          <p:spTgt spid="14"/>
                                        </p:tgtEl>
                                      </p:cBhvr>
                                    </p:animEffect>
                                    <p:set>
                                      <p:cBhvr>
                                        <p:cTn id="106" dur="1" fill="hold">
                                          <p:stCondLst>
                                            <p:cond delay="499"/>
                                          </p:stCondLst>
                                        </p:cTn>
                                        <p:tgtEl>
                                          <p:spTgt spid="14"/>
                                        </p:tgtEl>
                                        <p:attrNameLst>
                                          <p:attrName>style.visibility</p:attrName>
                                        </p:attrNameLst>
                                      </p:cBhvr>
                                      <p:to>
                                        <p:strVal val="hidden"/>
                                      </p:to>
                                    </p:set>
                                  </p:childTnLst>
                                </p:cTn>
                              </p:par>
                              <p:par>
                                <p:cTn id="107" presetID="3" presetClass="exit" presetSubtype="10" fill="hold" nodeType="withEffect">
                                  <p:stCondLst>
                                    <p:cond delay="0"/>
                                  </p:stCondLst>
                                  <p:childTnLst>
                                    <p:animEffect transition="out" filter="blinds(horizontal)">
                                      <p:cBhvr>
                                        <p:cTn id="108" dur="500"/>
                                        <p:tgtEl>
                                          <p:spTgt spid="4"/>
                                        </p:tgtEl>
                                      </p:cBhvr>
                                    </p:animEffect>
                                    <p:set>
                                      <p:cBhvr>
                                        <p:cTn id="109" dur="1" fill="hold">
                                          <p:stCondLst>
                                            <p:cond delay="499"/>
                                          </p:stCondLst>
                                        </p:cTn>
                                        <p:tgtEl>
                                          <p:spTgt spid="4"/>
                                        </p:tgtEl>
                                        <p:attrNameLst>
                                          <p:attrName>style.visibility</p:attrName>
                                        </p:attrNameLst>
                                      </p:cBhvr>
                                      <p:to>
                                        <p:strVal val="hidden"/>
                                      </p:to>
                                    </p:set>
                                  </p:childTnLst>
                                </p:cTn>
                              </p:par>
                              <p:par>
                                <p:cTn id="110" presetID="3" presetClass="exit" presetSubtype="10" fill="hold" nodeType="withEffect">
                                  <p:stCondLst>
                                    <p:cond delay="0"/>
                                  </p:stCondLst>
                                  <p:childTnLst>
                                    <p:animEffect transition="out" filter="blinds(horizontal)">
                                      <p:cBhvr>
                                        <p:cTn id="111" dur="500"/>
                                        <p:tgtEl>
                                          <p:spTgt spid="18"/>
                                        </p:tgtEl>
                                      </p:cBhvr>
                                    </p:animEffect>
                                    <p:set>
                                      <p:cBhvr>
                                        <p:cTn id="112" dur="1" fill="hold">
                                          <p:stCondLst>
                                            <p:cond delay="499"/>
                                          </p:stCondLst>
                                        </p:cTn>
                                        <p:tgtEl>
                                          <p:spTgt spid="18"/>
                                        </p:tgtEl>
                                        <p:attrNameLst>
                                          <p:attrName>style.visibility</p:attrName>
                                        </p:attrNameLst>
                                      </p:cBhvr>
                                      <p:to>
                                        <p:strVal val="hidden"/>
                                      </p:to>
                                    </p:set>
                                  </p:childTnLst>
                                </p:cTn>
                              </p:par>
                              <p:par>
                                <p:cTn id="113" presetID="3" presetClass="exit" presetSubtype="10" fill="hold" nodeType="withEffect">
                                  <p:stCondLst>
                                    <p:cond delay="0"/>
                                  </p:stCondLst>
                                  <p:childTnLst>
                                    <p:animEffect transition="out" filter="blinds(horizontal)">
                                      <p:cBhvr>
                                        <p:cTn id="114" dur="500"/>
                                        <p:tgtEl>
                                          <p:spTgt spid="7"/>
                                        </p:tgtEl>
                                      </p:cBhvr>
                                    </p:animEffect>
                                    <p:set>
                                      <p:cBhvr>
                                        <p:cTn id="115" dur="1" fill="hold">
                                          <p:stCondLst>
                                            <p:cond delay="499"/>
                                          </p:stCondLst>
                                        </p:cTn>
                                        <p:tgtEl>
                                          <p:spTgt spid="7"/>
                                        </p:tgtEl>
                                        <p:attrNameLst>
                                          <p:attrName>style.visibility</p:attrName>
                                        </p:attrNameLst>
                                      </p:cBhvr>
                                      <p:to>
                                        <p:strVal val="hidden"/>
                                      </p:to>
                                    </p:set>
                                  </p:childTnLst>
                                </p:cTn>
                              </p:par>
                              <p:par>
                                <p:cTn id="116" presetID="3" presetClass="exit" presetSubtype="10" fill="hold" nodeType="withEffect">
                                  <p:stCondLst>
                                    <p:cond delay="0"/>
                                  </p:stCondLst>
                                  <p:childTnLst>
                                    <p:animEffect transition="out" filter="blinds(horizontal)">
                                      <p:cBhvr>
                                        <p:cTn id="117" dur="500"/>
                                        <p:tgtEl>
                                          <p:spTgt spid="10"/>
                                        </p:tgtEl>
                                      </p:cBhvr>
                                    </p:animEffect>
                                    <p:set>
                                      <p:cBhvr>
                                        <p:cTn id="118" dur="1" fill="hold">
                                          <p:stCondLst>
                                            <p:cond delay="499"/>
                                          </p:stCondLst>
                                        </p:cTn>
                                        <p:tgtEl>
                                          <p:spTgt spid="10"/>
                                        </p:tgtEl>
                                        <p:attrNameLst>
                                          <p:attrName>style.visibility</p:attrName>
                                        </p:attrNameLst>
                                      </p:cBhvr>
                                      <p:to>
                                        <p:strVal val="hidden"/>
                                      </p:to>
                                    </p:set>
                                  </p:childTnLst>
                                </p:cTn>
                              </p:par>
                              <p:par>
                                <p:cTn id="119" presetID="3" presetClass="exit" presetSubtype="10" fill="hold" nodeType="withEffect">
                                  <p:stCondLst>
                                    <p:cond delay="0"/>
                                  </p:stCondLst>
                                  <p:childTnLst>
                                    <p:animEffect transition="out" filter="blinds(horizontal)">
                                      <p:cBhvr>
                                        <p:cTn id="120" dur="500"/>
                                        <p:tgtEl>
                                          <p:spTgt spid="12"/>
                                        </p:tgtEl>
                                      </p:cBhvr>
                                    </p:animEffect>
                                    <p:set>
                                      <p:cBhvr>
                                        <p:cTn id="121" dur="1" fill="hold">
                                          <p:stCondLst>
                                            <p:cond delay="499"/>
                                          </p:stCondLst>
                                        </p:cTn>
                                        <p:tgtEl>
                                          <p:spTgt spid="12"/>
                                        </p:tgtEl>
                                        <p:attrNameLst>
                                          <p:attrName>style.visibility</p:attrName>
                                        </p:attrNameLst>
                                      </p:cBhvr>
                                      <p:to>
                                        <p:strVal val="hidden"/>
                                      </p:to>
                                    </p:set>
                                  </p:childTnLst>
                                </p:cTn>
                              </p:par>
                              <p:par>
                                <p:cTn id="122" presetID="3" presetClass="exit" presetSubtype="10" fill="hold" nodeType="withEffect">
                                  <p:stCondLst>
                                    <p:cond delay="0"/>
                                  </p:stCondLst>
                                  <p:childTnLst>
                                    <p:animEffect transition="out" filter="blinds(horizontal)">
                                      <p:cBhvr>
                                        <p:cTn id="123" dur="500"/>
                                        <p:tgtEl>
                                          <p:spTgt spid="16"/>
                                        </p:tgtEl>
                                      </p:cBhvr>
                                    </p:animEffect>
                                    <p:set>
                                      <p:cBhvr>
                                        <p:cTn id="124" dur="1" fill="hold">
                                          <p:stCondLst>
                                            <p:cond delay="499"/>
                                          </p:stCondLst>
                                        </p:cTn>
                                        <p:tgtEl>
                                          <p:spTgt spid="16"/>
                                        </p:tgtEl>
                                        <p:attrNameLst>
                                          <p:attrName>style.visibility</p:attrName>
                                        </p:attrNameLst>
                                      </p:cBhvr>
                                      <p:to>
                                        <p:strVal val="hidden"/>
                                      </p:to>
                                    </p:set>
                                  </p:childTnLst>
                                </p:cTn>
                              </p:par>
                              <p:par>
                                <p:cTn id="125" presetID="3" presetClass="exit" presetSubtype="10" fill="hold" grpId="2" nodeType="withEffect">
                                  <p:stCondLst>
                                    <p:cond delay="0"/>
                                  </p:stCondLst>
                                  <p:childTnLst>
                                    <p:animEffect transition="out" filter="blinds(horizontal)">
                                      <p:cBhvr>
                                        <p:cTn id="126" dur="500"/>
                                        <p:tgtEl>
                                          <p:spTgt spid="4234"/>
                                        </p:tgtEl>
                                      </p:cBhvr>
                                    </p:animEffect>
                                    <p:set>
                                      <p:cBhvr>
                                        <p:cTn id="127" dur="1" fill="hold">
                                          <p:stCondLst>
                                            <p:cond delay="499"/>
                                          </p:stCondLst>
                                        </p:cTn>
                                        <p:tgtEl>
                                          <p:spTgt spid="4234"/>
                                        </p:tgtEl>
                                        <p:attrNameLst>
                                          <p:attrName>style.visibility</p:attrName>
                                        </p:attrNameLst>
                                      </p:cBhvr>
                                      <p:to>
                                        <p:strVal val="hidden"/>
                                      </p:to>
                                    </p:set>
                                  </p:childTnLst>
                                </p:cTn>
                              </p:par>
                              <p:par>
                                <p:cTn id="128" presetID="3" presetClass="exit" presetSubtype="10" fill="hold" grpId="2" nodeType="withEffect">
                                  <p:stCondLst>
                                    <p:cond delay="0"/>
                                  </p:stCondLst>
                                  <p:childTnLst>
                                    <p:animEffect transition="out" filter="blinds(horizontal)">
                                      <p:cBhvr>
                                        <p:cTn id="129" dur="500"/>
                                        <p:tgtEl>
                                          <p:spTgt spid="4235"/>
                                        </p:tgtEl>
                                      </p:cBhvr>
                                    </p:animEffect>
                                    <p:set>
                                      <p:cBhvr>
                                        <p:cTn id="130" dur="1" fill="hold">
                                          <p:stCondLst>
                                            <p:cond delay="499"/>
                                          </p:stCondLst>
                                        </p:cTn>
                                        <p:tgtEl>
                                          <p:spTgt spid="4235"/>
                                        </p:tgtEl>
                                        <p:attrNameLst>
                                          <p:attrName>style.visibility</p:attrName>
                                        </p:attrNameLst>
                                      </p:cBhvr>
                                      <p:to>
                                        <p:strVal val="hidden"/>
                                      </p:to>
                                    </p:set>
                                  </p:childTnLst>
                                </p:cTn>
                              </p:par>
                            </p:childTnLst>
                          </p:cTn>
                        </p:par>
                      </p:childTnLst>
                    </p:cTn>
                  </p:par>
                  <p:par>
                    <p:cTn id="131" fill="hold">
                      <p:stCondLst>
                        <p:cond delay="indefinite"/>
                      </p:stCondLst>
                      <p:childTnLst>
                        <p:par>
                          <p:cTn id="132" fill="hold">
                            <p:stCondLst>
                              <p:cond delay="0"/>
                            </p:stCondLst>
                            <p:childTnLst>
                              <p:par>
                                <p:cTn id="133" presetID="4" presetClass="exit" presetSubtype="16" fill="hold" grpId="1" nodeType="clickEffect">
                                  <p:stCondLst>
                                    <p:cond delay="0"/>
                                  </p:stCondLst>
                                  <p:childTnLst>
                                    <p:animEffect transition="out" filter="box(in)">
                                      <p:cBhvr>
                                        <p:cTn id="134" dur="500"/>
                                        <p:tgtEl>
                                          <p:spTgt spid="4241"/>
                                        </p:tgtEl>
                                      </p:cBhvr>
                                    </p:animEffect>
                                    <p:set>
                                      <p:cBhvr>
                                        <p:cTn id="135" dur="1" fill="hold">
                                          <p:stCondLst>
                                            <p:cond delay="499"/>
                                          </p:stCondLst>
                                        </p:cTn>
                                        <p:tgtEl>
                                          <p:spTgt spid="4241"/>
                                        </p:tgtEl>
                                        <p:attrNameLst>
                                          <p:attrName>style.visibility</p:attrName>
                                        </p:attrNameLst>
                                      </p:cBhvr>
                                      <p:to>
                                        <p:strVal val="hidden"/>
                                      </p:to>
                                    </p:set>
                                  </p:childTnLst>
                                </p:cTn>
                              </p:par>
                            </p:childTnLst>
                          </p:cTn>
                        </p:par>
                      </p:childTnLst>
                    </p:cTn>
                  </p:par>
                  <p:par>
                    <p:cTn id="136" fill="hold">
                      <p:stCondLst>
                        <p:cond delay="indefinite"/>
                      </p:stCondLst>
                      <p:childTnLst>
                        <p:par>
                          <p:cTn id="137" fill="hold">
                            <p:stCondLst>
                              <p:cond delay="0"/>
                            </p:stCondLst>
                            <p:childTnLst>
                              <p:par>
                                <p:cTn id="138" presetID="4" presetClass="entr" presetSubtype="16" fill="hold" nodeType="clickEffect">
                                  <p:stCondLst>
                                    <p:cond delay="0"/>
                                  </p:stCondLst>
                                  <p:childTnLst>
                                    <p:set>
                                      <p:cBhvr>
                                        <p:cTn id="139" dur="1" fill="hold">
                                          <p:stCondLst>
                                            <p:cond delay="0"/>
                                          </p:stCondLst>
                                        </p:cTn>
                                        <p:tgtEl>
                                          <p:spTgt spid="139">
                                            <p:txEl>
                                              <p:pRg st="0" end="0"/>
                                            </p:txEl>
                                          </p:spTgt>
                                        </p:tgtEl>
                                        <p:attrNameLst>
                                          <p:attrName>style.visibility</p:attrName>
                                        </p:attrNameLst>
                                      </p:cBhvr>
                                      <p:to>
                                        <p:strVal val="visible"/>
                                      </p:to>
                                    </p:set>
                                    <p:animEffect transition="in" filter="box(in)">
                                      <p:cBhvr>
                                        <p:cTn id="140" dur="500"/>
                                        <p:tgtEl>
                                          <p:spTgt spid="139">
                                            <p:txEl>
                                              <p:pRg st="0" end="0"/>
                                            </p:txEl>
                                          </p:spTgt>
                                        </p:tgtEl>
                                      </p:cBhvr>
                                    </p:animEffect>
                                  </p:childTnLst>
                                </p:cTn>
                              </p:par>
                            </p:childTnLst>
                          </p:cTn>
                        </p:par>
                      </p:childTnLst>
                    </p:cTn>
                  </p:par>
                  <p:par>
                    <p:cTn id="141" fill="hold">
                      <p:stCondLst>
                        <p:cond delay="indefinite"/>
                      </p:stCondLst>
                      <p:childTnLst>
                        <p:par>
                          <p:cTn id="142" fill="hold">
                            <p:stCondLst>
                              <p:cond delay="0"/>
                            </p:stCondLst>
                            <p:childTnLst>
                              <p:par>
                                <p:cTn id="143" presetID="3" presetClass="entr" presetSubtype="10" fill="hold" grpId="0" nodeType="clickEffect">
                                  <p:stCondLst>
                                    <p:cond delay="0"/>
                                  </p:stCondLst>
                                  <p:childTnLst>
                                    <p:set>
                                      <p:cBhvr>
                                        <p:cTn id="144" dur="1" fill="hold">
                                          <p:stCondLst>
                                            <p:cond delay="0"/>
                                          </p:stCondLst>
                                        </p:cTn>
                                        <p:tgtEl>
                                          <p:spTgt spid="140"/>
                                        </p:tgtEl>
                                        <p:attrNameLst>
                                          <p:attrName>style.visibility</p:attrName>
                                        </p:attrNameLst>
                                      </p:cBhvr>
                                      <p:to>
                                        <p:strVal val="visible"/>
                                      </p:to>
                                    </p:set>
                                    <p:animEffect transition="in" filter="blinds(horizontal)">
                                      <p:cBhvr>
                                        <p:cTn id="145" dur="500"/>
                                        <p:tgtEl>
                                          <p:spTgt spid="140"/>
                                        </p:tgtEl>
                                      </p:cBhvr>
                                    </p:animEffect>
                                  </p:childTnLst>
                                </p:cTn>
                              </p:par>
                            </p:childTnLst>
                          </p:cTn>
                        </p:par>
                      </p:childTnLst>
                    </p:cTn>
                  </p:par>
                  <p:par>
                    <p:cTn id="146" fill="hold">
                      <p:stCondLst>
                        <p:cond delay="indefinite"/>
                      </p:stCondLst>
                      <p:childTnLst>
                        <p:par>
                          <p:cTn id="147" fill="hold">
                            <p:stCondLst>
                              <p:cond delay="0"/>
                            </p:stCondLst>
                            <p:childTnLst>
                              <p:par>
                                <p:cTn id="148" presetID="4" presetClass="exit" presetSubtype="16" fill="hold" grpId="1" nodeType="clickEffect">
                                  <p:stCondLst>
                                    <p:cond delay="0"/>
                                  </p:stCondLst>
                                  <p:childTnLst>
                                    <p:animEffect transition="out" filter="box(in)">
                                      <p:cBhvr>
                                        <p:cTn id="149" dur="500"/>
                                        <p:tgtEl>
                                          <p:spTgt spid="140"/>
                                        </p:tgtEl>
                                      </p:cBhvr>
                                    </p:animEffect>
                                    <p:set>
                                      <p:cBhvr>
                                        <p:cTn id="150" dur="1" fill="hold">
                                          <p:stCondLst>
                                            <p:cond delay="499"/>
                                          </p:stCondLst>
                                        </p:cTn>
                                        <p:tgtEl>
                                          <p:spTgt spid="140"/>
                                        </p:tgtEl>
                                        <p:attrNameLst>
                                          <p:attrName>style.visibility</p:attrName>
                                        </p:attrNameLst>
                                      </p:cBhvr>
                                      <p:to>
                                        <p:strVal val="hidden"/>
                                      </p:to>
                                    </p:set>
                                  </p:childTnLst>
                                </p:cTn>
                              </p:par>
                            </p:childTnLst>
                          </p:cTn>
                        </p:par>
                      </p:childTnLst>
                    </p:cTn>
                  </p:par>
                  <p:par>
                    <p:cTn id="151" fill="hold">
                      <p:stCondLst>
                        <p:cond delay="indefinite"/>
                      </p:stCondLst>
                      <p:childTnLst>
                        <p:par>
                          <p:cTn id="152" fill="hold">
                            <p:stCondLst>
                              <p:cond delay="0"/>
                            </p:stCondLst>
                            <p:childTnLst>
                              <p:par>
                                <p:cTn id="153" presetID="4" presetClass="entr" presetSubtype="16" fill="hold" nodeType="clickEffect">
                                  <p:stCondLst>
                                    <p:cond delay="0"/>
                                  </p:stCondLst>
                                  <p:childTnLst>
                                    <p:set>
                                      <p:cBhvr>
                                        <p:cTn id="154" dur="1" fill="hold">
                                          <p:stCondLst>
                                            <p:cond delay="0"/>
                                          </p:stCondLst>
                                        </p:cTn>
                                        <p:tgtEl>
                                          <p:spTgt spid="139">
                                            <p:txEl>
                                              <p:pRg st="1" end="1"/>
                                            </p:txEl>
                                          </p:spTgt>
                                        </p:tgtEl>
                                        <p:attrNameLst>
                                          <p:attrName>style.visibility</p:attrName>
                                        </p:attrNameLst>
                                      </p:cBhvr>
                                      <p:to>
                                        <p:strVal val="visible"/>
                                      </p:to>
                                    </p:set>
                                    <p:animEffect transition="in" filter="box(in)">
                                      <p:cBhvr>
                                        <p:cTn id="155" dur="500"/>
                                        <p:tgtEl>
                                          <p:spTgt spid="13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2" grpId="0"/>
      <p:bldP spid="4234" grpId="0" animBg="1"/>
      <p:bldP spid="4234" grpId="1" animBg="1"/>
      <p:bldP spid="4234" grpId="2" animBg="1"/>
      <p:bldP spid="4235" grpId="0"/>
      <p:bldP spid="4235" grpId="1"/>
      <p:bldP spid="4235" grpId="2"/>
      <p:bldP spid="4241" grpId="0"/>
      <p:bldP spid="4241" grpId="1"/>
      <p:bldP spid="140" grpId="0"/>
      <p:bldP spid="140" grpId="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6" name="Text Box 6"/>
          <p:cNvSpPr txBox="1">
            <a:spLocks noChangeArrowheads="1"/>
          </p:cNvSpPr>
          <p:nvPr/>
        </p:nvSpPr>
        <p:spPr bwMode="auto">
          <a:xfrm>
            <a:off x="0" y="1066800"/>
            <a:ext cx="3962400" cy="1570038"/>
          </a:xfrm>
          <a:prstGeom prst="rect">
            <a:avLst/>
          </a:prstGeom>
          <a:noFill/>
          <a:ln w="9525">
            <a:noFill/>
            <a:miter lim="800000"/>
          </a:ln>
          <a:effectLst/>
        </p:spPr>
        <p:txBody>
          <a:bodyPr>
            <a:spAutoFit/>
          </a:bodyPr>
          <a:lstStyle/>
          <a:p>
            <a:pPr>
              <a:spcBef>
                <a:spcPct val="50000"/>
              </a:spcBef>
              <a:defRPr/>
            </a:pPr>
            <a:r>
              <a:rPr lang="en-US" sz="2400" b="1" u="none" dirty="0">
                <a:solidFill>
                  <a:srgbClr val="0000FF"/>
                </a:solidFill>
                <a:cs typeface="Arial" panose="020B0604020202020204" pitchFamily="34" charset="0"/>
              </a:rPr>
              <a:t>1 . TỈA, DẶM CÂY</a:t>
            </a:r>
          </a:p>
          <a:p>
            <a:pPr>
              <a:spcBef>
                <a:spcPct val="50000"/>
              </a:spcBef>
              <a:defRPr/>
            </a:pPr>
            <a:r>
              <a:rPr lang="en-US" sz="2400" b="1" u="none" dirty="0">
                <a:solidFill>
                  <a:srgbClr val="0000FF"/>
                </a:solidFill>
                <a:cs typeface="Arial" panose="020B0604020202020204" pitchFamily="34" charset="0"/>
              </a:rPr>
              <a:t>a. </a:t>
            </a:r>
            <a:r>
              <a:rPr lang="en-US" sz="2400" b="1" u="none" dirty="0" err="1">
                <a:solidFill>
                  <a:srgbClr val="0000FF"/>
                </a:solidFill>
                <a:cs typeface="Arial" panose="020B0604020202020204" pitchFamily="34" charset="0"/>
              </a:rPr>
              <a:t>Tỉa</a:t>
            </a:r>
            <a:r>
              <a:rPr lang="en-US" sz="2400" b="1" u="none" dirty="0">
                <a:solidFill>
                  <a:srgbClr val="0000FF"/>
                </a:solidFill>
                <a:cs typeface="Arial" panose="020B0604020202020204" pitchFamily="34" charset="0"/>
              </a:rPr>
              <a:t> </a:t>
            </a:r>
            <a:r>
              <a:rPr lang="en-US" sz="2400" b="1" u="none" dirty="0" err="1">
                <a:solidFill>
                  <a:srgbClr val="0000FF"/>
                </a:solidFill>
                <a:cs typeface="Arial" panose="020B0604020202020204" pitchFamily="34" charset="0"/>
              </a:rPr>
              <a:t>cây</a:t>
            </a:r>
            <a:endParaRPr lang="en-US" sz="2400" b="1" u="none" dirty="0">
              <a:solidFill>
                <a:srgbClr val="0000FF"/>
              </a:solidFill>
              <a:cs typeface="Arial" panose="020B0604020202020204" pitchFamily="34" charset="0"/>
            </a:endParaRPr>
          </a:p>
          <a:p>
            <a:pPr>
              <a:spcBef>
                <a:spcPct val="50000"/>
              </a:spcBef>
              <a:defRPr/>
            </a:pPr>
            <a:r>
              <a:rPr lang="en-US" sz="2400" b="1" u="none" dirty="0">
                <a:solidFill>
                  <a:srgbClr val="0000FF"/>
                </a:solidFill>
                <a:cs typeface="Arial" panose="020B0604020202020204" pitchFamily="34" charset="0"/>
              </a:rPr>
              <a:t>b. </a:t>
            </a:r>
            <a:r>
              <a:rPr lang="en-US" sz="2400" b="1" u="none" dirty="0" err="1">
                <a:solidFill>
                  <a:srgbClr val="0000FF"/>
                </a:solidFill>
                <a:cs typeface="Arial" panose="020B0604020202020204" pitchFamily="34" charset="0"/>
              </a:rPr>
              <a:t>Dặm</a:t>
            </a:r>
            <a:r>
              <a:rPr lang="en-US" sz="2400" b="1" u="none" dirty="0">
                <a:solidFill>
                  <a:srgbClr val="0000FF"/>
                </a:solidFill>
                <a:cs typeface="Arial" panose="020B0604020202020204" pitchFamily="34" charset="0"/>
              </a:rPr>
              <a:t> </a:t>
            </a:r>
            <a:r>
              <a:rPr lang="en-US" sz="2400" b="1" u="none" dirty="0" err="1">
                <a:solidFill>
                  <a:srgbClr val="0000FF"/>
                </a:solidFill>
                <a:cs typeface="Arial" panose="020B0604020202020204" pitchFamily="34" charset="0"/>
              </a:rPr>
              <a:t>cây</a:t>
            </a:r>
            <a:endParaRPr lang="en-US" sz="2400" b="1" u="none" dirty="0">
              <a:solidFill>
                <a:srgbClr val="0000FF"/>
              </a:solidFill>
              <a:cs typeface="Arial" panose="020B0604020202020204" pitchFamily="34" charset="0"/>
            </a:endParaRPr>
          </a:p>
        </p:txBody>
      </p:sp>
      <p:sp>
        <p:nvSpPr>
          <p:cNvPr id="8195" name="Rectangle 7"/>
          <p:cNvSpPr>
            <a:spLocks noChangeArrowheads="1"/>
          </p:cNvSpPr>
          <p:nvPr/>
        </p:nvSpPr>
        <p:spPr bwMode="auto">
          <a:xfrm>
            <a:off x="4483100" y="1371600"/>
            <a:ext cx="4508500" cy="1752600"/>
          </a:xfrm>
          <a:prstGeom prst="rect">
            <a:avLst/>
          </a:prstGeom>
          <a:noFill/>
          <a:ln w="28575">
            <a:solidFill>
              <a:srgbClr val="0000FF"/>
            </a:solidFill>
            <a:miter lim="800000"/>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eaLnBrk="1" hangingPunct="1"/>
            <a:endParaRPr lang="en-US" altLang="en-US"/>
          </a:p>
        </p:txBody>
      </p:sp>
      <p:grpSp>
        <p:nvGrpSpPr>
          <p:cNvPr id="2" name="Group 8"/>
          <p:cNvGrpSpPr/>
          <p:nvPr/>
        </p:nvGrpSpPr>
        <p:grpSpPr bwMode="auto">
          <a:xfrm>
            <a:off x="7340600" y="2298700"/>
            <a:ext cx="304800" cy="457200"/>
            <a:chOff x="4080" y="1728"/>
            <a:chExt cx="192" cy="288"/>
          </a:xfrm>
        </p:grpSpPr>
        <p:sp>
          <p:nvSpPr>
            <p:cNvPr id="8298" name="Line 9"/>
            <p:cNvSpPr>
              <a:spLocks noChangeShapeType="1"/>
            </p:cNvSpPr>
            <p:nvPr/>
          </p:nvSpPr>
          <p:spPr bwMode="auto">
            <a:xfrm>
              <a:off x="4080" y="1872"/>
              <a:ext cx="96" cy="144"/>
            </a:xfrm>
            <a:prstGeom prst="line">
              <a:avLst/>
            </a:prstGeom>
            <a:noFill/>
            <a:ln w="38100">
              <a:solidFill>
                <a:srgbClr val="33CC33"/>
              </a:solidFill>
              <a:round/>
            </a:ln>
            <a:extLst>
              <a:ext uri="{909E8E84-426E-40DD-AFC4-6F175D3DCCD1}">
                <a14:hiddenFill xmlns:a14="http://schemas.microsoft.com/office/drawing/2010/main">
                  <a:noFill/>
                </a14:hiddenFill>
              </a:ext>
            </a:extLst>
          </p:spPr>
          <p:txBody>
            <a:bodyPr/>
            <a:lstStyle/>
            <a:p>
              <a:endParaRPr lang="en-US"/>
            </a:p>
          </p:txBody>
        </p:sp>
        <p:sp>
          <p:nvSpPr>
            <p:cNvPr id="8299" name="Line 10"/>
            <p:cNvSpPr>
              <a:spLocks noChangeShapeType="1"/>
            </p:cNvSpPr>
            <p:nvPr/>
          </p:nvSpPr>
          <p:spPr bwMode="auto">
            <a:xfrm>
              <a:off x="4128" y="1728"/>
              <a:ext cx="48" cy="288"/>
            </a:xfrm>
            <a:prstGeom prst="line">
              <a:avLst/>
            </a:prstGeom>
            <a:noFill/>
            <a:ln w="38100">
              <a:solidFill>
                <a:srgbClr val="33CC33"/>
              </a:solidFill>
              <a:round/>
            </a:ln>
            <a:extLst>
              <a:ext uri="{909E8E84-426E-40DD-AFC4-6F175D3DCCD1}">
                <a14:hiddenFill xmlns:a14="http://schemas.microsoft.com/office/drawing/2010/main">
                  <a:noFill/>
                </a14:hiddenFill>
              </a:ext>
            </a:extLst>
          </p:spPr>
          <p:txBody>
            <a:bodyPr/>
            <a:lstStyle/>
            <a:p>
              <a:endParaRPr lang="en-US"/>
            </a:p>
          </p:txBody>
        </p:sp>
        <p:sp>
          <p:nvSpPr>
            <p:cNvPr id="8300" name="Line 11"/>
            <p:cNvSpPr>
              <a:spLocks noChangeShapeType="1"/>
            </p:cNvSpPr>
            <p:nvPr/>
          </p:nvSpPr>
          <p:spPr bwMode="auto">
            <a:xfrm flipH="1">
              <a:off x="4176" y="1824"/>
              <a:ext cx="48" cy="192"/>
            </a:xfrm>
            <a:prstGeom prst="line">
              <a:avLst/>
            </a:prstGeom>
            <a:noFill/>
            <a:ln w="38100">
              <a:solidFill>
                <a:srgbClr val="33CC33"/>
              </a:solidFill>
              <a:round/>
            </a:ln>
            <a:extLst>
              <a:ext uri="{909E8E84-426E-40DD-AFC4-6F175D3DCCD1}">
                <a14:hiddenFill xmlns:a14="http://schemas.microsoft.com/office/drawing/2010/main">
                  <a:noFill/>
                </a14:hiddenFill>
              </a:ext>
            </a:extLst>
          </p:spPr>
          <p:txBody>
            <a:bodyPr/>
            <a:lstStyle/>
            <a:p>
              <a:endParaRPr lang="en-US"/>
            </a:p>
          </p:txBody>
        </p:sp>
        <p:sp>
          <p:nvSpPr>
            <p:cNvPr id="8301" name="Line 12"/>
            <p:cNvSpPr>
              <a:spLocks noChangeShapeType="1"/>
            </p:cNvSpPr>
            <p:nvPr/>
          </p:nvSpPr>
          <p:spPr bwMode="auto">
            <a:xfrm>
              <a:off x="4080" y="1968"/>
              <a:ext cx="96" cy="48"/>
            </a:xfrm>
            <a:prstGeom prst="line">
              <a:avLst/>
            </a:prstGeom>
            <a:noFill/>
            <a:ln w="38100">
              <a:solidFill>
                <a:srgbClr val="33CC33"/>
              </a:solidFill>
              <a:round/>
            </a:ln>
            <a:extLst>
              <a:ext uri="{909E8E84-426E-40DD-AFC4-6F175D3DCCD1}">
                <a14:hiddenFill xmlns:a14="http://schemas.microsoft.com/office/drawing/2010/main">
                  <a:noFill/>
                </a14:hiddenFill>
              </a:ext>
            </a:extLst>
          </p:spPr>
          <p:txBody>
            <a:bodyPr/>
            <a:lstStyle/>
            <a:p>
              <a:endParaRPr lang="en-US"/>
            </a:p>
          </p:txBody>
        </p:sp>
        <p:sp>
          <p:nvSpPr>
            <p:cNvPr id="8302" name="Line 13"/>
            <p:cNvSpPr>
              <a:spLocks noChangeShapeType="1"/>
            </p:cNvSpPr>
            <p:nvPr/>
          </p:nvSpPr>
          <p:spPr bwMode="auto">
            <a:xfrm flipH="1">
              <a:off x="4176" y="1920"/>
              <a:ext cx="96" cy="96"/>
            </a:xfrm>
            <a:prstGeom prst="line">
              <a:avLst/>
            </a:prstGeom>
            <a:noFill/>
            <a:ln w="38100">
              <a:solidFill>
                <a:srgbClr val="33CC33"/>
              </a:solidFill>
              <a:round/>
            </a:ln>
            <a:extLst>
              <a:ext uri="{909E8E84-426E-40DD-AFC4-6F175D3DCCD1}">
                <a14:hiddenFill xmlns:a14="http://schemas.microsoft.com/office/drawing/2010/main">
                  <a:noFill/>
                </a14:hiddenFill>
              </a:ext>
            </a:extLst>
          </p:spPr>
          <p:txBody>
            <a:bodyPr/>
            <a:lstStyle/>
            <a:p>
              <a:endParaRPr lang="en-US"/>
            </a:p>
          </p:txBody>
        </p:sp>
      </p:grpSp>
      <p:grpSp>
        <p:nvGrpSpPr>
          <p:cNvPr id="3" name="Group 14"/>
          <p:cNvGrpSpPr/>
          <p:nvPr/>
        </p:nvGrpSpPr>
        <p:grpSpPr bwMode="auto">
          <a:xfrm>
            <a:off x="7366000" y="1676400"/>
            <a:ext cx="304800" cy="457200"/>
            <a:chOff x="4080" y="1728"/>
            <a:chExt cx="192" cy="288"/>
          </a:xfrm>
        </p:grpSpPr>
        <p:sp>
          <p:nvSpPr>
            <p:cNvPr id="8293" name="Line 15"/>
            <p:cNvSpPr>
              <a:spLocks noChangeShapeType="1"/>
            </p:cNvSpPr>
            <p:nvPr/>
          </p:nvSpPr>
          <p:spPr bwMode="auto">
            <a:xfrm>
              <a:off x="4080" y="1872"/>
              <a:ext cx="96" cy="144"/>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sp>
          <p:nvSpPr>
            <p:cNvPr id="8294" name="Line 16"/>
            <p:cNvSpPr>
              <a:spLocks noChangeShapeType="1"/>
            </p:cNvSpPr>
            <p:nvPr/>
          </p:nvSpPr>
          <p:spPr bwMode="auto">
            <a:xfrm>
              <a:off x="4128" y="1728"/>
              <a:ext cx="48" cy="288"/>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sp>
          <p:nvSpPr>
            <p:cNvPr id="8295" name="Line 17"/>
            <p:cNvSpPr>
              <a:spLocks noChangeShapeType="1"/>
            </p:cNvSpPr>
            <p:nvPr/>
          </p:nvSpPr>
          <p:spPr bwMode="auto">
            <a:xfrm flipH="1">
              <a:off x="4176" y="1824"/>
              <a:ext cx="48" cy="192"/>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sp>
          <p:nvSpPr>
            <p:cNvPr id="8296" name="Line 18"/>
            <p:cNvSpPr>
              <a:spLocks noChangeShapeType="1"/>
            </p:cNvSpPr>
            <p:nvPr/>
          </p:nvSpPr>
          <p:spPr bwMode="auto">
            <a:xfrm>
              <a:off x="4080" y="1968"/>
              <a:ext cx="96" cy="48"/>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sp>
          <p:nvSpPr>
            <p:cNvPr id="8297" name="Line 19"/>
            <p:cNvSpPr>
              <a:spLocks noChangeShapeType="1"/>
            </p:cNvSpPr>
            <p:nvPr/>
          </p:nvSpPr>
          <p:spPr bwMode="auto">
            <a:xfrm flipH="1">
              <a:off x="4176" y="1920"/>
              <a:ext cx="96" cy="96"/>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grpSp>
      <p:grpSp>
        <p:nvGrpSpPr>
          <p:cNvPr id="4" name="Group 20"/>
          <p:cNvGrpSpPr/>
          <p:nvPr/>
        </p:nvGrpSpPr>
        <p:grpSpPr bwMode="auto">
          <a:xfrm>
            <a:off x="6680200" y="2286000"/>
            <a:ext cx="304800" cy="457200"/>
            <a:chOff x="4080" y="1728"/>
            <a:chExt cx="192" cy="288"/>
          </a:xfrm>
        </p:grpSpPr>
        <p:sp>
          <p:nvSpPr>
            <p:cNvPr id="8288" name="Line 21"/>
            <p:cNvSpPr>
              <a:spLocks noChangeShapeType="1"/>
            </p:cNvSpPr>
            <p:nvPr/>
          </p:nvSpPr>
          <p:spPr bwMode="auto">
            <a:xfrm>
              <a:off x="4080" y="1872"/>
              <a:ext cx="96" cy="144"/>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sp>
          <p:nvSpPr>
            <p:cNvPr id="8289" name="Line 22"/>
            <p:cNvSpPr>
              <a:spLocks noChangeShapeType="1"/>
            </p:cNvSpPr>
            <p:nvPr/>
          </p:nvSpPr>
          <p:spPr bwMode="auto">
            <a:xfrm>
              <a:off x="4128" y="1728"/>
              <a:ext cx="48" cy="288"/>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sp>
          <p:nvSpPr>
            <p:cNvPr id="8290" name="Line 23"/>
            <p:cNvSpPr>
              <a:spLocks noChangeShapeType="1"/>
            </p:cNvSpPr>
            <p:nvPr/>
          </p:nvSpPr>
          <p:spPr bwMode="auto">
            <a:xfrm flipH="1">
              <a:off x="4176" y="1824"/>
              <a:ext cx="48" cy="192"/>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sp>
          <p:nvSpPr>
            <p:cNvPr id="8291" name="Line 24"/>
            <p:cNvSpPr>
              <a:spLocks noChangeShapeType="1"/>
            </p:cNvSpPr>
            <p:nvPr/>
          </p:nvSpPr>
          <p:spPr bwMode="auto">
            <a:xfrm>
              <a:off x="4080" y="1968"/>
              <a:ext cx="96" cy="48"/>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sp>
          <p:nvSpPr>
            <p:cNvPr id="8292" name="Line 25"/>
            <p:cNvSpPr>
              <a:spLocks noChangeShapeType="1"/>
            </p:cNvSpPr>
            <p:nvPr/>
          </p:nvSpPr>
          <p:spPr bwMode="auto">
            <a:xfrm flipH="1">
              <a:off x="4176" y="1920"/>
              <a:ext cx="96" cy="96"/>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grpSp>
      <p:grpSp>
        <p:nvGrpSpPr>
          <p:cNvPr id="5" name="Group 26"/>
          <p:cNvGrpSpPr/>
          <p:nvPr/>
        </p:nvGrpSpPr>
        <p:grpSpPr bwMode="auto">
          <a:xfrm>
            <a:off x="6731000" y="1651000"/>
            <a:ext cx="304800" cy="457200"/>
            <a:chOff x="4080" y="1728"/>
            <a:chExt cx="192" cy="288"/>
          </a:xfrm>
        </p:grpSpPr>
        <p:sp>
          <p:nvSpPr>
            <p:cNvPr id="8283" name="Line 27"/>
            <p:cNvSpPr>
              <a:spLocks noChangeShapeType="1"/>
            </p:cNvSpPr>
            <p:nvPr/>
          </p:nvSpPr>
          <p:spPr bwMode="auto">
            <a:xfrm>
              <a:off x="4080" y="1872"/>
              <a:ext cx="96" cy="144"/>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sp>
          <p:nvSpPr>
            <p:cNvPr id="8284" name="Line 28"/>
            <p:cNvSpPr>
              <a:spLocks noChangeShapeType="1"/>
            </p:cNvSpPr>
            <p:nvPr/>
          </p:nvSpPr>
          <p:spPr bwMode="auto">
            <a:xfrm>
              <a:off x="4128" y="1728"/>
              <a:ext cx="48" cy="288"/>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sp>
          <p:nvSpPr>
            <p:cNvPr id="8285" name="Line 29"/>
            <p:cNvSpPr>
              <a:spLocks noChangeShapeType="1"/>
            </p:cNvSpPr>
            <p:nvPr/>
          </p:nvSpPr>
          <p:spPr bwMode="auto">
            <a:xfrm flipH="1">
              <a:off x="4176" y="1824"/>
              <a:ext cx="48" cy="192"/>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sp>
          <p:nvSpPr>
            <p:cNvPr id="8286" name="Line 30"/>
            <p:cNvSpPr>
              <a:spLocks noChangeShapeType="1"/>
            </p:cNvSpPr>
            <p:nvPr/>
          </p:nvSpPr>
          <p:spPr bwMode="auto">
            <a:xfrm>
              <a:off x="4080" y="1968"/>
              <a:ext cx="96" cy="48"/>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sp>
          <p:nvSpPr>
            <p:cNvPr id="8287" name="Line 31"/>
            <p:cNvSpPr>
              <a:spLocks noChangeShapeType="1"/>
            </p:cNvSpPr>
            <p:nvPr/>
          </p:nvSpPr>
          <p:spPr bwMode="auto">
            <a:xfrm flipH="1">
              <a:off x="4176" y="1920"/>
              <a:ext cx="96" cy="96"/>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grpSp>
      <p:grpSp>
        <p:nvGrpSpPr>
          <p:cNvPr id="6" name="Group 32"/>
          <p:cNvGrpSpPr/>
          <p:nvPr/>
        </p:nvGrpSpPr>
        <p:grpSpPr bwMode="auto">
          <a:xfrm>
            <a:off x="5930900" y="1625600"/>
            <a:ext cx="304800" cy="457200"/>
            <a:chOff x="4080" y="1728"/>
            <a:chExt cx="192" cy="288"/>
          </a:xfrm>
        </p:grpSpPr>
        <p:sp>
          <p:nvSpPr>
            <p:cNvPr id="8278" name="Line 33"/>
            <p:cNvSpPr>
              <a:spLocks noChangeShapeType="1"/>
            </p:cNvSpPr>
            <p:nvPr/>
          </p:nvSpPr>
          <p:spPr bwMode="auto">
            <a:xfrm>
              <a:off x="4080" y="1872"/>
              <a:ext cx="96" cy="144"/>
            </a:xfrm>
            <a:prstGeom prst="line">
              <a:avLst/>
            </a:prstGeom>
            <a:noFill/>
            <a:ln w="38100">
              <a:solidFill>
                <a:srgbClr val="33CC33"/>
              </a:solidFill>
              <a:round/>
            </a:ln>
            <a:extLst>
              <a:ext uri="{909E8E84-426E-40DD-AFC4-6F175D3DCCD1}">
                <a14:hiddenFill xmlns:a14="http://schemas.microsoft.com/office/drawing/2010/main">
                  <a:noFill/>
                </a14:hiddenFill>
              </a:ext>
            </a:extLst>
          </p:spPr>
          <p:txBody>
            <a:bodyPr/>
            <a:lstStyle/>
            <a:p>
              <a:endParaRPr lang="en-US"/>
            </a:p>
          </p:txBody>
        </p:sp>
        <p:sp>
          <p:nvSpPr>
            <p:cNvPr id="8279" name="Line 34"/>
            <p:cNvSpPr>
              <a:spLocks noChangeShapeType="1"/>
            </p:cNvSpPr>
            <p:nvPr/>
          </p:nvSpPr>
          <p:spPr bwMode="auto">
            <a:xfrm>
              <a:off x="4128" y="1728"/>
              <a:ext cx="48" cy="288"/>
            </a:xfrm>
            <a:prstGeom prst="line">
              <a:avLst/>
            </a:prstGeom>
            <a:noFill/>
            <a:ln w="38100">
              <a:solidFill>
                <a:srgbClr val="33CC33"/>
              </a:solidFill>
              <a:round/>
            </a:ln>
            <a:extLst>
              <a:ext uri="{909E8E84-426E-40DD-AFC4-6F175D3DCCD1}">
                <a14:hiddenFill xmlns:a14="http://schemas.microsoft.com/office/drawing/2010/main">
                  <a:noFill/>
                </a14:hiddenFill>
              </a:ext>
            </a:extLst>
          </p:spPr>
          <p:txBody>
            <a:bodyPr/>
            <a:lstStyle/>
            <a:p>
              <a:endParaRPr lang="en-US"/>
            </a:p>
          </p:txBody>
        </p:sp>
        <p:sp>
          <p:nvSpPr>
            <p:cNvPr id="8280" name="Line 35"/>
            <p:cNvSpPr>
              <a:spLocks noChangeShapeType="1"/>
            </p:cNvSpPr>
            <p:nvPr/>
          </p:nvSpPr>
          <p:spPr bwMode="auto">
            <a:xfrm flipH="1">
              <a:off x="4176" y="1824"/>
              <a:ext cx="48" cy="192"/>
            </a:xfrm>
            <a:prstGeom prst="line">
              <a:avLst/>
            </a:prstGeom>
            <a:noFill/>
            <a:ln w="38100">
              <a:solidFill>
                <a:srgbClr val="33CC33"/>
              </a:solidFill>
              <a:round/>
            </a:ln>
            <a:extLst>
              <a:ext uri="{909E8E84-426E-40DD-AFC4-6F175D3DCCD1}">
                <a14:hiddenFill xmlns:a14="http://schemas.microsoft.com/office/drawing/2010/main">
                  <a:noFill/>
                </a14:hiddenFill>
              </a:ext>
            </a:extLst>
          </p:spPr>
          <p:txBody>
            <a:bodyPr/>
            <a:lstStyle/>
            <a:p>
              <a:endParaRPr lang="en-US"/>
            </a:p>
          </p:txBody>
        </p:sp>
        <p:sp>
          <p:nvSpPr>
            <p:cNvPr id="8281" name="Line 36"/>
            <p:cNvSpPr>
              <a:spLocks noChangeShapeType="1"/>
            </p:cNvSpPr>
            <p:nvPr/>
          </p:nvSpPr>
          <p:spPr bwMode="auto">
            <a:xfrm>
              <a:off x="4080" y="1968"/>
              <a:ext cx="96" cy="48"/>
            </a:xfrm>
            <a:prstGeom prst="line">
              <a:avLst/>
            </a:prstGeom>
            <a:noFill/>
            <a:ln w="38100">
              <a:solidFill>
                <a:srgbClr val="33CC33"/>
              </a:solidFill>
              <a:round/>
            </a:ln>
            <a:extLst>
              <a:ext uri="{909E8E84-426E-40DD-AFC4-6F175D3DCCD1}">
                <a14:hiddenFill xmlns:a14="http://schemas.microsoft.com/office/drawing/2010/main">
                  <a:noFill/>
                </a14:hiddenFill>
              </a:ext>
            </a:extLst>
          </p:spPr>
          <p:txBody>
            <a:bodyPr/>
            <a:lstStyle/>
            <a:p>
              <a:endParaRPr lang="en-US"/>
            </a:p>
          </p:txBody>
        </p:sp>
        <p:sp>
          <p:nvSpPr>
            <p:cNvPr id="8282" name="Line 37"/>
            <p:cNvSpPr>
              <a:spLocks noChangeShapeType="1"/>
            </p:cNvSpPr>
            <p:nvPr/>
          </p:nvSpPr>
          <p:spPr bwMode="auto">
            <a:xfrm flipH="1">
              <a:off x="4176" y="1920"/>
              <a:ext cx="96" cy="96"/>
            </a:xfrm>
            <a:prstGeom prst="line">
              <a:avLst/>
            </a:prstGeom>
            <a:noFill/>
            <a:ln w="38100">
              <a:solidFill>
                <a:srgbClr val="33CC33"/>
              </a:solidFill>
              <a:round/>
            </a:ln>
            <a:extLst>
              <a:ext uri="{909E8E84-426E-40DD-AFC4-6F175D3DCCD1}">
                <a14:hiddenFill xmlns:a14="http://schemas.microsoft.com/office/drawing/2010/main">
                  <a:noFill/>
                </a14:hiddenFill>
              </a:ext>
            </a:extLst>
          </p:spPr>
          <p:txBody>
            <a:bodyPr/>
            <a:lstStyle/>
            <a:p>
              <a:endParaRPr lang="en-US"/>
            </a:p>
          </p:txBody>
        </p:sp>
      </p:grpSp>
      <p:grpSp>
        <p:nvGrpSpPr>
          <p:cNvPr id="7" name="Group 38"/>
          <p:cNvGrpSpPr/>
          <p:nvPr/>
        </p:nvGrpSpPr>
        <p:grpSpPr bwMode="auto">
          <a:xfrm>
            <a:off x="5969000" y="2286000"/>
            <a:ext cx="304800" cy="457200"/>
            <a:chOff x="4080" y="1728"/>
            <a:chExt cx="192" cy="288"/>
          </a:xfrm>
        </p:grpSpPr>
        <p:sp>
          <p:nvSpPr>
            <p:cNvPr id="8273" name="Line 39"/>
            <p:cNvSpPr>
              <a:spLocks noChangeShapeType="1"/>
            </p:cNvSpPr>
            <p:nvPr/>
          </p:nvSpPr>
          <p:spPr bwMode="auto">
            <a:xfrm>
              <a:off x="4080" y="1872"/>
              <a:ext cx="96" cy="144"/>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sp>
          <p:nvSpPr>
            <p:cNvPr id="8274" name="Line 40"/>
            <p:cNvSpPr>
              <a:spLocks noChangeShapeType="1"/>
            </p:cNvSpPr>
            <p:nvPr/>
          </p:nvSpPr>
          <p:spPr bwMode="auto">
            <a:xfrm>
              <a:off x="4128" y="1728"/>
              <a:ext cx="48" cy="288"/>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sp>
          <p:nvSpPr>
            <p:cNvPr id="8275" name="Line 41"/>
            <p:cNvSpPr>
              <a:spLocks noChangeShapeType="1"/>
            </p:cNvSpPr>
            <p:nvPr/>
          </p:nvSpPr>
          <p:spPr bwMode="auto">
            <a:xfrm flipH="1">
              <a:off x="4176" y="1824"/>
              <a:ext cx="48" cy="192"/>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sp>
          <p:nvSpPr>
            <p:cNvPr id="8276" name="Line 42"/>
            <p:cNvSpPr>
              <a:spLocks noChangeShapeType="1"/>
            </p:cNvSpPr>
            <p:nvPr/>
          </p:nvSpPr>
          <p:spPr bwMode="auto">
            <a:xfrm>
              <a:off x="4080" y="1968"/>
              <a:ext cx="96" cy="48"/>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sp>
          <p:nvSpPr>
            <p:cNvPr id="8277" name="Line 43"/>
            <p:cNvSpPr>
              <a:spLocks noChangeShapeType="1"/>
            </p:cNvSpPr>
            <p:nvPr/>
          </p:nvSpPr>
          <p:spPr bwMode="auto">
            <a:xfrm flipH="1">
              <a:off x="4176" y="1920"/>
              <a:ext cx="96" cy="96"/>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grpSp>
      <p:grpSp>
        <p:nvGrpSpPr>
          <p:cNvPr id="8" name="Group 44"/>
          <p:cNvGrpSpPr/>
          <p:nvPr/>
        </p:nvGrpSpPr>
        <p:grpSpPr bwMode="auto">
          <a:xfrm>
            <a:off x="5321300" y="1676400"/>
            <a:ext cx="304800" cy="457200"/>
            <a:chOff x="4080" y="1728"/>
            <a:chExt cx="192" cy="288"/>
          </a:xfrm>
        </p:grpSpPr>
        <p:sp>
          <p:nvSpPr>
            <p:cNvPr id="8268" name="Line 45"/>
            <p:cNvSpPr>
              <a:spLocks noChangeShapeType="1"/>
            </p:cNvSpPr>
            <p:nvPr/>
          </p:nvSpPr>
          <p:spPr bwMode="auto">
            <a:xfrm>
              <a:off x="4080" y="1872"/>
              <a:ext cx="96" cy="144"/>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sp>
          <p:nvSpPr>
            <p:cNvPr id="8269" name="Line 46"/>
            <p:cNvSpPr>
              <a:spLocks noChangeShapeType="1"/>
            </p:cNvSpPr>
            <p:nvPr/>
          </p:nvSpPr>
          <p:spPr bwMode="auto">
            <a:xfrm>
              <a:off x="4128" y="1728"/>
              <a:ext cx="48" cy="288"/>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sp>
          <p:nvSpPr>
            <p:cNvPr id="8270" name="Line 47"/>
            <p:cNvSpPr>
              <a:spLocks noChangeShapeType="1"/>
            </p:cNvSpPr>
            <p:nvPr/>
          </p:nvSpPr>
          <p:spPr bwMode="auto">
            <a:xfrm flipH="1">
              <a:off x="4176" y="1824"/>
              <a:ext cx="48" cy="192"/>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sp>
          <p:nvSpPr>
            <p:cNvPr id="8271" name="Line 48"/>
            <p:cNvSpPr>
              <a:spLocks noChangeShapeType="1"/>
            </p:cNvSpPr>
            <p:nvPr/>
          </p:nvSpPr>
          <p:spPr bwMode="auto">
            <a:xfrm>
              <a:off x="4080" y="1968"/>
              <a:ext cx="96" cy="48"/>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sp>
          <p:nvSpPr>
            <p:cNvPr id="8272" name="Line 49"/>
            <p:cNvSpPr>
              <a:spLocks noChangeShapeType="1"/>
            </p:cNvSpPr>
            <p:nvPr/>
          </p:nvSpPr>
          <p:spPr bwMode="auto">
            <a:xfrm flipH="1">
              <a:off x="4176" y="1920"/>
              <a:ext cx="96" cy="96"/>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grpSp>
      <p:grpSp>
        <p:nvGrpSpPr>
          <p:cNvPr id="9" name="Group 50"/>
          <p:cNvGrpSpPr/>
          <p:nvPr/>
        </p:nvGrpSpPr>
        <p:grpSpPr bwMode="auto">
          <a:xfrm>
            <a:off x="5321300" y="2286000"/>
            <a:ext cx="304800" cy="457200"/>
            <a:chOff x="4080" y="1728"/>
            <a:chExt cx="192" cy="288"/>
          </a:xfrm>
        </p:grpSpPr>
        <p:sp>
          <p:nvSpPr>
            <p:cNvPr id="8263" name="Line 51"/>
            <p:cNvSpPr>
              <a:spLocks noChangeShapeType="1"/>
            </p:cNvSpPr>
            <p:nvPr/>
          </p:nvSpPr>
          <p:spPr bwMode="auto">
            <a:xfrm>
              <a:off x="4080" y="1872"/>
              <a:ext cx="96" cy="144"/>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sp>
          <p:nvSpPr>
            <p:cNvPr id="8264" name="Line 52"/>
            <p:cNvSpPr>
              <a:spLocks noChangeShapeType="1"/>
            </p:cNvSpPr>
            <p:nvPr/>
          </p:nvSpPr>
          <p:spPr bwMode="auto">
            <a:xfrm>
              <a:off x="4128" y="1728"/>
              <a:ext cx="48" cy="288"/>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sp>
          <p:nvSpPr>
            <p:cNvPr id="8265" name="Line 53"/>
            <p:cNvSpPr>
              <a:spLocks noChangeShapeType="1"/>
            </p:cNvSpPr>
            <p:nvPr/>
          </p:nvSpPr>
          <p:spPr bwMode="auto">
            <a:xfrm flipH="1">
              <a:off x="4176" y="1824"/>
              <a:ext cx="48" cy="192"/>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sp>
          <p:nvSpPr>
            <p:cNvPr id="8266" name="Line 54"/>
            <p:cNvSpPr>
              <a:spLocks noChangeShapeType="1"/>
            </p:cNvSpPr>
            <p:nvPr/>
          </p:nvSpPr>
          <p:spPr bwMode="auto">
            <a:xfrm>
              <a:off x="4080" y="1968"/>
              <a:ext cx="96" cy="48"/>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sp>
          <p:nvSpPr>
            <p:cNvPr id="8267" name="Line 55"/>
            <p:cNvSpPr>
              <a:spLocks noChangeShapeType="1"/>
            </p:cNvSpPr>
            <p:nvPr/>
          </p:nvSpPr>
          <p:spPr bwMode="auto">
            <a:xfrm flipH="1">
              <a:off x="4176" y="1920"/>
              <a:ext cx="96" cy="96"/>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grpSp>
      <p:grpSp>
        <p:nvGrpSpPr>
          <p:cNvPr id="10" name="Group 56"/>
          <p:cNvGrpSpPr/>
          <p:nvPr/>
        </p:nvGrpSpPr>
        <p:grpSpPr bwMode="auto">
          <a:xfrm>
            <a:off x="4737100" y="2286000"/>
            <a:ext cx="304800" cy="457200"/>
            <a:chOff x="4080" y="1728"/>
            <a:chExt cx="192" cy="288"/>
          </a:xfrm>
        </p:grpSpPr>
        <p:sp>
          <p:nvSpPr>
            <p:cNvPr id="8258" name="Line 57"/>
            <p:cNvSpPr>
              <a:spLocks noChangeShapeType="1"/>
            </p:cNvSpPr>
            <p:nvPr/>
          </p:nvSpPr>
          <p:spPr bwMode="auto">
            <a:xfrm>
              <a:off x="4080" y="1872"/>
              <a:ext cx="96" cy="144"/>
            </a:xfrm>
            <a:prstGeom prst="line">
              <a:avLst/>
            </a:prstGeom>
            <a:noFill/>
            <a:ln w="38100">
              <a:solidFill>
                <a:srgbClr val="33CC33"/>
              </a:solidFill>
              <a:round/>
            </a:ln>
            <a:extLst>
              <a:ext uri="{909E8E84-426E-40DD-AFC4-6F175D3DCCD1}">
                <a14:hiddenFill xmlns:a14="http://schemas.microsoft.com/office/drawing/2010/main">
                  <a:noFill/>
                </a14:hiddenFill>
              </a:ext>
            </a:extLst>
          </p:spPr>
          <p:txBody>
            <a:bodyPr/>
            <a:lstStyle/>
            <a:p>
              <a:endParaRPr lang="en-US"/>
            </a:p>
          </p:txBody>
        </p:sp>
        <p:sp>
          <p:nvSpPr>
            <p:cNvPr id="8259" name="Line 58"/>
            <p:cNvSpPr>
              <a:spLocks noChangeShapeType="1"/>
            </p:cNvSpPr>
            <p:nvPr/>
          </p:nvSpPr>
          <p:spPr bwMode="auto">
            <a:xfrm>
              <a:off x="4128" y="1728"/>
              <a:ext cx="48" cy="288"/>
            </a:xfrm>
            <a:prstGeom prst="line">
              <a:avLst/>
            </a:prstGeom>
            <a:noFill/>
            <a:ln w="38100">
              <a:solidFill>
                <a:srgbClr val="33CC33"/>
              </a:solidFill>
              <a:round/>
            </a:ln>
            <a:extLst>
              <a:ext uri="{909E8E84-426E-40DD-AFC4-6F175D3DCCD1}">
                <a14:hiddenFill xmlns:a14="http://schemas.microsoft.com/office/drawing/2010/main">
                  <a:noFill/>
                </a14:hiddenFill>
              </a:ext>
            </a:extLst>
          </p:spPr>
          <p:txBody>
            <a:bodyPr/>
            <a:lstStyle/>
            <a:p>
              <a:endParaRPr lang="en-US"/>
            </a:p>
          </p:txBody>
        </p:sp>
        <p:sp>
          <p:nvSpPr>
            <p:cNvPr id="8260" name="Line 59"/>
            <p:cNvSpPr>
              <a:spLocks noChangeShapeType="1"/>
            </p:cNvSpPr>
            <p:nvPr/>
          </p:nvSpPr>
          <p:spPr bwMode="auto">
            <a:xfrm flipH="1">
              <a:off x="4176" y="1824"/>
              <a:ext cx="48" cy="192"/>
            </a:xfrm>
            <a:prstGeom prst="line">
              <a:avLst/>
            </a:prstGeom>
            <a:noFill/>
            <a:ln w="38100">
              <a:solidFill>
                <a:srgbClr val="33CC33"/>
              </a:solidFill>
              <a:round/>
            </a:ln>
            <a:extLst>
              <a:ext uri="{909E8E84-426E-40DD-AFC4-6F175D3DCCD1}">
                <a14:hiddenFill xmlns:a14="http://schemas.microsoft.com/office/drawing/2010/main">
                  <a:noFill/>
                </a14:hiddenFill>
              </a:ext>
            </a:extLst>
          </p:spPr>
          <p:txBody>
            <a:bodyPr/>
            <a:lstStyle/>
            <a:p>
              <a:endParaRPr lang="en-US"/>
            </a:p>
          </p:txBody>
        </p:sp>
        <p:sp>
          <p:nvSpPr>
            <p:cNvPr id="8261" name="Line 60"/>
            <p:cNvSpPr>
              <a:spLocks noChangeShapeType="1"/>
            </p:cNvSpPr>
            <p:nvPr/>
          </p:nvSpPr>
          <p:spPr bwMode="auto">
            <a:xfrm>
              <a:off x="4080" y="1968"/>
              <a:ext cx="96" cy="48"/>
            </a:xfrm>
            <a:prstGeom prst="line">
              <a:avLst/>
            </a:prstGeom>
            <a:noFill/>
            <a:ln w="38100">
              <a:solidFill>
                <a:srgbClr val="33CC33"/>
              </a:solidFill>
              <a:round/>
            </a:ln>
            <a:extLst>
              <a:ext uri="{909E8E84-426E-40DD-AFC4-6F175D3DCCD1}">
                <a14:hiddenFill xmlns:a14="http://schemas.microsoft.com/office/drawing/2010/main">
                  <a:noFill/>
                </a14:hiddenFill>
              </a:ext>
            </a:extLst>
          </p:spPr>
          <p:txBody>
            <a:bodyPr/>
            <a:lstStyle/>
            <a:p>
              <a:endParaRPr lang="en-US"/>
            </a:p>
          </p:txBody>
        </p:sp>
        <p:sp>
          <p:nvSpPr>
            <p:cNvPr id="8262" name="Line 61"/>
            <p:cNvSpPr>
              <a:spLocks noChangeShapeType="1"/>
            </p:cNvSpPr>
            <p:nvPr/>
          </p:nvSpPr>
          <p:spPr bwMode="auto">
            <a:xfrm flipH="1">
              <a:off x="4176" y="1920"/>
              <a:ext cx="96" cy="96"/>
            </a:xfrm>
            <a:prstGeom prst="line">
              <a:avLst/>
            </a:prstGeom>
            <a:noFill/>
            <a:ln w="38100">
              <a:solidFill>
                <a:srgbClr val="33CC33"/>
              </a:solidFill>
              <a:round/>
            </a:ln>
            <a:extLst>
              <a:ext uri="{909E8E84-426E-40DD-AFC4-6F175D3DCCD1}">
                <a14:hiddenFill xmlns:a14="http://schemas.microsoft.com/office/drawing/2010/main">
                  <a:noFill/>
                </a14:hiddenFill>
              </a:ext>
            </a:extLst>
          </p:spPr>
          <p:txBody>
            <a:bodyPr/>
            <a:lstStyle/>
            <a:p>
              <a:endParaRPr lang="en-US"/>
            </a:p>
          </p:txBody>
        </p:sp>
      </p:grpSp>
      <p:grpSp>
        <p:nvGrpSpPr>
          <p:cNvPr id="11" name="Group 62"/>
          <p:cNvGrpSpPr/>
          <p:nvPr/>
        </p:nvGrpSpPr>
        <p:grpSpPr bwMode="auto">
          <a:xfrm>
            <a:off x="4749800" y="1612900"/>
            <a:ext cx="304800" cy="457200"/>
            <a:chOff x="4080" y="1728"/>
            <a:chExt cx="192" cy="288"/>
          </a:xfrm>
        </p:grpSpPr>
        <p:sp>
          <p:nvSpPr>
            <p:cNvPr id="8253" name="Line 63"/>
            <p:cNvSpPr>
              <a:spLocks noChangeShapeType="1"/>
            </p:cNvSpPr>
            <p:nvPr/>
          </p:nvSpPr>
          <p:spPr bwMode="auto">
            <a:xfrm>
              <a:off x="4080" y="1872"/>
              <a:ext cx="96" cy="144"/>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sp>
          <p:nvSpPr>
            <p:cNvPr id="8254" name="Line 64"/>
            <p:cNvSpPr>
              <a:spLocks noChangeShapeType="1"/>
            </p:cNvSpPr>
            <p:nvPr/>
          </p:nvSpPr>
          <p:spPr bwMode="auto">
            <a:xfrm>
              <a:off x="4128" y="1728"/>
              <a:ext cx="48" cy="288"/>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sp>
          <p:nvSpPr>
            <p:cNvPr id="8255" name="Line 65"/>
            <p:cNvSpPr>
              <a:spLocks noChangeShapeType="1"/>
            </p:cNvSpPr>
            <p:nvPr/>
          </p:nvSpPr>
          <p:spPr bwMode="auto">
            <a:xfrm flipH="1">
              <a:off x="4176" y="1824"/>
              <a:ext cx="48" cy="192"/>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sp>
          <p:nvSpPr>
            <p:cNvPr id="8256" name="Line 66"/>
            <p:cNvSpPr>
              <a:spLocks noChangeShapeType="1"/>
            </p:cNvSpPr>
            <p:nvPr/>
          </p:nvSpPr>
          <p:spPr bwMode="auto">
            <a:xfrm>
              <a:off x="4080" y="1968"/>
              <a:ext cx="96" cy="48"/>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sp>
          <p:nvSpPr>
            <p:cNvPr id="8257" name="Line 67"/>
            <p:cNvSpPr>
              <a:spLocks noChangeShapeType="1"/>
            </p:cNvSpPr>
            <p:nvPr/>
          </p:nvSpPr>
          <p:spPr bwMode="auto">
            <a:xfrm flipH="1">
              <a:off x="4176" y="1920"/>
              <a:ext cx="96" cy="96"/>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grpSp>
      <p:grpSp>
        <p:nvGrpSpPr>
          <p:cNvPr id="12" name="Group 68"/>
          <p:cNvGrpSpPr/>
          <p:nvPr/>
        </p:nvGrpSpPr>
        <p:grpSpPr bwMode="auto">
          <a:xfrm>
            <a:off x="7874000" y="2286000"/>
            <a:ext cx="304800" cy="457200"/>
            <a:chOff x="4080" y="1728"/>
            <a:chExt cx="192" cy="288"/>
          </a:xfrm>
        </p:grpSpPr>
        <p:sp>
          <p:nvSpPr>
            <p:cNvPr id="8248" name="Line 69"/>
            <p:cNvSpPr>
              <a:spLocks noChangeShapeType="1"/>
            </p:cNvSpPr>
            <p:nvPr/>
          </p:nvSpPr>
          <p:spPr bwMode="auto">
            <a:xfrm>
              <a:off x="4080" y="1872"/>
              <a:ext cx="96" cy="144"/>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sp>
          <p:nvSpPr>
            <p:cNvPr id="8249" name="Line 70"/>
            <p:cNvSpPr>
              <a:spLocks noChangeShapeType="1"/>
            </p:cNvSpPr>
            <p:nvPr/>
          </p:nvSpPr>
          <p:spPr bwMode="auto">
            <a:xfrm>
              <a:off x="4128" y="1728"/>
              <a:ext cx="48" cy="288"/>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sp>
          <p:nvSpPr>
            <p:cNvPr id="8250" name="Line 71"/>
            <p:cNvSpPr>
              <a:spLocks noChangeShapeType="1"/>
            </p:cNvSpPr>
            <p:nvPr/>
          </p:nvSpPr>
          <p:spPr bwMode="auto">
            <a:xfrm flipH="1">
              <a:off x="4176" y="1824"/>
              <a:ext cx="48" cy="192"/>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sp>
          <p:nvSpPr>
            <p:cNvPr id="8251" name="Line 72"/>
            <p:cNvSpPr>
              <a:spLocks noChangeShapeType="1"/>
            </p:cNvSpPr>
            <p:nvPr/>
          </p:nvSpPr>
          <p:spPr bwMode="auto">
            <a:xfrm>
              <a:off x="4080" y="1968"/>
              <a:ext cx="96" cy="48"/>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sp>
          <p:nvSpPr>
            <p:cNvPr id="8252" name="Line 73"/>
            <p:cNvSpPr>
              <a:spLocks noChangeShapeType="1"/>
            </p:cNvSpPr>
            <p:nvPr/>
          </p:nvSpPr>
          <p:spPr bwMode="auto">
            <a:xfrm flipH="1">
              <a:off x="4176" y="1920"/>
              <a:ext cx="96" cy="96"/>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grpSp>
      <p:grpSp>
        <p:nvGrpSpPr>
          <p:cNvPr id="13" name="Group 74"/>
          <p:cNvGrpSpPr/>
          <p:nvPr/>
        </p:nvGrpSpPr>
        <p:grpSpPr bwMode="auto">
          <a:xfrm>
            <a:off x="8420100" y="2286000"/>
            <a:ext cx="304800" cy="457200"/>
            <a:chOff x="4080" y="1728"/>
            <a:chExt cx="192" cy="288"/>
          </a:xfrm>
        </p:grpSpPr>
        <p:sp>
          <p:nvSpPr>
            <p:cNvPr id="8243" name="Line 75"/>
            <p:cNvSpPr>
              <a:spLocks noChangeShapeType="1"/>
            </p:cNvSpPr>
            <p:nvPr/>
          </p:nvSpPr>
          <p:spPr bwMode="auto">
            <a:xfrm>
              <a:off x="4080" y="1872"/>
              <a:ext cx="96" cy="144"/>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sp>
          <p:nvSpPr>
            <p:cNvPr id="8244" name="Line 76"/>
            <p:cNvSpPr>
              <a:spLocks noChangeShapeType="1"/>
            </p:cNvSpPr>
            <p:nvPr/>
          </p:nvSpPr>
          <p:spPr bwMode="auto">
            <a:xfrm>
              <a:off x="4128" y="1728"/>
              <a:ext cx="48" cy="288"/>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sp>
          <p:nvSpPr>
            <p:cNvPr id="8245" name="Line 77"/>
            <p:cNvSpPr>
              <a:spLocks noChangeShapeType="1"/>
            </p:cNvSpPr>
            <p:nvPr/>
          </p:nvSpPr>
          <p:spPr bwMode="auto">
            <a:xfrm flipH="1">
              <a:off x="4176" y="1824"/>
              <a:ext cx="48" cy="192"/>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sp>
          <p:nvSpPr>
            <p:cNvPr id="8246" name="Line 78"/>
            <p:cNvSpPr>
              <a:spLocks noChangeShapeType="1"/>
            </p:cNvSpPr>
            <p:nvPr/>
          </p:nvSpPr>
          <p:spPr bwMode="auto">
            <a:xfrm>
              <a:off x="4080" y="1968"/>
              <a:ext cx="96" cy="48"/>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sp>
          <p:nvSpPr>
            <p:cNvPr id="8247" name="Line 79"/>
            <p:cNvSpPr>
              <a:spLocks noChangeShapeType="1"/>
            </p:cNvSpPr>
            <p:nvPr/>
          </p:nvSpPr>
          <p:spPr bwMode="auto">
            <a:xfrm flipH="1">
              <a:off x="4176" y="1920"/>
              <a:ext cx="96" cy="96"/>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grpSp>
      <p:grpSp>
        <p:nvGrpSpPr>
          <p:cNvPr id="14" name="Group 80"/>
          <p:cNvGrpSpPr/>
          <p:nvPr/>
        </p:nvGrpSpPr>
        <p:grpSpPr bwMode="auto">
          <a:xfrm>
            <a:off x="8356600" y="1676400"/>
            <a:ext cx="304800" cy="457200"/>
            <a:chOff x="4080" y="1728"/>
            <a:chExt cx="192" cy="288"/>
          </a:xfrm>
        </p:grpSpPr>
        <p:sp>
          <p:nvSpPr>
            <p:cNvPr id="8238" name="Line 81"/>
            <p:cNvSpPr>
              <a:spLocks noChangeShapeType="1"/>
            </p:cNvSpPr>
            <p:nvPr/>
          </p:nvSpPr>
          <p:spPr bwMode="auto">
            <a:xfrm>
              <a:off x="4080" y="1872"/>
              <a:ext cx="96" cy="144"/>
            </a:xfrm>
            <a:prstGeom prst="line">
              <a:avLst/>
            </a:prstGeom>
            <a:noFill/>
            <a:ln w="38100">
              <a:solidFill>
                <a:srgbClr val="33CC33"/>
              </a:solidFill>
              <a:round/>
            </a:ln>
            <a:extLst>
              <a:ext uri="{909E8E84-426E-40DD-AFC4-6F175D3DCCD1}">
                <a14:hiddenFill xmlns:a14="http://schemas.microsoft.com/office/drawing/2010/main">
                  <a:noFill/>
                </a14:hiddenFill>
              </a:ext>
            </a:extLst>
          </p:spPr>
          <p:txBody>
            <a:bodyPr/>
            <a:lstStyle/>
            <a:p>
              <a:endParaRPr lang="en-US"/>
            </a:p>
          </p:txBody>
        </p:sp>
        <p:sp>
          <p:nvSpPr>
            <p:cNvPr id="8239" name="Line 82"/>
            <p:cNvSpPr>
              <a:spLocks noChangeShapeType="1"/>
            </p:cNvSpPr>
            <p:nvPr/>
          </p:nvSpPr>
          <p:spPr bwMode="auto">
            <a:xfrm>
              <a:off x="4128" y="1728"/>
              <a:ext cx="48" cy="288"/>
            </a:xfrm>
            <a:prstGeom prst="line">
              <a:avLst/>
            </a:prstGeom>
            <a:noFill/>
            <a:ln w="38100">
              <a:solidFill>
                <a:srgbClr val="33CC33"/>
              </a:solidFill>
              <a:round/>
            </a:ln>
            <a:extLst>
              <a:ext uri="{909E8E84-426E-40DD-AFC4-6F175D3DCCD1}">
                <a14:hiddenFill xmlns:a14="http://schemas.microsoft.com/office/drawing/2010/main">
                  <a:noFill/>
                </a14:hiddenFill>
              </a:ext>
            </a:extLst>
          </p:spPr>
          <p:txBody>
            <a:bodyPr/>
            <a:lstStyle/>
            <a:p>
              <a:endParaRPr lang="en-US"/>
            </a:p>
          </p:txBody>
        </p:sp>
        <p:sp>
          <p:nvSpPr>
            <p:cNvPr id="8240" name="Line 83"/>
            <p:cNvSpPr>
              <a:spLocks noChangeShapeType="1"/>
            </p:cNvSpPr>
            <p:nvPr/>
          </p:nvSpPr>
          <p:spPr bwMode="auto">
            <a:xfrm flipH="1">
              <a:off x="4176" y="1824"/>
              <a:ext cx="48" cy="192"/>
            </a:xfrm>
            <a:prstGeom prst="line">
              <a:avLst/>
            </a:prstGeom>
            <a:noFill/>
            <a:ln w="38100">
              <a:solidFill>
                <a:srgbClr val="33CC33"/>
              </a:solidFill>
              <a:round/>
            </a:ln>
            <a:extLst>
              <a:ext uri="{909E8E84-426E-40DD-AFC4-6F175D3DCCD1}">
                <a14:hiddenFill xmlns:a14="http://schemas.microsoft.com/office/drawing/2010/main">
                  <a:noFill/>
                </a14:hiddenFill>
              </a:ext>
            </a:extLst>
          </p:spPr>
          <p:txBody>
            <a:bodyPr/>
            <a:lstStyle/>
            <a:p>
              <a:endParaRPr lang="en-US"/>
            </a:p>
          </p:txBody>
        </p:sp>
        <p:sp>
          <p:nvSpPr>
            <p:cNvPr id="8241" name="Line 84"/>
            <p:cNvSpPr>
              <a:spLocks noChangeShapeType="1"/>
            </p:cNvSpPr>
            <p:nvPr/>
          </p:nvSpPr>
          <p:spPr bwMode="auto">
            <a:xfrm>
              <a:off x="4080" y="1968"/>
              <a:ext cx="96" cy="48"/>
            </a:xfrm>
            <a:prstGeom prst="line">
              <a:avLst/>
            </a:prstGeom>
            <a:noFill/>
            <a:ln w="38100">
              <a:solidFill>
                <a:srgbClr val="33CC33"/>
              </a:solidFill>
              <a:round/>
            </a:ln>
            <a:extLst>
              <a:ext uri="{909E8E84-426E-40DD-AFC4-6F175D3DCCD1}">
                <a14:hiddenFill xmlns:a14="http://schemas.microsoft.com/office/drawing/2010/main">
                  <a:noFill/>
                </a14:hiddenFill>
              </a:ext>
            </a:extLst>
          </p:spPr>
          <p:txBody>
            <a:bodyPr/>
            <a:lstStyle/>
            <a:p>
              <a:endParaRPr lang="en-US"/>
            </a:p>
          </p:txBody>
        </p:sp>
        <p:sp>
          <p:nvSpPr>
            <p:cNvPr id="8242" name="Line 85"/>
            <p:cNvSpPr>
              <a:spLocks noChangeShapeType="1"/>
            </p:cNvSpPr>
            <p:nvPr/>
          </p:nvSpPr>
          <p:spPr bwMode="auto">
            <a:xfrm flipH="1">
              <a:off x="4176" y="1920"/>
              <a:ext cx="96" cy="96"/>
            </a:xfrm>
            <a:prstGeom prst="line">
              <a:avLst/>
            </a:prstGeom>
            <a:noFill/>
            <a:ln w="38100">
              <a:solidFill>
                <a:srgbClr val="33CC33"/>
              </a:solidFill>
              <a:round/>
            </a:ln>
            <a:extLst>
              <a:ext uri="{909E8E84-426E-40DD-AFC4-6F175D3DCCD1}">
                <a14:hiddenFill xmlns:a14="http://schemas.microsoft.com/office/drawing/2010/main">
                  <a:noFill/>
                </a14:hiddenFill>
              </a:ext>
            </a:extLst>
          </p:spPr>
          <p:txBody>
            <a:bodyPr/>
            <a:lstStyle/>
            <a:p>
              <a:endParaRPr lang="en-US"/>
            </a:p>
          </p:txBody>
        </p:sp>
      </p:grpSp>
      <p:grpSp>
        <p:nvGrpSpPr>
          <p:cNvPr id="15" name="Group 86"/>
          <p:cNvGrpSpPr/>
          <p:nvPr/>
        </p:nvGrpSpPr>
        <p:grpSpPr bwMode="auto">
          <a:xfrm>
            <a:off x="7924800" y="1676400"/>
            <a:ext cx="304800" cy="457200"/>
            <a:chOff x="4080" y="1728"/>
            <a:chExt cx="192" cy="288"/>
          </a:xfrm>
        </p:grpSpPr>
        <p:sp>
          <p:nvSpPr>
            <p:cNvPr id="8233" name="Line 87"/>
            <p:cNvSpPr>
              <a:spLocks noChangeShapeType="1"/>
            </p:cNvSpPr>
            <p:nvPr/>
          </p:nvSpPr>
          <p:spPr bwMode="auto">
            <a:xfrm>
              <a:off x="4080" y="1872"/>
              <a:ext cx="96" cy="144"/>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sp>
          <p:nvSpPr>
            <p:cNvPr id="8234" name="Line 88"/>
            <p:cNvSpPr>
              <a:spLocks noChangeShapeType="1"/>
            </p:cNvSpPr>
            <p:nvPr/>
          </p:nvSpPr>
          <p:spPr bwMode="auto">
            <a:xfrm>
              <a:off x="4128" y="1728"/>
              <a:ext cx="48" cy="288"/>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sp>
          <p:nvSpPr>
            <p:cNvPr id="8235" name="Line 89"/>
            <p:cNvSpPr>
              <a:spLocks noChangeShapeType="1"/>
            </p:cNvSpPr>
            <p:nvPr/>
          </p:nvSpPr>
          <p:spPr bwMode="auto">
            <a:xfrm flipH="1">
              <a:off x="4176" y="1824"/>
              <a:ext cx="48" cy="192"/>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sp>
          <p:nvSpPr>
            <p:cNvPr id="8236" name="Line 90"/>
            <p:cNvSpPr>
              <a:spLocks noChangeShapeType="1"/>
            </p:cNvSpPr>
            <p:nvPr/>
          </p:nvSpPr>
          <p:spPr bwMode="auto">
            <a:xfrm>
              <a:off x="4080" y="1968"/>
              <a:ext cx="96" cy="48"/>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sp>
          <p:nvSpPr>
            <p:cNvPr id="8237" name="Line 91"/>
            <p:cNvSpPr>
              <a:spLocks noChangeShapeType="1"/>
            </p:cNvSpPr>
            <p:nvPr/>
          </p:nvSpPr>
          <p:spPr bwMode="auto">
            <a:xfrm flipH="1">
              <a:off x="4176" y="1920"/>
              <a:ext cx="96" cy="96"/>
            </a:xfrm>
            <a:prstGeom prst="line">
              <a:avLst/>
            </a:prstGeom>
            <a:noFill/>
            <a:ln w="28575">
              <a:solidFill>
                <a:srgbClr val="006600"/>
              </a:solidFill>
              <a:round/>
            </a:ln>
            <a:extLst>
              <a:ext uri="{909E8E84-426E-40DD-AFC4-6F175D3DCCD1}">
                <a14:hiddenFill xmlns:a14="http://schemas.microsoft.com/office/drawing/2010/main">
                  <a:noFill/>
                </a14:hiddenFill>
              </a:ext>
            </a:extLst>
          </p:spPr>
          <p:txBody>
            <a:bodyPr/>
            <a:lstStyle/>
            <a:p>
              <a:endParaRPr lang="en-US"/>
            </a:p>
          </p:txBody>
        </p:sp>
      </p:grpSp>
      <p:grpSp>
        <p:nvGrpSpPr>
          <p:cNvPr id="16" name="Group 92"/>
          <p:cNvGrpSpPr/>
          <p:nvPr/>
        </p:nvGrpSpPr>
        <p:grpSpPr bwMode="auto">
          <a:xfrm>
            <a:off x="6146800" y="1625600"/>
            <a:ext cx="304800" cy="457200"/>
            <a:chOff x="4080" y="1728"/>
            <a:chExt cx="192" cy="288"/>
          </a:xfrm>
        </p:grpSpPr>
        <p:sp>
          <p:nvSpPr>
            <p:cNvPr id="8228" name="Line 93"/>
            <p:cNvSpPr>
              <a:spLocks noChangeShapeType="1"/>
            </p:cNvSpPr>
            <p:nvPr/>
          </p:nvSpPr>
          <p:spPr bwMode="auto">
            <a:xfrm>
              <a:off x="4080" y="1872"/>
              <a:ext cx="96" cy="144"/>
            </a:xfrm>
            <a:prstGeom prst="line">
              <a:avLst/>
            </a:prstGeom>
            <a:noFill/>
            <a:ln w="28575">
              <a:solidFill>
                <a:srgbClr val="996633"/>
              </a:solidFill>
              <a:round/>
            </a:ln>
            <a:extLst>
              <a:ext uri="{909E8E84-426E-40DD-AFC4-6F175D3DCCD1}">
                <a14:hiddenFill xmlns:a14="http://schemas.microsoft.com/office/drawing/2010/main">
                  <a:noFill/>
                </a14:hiddenFill>
              </a:ext>
            </a:extLst>
          </p:spPr>
          <p:txBody>
            <a:bodyPr/>
            <a:lstStyle/>
            <a:p>
              <a:endParaRPr lang="en-US"/>
            </a:p>
          </p:txBody>
        </p:sp>
        <p:sp>
          <p:nvSpPr>
            <p:cNvPr id="8229" name="Line 94"/>
            <p:cNvSpPr>
              <a:spLocks noChangeShapeType="1"/>
            </p:cNvSpPr>
            <p:nvPr/>
          </p:nvSpPr>
          <p:spPr bwMode="auto">
            <a:xfrm>
              <a:off x="4128" y="1728"/>
              <a:ext cx="48" cy="288"/>
            </a:xfrm>
            <a:prstGeom prst="line">
              <a:avLst/>
            </a:prstGeom>
            <a:noFill/>
            <a:ln w="28575">
              <a:solidFill>
                <a:srgbClr val="996633"/>
              </a:solidFill>
              <a:round/>
            </a:ln>
            <a:extLst>
              <a:ext uri="{909E8E84-426E-40DD-AFC4-6F175D3DCCD1}">
                <a14:hiddenFill xmlns:a14="http://schemas.microsoft.com/office/drawing/2010/main">
                  <a:noFill/>
                </a14:hiddenFill>
              </a:ext>
            </a:extLst>
          </p:spPr>
          <p:txBody>
            <a:bodyPr/>
            <a:lstStyle/>
            <a:p>
              <a:endParaRPr lang="en-US"/>
            </a:p>
          </p:txBody>
        </p:sp>
        <p:sp>
          <p:nvSpPr>
            <p:cNvPr id="8230" name="Line 95"/>
            <p:cNvSpPr>
              <a:spLocks noChangeShapeType="1"/>
            </p:cNvSpPr>
            <p:nvPr/>
          </p:nvSpPr>
          <p:spPr bwMode="auto">
            <a:xfrm flipH="1">
              <a:off x="4176" y="1824"/>
              <a:ext cx="48" cy="192"/>
            </a:xfrm>
            <a:prstGeom prst="line">
              <a:avLst/>
            </a:prstGeom>
            <a:noFill/>
            <a:ln w="28575">
              <a:solidFill>
                <a:srgbClr val="996633"/>
              </a:solidFill>
              <a:round/>
            </a:ln>
            <a:extLst>
              <a:ext uri="{909E8E84-426E-40DD-AFC4-6F175D3DCCD1}">
                <a14:hiddenFill xmlns:a14="http://schemas.microsoft.com/office/drawing/2010/main">
                  <a:noFill/>
                </a14:hiddenFill>
              </a:ext>
            </a:extLst>
          </p:spPr>
          <p:txBody>
            <a:bodyPr/>
            <a:lstStyle/>
            <a:p>
              <a:endParaRPr lang="en-US"/>
            </a:p>
          </p:txBody>
        </p:sp>
        <p:sp>
          <p:nvSpPr>
            <p:cNvPr id="8231" name="Line 96"/>
            <p:cNvSpPr>
              <a:spLocks noChangeShapeType="1"/>
            </p:cNvSpPr>
            <p:nvPr/>
          </p:nvSpPr>
          <p:spPr bwMode="auto">
            <a:xfrm>
              <a:off x="4080" y="1968"/>
              <a:ext cx="96" cy="48"/>
            </a:xfrm>
            <a:prstGeom prst="line">
              <a:avLst/>
            </a:prstGeom>
            <a:noFill/>
            <a:ln w="28575">
              <a:solidFill>
                <a:srgbClr val="996633"/>
              </a:solidFill>
              <a:round/>
            </a:ln>
            <a:extLst>
              <a:ext uri="{909E8E84-426E-40DD-AFC4-6F175D3DCCD1}">
                <a14:hiddenFill xmlns:a14="http://schemas.microsoft.com/office/drawing/2010/main">
                  <a:noFill/>
                </a14:hiddenFill>
              </a:ext>
            </a:extLst>
          </p:spPr>
          <p:txBody>
            <a:bodyPr/>
            <a:lstStyle/>
            <a:p>
              <a:endParaRPr lang="en-US"/>
            </a:p>
          </p:txBody>
        </p:sp>
        <p:sp>
          <p:nvSpPr>
            <p:cNvPr id="8232" name="Line 97"/>
            <p:cNvSpPr>
              <a:spLocks noChangeShapeType="1"/>
            </p:cNvSpPr>
            <p:nvPr/>
          </p:nvSpPr>
          <p:spPr bwMode="auto">
            <a:xfrm flipH="1">
              <a:off x="4176" y="1920"/>
              <a:ext cx="96" cy="96"/>
            </a:xfrm>
            <a:prstGeom prst="line">
              <a:avLst/>
            </a:prstGeom>
            <a:noFill/>
            <a:ln w="28575">
              <a:solidFill>
                <a:srgbClr val="996633"/>
              </a:solidFill>
              <a:round/>
            </a:ln>
            <a:extLst>
              <a:ext uri="{909E8E84-426E-40DD-AFC4-6F175D3DCCD1}">
                <a14:hiddenFill xmlns:a14="http://schemas.microsoft.com/office/drawing/2010/main">
                  <a:noFill/>
                </a14:hiddenFill>
              </a:ext>
            </a:extLst>
          </p:spPr>
          <p:txBody>
            <a:bodyPr/>
            <a:lstStyle/>
            <a:p>
              <a:endParaRPr lang="en-US"/>
            </a:p>
          </p:txBody>
        </p:sp>
      </p:grpSp>
      <p:grpSp>
        <p:nvGrpSpPr>
          <p:cNvPr id="17" name="Group 98"/>
          <p:cNvGrpSpPr/>
          <p:nvPr/>
        </p:nvGrpSpPr>
        <p:grpSpPr bwMode="auto">
          <a:xfrm>
            <a:off x="8547100" y="1676400"/>
            <a:ext cx="304800" cy="457200"/>
            <a:chOff x="4080" y="1728"/>
            <a:chExt cx="192" cy="288"/>
          </a:xfrm>
        </p:grpSpPr>
        <p:sp>
          <p:nvSpPr>
            <p:cNvPr id="8223" name="Line 99"/>
            <p:cNvSpPr>
              <a:spLocks noChangeShapeType="1"/>
            </p:cNvSpPr>
            <p:nvPr/>
          </p:nvSpPr>
          <p:spPr bwMode="auto">
            <a:xfrm>
              <a:off x="4080" y="1872"/>
              <a:ext cx="96" cy="144"/>
            </a:xfrm>
            <a:prstGeom prst="line">
              <a:avLst/>
            </a:prstGeom>
            <a:noFill/>
            <a:ln w="28575">
              <a:solidFill>
                <a:srgbClr val="996633"/>
              </a:solidFill>
              <a:round/>
            </a:ln>
            <a:extLst>
              <a:ext uri="{909E8E84-426E-40DD-AFC4-6F175D3DCCD1}">
                <a14:hiddenFill xmlns:a14="http://schemas.microsoft.com/office/drawing/2010/main">
                  <a:noFill/>
                </a14:hiddenFill>
              </a:ext>
            </a:extLst>
          </p:spPr>
          <p:txBody>
            <a:bodyPr/>
            <a:lstStyle/>
            <a:p>
              <a:endParaRPr lang="en-US"/>
            </a:p>
          </p:txBody>
        </p:sp>
        <p:sp>
          <p:nvSpPr>
            <p:cNvPr id="8224" name="Line 100"/>
            <p:cNvSpPr>
              <a:spLocks noChangeShapeType="1"/>
            </p:cNvSpPr>
            <p:nvPr/>
          </p:nvSpPr>
          <p:spPr bwMode="auto">
            <a:xfrm>
              <a:off x="4128" y="1728"/>
              <a:ext cx="48" cy="288"/>
            </a:xfrm>
            <a:prstGeom prst="line">
              <a:avLst/>
            </a:prstGeom>
            <a:noFill/>
            <a:ln w="28575">
              <a:solidFill>
                <a:srgbClr val="996633"/>
              </a:solidFill>
              <a:round/>
            </a:ln>
            <a:extLst>
              <a:ext uri="{909E8E84-426E-40DD-AFC4-6F175D3DCCD1}">
                <a14:hiddenFill xmlns:a14="http://schemas.microsoft.com/office/drawing/2010/main">
                  <a:noFill/>
                </a14:hiddenFill>
              </a:ext>
            </a:extLst>
          </p:spPr>
          <p:txBody>
            <a:bodyPr/>
            <a:lstStyle/>
            <a:p>
              <a:endParaRPr lang="en-US"/>
            </a:p>
          </p:txBody>
        </p:sp>
        <p:sp>
          <p:nvSpPr>
            <p:cNvPr id="8225" name="Line 101"/>
            <p:cNvSpPr>
              <a:spLocks noChangeShapeType="1"/>
            </p:cNvSpPr>
            <p:nvPr/>
          </p:nvSpPr>
          <p:spPr bwMode="auto">
            <a:xfrm flipH="1">
              <a:off x="4176" y="1824"/>
              <a:ext cx="48" cy="192"/>
            </a:xfrm>
            <a:prstGeom prst="line">
              <a:avLst/>
            </a:prstGeom>
            <a:noFill/>
            <a:ln w="28575">
              <a:solidFill>
                <a:srgbClr val="996633"/>
              </a:solidFill>
              <a:round/>
            </a:ln>
            <a:extLst>
              <a:ext uri="{909E8E84-426E-40DD-AFC4-6F175D3DCCD1}">
                <a14:hiddenFill xmlns:a14="http://schemas.microsoft.com/office/drawing/2010/main">
                  <a:noFill/>
                </a14:hiddenFill>
              </a:ext>
            </a:extLst>
          </p:spPr>
          <p:txBody>
            <a:bodyPr/>
            <a:lstStyle/>
            <a:p>
              <a:endParaRPr lang="en-US"/>
            </a:p>
          </p:txBody>
        </p:sp>
        <p:sp>
          <p:nvSpPr>
            <p:cNvPr id="8226" name="Line 102"/>
            <p:cNvSpPr>
              <a:spLocks noChangeShapeType="1"/>
            </p:cNvSpPr>
            <p:nvPr/>
          </p:nvSpPr>
          <p:spPr bwMode="auto">
            <a:xfrm>
              <a:off x="4080" y="1968"/>
              <a:ext cx="96" cy="48"/>
            </a:xfrm>
            <a:prstGeom prst="line">
              <a:avLst/>
            </a:prstGeom>
            <a:noFill/>
            <a:ln w="28575">
              <a:solidFill>
                <a:srgbClr val="996633"/>
              </a:solidFill>
              <a:round/>
            </a:ln>
            <a:extLst>
              <a:ext uri="{909E8E84-426E-40DD-AFC4-6F175D3DCCD1}">
                <a14:hiddenFill xmlns:a14="http://schemas.microsoft.com/office/drawing/2010/main">
                  <a:noFill/>
                </a14:hiddenFill>
              </a:ext>
            </a:extLst>
          </p:spPr>
          <p:txBody>
            <a:bodyPr/>
            <a:lstStyle/>
            <a:p>
              <a:endParaRPr lang="en-US"/>
            </a:p>
          </p:txBody>
        </p:sp>
        <p:sp>
          <p:nvSpPr>
            <p:cNvPr id="8227" name="Line 103"/>
            <p:cNvSpPr>
              <a:spLocks noChangeShapeType="1"/>
            </p:cNvSpPr>
            <p:nvPr/>
          </p:nvSpPr>
          <p:spPr bwMode="auto">
            <a:xfrm flipH="1">
              <a:off x="4176" y="1920"/>
              <a:ext cx="96" cy="96"/>
            </a:xfrm>
            <a:prstGeom prst="line">
              <a:avLst/>
            </a:prstGeom>
            <a:noFill/>
            <a:ln w="28575">
              <a:solidFill>
                <a:srgbClr val="996633"/>
              </a:solidFill>
              <a:round/>
            </a:ln>
            <a:extLst>
              <a:ext uri="{909E8E84-426E-40DD-AFC4-6F175D3DCCD1}">
                <a14:hiddenFill xmlns:a14="http://schemas.microsoft.com/office/drawing/2010/main">
                  <a:noFill/>
                </a14:hiddenFill>
              </a:ext>
            </a:extLst>
          </p:spPr>
          <p:txBody>
            <a:bodyPr/>
            <a:lstStyle/>
            <a:p>
              <a:endParaRPr lang="en-US"/>
            </a:p>
          </p:txBody>
        </p:sp>
      </p:grpSp>
      <p:sp>
        <p:nvSpPr>
          <p:cNvPr id="8212" name="Text Box 104"/>
          <p:cNvSpPr txBox="1">
            <a:spLocks noChangeArrowheads="1"/>
          </p:cNvSpPr>
          <p:nvPr/>
        </p:nvSpPr>
        <p:spPr bwMode="auto">
          <a:xfrm>
            <a:off x="6019800" y="3581400"/>
            <a:ext cx="1981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eaLnBrk="1" hangingPunct="1">
              <a:spcBef>
                <a:spcPct val="50000"/>
              </a:spcBef>
            </a:pPr>
            <a:r>
              <a:rPr lang="en-US" altLang="en-US" sz="2400" b="1" u="none">
                <a:solidFill>
                  <a:schemeClr val="bg1"/>
                </a:solidFill>
                <a:latin typeface="Arial" panose="020B0604020202020204" pitchFamily="34" charset="0"/>
              </a:rPr>
              <a:t>Dặm cây</a:t>
            </a:r>
          </a:p>
        </p:txBody>
      </p:sp>
      <p:sp>
        <p:nvSpPr>
          <p:cNvPr id="5225" name="Text Box 105"/>
          <p:cNvSpPr txBox="1">
            <a:spLocks noChangeArrowheads="1"/>
          </p:cNvSpPr>
          <p:nvPr/>
        </p:nvSpPr>
        <p:spPr bwMode="auto">
          <a:xfrm>
            <a:off x="4470400" y="6070321"/>
            <a:ext cx="47244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eaLnBrk="1" hangingPunct="1">
              <a:spcBef>
                <a:spcPct val="50000"/>
              </a:spcBef>
            </a:pPr>
            <a:r>
              <a:rPr lang="en-US" altLang="en-US" sz="3600" b="1" u="none" dirty="0" err="1"/>
              <a:t>Thế</a:t>
            </a:r>
            <a:r>
              <a:rPr lang="en-US" altLang="en-US" sz="3600" b="1" u="none" dirty="0"/>
              <a:t> </a:t>
            </a:r>
            <a:r>
              <a:rPr lang="en-US" altLang="en-US" sz="3600" b="1" u="none" dirty="0" err="1"/>
              <a:t>nào</a:t>
            </a:r>
            <a:r>
              <a:rPr lang="en-US" altLang="en-US" sz="3600" b="1" u="none" dirty="0"/>
              <a:t> </a:t>
            </a:r>
            <a:r>
              <a:rPr lang="en-US" altLang="en-US" sz="3600" b="1" u="none" dirty="0" err="1"/>
              <a:t>là</a:t>
            </a:r>
            <a:r>
              <a:rPr lang="en-US" altLang="en-US" sz="3600" b="1" u="none" dirty="0"/>
              <a:t> </a:t>
            </a:r>
            <a:r>
              <a:rPr lang="en-US" altLang="en-US" sz="3600" b="1" u="none" dirty="0" err="1"/>
              <a:t>dặm</a:t>
            </a:r>
            <a:r>
              <a:rPr lang="en-US" altLang="en-US" sz="3600" b="1" u="none" dirty="0"/>
              <a:t> </a:t>
            </a:r>
            <a:r>
              <a:rPr lang="en-US" altLang="en-US" sz="3600" b="1" u="none" dirty="0" err="1"/>
              <a:t>cây</a:t>
            </a:r>
            <a:r>
              <a:rPr lang="en-US" altLang="en-US" sz="3600" b="1" u="none" dirty="0"/>
              <a:t> ?</a:t>
            </a:r>
          </a:p>
        </p:txBody>
      </p:sp>
      <p:sp>
        <p:nvSpPr>
          <p:cNvPr id="5230" name="Text Box 110"/>
          <p:cNvSpPr txBox="1">
            <a:spLocks noChangeArrowheads="1"/>
          </p:cNvSpPr>
          <p:nvPr/>
        </p:nvSpPr>
        <p:spPr bwMode="auto">
          <a:xfrm>
            <a:off x="6934200" y="228600"/>
            <a:ext cx="1676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eaLnBrk="1" hangingPunct="1">
              <a:spcBef>
                <a:spcPct val="50000"/>
              </a:spcBef>
            </a:pPr>
            <a:r>
              <a:rPr lang="en-US" altLang="en-US" sz="2400" b="1" u="none"/>
              <a:t>Cây chết</a:t>
            </a:r>
          </a:p>
        </p:txBody>
      </p:sp>
      <p:sp>
        <p:nvSpPr>
          <p:cNvPr id="5231" name="Text Box 111"/>
          <p:cNvSpPr txBox="1">
            <a:spLocks noChangeArrowheads="1"/>
          </p:cNvSpPr>
          <p:nvPr/>
        </p:nvSpPr>
        <p:spPr bwMode="auto">
          <a:xfrm>
            <a:off x="4191000" y="3581400"/>
            <a:ext cx="12954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eaLnBrk="1" hangingPunct="1">
              <a:spcBef>
                <a:spcPct val="50000"/>
              </a:spcBef>
            </a:pPr>
            <a:r>
              <a:rPr lang="en-US" altLang="en-US" sz="2400" b="1" u="none" dirty="0" err="1"/>
              <a:t>Dặm</a:t>
            </a:r>
            <a:endParaRPr lang="en-US" altLang="en-US" sz="2400" b="1" u="none" dirty="0"/>
          </a:p>
        </p:txBody>
      </p:sp>
      <p:sp>
        <p:nvSpPr>
          <p:cNvPr id="5232" name="Line 112"/>
          <p:cNvSpPr>
            <a:spLocks noChangeShapeType="1"/>
          </p:cNvSpPr>
          <p:nvPr/>
        </p:nvSpPr>
        <p:spPr bwMode="auto">
          <a:xfrm flipV="1">
            <a:off x="4572000" y="2819400"/>
            <a:ext cx="228600" cy="812800"/>
          </a:xfrm>
          <a:prstGeom prst="line">
            <a:avLst/>
          </a:prstGeom>
          <a:noFill/>
          <a:ln w="57150">
            <a:solidFill>
              <a:srgbClr val="FF0000"/>
            </a:solidFill>
            <a:rou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8218" name="Line 114"/>
          <p:cNvSpPr>
            <a:spLocks noChangeShapeType="1"/>
          </p:cNvSpPr>
          <p:nvPr/>
        </p:nvSpPr>
        <p:spPr bwMode="auto">
          <a:xfrm>
            <a:off x="4196522" y="5522"/>
            <a:ext cx="76200" cy="6858000"/>
          </a:xfrm>
          <a:prstGeom prst="line">
            <a:avLst/>
          </a:prstGeom>
          <a:noFill/>
          <a:ln w="38100" cmpd="dbl">
            <a:solidFill>
              <a:srgbClr val="0000FF"/>
            </a:solidFill>
            <a:round/>
          </a:ln>
          <a:extLst>
            <a:ext uri="{909E8E84-426E-40DD-AFC4-6F175D3DCCD1}">
              <a14:hiddenFill xmlns:a14="http://schemas.microsoft.com/office/drawing/2010/main">
                <a:noFill/>
              </a14:hiddenFill>
            </a:ext>
          </a:extLst>
        </p:spPr>
        <p:txBody>
          <a:bodyPr/>
          <a:lstStyle/>
          <a:p>
            <a:endParaRPr lang="en-US"/>
          </a:p>
        </p:txBody>
      </p:sp>
      <p:sp>
        <p:nvSpPr>
          <p:cNvPr id="8219" name="Text Box 201"/>
          <p:cNvSpPr txBox="1">
            <a:spLocks noChangeArrowheads="1"/>
          </p:cNvSpPr>
          <p:nvPr/>
        </p:nvSpPr>
        <p:spPr bwMode="auto">
          <a:xfrm>
            <a:off x="0" y="0"/>
            <a:ext cx="38100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eaLnBrk="1" hangingPunct="1">
              <a:spcBef>
                <a:spcPct val="50000"/>
              </a:spcBef>
            </a:pPr>
            <a:r>
              <a:rPr lang="en-US" altLang="en-US" sz="2400" b="1" u="none" dirty="0">
                <a:solidFill>
                  <a:srgbClr val="FF3300"/>
                </a:solidFill>
                <a:latin typeface="Arial" panose="020B0604020202020204" pitchFamily="34" charset="0"/>
              </a:rPr>
              <a:t>II. CHĂM SÓC CÂY TRỒNG</a:t>
            </a:r>
          </a:p>
        </p:txBody>
      </p:sp>
      <p:sp>
        <p:nvSpPr>
          <p:cNvPr id="111" name="Rectangle 110"/>
          <p:cNvSpPr>
            <a:spLocks noChangeArrowheads="1"/>
          </p:cNvSpPr>
          <p:nvPr/>
        </p:nvSpPr>
        <p:spPr bwMode="auto">
          <a:xfrm>
            <a:off x="4737928" y="5450713"/>
            <a:ext cx="404495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eaLnBrk="1" hangingPunct="1">
              <a:spcBef>
                <a:spcPct val="50000"/>
              </a:spcBef>
            </a:pPr>
            <a:r>
              <a:rPr lang="en-US" altLang="en-US" sz="3600" b="1" u="none" dirty="0" err="1"/>
              <a:t>Mục</a:t>
            </a:r>
            <a:r>
              <a:rPr lang="en-US" altLang="en-US" sz="3600" b="1" u="none" dirty="0"/>
              <a:t> </a:t>
            </a:r>
            <a:r>
              <a:rPr lang="en-US" altLang="en-US" sz="3600" b="1" u="none" dirty="0" err="1"/>
              <a:t>đích</a:t>
            </a:r>
            <a:r>
              <a:rPr lang="en-US" altLang="en-US" sz="3600" b="1" u="none" dirty="0"/>
              <a:t> </a:t>
            </a:r>
            <a:r>
              <a:rPr lang="en-US" altLang="en-US" sz="3600" b="1" u="none" dirty="0" err="1"/>
              <a:t>dặm</a:t>
            </a:r>
            <a:r>
              <a:rPr lang="en-US" altLang="en-US" sz="3600" b="1" u="none" dirty="0"/>
              <a:t> </a:t>
            </a:r>
            <a:r>
              <a:rPr lang="en-US" altLang="en-US" sz="3600" b="1" u="none" dirty="0" err="1"/>
              <a:t>cây</a:t>
            </a:r>
            <a:r>
              <a:rPr lang="en-US" altLang="en-US" sz="3600" b="1" u="none" dirty="0"/>
              <a:t>?</a:t>
            </a:r>
          </a:p>
        </p:txBody>
      </p:sp>
      <p:sp>
        <p:nvSpPr>
          <p:cNvPr id="112" name="Text Box 291"/>
          <p:cNvSpPr txBox="1">
            <a:spLocks noChangeArrowheads="1"/>
          </p:cNvSpPr>
          <p:nvPr/>
        </p:nvSpPr>
        <p:spPr bwMode="auto">
          <a:xfrm>
            <a:off x="152400" y="2819400"/>
            <a:ext cx="39624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eaLnBrk="1" hangingPunct="1">
              <a:spcBef>
                <a:spcPct val="50000"/>
              </a:spcBef>
            </a:pPr>
            <a:r>
              <a:rPr lang="en-US" altLang="en-US" sz="2400" u="none"/>
              <a:t>-Trồng vào chỗ cây chết, mọc thưa</a:t>
            </a:r>
          </a:p>
        </p:txBody>
      </p:sp>
      <p:sp>
        <p:nvSpPr>
          <p:cNvPr id="113" name="Text Box 291"/>
          <p:cNvSpPr txBox="1">
            <a:spLocks noChangeArrowheads="1"/>
          </p:cNvSpPr>
          <p:nvPr/>
        </p:nvSpPr>
        <p:spPr bwMode="auto">
          <a:xfrm>
            <a:off x="152400" y="3729038"/>
            <a:ext cx="39624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eaLnBrk="1" hangingPunct="1">
              <a:spcBef>
                <a:spcPct val="50000"/>
              </a:spcBef>
            </a:pPr>
            <a:r>
              <a:rPr lang="en-US" altLang="en-US" sz="2400" u="none">
                <a:sym typeface="Webdings" panose="05030102010509060703" pitchFamily="18" charset="2"/>
              </a:rPr>
              <a:t>Đảm bảo mật độ</a:t>
            </a:r>
          </a:p>
        </p:txBody>
      </p:sp>
      <p:sp>
        <p:nvSpPr>
          <p:cNvPr id="18" name="Rectangle 17"/>
          <p:cNvSpPr/>
          <p:nvPr/>
        </p:nvSpPr>
        <p:spPr>
          <a:xfrm>
            <a:off x="96630" y="4648200"/>
            <a:ext cx="3977309" cy="1569660"/>
          </a:xfrm>
          <a:prstGeom prst="rect">
            <a:avLst/>
          </a:prstGeom>
          <a:ln>
            <a:solidFill>
              <a:srgbClr val="FF0000"/>
            </a:solidFill>
          </a:ln>
        </p:spPr>
        <p:txBody>
          <a:bodyPr wrap="square">
            <a:spAutoFit/>
          </a:bodyPr>
          <a:lstStyle/>
          <a:p>
            <a:r>
              <a:rPr lang="en-US" sz="2400" dirty="0" err="1">
                <a:solidFill>
                  <a:srgbClr val="0070C0"/>
                </a:solidFill>
                <a:latin typeface="Times New Roman" panose="02020603050405020304" charset="0"/>
                <a:ea typeface="Tahoma" panose="020B0604030504040204" pitchFamily="34" charset="0"/>
                <a:cs typeface="Times New Roman" panose="02020603050405020304" charset="0"/>
              </a:rPr>
              <a:t>Kết</a:t>
            </a:r>
            <a:r>
              <a:rPr lang="en-US" sz="2400" dirty="0">
                <a:solidFill>
                  <a:srgbClr val="0070C0"/>
                </a:solidFill>
                <a:latin typeface="Times New Roman" panose="02020603050405020304" charset="0"/>
                <a:ea typeface="Tahoma" panose="020B0604030504040204" pitchFamily="34" charset="0"/>
                <a:cs typeface="Times New Roman" panose="02020603050405020304" charset="0"/>
              </a:rPr>
              <a:t> </a:t>
            </a:r>
            <a:r>
              <a:rPr lang="en-US" sz="2400" dirty="0" err="1">
                <a:solidFill>
                  <a:srgbClr val="0070C0"/>
                </a:solidFill>
                <a:latin typeface="Times New Roman" panose="02020603050405020304" charset="0"/>
                <a:ea typeface="Tahoma" panose="020B0604030504040204" pitchFamily="34" charset="0"/>
                <a:cs typeface="Times New Roman" panose="02020603050405020304" charset="0"/>
              </a:rPr>
              <a:t>luận</a:t>
            </a:r>
            <a:r>
              <a:rPr lang="en-US" sz="2400" dirty="0">
                <a:solidFill>
                  <a:srgbClr val="0070C0"/>
                </a:solidFill>
                <a:latin typeface="Times New Roman" panose="02020603050405020304" charset="0"/>
                <a:ea typeface="Tahoma" panose="020B0604030504040204" pitchFamily="34" charset="0"/>
                <a:cs typeface="Times New Roman" panose="02020603050405020304" charset="0"/>
              </a:rPr>
              <a:t>: </a:t>
            </a:r>
            <a:r>
              <a:rPr lang="vi-VN" sz="2400" dirty="0">
                <a:solidFill>
                  <a:srgbClr val="0070C0"/>
                </a:solidFill>
                <a:latin typeface="Times New Roman" panose="02020603050405020304" charset="0"/>
                <a:ea typeface="Tahoma" panose="020B0604030504040204" pitchFamily="34" charset="0"/>
                <a:cs typeface="Times New Roman" panose="02020603050405020304" charset="0"/>
              </a:rPr>
              <a:t>Tỉa, dặm cây nhằm đảm b</a:t>
            </a:r>
            <a:r>
              <a:rPr lang="en-US" sz="2400" dirty="0">
                <a:solidFill>
                  <a:srgbClr val="0070C0"/>
                </a:solidFill>
                <a:latin typeface="Times New Roman" panose="02020603050405020304" charset="0"/>
                <a:ea typeface="Tahoma" panose="020B0604030504040204" pitchFamily="34" charset="0"/>
                <a:cs typeface="Times New Roman" panose="02020603050405020304" charset="0"/>
              </a:rPr>
              <a:t>ả</a:t>
            </a:r>
            <a:r>
              <a:rPr lang="vi-VN" sz="2400" dirty="0">
                <a:solidFill>
                  <a:srgbClr val="0070C0"/>
                </a:solidFill>
                <a:latin typeface="Times New Roman" panose="02020603050405020304" charset="0"/>
                <a:ea typeface="Tahoma" panose="020B0604030504040204" pitchFamily="34" charset="0"/>
                <a:cs typeface="Times New Roman" panose="02020603050405020304" charset="0"/>
              </a:rPr>
              <a:t>o khoảng cách, mật độ cây trên ruộng giúp cây sinh </a:t>
            </a:r>
            <a:r>
              <a:rPr lang="en-US" sz="2400" dirty="0" err="1">
                <a:solidFill>
                  <a:srgbClr val="0070C0"/>
                </a:solidFill>
                <a:latin typeface="Times New Roman" panose="02020603050405020304" charset="0"/>
                <a:ea typeface="Tahoma" panose="020B0604030504040204" pitchFamily="34" charset="0"/>
                <a:cs typeface="Times New Roman" panose="02020603050405020304" charset="0"/>
              </a:rPr>
              <a:t>trưởng</a:t>
            </a:r>
            <a:r>
              <a:rPr lang="vi-VN" sz="2400" dirty="0">
                <a:solidFill>
                  <a:srgbClr val="0070C0"/>
                </a:solidFill>
                <a:latin typeface="Times New Roman" panose="02020603050405020304" charset="0"/>
                <a:ea typeface="Tahoma" panose="020B0604030504040204" pitchFamily="34" charset="0"/>
                <a:cs typeface="Times New Roman" panose="02020603050405020304" charset="0"/>
              </a:rPr>
              <a:t> tốt, đảm bảo n</a:t>
            </a:r>
            <a:r>
              <a:rPr lang="en-US" sz="2400" dirty="0">
                <a:solidFill>
                  <a:srgbClr val="0070C0"/>
                </a:solidFill>
                <a:latin typeface="Times New Roman" panose="02020603050405020304" charset="0"/>
                <a:ea typeface="Tahoma" panose="020B0604030504040204" pitchFamily="34" charset="0"/>
                <a:cs typeface="Times New Roman" panose="02020603050405020304" charset="0"/>
              </a:rPr>
              <a:t>ă</a:t>
            </a:r>
            <a:r>
              <a:rPr lang="vi-VN" sz="2400" dirty="0" err="1">
                <a:solidFill>
                  <a:srgbClr val="0070C0"/>
                </a:solidFill>
                <a:latin typeface="Times New Roman" panose="02020603050405020304" charset="0"/>
                <a:ea typeface="Tahoma" panose="020B0604030504040204" pitchFamily="34" charset="0"/>
                <a:cs typeface="Times New Roman" panose="02020603050405020304" charset="0"/>
              </a:rPr>
              <a:t>ng</a:t>
            </a:r>
            <a:r>
              <a:rPr lang="vi-VN" sz="2400" dirty="0">
                <a:solidFill>
                  <a:srgbClr val="0070C0"/>
                </a:solidFill>
                <a:latin typeface="Times New Roman" panose="02020603050405020304" charset="0"/>
                <a:ea typeface="Tahoma" panose="020B0604030504040204" pitchFamily="34" charset="0"/>
                <a:cs typeface="Times New Roman" panose="02020603050405020304" charset="0"/>
              </a:rPr>
              <a:t> suất.</a:t>
            </a:r>
            <a:endParaRPr lang="en-US" sz="2400" dirty="0">
              <a:solidFill>
                <a:srgbClr val="0070C0"/>
              </a:solidFill>
              <a:latin typeface="Times New Roman" panose="02020603050405020304" charset="0"/>
              <a:cs typeface="Times New Roman" panose="02020603050405020304" charset="0"/>
            </a:endParaRPr>
          </a:p>
        </p:txBody>
      </p:sp>
      <p:pic>
        <p:nvPicPr>
          <p:cNvPr id="114" name="Shape 113"/>
          <p:cNvPicPr/>
          <p:nvPr/>
        </p:nvPicPr>
        <p:blipFill>
          <a:blip r:embed="rId3"/>
          <a:stretch>
            <a:fillRect/>
          </a:stretch>
        </p:blipFill>
        <p:spPr>
          <a:xfrm>
            <a:off x="4914900" y="3267974"/>
            <a:ext cx="3784600" cy="2026340"/>
          </a:xfrm>
          <a:prstGeom prst="rect">
            <a:avLst/>
          </a:prstGeom>
        </p:spPr>
      </p:pic>
      <p:sp>
        <p:nvSpPr>
          <p:cNvPr id="115" name="Line 112"/>
          <p:cNvSpPr>
            <a:spLocks noChangeShapeType="1"/>
          </p:cNvSpPr>
          <p:nvPr/>
        </p:nvSpPr>
        <p:spPr bwMode="auto">
          <a:xfrm>
            <a:off x="4728817" y="4009654"/>
            <a:ext cx="1447800" cy="143774"/>
          </a:xfrm>
          <a:prstGeom prst="line">
            <a:avLst/>
          </a:prstGeom>
          <a:noFill/>
          <a:ln w="57150">
            <a:solidFill>
              <a:srgbClr val="FF0000"/>
            </a:solidFill>
            <a:round/>
            <a:tailEnd type="triangle" w="med" len="me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par>
                                <p:cTn id="8" presetID="3" presetClass="entr" presetSubtype="1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linds(horizontal)">
                                      <p:cBhvr>
                                        <p:cTn id="10" dur="500"/>
                                        <p:tgtEl>
                                          <p:spTgt spid="4"/>
                                        </p:tgtEl>
                                      </p:cBhvr>
                                    </p:animEffect>
                                  </p:childTnLst>
                                </p:cTn>
                              </p:par>
                              <p:par>
                                <p:cTn id="11" presetID="3" presetClass="entr" presetSubtype="1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linds(horizontal)">
                                      <p:cBhvr>
                                        <p:cTn id="13" dur="500"/>
                                        <p:tgtEl>
                                          <p:spTgt spid="5"/>
                                        </p:tgtEl>
                                      </p:cBhvr>
                                    </p:animEffect>
                                  </p:childTnLst>
                                </p:cTn>
                              </p:par>
                              <p:par>
                                <p:cTn id="14" presetID="3" presetClass="entr" presetSubtype="10"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blinds(horizontal)">
                                      <p:cBhvr>
                                        <p:cTn id="16" dur="500"/>
                                        <p:tgtEl>
                                          <p:spTgt spid="7"/>
                                        </p:tgtEl>
                                      </p:cBhvr>
                                    </p:animEffect>
                                  </p:childTnLst>
                                </p:cTn>
                              </p:par>
                              <p:par>
                                <p:cTn id="17" presetID="3" presetClass="entr" presetSubtype="1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linds(horizontal)">
                                      <p:cBhvr>
                                        <p:cTn id="19" dur="500"/>
                                        <p:tgtEl>
                                          <p:spTgt spid="8"/>
                                        </p:tgtEl>
                                      </p:cBhvr>
                                    </p:animEffect>
                                  </p:childTnLst>
                                </p:cTn>
                              </p:par>
                              <p:par>
                                <p:cTn id="20" presetID="3" presetClass="entr" presetSubtype="10"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linds(horizontal)">
                                      <p:cBhvr>
                                        <p:cTn id="22" dur="500"/>
                                        <p:tgtEl>
                                          <p:spTgt spid="9"/>
                                        </p:tgtEl>
                                      </p:cBhvr>
                                    </p:animEffect>
                                  </p:childTnLst>
                                </p:cTn>
                              </p:par>
                              <p:par>
                                <p:cTn id="23" presetID="3" presetClass="entr" presetSubtype="10"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blinds(horizontal)">
                                      <p:cBhvr>
                                        <p:cTn id="25" dur="500"/>
                                        <p:tgtEl>
                                          <p:spTgt spid="11"/>
                                        </p:tgtEl>
                                      </p:cBhvr>
                                    </p:animEffect>
                                  </p:childTnLst>
                                </p:cTn>
                              </p:par>
                              <p:par>
                                <p:cTn id="26" presetID="3" presetClass="entr" presetSubtype="10" fill="hold" nodeType="with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blinds(horizontal)">
                                      <p:cBhvr>
                                        <p:cTn id="28" dur="500"/>
                                        <p:tgtEl>
                                          <p:spTgt spid="12"/>
                                        </p:tgtEl>
                                      </p:cBhvr>
                                    </p:animEffect>
                                  </p:childTnLst>
                                </p:cTn>
                              </p:par>
                              <p:par>
                                <p:cTn id="29" presetID="3" presetClass="entr" presetSubtype="10" fill="hold" nodeType="with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blinds(horizontal)">
                                      <p:cBhvr>
                                        <p:cTn id="31" dur="500"/>
                                        <p:tgtEl>
                                          <p:spTgt spid="13"/>
                                        </p:tgtEl>
                                      </p:cBhvr>
                                    </p:animEffect>
                                  </p:childTnLst>
                                </p:cTn>
                              </p:par>
                              <p:par>
                                <p:cTn id="32" presetID="3" presetClass="entr" presetSubtype="10" fill="hold" nodeType="with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blinds(horizontal)">
                                      <p:cBhvr>
                                        <p:cTn id="34" dur="500"/>
                                        <p:tgtEl>
                                          <p:spTgt spid="15"/>
                                        </p:tgtEl>
                                      </p:cBhvr>
                                    </p:animEffect>
                                  </p:childTnLst>
                                </p:cTn>
                              </p:par>
                              <p:par>
                                <p:cTn id="35" presetID="3" presetClass="entr" presetSubtype="10" fill="hold" nodeType="with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blinds(horizontal)">
                                      <p:cBhvr>
                                        <p:cTn id="37" dur="500"/>
                                        <p:tgtEl>
                                          <p:spTgt spid="16"/>
                                        </p:tgtEl>
                                      </p:cBhvr>
                                    </p:animEffect>
                                  </p:childTnLst>
                                </p:cTn>
                              </p:par>
                              <p:par>
                                <p:cTn id="38" presetID="3" presetClass="entr" presetSubtype="10" fill="hold" nodeType="with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blinds(horizontal)">
                                      <p:cBhvr>
                                        <p:cTn id="40" dur="500"/>
                                        <p:tgtEl>
                                          <p:spTgt spid="17"/>
                                        </p:tgtEl>
                                      </p:cBhvr>
                                    </p:animEffect>
                                  </p:childTnLst>
                                </p:cTn>
                              </p:par>
                              <p:par>
                                <p:cTn id="41" presetID="64" presetClass="path" presetSubtype="0" accel="50000" decel="50000" fill="hold" nodeType="withEffect">
                                  <p:stCondLst>
                                    <p:cond delay="0"/>
                                  </p:stCondLst>
                                  <p:childTnLst>
                                    <p:animMotion origin="layout" path="M 3.33333E-6 0.0111 L 3.33333E-6 -0.16655 " pathEditMode="relative" rAng="0" ptsTypes="AA">
                                      <p:cBhvr>
                                        <p:cTn id="42" dur="2000" fill="hold"/>
                                        <p:tgtEl>
                                          <p:spTgt spid="16"/>
                                        </p:tgtEl>
                                        <p:attrNameLst>
                                          <p:attrName>ppt_x</p:attrName>
                                          <p:attrName>ppt_y</p:attrName>
                                        </p:attrNameLst>
                                      </p:cBhvr>
                                      <p:rCtr x="0" y="-8883"/>
                                    </p:animMotion>
                                  </p:childTnLst>
                                </p:cTn>
                              </p:par>
                              <p:par>
                                <p:cTn id="43" presetID="64" presetClass="path" presetSubtype="0" accel="50000" decel="50000" fill="hold" nodeType="withEffect">
                                  <p:stCondLst>
                                    <p:cond delay="0"/>
                                  </p:stCondLst>
                                  <p:childTnLst>
                                    <p:animMotion origin="layout" path="M 0 0.0111 L 0 -0.16655 " pathEditMode="relative" rAng="0" ptsTypes="AA">
                                      <p:cBhvr>
                                        <p:cTn id="44" dur="2000" fill="hold"/>
                                        <p:tgtEl>
                                          <p:spTgt spid="17"/>
                                        </p:tgtEl>
                                        <p:attrNameLst>
                                          <p:attrName>ppt_x</p:attrName>
                                          <p:attrName>ppt_y</p:attrName>
                                        </p:attrNameLst>
                                      </p:cBhvr>
                                      <p:rCtr x="0" y="-8883"/>
                                    </p:animMotion>
                                  </p:childTnLst>
                                </p:cTn>
                              </p:par>
                            </p:childTnLst>
                          </p:cTn>
                        </p:par>
                        <p:par>
                          <p:cTn id="45" fill="hold">
                            <p:stCondLst>
                              <p:cond delay="500"/>
                            </p:stCondLst>
                            <p:childTnLst>
                              <p:par>
                                <p:cTn id="46" presetID="3" presetClass="entr" presetSubtype="10" fill="hold" grpId="0" nodeType="afterEffect">
                                  <p:stCondLst>
                                    <p:cond delay="0"/>
                                  </p:stCondLst>
                                  <p:childTnLst>
                                    <p:set>
                                      <p:cBhvr>
                                        <p:cTn id="47" dur="1" fill="hold">
                                          <p:stCondLst>
                                            <p:cond delay="0"/>
                                          </p:stCondLst>
                                        </p:cTn>
                                        <p:tgtEl>
                                          <p:spTgt spid="5230"/>
                                        </p:tgtEl>
                                        <p:attrNameLst>
                                          <p:attrName>style.visibility</p:attrName>
                                        </p:attrNameLst>
                                      </p:cBhvr>
                                      <p:to>
                                        <p:strVal val="visible"/>
                                      </p:to>
                                    </p:set>
                                    <p:animEffect transition="in" filter="blinds(horizontal)">
                                      <p:cBhvr>
                                        <p:cTn id="48" dur="500"/>
                                        <p:tgtEl>
                                          <p:spTgt spid="5230"/>
                                        </p:tgtEl>
                                      </p:cBhvr>
                                    </p:animEffect>
                                  </p:childTnLst>
                                </p:cTn>
                              </p:par>
                            </p:childTnLst>
                          </p:cTn>
                        </p:par>
                      </p:childTnLst>
                    </p:cTn>
                  </p:par>
                  <p:par>
                    <p:cTn id="49" fill="hold">
                      <p:stCondLst>
                        <p:cond delay="indefinite"/>
                      </p:stCondLst>
                      <p:childTnLst>
                        <p:par>
                          <p:cTn id="50" fill="hold">
                            <p:stCondLst>
                              <p:cond delay="0"/>
                            </p:stCondLst>
                            <p:childTnLst>
                              <p:par>
                                <p:cTn id="51" presetID="3" presetClass="entr" presetSubtype="10" fill="hold" nodeType="clickEffect">
                                  <p:stCondLst>
                                    <p:cond delay="0"/>
                                  </p:stCondLst>
                                  <p:childTnLst>
                                    <p:set>
                                      <p:cBhvr>
                                        <p:cTn id="52" dur="1" fill="hold">
                                          <p:stCondLst>
                                            <p:cond delay="0"/>
                                          </p:stCondLst>
                                        </p:cTn>
                                        <p:tgtEl>
                                          <p:spTgt spid="10"/>
                                        </p:tgtEl>
                                        <p:attrNameLst>
                                          <p:attrName>style.visibility</p:attrName>
                                        </p:attrNameLst>
                                      </p:cBhvr>
                                      <p:to>
                                        <p:strVal val="visible"/>
                                      </p:to>
                                    </p:set>
                                    <p:animEffect transition="in" filter="blinds(horizontal)">
                                      <p:cBhvr>
                                        <p:cTn id="53" dur="500"/>
                                        <p:tgtEl>
                                          <p:spTgt spid="10"/>
                                        </p:tgtEl>
                                      </p:cBhvr>
                                    </p:animEffect>
                                  </p:childTnLst>
                                </p:cTn>
                              </p:par>
                            </p:childTnLst>
                          </p:cTn>
                        </p:par>
                        <p:par>
                          <p:cTn id="54" fill="hold">
                            <p:stCondLst>
                              <p:cond delay="500"/>
                            </p:stCondLst>
                            <p:childTnLst>
                              <p:par>
                                <p:cTn id="55" presetID="3" presetClass="entr" presetSubtype="10" fill="hold" nodeType="afterEffect">
                                  <p:stCondLst>
                                    <p:cond delay="1000"/>
                                  </p:stCondLst>
                                  <p:childTnLst>
                                    <p:set>
                                      <p:cBhvr>
                                        <p:cTn id="56" dur="1" fill="hold">
                                          <p:stCondLst>
                                            <p:cond delay="0"/>
                                          </p:stCondLst>
                                        </p:cTn>
                                        <p:tgtEl>
                                          <p:spTgt spid="6"/>
                                        </p:tgtEl>
                                        <p:attrNameLst>
                                          <p:attrName>style.visibility</p:attrName>
                                        </p:attrNameLst>
                                      </p:cBhvr>
                                      <p:to>
                                        <p:strVal val="visible"/>
                                      </p:to>
                                    </p:set>
                                    <p:animEffect transition="in" filter="blinds(horizontal)">
                                      <p:cBhvr>
                                        <p:cTn id="57" dur="500"/>
                                        <p:tgtEl>
                                          <p:spTgt spid="6"/>
                                        </p:tgtEl>
                                      </p:cBhvr>
                                    </p:animEffect>
                                  </p:childTnLst>
                                </p:cTn>
                              </p:par>
                            </p:childTnLst>
                          </p:cTn>
                        </p:par>
                        <p:par>
                          <p:cTn id="58" fill="hold">
                            <p:stCondLst>
                              <p:cond delay="2000"/>
                            </p:stCondLst>
                            <p:childTnLst>
                              <p:par>
                                <p:cTn id="59" presetID="3" presetClass="entr" presetSubtype="10" fill="hold" nodeType="afterEffect">
                                  <p:stCondLst>
                                    <p:cond delay="1000"/>
                                  </p:stCondLst>
                                  <p:childTnLst>
                                    <p:set>
                                      <p:cBhvr>
                                        <p:cTn id="60" dur="1" fill="hold">
                                          <p:stCondLst>
                                            <p:cond delay="0"/>
                                          </p:stCondLst>
                                        </p:cTn>
                                        <p:tgtEl>
                                          <p:spTgt spid="2"/>
                                        </p:tgtEl>
                                        <p:attrNameLst>
                                          <p:attrName>style.visibility</p:attrName>
                                        </p:attrNameLst>
                                      </p:cBhvr>
                                      <p:to>
                                        <p:strVal val="visible"/>
                                      </p:to>
                                    </p:set>
                                    <p:animEffect transition="in" filter="blinds(horizontal)">
                                      <p:cBhvr>
                                        <p:cTn id="61" dur="500"/>
                                        <p:tgtEl>
                                          <p:spTgt spid="2"/>
                                        </p:tgtEl>
                                      </p:cBhvr>
                                    </p:animEffect>
                                  </p:childTnLst>
                                </p:cTn>
                              </p:par>
                            </p:childTnLst>
                          </p:cTn>
                        </p:par>
                        <p:par>
                          <p:cTn id="62" fill="hold">
                            <p:stCondLst>
                              <p:cond delay="3500"/>
                            </p:stCondLst>
                            <p:childTnLst>
                              <p:par>
                                <p:cTn id="63" presetID="3" presetClass="entr" presetSubtype="10" fill="hold" nodeType="afterEffect">
                                  <p:stCondLst>
                                    <p:cond delay="1000"/>
                                  </p:stCondLst>
                                  <p:childTnLst>
                                    <p:set>
                                      <p:cBhvr>
                                        <p:cTn id="64" dur="1" fill="hold">
                                          <p:stCondLst>
                                            <p:cond delay="0"/>
                                          </p:stCondLst>
                                        </p:cTn>
                                        <p:tgtEl>
                                          <p:spTgt spid="14"/>
                                        </p:tgtEl>
                                        <p:attrNameLst>
                                          <p:attrName>style.visibility</p:attrName>
                                        </p:attrNameLst>
                                      </p:cBhvr>
                                      <p:to>
                                        <p:strVal val="visible"/>
                                      </p:to>
                                    </p:set>
                                    <p:animEffect transition="in" filter="blinds(horizontal)">
                                      <p:cBhvr>
                                        <p:cTn id="65" dur="500"/>
                                        <p:tgtEl>
                                          <p:spTgt spid="14"/>
                                        </p:tgtEl>
                                      </p:cBhvr>
                                    </p:animEffect>
                                  </p:childTnLst>
                                </p:cTn>
                              </p:par>
                            </p:childTnLst>
                          </p:cTn>
                        </p:par>
                        <p:par>
                          <p:cTn id="66" fill="hold">
                            <p:stCondLst>
                              <p:cond delay="5000"/>
                            </p:stCondLst>
                            <p:childTnLst>
                              <p:par>
                                <p:cTn id="67" presetID="3" presetClass="entr" presetSubtype="10" fill="hold" grpId="0" nodeType="afterEffect">
                                  <p:stCondLst>
                                    <p:cond delay="0"/>
                                  </p:stCondLst>
                                  <p:childTnLst>
                                    <p:set>
                                      <p:cBhvr>
                                        <p:cTn id="68" dur="1" fill="hold">
                                          <p:stCondLst>
                                            <p:cond delay="0"/>
                                          </p:stCondLst>
                                        </p:cTn>
                                        <p:tgtEl>
                                          <p:spTgt spid="5232"/>
                                        </p:tgtEl>
                                        <p:attrNameLst>
                                          <p:attrName>style.visibility</p:attrName>
                                        </p:attrNameLst>
                                      </p:cBhvr>
                                      <p:to>
                                        <p:strVal val="visible"/>
                                      </p:to>
                                    </p:set>
                                    <p:animEffect transition="in" filter="blinds(horizontal)">
                                      <p:cBhvr>
                                        <p:cTn id="69" dur="500"/>
                                        <p:tgtEl>
                                          <p:spTgt spid="5232"/>
                                        </p:tgtEl>
                                      </p:cBhvr>
                                    </p:animEffect>
                                  </p:childTnLst>
                                </p:cTn>
                              </p:par>
                            </p:childTnLst>
                          </p:cTn>
                        </p:par>
                        <p:par>
                          <p:cTn id="70" fill="hold">
                            <p:stCondLst>
                              <p:cond delay="5500"/>
                            </p:stCondLst>
                            <p:childTnLst>
                              <p:par>
                                <p:cTn id="71" presetID="3" presetClass="entr" presetSubtype="10" fill="hold" grpId="0" nodeType="afterEffect">
                                  <p:stCondLst>
                                    <p:cond delay="0"/>
                                  </p:stCondLst>
                                  <p:childTnLst>
                                    <p:set>
                                      <p:cBhvr>
                                        <p:cTn id="72" dur="1" fill="hold">
                                          <p:stCondLst>
                                            <p:cond delay="0"/>
                                          </p:stCondLst>
                                        </p:cTn>
                                        <p:tgtEl>
                                          <p:spTgt spid="5231"/>
                                        </p:tgtEl>
                                        <p:attrNameLst>
                                          <p:attrName>style.visibility</p:attrName>
                                        </p:attrNameLst>
                                      </p:cBhvr>
                                      <p:to>
                                        <p:strVal val="visible"/>
                                      </p:to>
                                    </p:set>
                                    <p:animEffect transition="in" filter="blinds(horizontal)">
                                      <p:cBhvr>
                                        <p:cTn id="73" dur="500"/>
                                        <p:tgtEl>
                                          <p:spTgt spid="5231"/>
                                        </p:tgtEl>
                                      </p:cBhvr>
                                    </p:animEffect>
                                  </p:childTnLst>
                                </p:cTn>
                              </p:par>
                            </p:childTnLst>
                          </p:cTn>
                        </p:par>
                      </p:childTnLst>
                    </p:cTn>
                  </p:par>
                  <p:par>
                    <p:cTn id="74" fill="hold">
                      <p:stCondLst>
                        <p:cond delay="indefinite"/>
                      </p:stCondLst>
                      <p:childTnLst>
                        <p:par>
                          <p:cTn id="75" fill="hold">
                            <p:stCondLst>
                              <p:cond delay="0"/>
                            </p:stCondLst>
                            <p:childTnLst>
                              <p:par>
                                <p:cTn id="76" presetID="4" presetClass="entr" presetSubtype="16" fill="hold" grpId="0" nodeType="clickEffect">
                                  <p:stCondLst>
                                    <p:cond delay="0"/>
                                  </p:stCondLst>
                                  <p:childTnLst>
                                    <p:set>
                                      <p:cBhvr>
                                        <p:cTn id="77" dur="1" fill="hold">
                                          <p:stCondLst>
                                            <p:cond delay="0"/>
                                          </p:stCondLst>
                                        </p:cTn>
                                        <p:tgtEl>
                                          <p:spTgt spid="5225"/>
                                        </p:tgtEl>
                                        <p:attrNameLst>
                                          <p:attrName>style.visibility</p:attrName>
                                        </p:attrNameLst>
                                      </p:cBhvr>
                                      <p:to>
                                        <p:strVal val="visible"/>
                                      </p:to>
                                    </p:set>
                                    <p:animEffect transition="in" filter="box(in)">
                                      <p:cBhvr>
                                        <p:cTn id="78" dur="500"/>
                                        <p:tgtEl>
                                          <p:spTgt spid="5225"/>
                                        </p:tgtEl>
                                      </p:cBhvr>
                                    </p:animEffect>
                                  </p:childTnLst>
                                </p:cTn>
                              </p:par>
                            </p:childTnLst>
                          </p:cTn>
                        </p:par>
                      </p:childTnLst>
                    </p:cTn>
                  </p:par>
                  <p:par>
                    <p:cTn id="79" fill="hold">
                      <p:stCondLst>
                        <p:cond delay="indefinite"/>
                      </p:stCondLst>
                      <p:childTnLst>
                        <p:par>
                          <p:cTn id="80" fill="hold">
                            <p:stCondLst>
                              <p:cond delay="0"/>
                            </p:stCondLst>
                            <p:childTnLst>
                              <p:par>
                                <p:cTn id="81" presetID="5" presetClass="entr" presetSubtype="10" fill="hold" grpId="0" nodeType="clickEffect">
                                  <p:stCondLst>
                                    <p:cond delay="0"/>
                                  </p:stCondLst>
                                  <p:childTnLst>
                                    <p:set>
                                      <p:cBhvr>
                                        <p:cTn id="82" dur="1" fill="hold">
                                          <p:stCondLst>
                                            <p:cond delay="0"/>
                                          </p:stCondLst>
                                        </p:cTn>
                                        <p:tgtEl>
                                          <p:spTgt spid="112">
                                            <p:txEl>
                                              <p:pRg st="0" end="0"/>
                                            </p:txEl>
                                          </p:spTgt>
                                        </p:tgtEl>
                                        <p:attrNameLst>
                                          <p:attrName>style.visibility</p:attrName>
                                        </p:attrNameLst>
                                      </p:cBhvr>
                                      <p:to>
                                        <p:strVal val="visible"/>
                                      </p:to>
                                    </p:set>
                                    <p:animEffect transition="in" filter="checkerboard(across)">
                                      <p:cBhvr>
                                        <p:cTn id="83" dur="500"/>
                                        <p:tgtEl>
                                          <p:spTgt spid="112">
                                            <p:txEl>
                                              <p:pRg st="0" end="0"/>
                                            </p:txEl>
                                          </p:spTgt>
                                        </p:tgtEl>
                                      </p:cBhvr>
                                    </p:animEffect>
                                  </p:childTnLst>
                                </p:cTn>
                              </p:par>
                            </p:childTnLst>
                          </p:cTn>
                        </p:par>
                      </p:childTnLst>
                    </p:cTn>
                  </p:par>
                  <p:par>
                    <p:cTn id="84" fill="hold">
                      <p:stCondLst>
                        <p:cond delay="indefinite"/>
                      </p:stCondLst>
                      <p:childTnLst>
                        <p:par>
                          <p:cTn id="85" fill="hold">
                            <p:stCondLst>
                              <p:cond delay="0"/>
                            </p:stCondLst>
                            <p:childTnLst>
                              <p:par>
                                <p:cTn id="86" presetID="4" presetClass="exit" presetSubtype="16" fill="hold" grpId="1" nodeType="clickEffect">
                                  <p:stCondLst>
                                    <p:cond delay="0"/>
                                  </p:stCondLst>
                                  <p:childTnLst>
                                    <p:animEffect transition="out" filter="box(in)">
                                      <p:cBhvr>
                                        <p:cTn id="87" dur="500"/>
                                        <p:tgtEl>
                                          <p:spTgt spid="5225"/>
                                        </p:tgtEl>
                                      </p:cBhvr>
                                    </p:animEffect>
                                    <p:set>
                                      <p:cBhvr>
                                        <p:cTn id="88" dur="1" fill="hold">
                                          <p:stCondLst>
                                            <p:cond delay="499"/>
                                          </p:stCondLst>
                                        </p:cTn>
                                        <p:tgtEl>
                                          <p:spTgt spid="5225"/>
                                        </p:tgtEl>
                                        <p:attrNameLst>
                                          <p:attrName>style.visibility</p:attrName>
                                        </p:attrNameLst>
                                      </p:cBhvr>
                                      <p:to>
                                        <p:strVal val="hidden"/>
                                      </p:to>
                                    </p:set>
                                  </p:childTnLst>
                                </p:cTn>
                              </p:par>
                            </p:childTnLst>
                          </p:cTn>
                        </p:par>
                      </p:childTnLst>
                    </p:cTn>
                  </p:par>
                  <p:par>
                    <p:cTn id="89" fill="hold">
                      <p:stCondLst>
                        <p:cond delay="indefinite"/>
                      </p:stCondLst>
                      <p:childTnLst>
                        <p:par>
                          <p:cTn id="90" fill="hold">
                            <p:stCondLst>
                              <p:cond delay="0"/>
                            </p:stCondLst>
                            <p:childTnLst>
                              <p:par>
                                <p:cTn id="91" presetID="3" presetClass="entr" presetSubtype="10" fill="hold" grpId="0" nodeType="clickEffect">
                                  <p:stCondLst>
                                    <p:cond delay="0"/>
                                  </p:stCondLst>
                                  <p:childTnLst>
                                    <p:set>
                                      <p:cBhvr>
                                        <p:cTn id="92" dur="1" fill="hold">
                                          <p:stCondLst>
                                            <p:cond delay="0"/>
                                          </p:stCondLst>
                                        </p:cTn>
                                        <p:tgtEl>
                                          <p:spTgt spid="111"/>
                                        </p:tgtEl>
                                        <p:attrNameLst>
                                          <p:attrName>style.visibility</p:attrName>
                                        </p:attrNameLst>
                                      </p:cBhvr>
                                      <p:to>
                                        <p:strVal val="visible"/>
                                      </p:to>
                                    </p:set>
                                    <p:animEffect transition="in" filter="blinds(horizontal)">
                                      <p:cBhvr>
                                        <p:cTn id="93" dur="500"/>
                                        <p:tgtEl>
                                          <p:spTgt spid="111"/>
                                        </p:tgtEl>
                                      </p:cBhvr>
                                    </p:animEffect>
                                  </p:childTnLst>
                                </p:cTn>
                              </p:par>
                            </p:childTnLst>
                          </p:cTn>
                        </p:par>
                      </p:childTnLst>
                    </p:cTn>
                  </p:par>
                  <p:par>
                    <p:cTn id="94" fill="hold">
                      <p:stCondLst>
                        <p:cond delay="indefinite"/>
                      </p:stCondLst>
                      <p:childTnLst>
                        <p:par>
                          <p:cTn id="95" fill="hold">
                            <p:stCondLst>
                              <p:cond delay="0"/>
                            </p:stCondLst>
                            <p:childTnLst>
                              <p:par>
                                <p:cTn id="96" presetID="5" presetClass="entr" presetSubtype="10" fill="hold" grpId="0" nodeType="clickEffect">
                                  <p:stCondLst>
                                    <p:cond delay="0"/>
                                  </p:stCondLst>
                                  <p:childTnLst>
                                    <p:set>
                                      <p:cBhvr>
                                        <p:cTn id="97" dur="1" fill="hold">
                                          <p:stCondLst>
                                            <p:cond delay="0"/>
                                          </p:stCondLst>
                                        </p:cTn>
                                        <p:tgtEl>
                                          <p:spTgt spid="113"/>
                                        </p:tgtEl>
                                        <p:attrNameLst>
                                          <p:attrName>style.visibility</p:attrName>
                                        </p:attrNameLst>
                                      </p:cBhvr>
                                      <p:to>
                                        <p:strVal val="visible"/>
                                      </p:to>
                                    </p:set>
                                    <p:animEffect transition="in" filter="checkerboard(across)">
                                      <p:cBhvr>
                                        <p:cTn id="98" dur="500"/>
                                        <p:tgtEl>
                                          <p:spTgt spid="113"/>
                                        </p:tgtEl>
                                      </p:cBhvr>
                                    </p:animEffect>
                                  </p:childTnLst>
                                </p:cTn>
                              </p:par>
                            </p:childTnLst>
                          </p:cTn>
                        </p:par>
                        <p:par>
                          <p:cTn id="99" fill="hold">
                            <p:stCondLst>
                              <p:cond delay="500"/>
                            </p:stCondLst>
                            <p:childTnLst>
                              <p:par>
                                <p:cTn id="100" presetID="3" presetClass="entr" presetSubtype="10" fill="hold" grpId="0" nodeType="afterEffect">
                                  <p:stCondLst>
                                    <p:cond delay="0"/>
                                  </p:stCondLst>
                                  <p:childTnLst>
                                    <p:set>
                                      <p:cBhvr>
                                        <p:cTn id="101" dur="1" fill="hold">
                                          <p:stCondLst>
                                            <p:cond delay="0"/>
                                          </p:stCondLst>
                                        </p:cTn>
                                        <p:tgtEl>
                                          <p:spTgt spid="115"/>
                                        </p:tgtEl>
                                        <p:attrNameLst>
                                          <p:attrName>style.visibility</p:attrName>
                                        </p:attrNameLst>
                                      </p:cBhvr>
                                      <p:to>
                                        <p:strVal val="visible"/>
                                      </p:to>
                                    </p:set>
                                    <p:animEffect transition="in" filter="blinds(horizontal)">
                                      <p:cBhvr>
                                        <p:cTn id="102" dur="500"/>
                                        <p:tgtEl>
                                          <p:spTgt spid="1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5" grpId="0"/>
      <p:bldP spid="5225" grpId="1"/>
      <p:bldP spid="5230" grpId="0"/>
      <p:bldP spid="5231" grpId="0"/>
      <p:bldP spid="5232" grpId="0" animBg="1"/>
      <p:bldP spid="111" grpId="0"/>
      <p:bldP spid="112" grpId="0" build="allAtOnce"/>
      <p:bldP spid="113" grpId="0"/>
      <p:bldP spid="11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Shape 117"/>
          <p:cNvPicPr/>
          <p:nvPr/>
        </p:nvPicPr>
        <p:blipFill>
          <a:blip r:embed="rId3"/>
          <a:stretch>
            <a:fillRect/>
          </a:stretch>
        </p:blipFill>
        <p:spPr>
          <a:xfrm>
            <a:off x="4267200" y="2986742"/>
            <a:ext cx="4876800" cy="2481745"/>
          </a:xfrm>
          <a:prstGeom prst="rect">
            <a:avLst/>
          </a:prstGeom>
        </p:spPr>
      </p:pic>
      <p:sp>
        <p:nvSpPr>
          <p:cNvPr id="11268" name="Line 5"/>
          <p:cNvSpPr>
            <a:spLocks noChangeShapeType="1"/>
          </p:cNvSpPr>
          <p:nvPr/>
        </p:nvSpPr>
        <p:spPr bwMode="auto">
          <a:xfrm>
            <a:off x="4191000" y="0"/>
            <a:ext cx="76200" cy="6858000"/>
          </a:xfrm>
          <a:prstGeom prst="line">
            <a:avLst/>
          </a:prstGeom>
          <a:noFill/>
          <a:ln w="38100" cmpd="dbl">
            <a:solidFill>
              <a:srgbClr val="0000FF"/>
            </a:solidFill>
            <a:round/>
          </a:ln>
          <a:extLst>
            <a:ext uri="{909E8E84-426E-40DD-AFC4-6F175D3DCCD1}">
              <a14:hiddenFill xmlns:a14="http://schemas.microsoft.com/office/drawing/2010/main">
                <a:noFill/>
              </a14:hiddenFill>
            </a:ext>
          </a:extLst>
        </p:spPr>
        <p:txBody>
          <a:bodyPr/>
          <a:lstStyle/>
          <a:p>
            <a:endParaRPr lang="en-US"/>
          </a:p>
        </p:txBody>
      </p:sp>
      <p:sp>
        <p:nvSpPr>
          <p:cNvPr id="11269" name="Text Box 6"/>
          <p:cNvSpPr txBox="1">
            <a:spLocks noChangeArrowheads="1"/>
          </p:cNvSpPr>
          <p:nvPr/>
        </p:nvSpPr>
        <p:spPr bwMode="auto">
          <a:xfrm>
            <a:off x="0" y="1524000"/>
            <a:ext cx="4038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eaLnBrk="1" hangingPunct="1">
              <a:spcBef>
                <a:spcPct val="50000"/>
              </a:spcBef>
            </a:pPr>
            <a:r>
              <a:rPr lang="en-US" altLang="en-US" sz="2400" b="1" u="none" dirty="0">
                <a:solidFill>
                  <a:srgbClr val="0000FF"/>
                </a:solidFill>
              </a:rPr>
              <a:t>2. LÀM CỎ, VUN XỚI</a:t>
            </a:r>
          </a:p>
        </p:txBody>
      </p:sp>
      <p:sp>
        <p:nvSpPr>
          <p:cNvPr id="100365" name="Text Box 13"/>
          <p:cNvSpPr txBox="1">
            <a:spLocks noChangeArrowheads="1"/>
          </p:cNvSpPr>
          <p:nvPr/>
        </p:nvSpPr>
        <p:spPr bwMode="auto">
          <a:xfrm>
            <a:off x="4114800" y="5548313"/>
            <a:ext cx="47244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algn="ctr" eaLnBrk="1" hangingPunct="1">
              <a:spcBef>
                <a:spcPct val="50000"/>
              </a:spcBef>
            </a:pPr>
            <a:r>
              <a:rPr lang="en-US" altLang="en-US" sz="2400" b="1" u="none" dirty="0">
                <a:solidFill>
                  <a:srgbClr val="FFFF00"/>
                </a:solidFill>
                <a:latin typeface="Arial" panose="020B0604020202020204" pitchFamily="34" charset="0"/>
              </a:rPr>
              <a:t>   </a:t>
            </a:r>
            <a:r>
              <a:rPr lang="en-US" altLang="en-US" sz="2400" b="1" u="none" dirty="0">
                <a:latin typeface="Arial" panose="020B0604020202020204" pitchFamily="34" charset="0"/>
              </a:rPr>
              <a:t>Cho </a:t>
            </a:r>
            <a:r>
              <a:rPr lang="en-US" altLang="en-US" sz="2400" b="1" u="none" dirty="0" err="1">
                <a:latin typeface="Arial" panose="020B0604020202020204" pitchFamily="34" charset="0"/>
              </a:rPr>
              <a:t>biết</a:t>
            </a:r>
            <a:r>
              <a:rPr lang="en-US" altLang="en-US" sz="2400" b="1" u="none" dirty="0">
                <a:latin typeface="Arial" panose="020B0604020202020204" pitchFamily="34" charset="0"/>
              </a:rPr>
              <a:t> </a:t>
            </a:r>
            <a:r>
              <a:rPr lang="en-US" altLang="en-US" sz="2400" b="1" u="none" dirty="0" err="1">
                <a:latin typeface="Arial" panose="020B0604020202020204" pitchFamily="34" charset="0"/>
              </a:rPr>
              <a:t>hình</a:t>
            </a:r>
            <a:r>
              <a:rPr lang="en-US" altLang="en-US" sz="2400" b="1" u="none" dirty="0">
                <a:latin typeface="Arial" panose="020B0604020202020204" pitchFamily="34" charset="0"/>
              </a:rPr>
              <a:t> (a) </a:t>
            </a:r>
            <a:r>
              <a:rPr lang="en-US" altLang="en-US" sz="2400" b="1" u="none" dirty="0" err="1">
                <a:latin typeface="Arial" panose="020B0604020202020204" pitchFamily="34" charset="0"/>
              </a:rPr>
              <a:t>và</a:t>
            </a:r>
            <a:r>
              <a:rPr lang="en-US" altLang="en-US" sz="2400" b="1" u="none" dirty="0">
                <a:latin typeface="Arial" panose="020B0604020202020204" pitchFamily="34" charset="0"/>
              </a:rPr>
              <a:t> (b) </a:t>
            </a:r>
          </a:p>
          <a:p>
            <a:pPr algn="ctr" eaLnBrk="1" hangingPunct="1">
              <a:spcBef>
                <a:spcPct val="50000"/>
              </a:spcBef>
            </a:pPr>
            <a:r>
              <a:rPr lang="en-US" altLang="en-US" sz="2400" b="1" u="none" dirty="0">
                <a:latin typeface="Arial" panose="020B0604020202020204" pitchFamily="34" charset="0"/>
              </a:rPr>
              <a:t> </a:t>
            </a:r>
            <a:r>
              <a:rPr lang="en-US" altLang="en-US" sz="2400" b="1" u="none" dirty="0" err="1">
                <a:latin typeface="Arial" panose="020B0604020202020204" pitchFamily="34" charset="0"/>
              </a:rPr>
              <a:t>người</a:t>
            </a:r>
            <a:r>
              <a:rPr lang="en-US" altLang="en-US" sz="2400" b="1" u="none" dirty="0">
                <a:latin typeface="Arial" panose="020B0604020202020204" pitchFamily="34" charset="0"/>
              </a:rPr>
              <a:t> </a:t>
            </a:r>
            <a:r>
              <a:rPr lang="en-US" altLang="en-US" sz="2400" b="1" u="none" dirty="0" err="1">
                <a:latin typeface="Arial" panose="020B0604020202020204" pitchFamily="34" charset="0"/>
              </a:rPr>
              <a:t>nông</a:t>
            </a:r>
            <a:r>
              <a:rPr lang="en-US" altLang="en-US" sz="2400" b="1" u="none" dirty="0">
                <a:latin typeface="Arial" panose="020B0604020202020204" pitchFamily="34" charset="0"/>
              </a:rPr>
              <a:t> </a:t>
            </a:r>
            <a:r>
              <a:rPr lang="en-US" altLang="en-US" sz="2400" b="1" u="none" dirty="0" err="1">
                <a:latin typeface="Arial" panose="020B0604020202020204" pitchFamily="34" charset="0"/>
              </a:rPr>
              <a:t>dân</a:t>
            </a:r>
            <a:r>
              <a:rPr lang="en-US" altLang="en-US" sz="2400" b="1" u="none" dirty="0">
                <a:latin typeface="Arial" panose="020B0604020202020204" pitchFamily="34" charset="0"/>
              </a:rPr>
              <a:t> </a:t>
            </a:r>
            <a:r>
              <a:rPr lang="en-US" altLang="en-US" sz="2400" b="1" u="none" dirty="0" err="1">
                <a:latin typeface="Arial" panose="020B0604020202020204" pitchFamily="34" charset="0"/>
              </a:rPr>
              <a:t>đang</a:t>
            </a:r>
            <a:r>
              <a:rPr lang="en-US" altLang="en-US" sz="2400" b="1" u="none" dirty="0">
                <a:latin typeface="Arial" panose="020B0604020202020204" pitchFamily="34" charset="0"/>
              </a:rPr>
              <a:t> </a:t>
            </a:r>
            <a:r>
              <a:rPr lang="en-US" altLang="en-US" sz="2400" b="1" u="none" dirty="0" err="1">
                <a:latin typeface="Arial" panose="020B0604020202020204" pitchFamily="34" charset="0"/>
              </a:rPr>
              <a:t>làm</a:t>
            </a:r>
            <a:r>
              <a:rPr lang="en-US" altLang="en-US" sz="2400" b="1" u="none" dirty="0">
                <a:latin typeface="Arial" panose="020B0604020202020204" pitchFamily="34" charset="0"/>
              </a:rPr>
              <a:t> </a:t>
            </a:r>
            <a:r>
              <a:rPr lang="en-US" altLang="en-US" sz="2400" b="1" u="none" dirty="0" err="1">
                <a:latin typeface="Arial" panose="020B0604020202020204" pitchFamily="34" charset="0"/>
              </a:rPr>
              <a:t>gì</a:t>
            </a:r>
            <a:r>
              <a:rPr lang="en-US" altLang="en-US" sz="2400" b="1" u="none" dirty="0">
                <a:latin typeface="Arial" panose="020B0604020202020204" pitchFamily="34" charset="0"/>
              </a:rPr>
              <a:t> ?</a:t>
            </a:r>
          </a:p>
        </p:txBody>
      </p:sp>
      <p:sp>
        <p:nvSpPr>
          <p:cNvPr id="100368" name="Text Box 16"/>
          <p:cNvSpPr txBox="1">
            <a:spLocks noChangeArrowheads="1"/>
          </p:cNvSpPr>
          <p:nvPr/>
        </p:nvSpPr>
        <p:spPr bwMode="auto">
          <a:xfrm>
            <a:off x="4191000" y="5640973"/>
            <a:ext cx="4724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algn="ctr" eaLnBrk="1" hangingPunct="1">
              <a:spcBef>
                <a:spcPct val="50000"/>
              </a:spcBef>
            </a:pPr>
            <a:r>
              <a:rPr lang="en-US" altLang="en-US" sz="2400" b="1" u="none" dirty="0" err="1">
                <a:latin typeface="Arial" panose="020B0604020202020204" pitchFamily="34" charset="0"/>
              </a:rPr>
              <a:t>Vậy</a:t>
            </a:r>
            <a:r>
              <a:rPr lang="en-US" altLang="en-US" sz="2400" b="1" u="none" dirty="0">
                <a:latin typeface="Arial" panose="020B0604020202020204" pitchFamily="34" charset="0"/>
              </a:rPr>
              <a:t> </a:t>
            </a:r>
            <a:r>
              <a:rPr lang="en-US" altLang="en-US" sz="2400" b="1" u="none" dirty="0" err="1">
                <a:latin typeface="Arial" panose="020B0604020202020204" pitchFamily="34" charset="0"/>
              </a:rPr>
              <a:t>làm</a:t>
            </a:r>
            <a:r>
              <a:rPr lang="en-US" altLang="en-US" sz="2400" b="1" u="none" dirty="0">
                <a:latin typeface="Arial" panose="020B0604020202020204" pitchFamily="34" charset="0"/>
              </a:rPr>
              <a:t> </a:t>
            </a:r>
            <a:r>
              <a:rPr lang="en-US" altLang="en-US" sz="2400" b="1" u="none" dirty="0" err="1">
                <a:latin typeface="Arial" panose="020B0604020202020204" pitchFamily="34" charset="0"/>
              </a:rPr>
              <a:t>cỏ</a:t>
            </a:r>
            <a:r>
              <a:rPr lang="en-US" altLang="en-US" sz="2400" b="1" u="none" dirty="0">
                <a:latin typeface="Arial" panose="020B0604020202020204" pitchFamily="34" charset="0"/>
              </a:rPr>
              <a:t> </a:t>
            </a:r>
            <a:r>
              <a:rPr lang="en-US" altLang="en-US" sz="2400" b="1" u="none" dirty="0" err="1">
                <a:latin typeface="Arial" panose="020B0604020202020204" pitchFamily="34" charset="0"/>
              </a:rPr>
              <a:t>là</a:t>
            </a:r>
            <a:r>
              <a:rPr lang="en-US" altLang="en-US" sz="2400" b="1" u="none" dirty="0">
                <a:latin typeface="Arial" panose="020B0604020202020204" pitchFamily="34" charset="0"/>
              </a:rPr>
              <a:t> </a:t>
            </a:r>
            <a:r>
              <a:rPr lang="en-US" altLang="en-US" sz="2400" b="1" u="none" dirty="0" err="1">
                <a:latin typeface="Arial" panose="020B0604020202020204" pitchFamily="34" charset="0"/>
              </a:rPr>
              <a:t>gì</a:t>
            </a:r>
            <a:r>
              <a:rPr lang="en-US" altLang="en-US" sz="2400" b="1" u="none" dirty="0">
                <a:latin typeface="Arial" panose="020B0604020202020204" pitchFamily="34" charset="0"/>
              </a:rPr>
              <a:t>?</a:t>
            </a:r>
          </a:p>
        </p:txBody>
      </p:sp>
      <p:pic>
        <p:nvPicPr>
          <p:cNvPr id="100369" name="Picture 17" descr="Vun xoi"/>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67200" y="86658"/>
            <a:ext cx="4876800" cy="2885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4" name="Text Box 20"/>
          <p:cNvSpPr txBox="1">
            <a:spLocks noChangeArrowheads="1"/>
          </p:cNvSpPr>
          <p:nvPr/>
        </p:nvSpPr>
        <p:spPr bwMode="auto">
          <a:xfrm>
            <a:off x="0" y="2057400"/>
            <a:ext cx="3810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eaLnBrk="1" hangingPunct="1">
              <a:spcBef>
                <a:spcPct val="50000"/>
              </a:spcBef>
            </a:pPr>
            <a:endParaRPr lang="en-US" altLang="en-US" sz="2400" b="1">
              <a:solidFill>
                <a:srgbClr val="FFCCFF"/>
              </a:solidFill>
              <a:latin typeface="Arial" panose="020B0604020202020204" pitchFamily="34" charset="0"/>
            </a:endParaRPr>
          </a:p>
        </p:txBody>
      </p:sp>
      <p:sp>
        <p:nvSpPr>
          <p:cNvPr id="100376" name="Text Box 24"/>
          <p:cNvSpPr txBox="1">
            <a:spLocks noChangeArrowheads="1"/>
          </p:cNvSpPr>
          <p:nvPr/>
        </p:nvSpPr>
        <p:spPr bwMode="auto">
          <a:xfrm>
            <a:off x="0" y="1981200"/>
            <a:ext cx="4191000" cy="212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eaLnBrk="1" hangingPunct="1">
              <a:spcBef>
                <a:spcPct val="50000"/>
              </a:spcBef>
            </a:pPr>
            <a:r>
              <a:rPr lang="en-US" altLang="en-US" sz="2400" u="none"/>
              <a:t>-Diệt hết cỏ mọc xen vào cây trồng</a:t>
            </a:r>
          </a:p>
          <a:p>
            <a:pPr eaLnBrk="1" hangingPunct="1">
              <a:spcBef>
                <a:spcPct val="50000"/>
              </a:spcBef>
            </a:pPr>
            <a:r>
              <a:rPr lang="en-US" altLang="en-US" sz="2400" u="none">
                <a:sym typeface="Webdings" panose="05030102010509060703" pitchFamily="18" charset="2"/>
              </a:rPr>
              <a:t>Loại bỏ cây dại vào tranh chất dinh dưỡng và ánh sáng của cây trồng.</a:t>
            </a:r>
          </a:p>
        </p:txBody>
      </p:sp>
      <p:sp>
        <p:nvSpPr>
          <p:cNvPr id="14" name="Rectangle 13"/>
          <p:cNvSpPr>
            <a:spLocks noChangeArrowheads="1"/>
          </p:cNvSpPr>
          <p:nvPr/>
        </p:nvSpPr>
        <p:spPr bwMode="auto">
          <a:xfrm>
            <a:off x="4564063" y="5859116"/>
            <a:ext cx="427513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eaLnBrk="1" hangingPunct="1"/>
            <a:r>
              <a:rPr lang="en-US" altLang="en-US" sz="2400" b="1" u="none" dirty="0" err="1">
                <a:cs typeface="Times New Roman" panose="02020603050405020304" charset="0"/>
              </a:rPr>
              <a:t>Mục</a:t>
            </a:r>
            <a:r>
              <a:rPr lang="en-US" altLang="en-US" sz="2400" b="1" u="none" dirty="0">
                <a:cs typeface="Times New Roman" panose="02020603050405020304" charset="0"/>
              </a:rPr>
              <a:t> </a:t>
            </a:r>
            <a:r>
              <a:rPr lang="en-US" altLang="en-US" sz="2400" b="1" u="none" dirty="0" err="1">
                <a:cs typeface="Times New Roman" panose="02020603050405020304" charset="0"/>
              </a:rPr>
              <a:t>đích</a:t>
            </a:r>
            <a:r>
              <a:rPr lang="en-US" altLang="en-US" sz="2400" b="1" u="none" dirty="0">
                <a:cs typeface="Times New Roman" panose="02020603050405020304" charset="0"/>
              </a:rPr>
              <a:t> </a:t>
            </a:r>
            <a:r>
              <a:rPr lang="en-US" altLang="en-US" sz="2400" b="1" u="none" dirty="0" err="1">
                <a:cs typeface="Times New Roman" panose="02020603050405020304" charset="0"/>
              </a:rPr>
              <a:t>của</a:t>
            </a:r>
            <a:r>
              <a:rPr lang="en-US" altLang="en-US" sz="2400" b="1" u="none" dirty="0">
                <a:cs typeface="Times New Roman" panose="02020603050405020304" charset="0"/>
              </a:rPr>
              <a:t> </a:t>
            </a:r>
            <a:r>
              <a:rPr lang="en-US" altLang="en-US" sz="2400" b="1" u="none" dirty="0" err="1">
                <a:cs typeface="Times New Roman" panose="02020603050405020304" charset="0"/>
              </a:rPr>
              <a:t>việc</a:t>
            </a:r>
            <a:r>
              <a:rPr lang="en-US" altLang="en-US" sz="2400" b="1" u="none" dirty="0">
                <a:cs typeface="Times New Roman" panose="02020603050405020304" charset="0"/>
              </a:rPr>
              <a:t> </a:t>
            </a:r>
            <a:r>
              <a:rPr lang="en-US" altLang="en-US" sz="2400" b="1" u="none" dirty="0" err="1">
                <a:cs typeface="Times New Roman" panose="02020603050405020304" charset="0"/>
              </a:rPr>
              <a:t>làm</a:t>
            </a:r>
            <a:r>
              <a:rPr lang="en-US" altLang="en-US" sz="2400" b="1" u="none" dirty="0">
                <a:cs typeface="Times New Roman" panose="02020603050405020304" charset="0"/>
              </a:rPr>
              <a:t> </a:t>
            </a:r>
            <a:r>
              <a:rPr lang="en-US" altLang="en-US" sz="2400" b="1" u="none" dirty="0" err="1">
                <a:cs typeface="Times New Roman" panose="02020603050405020304" charset="0"/>
              </a:rPr>
              <a:t>cỏ</a:t>
            </a:r>
            <a:r>
              <a:rPr lang="en-US" altLang="en-US" sz="2400" b="1" u="none" dirty="0">
                <a:cs typeface="Times New Roman" panose="02020603050405020304" charset="0"/>
              </a:rPr>
              <a:t> </a:t>
            </a:r>
            <a:r>
              <a:rPr lang="en-US" altLang="en-US" sz="2400" b="1" u="none" dirty="0" err="1">
                <a:cs typeface="Times New Roman" panose="02020603050405020304" charset="0"/>
              </a:rPr>
              <a:t>là</a:t>
            </a:r>
            <a:r>
              <a:rPr lang="en-US" altLang="en-US" sz="2400" b="1" u="none" dirty="0">
                <a:cs typeface="Times New Roman" panose="02020603050405020304" charset="0"/>
              </a:rPr>
              <a:t> </a:t>
            </a:r>
            <a:r>
              <a:rPr lang="en-US" altLang="en-US" sz="2400" b="1" u="none" dirty="0" err="1">
                <a:cs typeface="Times New Roman" panose="02020603050405020304" charset="0"/>
              </a:rPr>
              <a:t>gì</a:t>
            </a:r>
            <a:r>
              <a:rPr lang="en-US" altLang="en-US" sz="2400" b="1" u="none" dirty="0">
                <a:cs typeface="Times New Roman" panose="02020603050405020304" charset="0"/>
              </a:rPr>
              <a:t>?</a:t>
            </a:r>
            <a:endParaRPr lang="en-US" altLang="en-US" sz="2400" dirty="0">
              <a:cs typeface="Times New Roman" panose="02020603050405020304" charset="0"/>
            </a:endParaRPr>
          </a:p>
        </p:txBody>
      </p:sp>
      <p:sp>
        <p:nvSpPr>
          <p:cNvPr id="15" name="Rectangle 14"/>
          <p:cNvSpPr>
            <a:spLocks noChangeArrowheads="1"/>
          </p:cNvSpPr>
          <p:nvPr/>
        </p:nvSpPr>
        <p:spPr bwMode="auto">
          <a:xfrm>
            <a:off x="7662863" y="2895600"/>
            <a:ext cx="120808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eaLnBrk="1" hangingPunct="1"/>
            <a:r>
              <a:rPr lang="en-US" altLang="en-US" sz="2400" b="1" u="none">
                <a:solidFill>
                  <a:srgbClr val="FF0000"/>
                </a:solidFill>
                <a:cs typeface="Times New Roman" panose="02020603050405020304" charset="0"/>
              </a:rPr>
              <a:t>Vun xới</a:t>
            </a:r>
          </a:p>
        </p:txBody>
      </p:sp>
      <p:sp>
        <p:nvSpPr>
          <p:cNvPr id="16" name="Rectangle 15"/>
          <p:cNvSpPr>
            <a:spLocks noChangeArrowheads="1"/>
          </p:cNvSpPr>
          <p:nvPr/>
        </p:nvSpPr>
        <p:spPr bwMode="auto">
          <a:xfrm>
            <a:off x="7620000" y="152400"/>
            <a:ext cx="116681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eaLnBrk="1" hangingPunct="1"/>
            <a:r>
              <a:rPr lang="en-US" altLang="en-US" sz="2400" b="1" u="none">
                <a:solidFill>
                  <a:srgbClr val="FF0000"/>
                </a:solidFill>
                <a:cs typeface="Times New Roman" panose="02020603050405020304" charset="0"/>
              </a:rPr>
              <a:t>Làm cỏ</a:t>
            </a:r>
            <a:endParaRPr lang="en-US" altLang="en-US" sz="2400">
              <a:solidFill>
                <a:srgbClr val="FF0000"/>
              </a:solidFill>
              <a:cs typeface="Times New Roman" panose="02020603050405020304" charset="0"/>
            </a:endParaRPr>
          </a:p>
        </p:txBody>
      </p:sp>
      <p:sp>
        <p:nvSpPr>
          <p:cNvPr id="2" name="TextBox 1"/>
          <p:cNvSpPr txBox="1"/>
          <p:nvPr/>
        </p:nvSpPr>
        <p:spPr>
          <a:xfrm>
            <a:off x="5105400" y="3043237"/>
            <a:ext cx="338554" cy="461665"/>
          </a:xfrm>
          <a:prstGeom prst="rect">
            <a:avLst/>
          </a:prstGeom>
          <a:noFill/>
        </p:spPr>
        <p:txBody>
          <a:bodyPr wrap="none" rtlCol="0">
            <a:spAutoFit/>
          </a:bodyPr>
          <a:lstStyle/>
          <a:p>
            <a:r>
              <a:rPr lang="en-US" sz="2400" b="1" dirty="0">
                <a:solidFill>
                  <a:schemeClr val="bg1"/>
                </a:solidFill>
                <a:latin typeface="Times New Roman" panose="02020603050405020304" charset="0"/>
                <a:cs typeface="Times New Roman" panose="02020603050405020304" charset="0"/>
              </a:rPr>
              <a:t>a</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withEffect">
                                  <p:stCondLst>
                                    <p:cond delay="0"/>
                                  </p:stCondLst>
                                  <p:childTnLst>
                                    <p:set>
                                      <p:cBhvr>
                                        <p:cTn id="6" dur="1" fill="hold">
                                          <p:stCondLst>
                                            <p:cond delay="0"/>
                                          </p:stCondLst>
                                        </p:cTn>
                                        <p:tgtEl>
                                          <p:spTgt spid="100369"/>
                                        </p:tgtEl>
                                        <p:attrNameLst>
                                          <p:attrName>style.visibility</p:attrName>
                                        </p:attrNameLst>
                                      </p:cBhvr>
                                      <p:to>
                                        <p:strVal val="visible"/>
                                      </p:to>
                                    </p:set>
                                    <p:animEffect transition="in" filter="checkerboard(across)">
                                      <p:cBhvr>
                                        <p:cTn id="7" dur="500"/>
                                        <p:tgtEl>
                                          <p:spTgt spid="100369"/>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100365"/>
                                        </p:tgtEl>
                                        <p:attrNameLst>
                                          <p:attrName>style.visibility</p:attrName>
                                        </p:attrNameLst>
                                      </p:cBhvr>
                                      <p:to>
                                        <p:strVal val="visible"/>
                                      </p:to>
                                    </p:set>
                                    <p:animEffect transition="in" filter="checkerboard(across)">
                                      <p:cBhvr>
                                        <p:cTn id="10" dur="500"/>
                                        <p:tgtEl>
                                          <p:spTgt spid="100365"/>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xit" presetSubtype="10" fill="hold" grpId="1" nodeType="clickEffect">
                                  <p:stCondLst>
                                    <p:cond delay="0"/>
                                  </p:stCondLst>
                                  <p:childTnLst>
                                    <p:animEffect transition="out" filter="checkerboard(across)">
                                      <p:cBhvr>
                                        <p:cTn id="14" dur="500"/>
                                        <p:tgtEl>
                                          <p:spTgt spid="100365"/>
                                        </p:tgtEl>
                                      </p:cBhvr>
                                    </p:animEffect>
                                    <p:set>
                                      <p:cBhvr>
                                        <p:cTn id="15" dur="1" fill="hold">
                                          <p:stCondLst>
                                            <p:cond delay="499"/>
                                          </p:stCondLst>
                                        </p:cTn>
                                        <p:tgtEl>
                                          <p:spTgt spid="100365"/>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5" presetClass="entr" presetSubtype="10" fill="hold" grpId="0"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checkerboard(across)">
                                      <p:cBhvr>
                                        <p:cTn id="20" dur="500"/>
                                        <p:tgtEl>
                                          <p:spTgt spid="16"/>
                                        </p:tgtEl>
                                      </p:cBhvr>
                                    </p:animEffect>
                                  </p:childTnLst>
                                </p:cTn>
                              </p:par>
                            </p:childTnLst>
                          </p:cTn>
                        </p:par>
                      </p:childTnLst>
                    </p:cTn>
                  </p:par>
                  <p:par>
                    <p:cTn id="21" fill="hold">
                      <p:stCondLst>
                        <p:cond delay="indefinite"/>
                      </p:stCondLst>
                      <p:childTnLst>
                        <p:par>
                          <p:cTn id="22" fill="hold">
                            <p:stCondLst>
                              <p:cond delay="0"/>
                            </p:stCondLst>
                            <p:childTnLst>
                              <p:par>
                                <p:cTn id="23" presetID="4" presetClass="entr" presetSubtype="16"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box(in)">
                                      <p:cBhvr>
                                        <p:cTn id="25" dur="500"/>
                                        <p:tgtEl>
                                          <p:spTgt spid="15"/>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100368"/>
                                        </p:tgtEl>
                                        <p:attrNameLst>
                                          <p:attrName>style.visibility</p:attrName>
                                        </p:attrNameLst>
                                      </p:cBhvr>
                                      <p:to>
                                        <p:strVal val="visible"/>
                                      </p:to>
                                    </p:set>
                                    <p:anim calcmode="lin" valueType="num">
                                      <p:cBhvr additive="base">
                                        <p:cTn id="30" dur="500" fill="hold"/>
                                        <p:tgtEl>
                                          <p:spTgt spid="100368"/>
                                        </p:tgtEl>
                                        <p:attrNameLst>
                                          <p:attrName>ppt_x</p:attrName>
                                        </p:attrNameLst>
                                      </p:cBhvr>
                                      <p:tavLst>
                                        <p:tav tm="0">
                                          <p:val>
                                            <p:strVal val="#ppt_x"/>
                                          </p:val>
                                        </p:tav>
                                        <p:tav tm="100000">
                                          <p:val>
                                            <p:strVal val="#ppt_x"/>
                                          </p:val>
                                        </p:tav>
                                      </p:tavLst>
                                    </p:anim>
                                    <p:anim calcmode="lin" valueType="num">
                                      <p:cBhvr additive="base">
                                        <p:cTn id="31" dur="500" fill="hold"/>
                                        <p:tgtEl>
                                          <p:spTgt spid="100368"/>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5" presetClass="exit" presetSubtype="10" fill="hold" grpId="1" nodeType="clickEffect">
                                  <p:stCondLst>
                                    <p:cond delay="0"/>
                                  </p:stCondLst>
                                  <p:childTnLst>
                                    <p:animEffect transition="out" filter="checkerboard(across)">
                                      <p:cBhvr>
                                        <p:cTn id="35" dur="500"/>
                                        <p:tgtEl>
                                          <p:spTgt spid="100368"/>
                                        </p:tgtEl>
                                      </p:cBhvr>
                                    </p:animEffect>
                                    <p:set>
                                      <p:cBhvr>
                                        <p:cTn id="36" dur="1" fill="hold">
                                          <p:stCondLst>
                                            <p:cond delay="499"/>
                                          </p:stCondLst>
                                        </p:cTn>
                                        <p:tgtEl>
                                          <p:spTgt spid="100368"/>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3" presetClass="entr" presetSubtype="10" fill="hold" nodeType="clickEffect">
                                  <p:stCondLst>
                                    <p:cond delay="0"/>
                                  </p:stCondLst>
                                  <p:childTnLst>
                                    <p:set>
                                      <p:cBhvr>
                                        <p:cTn id="40" dur="1" fill="hold">
                                          <p:stCondLst>
                                            <p:cond delay="0"/>
                                          </p:stCondLst>
                                        </p:cTn>
                                        <p:tgtEl>
                                          <p:spTgt spid="100376">
                                            <p:txEl>
                                              <p:pRg st="0" end="0"/>
                                            </p:txEl>
                                          </p:spTgt>
                                        </p:tgtEl>
                                        <p:attrNameLst>
                                          <p:attrName>style.visibility</p:attrName>
                                        </p:attrNameLst>
                                      </p:cBhvr>
                                      <p:to>
                                        <p:strVal val="visible"/>
                                      </p:to>
                                    </p:set>
                                    <p:animEffect transition="in" filter="blinds(horizontal)">
                                      <p:cBhvr>
                                        <p:cTn id="41" dur="500"/>
                                        <p:tgtEl>
                                          <p:spTgt spid="100376">
                                            <p:txEl>
                                              <p:pRg st="0" end="0"/>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3" presetClass="entr" presetSubtype="10" fill="hold" grpId="0" nodeType="clickEffect">
                                  <p:stCondLst>
                                    <p:cond delay="0"/>
                                  </p:stCondLst>
                                  <p:childTnLst>
                                    <p:set>
                                      <p:cBhvr>
                                        <p:cTn id="45" dur="1" fill="hold">
                                          <p:stCondLst>
                                            <p:cond delay="0"/>
                                          </p:stCondLst>
                                        </p:cTn>
                                        <p:tgtEl>
                                          <p:spTgt spid="14"/>
                                        </p:tgtEl>
                                        <p:attrNameLst>
                                          <p:attrName>style.visibility</p:attrName>
                                        </p:attrNameLst>
                                      </p:cBhvr>
                                      <p:to>
                                        <p:strVal val="visible"/>
                                      </p:to>
                                    </p:set>
                                    <p:animEffect transition="in" filter="blinds(horizontal)">
                                      <p:cBhvr>
                                        <p:cTn id="46" dur="500"/>
                                        <p:tgtEl>
                                          <p:spTgt spid="14"/>
                                        </p:tgtEl>
                                      </p:cBhvr>
                                    </p:animEffect>
                                  </p:childTnLst>
                                </p:cTn>
                              </p:par>
                            </p:childTnLst>
                          </p:cTn>
                        </p:par>
                      </p:childTnLst>
                    </p:cTn>
                  </p:par>
                  <p:par>
                    <p:cTn id="47" fill="hold">
                      <p:stCondLst>
                        <p:cond delay="indefinite"/>
                      </p:stCondLst>
                      <p:childTnLst>
                        <p:par>
                          <p:cTn id="48" fill="hold">
                            <p:stCondLst>
                              <p:cond delay="0"/>
                            </p:stCondLst>
                            <p:childTnLst>
                              <p:par>
                                <p:cTn id="49" presetID="4" presetClass="exit" presetSubtype="16" fill="hold" grpId="1" nodeType="clickEffect">
                                  <p:stCondLst>
                                    <p:cond delay="0"/>
                                  </p:stCondLst>
                                  <p:childTnLst>
                                    <p:animEffect transition="out" filter="box(in)">
                                      <p:cBhvr>
                                        <p:cTn id="50" dur="500"/>
                                        <p:tgtEl>
                                          <p:spTgt spid="14"/>
                                        </p:tgtEl>
                                      </p:cBhvr>
                                    </p:animEffect>
                                    <p:set>
                                      <p:cBhvr>
                                        <p:cTn id="51" dur="1" fill="hold">
                                          <p:stCondLst>
                                            <p:cond delay="499"/>
                                          </p:stCondLst>
                                        </p:cTn>
                                        <p:tgtEl>
                                          <p:spTgt spid="14"/>
                                        </p:tgtEl>
                                        <p:attrNameLst>
                                          <p:attrName>style.visibility</p:attrName>
                                        </p:attrNameLst>
                                      </p:cBhvr>
                                      <p:to>
                                        <p:strVal val="hidden"/>
                                      </p:to>
                                    </p:set>
                                  </p:childTnLst>
                                </p:cTn>
                              </p:par>
                            </p:childTnLst>
                          </p:cTn>
                        </p:par>
                      </p:childTnLst>
                    </p:cTn>
                  </p:par>
                  <p:par>
                    <p:cTn id="52" fill="hold">
                      <p:stCondLst>
                        <p:cond delay="indefinite"/>
                      </p:stCondLst>
                      <p:childTnLst>
                        <p:par>
                          <p:cTn id="53" fill="hold">
                            <p:stCondLst>
                              <p:cond delay="0"/>
                            </p:stCondLst>
                            <p:childTnLst>
                              <p:par>
                                <p:cTn id="54" presetID="4" presetClass="entr" presetSubtype="16" fill="hold" nodeType="clickEffect">
                                  <p:stCondLst>
                                    <p:cond delay="0"/>
                                  </p:stCondLst>
                                  <p:childTnLst>
                                    <p:set>
                                      <p:cBhvr>
                                        <p:cTn id="55" dur="1" fill="hold">
                                          <p:stCondLst>
                                            <p:cond delay="0"/>
                                          </p:stCondLst>
                                        </p:cTn>
                                        <p:tgtEl>
                                          <p:spTgt spid="100376">
                                            <p:txEl>
                                              <p:pRg st="1" end="1"/>
                                            </p:txEl>
                                          </p:spTgt>
                                        </p:tgtEl>
                                        <p:attrNameLst>
                                          <p:attrName>style.visibility</p:attrName>
                                        </p:attrNameLst>
                                      </p:cBhvr>
                                      <p:to>
                                        <p:strVal val="visible"/>
                                      </p:to>
                                    </p:set>
                                    <p:animEffect transition="in" filter="box(in)">
                                      <p:cBhvr>
                                        <p:cTn id="56" dur="500"/>
                                        <p:tgtEl>
                                          <p:spTgt spid="10037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365" grpId="0"/>
      <p:bldP spid="100365" grpId="1"/>
      <p:bldP spid="100368" grpId="0"/>
      <p:bldP spid="100368" grpId="1"/>
      <p:bldP spid="14" grpId="0"/>
      <p:bldP spid="14" grpId="1"/>
      <p:bldP spid="15" grpId="0"/>
      <p:bldP spid="1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2" name="Line 5"/>
          <p:cNvSpPr>
            <a:spLocks noChangeShapeType="1"/>
          </p:cNvSpPr>
          <p:nvPr/>
        </p:nvSpPr>
        <p:spPr bwMode="auto">
          <a:xfrm>
            <a:off x="4191000" y="0"/>
            <a:ext cx="76200" cy="6858000"/>
          </a:xfrm>
          <a:prstGeom prst="line">
            <a:avLst/>
          </a:prstGeom>
          <a:noFill/>
          <a:ln w="38100" cmpd="dbl">
            <a:solidFill>
              <a:srgbClr val="0000FF"/>
            </a:solidFill>
            <a:round/>
          </a:ln>
          <a:extLst>
            <a:ext uri="{909E8E84-426E-40DD-AFC4-6F175D3DCCD1}">
              <a14:hiddenFill xmlns:a14="http://schemas.microsoft.com/office/drawing/2010/main">
                <a:noFill/>
              </a14:hiddenFill>
            </a:ext>
          </a:extLst>
        </p:spPr>
        <p:txBody>
          <a:bodyPr/>
          <a:lstStyle/>
          <a:p>
            <a:endParaRPr lang="en-US"/>
          </a:p>
        </p:txBody>
      </p:sp>
      <p:sp>
        <p:nvSpPr>
          <p:cNvPr id="12293" name="Text Box 6"/>
          <p:cNvSpPr txBox="1">
            <a:spLocks noChangeArrowheads="1"/>
          </p:cNvSpPr>
          <p:nvPr/>
        </p:nvSpPr>
        <p:spPr bwMode="auto">
          <a:xfrm>
            <a:off x="87313" y="546894"/>
            <a:ext cx="4038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eaLnBrk="1" hangingPunct="1">
              <a:spcBef>
                <a:spcPct val="50000"/>
              </a:spcBef>
            </a:pPr>
            <a:r>
              <a:rPr lang="en-US" altLang="en-US" sz="2400" b="1" u="none" dirty="0">
                <a:solidFill>
                  <a:srgbClr val="0000FF"/>
                </a:solidFill>
              </a:rPr>
              <a:t>2. LÀM CỎ, VUN XỚI</a:t>
            </a:r>
          </a:p>
        </p:txBody>
      </p:sp>
      <p:sp>
        <p:nvSpPr>
          <p:cNvPr id="100368" name="Text Box 16"/>
          <p:cNvSpPr txBox="1">
            <a:spLocks noChangeArrowheads="1"/>
          </p:cNvSpPr>
          <p:nvPr/>
        </p:nvSpPr>
        <p:spPr bwMode="auto">
          <a:xfrm>
            <a:off x="4419600" y="5867400"/>
            <a:ext cx="4724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algn="ctr" eaLnBrk="1" hangingPunct="1">
              <a:spcBef>
                <a:spcPct val="50000"/>
              </a:spcBef>
            </a:pPr>
            <a:r>
              <a:rPr lang="en-US" altLang="en-US" sz="2400" b="1" u="none">
                <a:latin typeface="Arial" panose="020B0604020202020204" pitchFamily="34" charset="0"/>
              </a:rPr>
              <a:t>Vậy vun xới là gì?</a:t>
            </a:r>
          </a:p>
        </p:txBody>
      </p:sp>
      <p:pic>
        <p:nvPicPr>
          <p:cNvPr id="12295" name="Picture 17" descr="Vun xo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7200" y="2895600"/>
            <a:ext cx="487680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6" name="Picture 18" descr="Lam c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67200" y="0"/>
            <a:ext cx="4876800" cy="276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7" name="Text Box 20"/>
          <p:cNvSpPr txBox="1">
            <a:spLocks noChangeArrowheads="1"/>
          </p:cNvSpPr>
          <p:nvPr/>
        </p:nvSpPr>
        <p:spPr bwMode="auto">
          <a:xfrm>
            <a:off x="0" y="2057400"/>
            <a:ext cx="3810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eaLnBrk="1" hangingPunct="1">
              <a:spcBef>
                <a:spcPct val="50000"/>
              </a:spcBef>
            </a:pPr>
            <a:endParaRPr lang="en-US" altLang="en-US" sz="2400" b="1">
              <a:solidFill>
                <a:srgbClr val="FFCCFF"/>
              </a:solidFill>
              <a:latin typeface="Arial" panose="020B0604020202020204" pitchFamily="34" charset="0"/>
            </a:endParaRPr>
          </a:p>
        </p:txBody>
      </p:sp>
      <p:sp>
        <p:nvSpPr>
          <p:cNvPr id="12299" name="Text Box 24"/>
          <p:cNvSpPr txBox="1">
            <a:spLocks noChangeArrowheads="1"/>
          </p:cNvSpPr>
          <p:nvPr/>
        </p:nvSpPr>
        <p:spPr bwMode="auto">
          <a:xfrm>
            <a:off x="62845" y="1223962"/>
            <a:ext cx="4191000" cy="212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eaLnBrk="1" hangingPunct="1">
              <a:spcBef>
                <a:spcPct val="50000"/>
              </a:spcBef>
            </a:pPr>
            <a:r>
              <a:rPr lang="en-US" altLang="en-US" sz="2400" u="none" dirty="0"/>
              <a:t>- </a:t>
            </a:r>
            <a:r>
              <a:rPr lang="en-US" altLang="en-US" sz="2400" u="none" dirty="0" err="1"/>
              <a:t>Làm</a:t>
            </a:r>
            <a:r>
              <a:rPr lang="en-US" altLang="en-US" sz="2400" u="none" dirty="0"/>
              <a:t> </a:t>
            </a:r>
            <a:r>
              <a:rPr lang="en-US" altLang="en-US" sz="2400" u="none" dirty="0" err="1"/>
              <a:t>cỏ</a:t>
            </a:r>
            <a:r>
              <a:rPr lang="en-US" altLang="en-US" sz="2400" u="none" dirty="0"/>
              <a:t> : </a:t>
            </a:r>
            <a:r>
              <a:rPr lang="en-US" altLang="en-US" sz="2400" u="none" dirty="0" err="1"/>
              <a:t>Diệt</a:t>
            </a:r>
            <a:r>
              <a:rPr lang="en-US" altLang="en-US" sz="2400" u="none" dirty="0"/>
              <a:t> </a:t>
            </a:r>
            <a:r>
              <a:rPr lang="en-US" altLang="en-US" sz="2400" u="none" dirty="0" err="1"/>
              <a:t>hết</a:t>
            </a:r>
            <a:r>
              <a:rPr lang="en-US" altLang="en-US" sz="2400" u="none" dirty="0"/>
              <a:t> </a:t>
            </a:r>
            <a:r>
              <a:rPr lang="en-US" altLang="en-US" sz="2400" u="none" dirty="0" err="1"/>
              <a:t>cỏ</a:t>
            </a:r>
            <a:r>
              <a:rPr lang="en-US" altLang="en-US" sz="2400" u="none" dirty="0"/>
              <a:t> </a:t>
            </a:r>
            <a:r>
              <a:rPr lang="en-US" altLang="en-US" sz="2400" u="none" dirty="0" err="1"/>
              <a:t>mọc</a:t>
            </a:r>
            <a:r>
              <a:rPr lang="en-US" altLang="en-US" sz="2400" u="none" dirty="0"/>
              <a:t> xen  </a:t>
            </a:r>
            <a:r>
              <a:rPr lang="en-US" altLang="en-US" sz="2400" u="none" dirty="0" err="1"/>
              <a:t>vào</a:t>
            </a:r>
            <a:r>
              <a:rPr lang="en-US" altLang="en-US" sz="2400" u="none" dirty="0"/>
              <a:t> </a:t>
            </a:r>
            <a:r>
              <a:rPr lang="en-US" altLang="en-US" sz="2400" u="none" dirty="0" err="1"/>
              <a:t>cây</a:t>
            </a:r>
            <a:r>
              <a:rPr lang="en-US" altLang="en-US" sz="2400" u="none" dirty="0"/>
              <a:t> </a:t>
            </a:r>
            <a:r>
              <a:rPr lang="en-US" altLang="en-US" sz="2400" u="none" dirty="0" err="1"/>
              <a:t>trồng</a:t>
            </a:r>
            <a:r>
              <a:rPr lang="en-US" altLang="en-US" sz="2400" u="none" dirty="0"/>
              <a:t>.</a:t>
            </a:r>
          </a:p>
          <a:p>
            <a:pPr eaLnBrk="1" hangingPunct="1">
              <a:spcBef>
                <a:spcPct val="50000"/>
              </a:spcBef>
            </a:pPr>
            <a:r>
              <a:rPr lang="en-US" altLang="en-US" sz="2400" u="none" dirty="0">
                <a:sym typeface="Webdings" panose="05030102010509060703" pitchFamily="18" charset="2"/>
              </a:rPr>
              <a:t></a:t>
            </a:r>
            <a:r>
              <a:rPr lang="en-US" altLang="en-US" sz="2400" u="none" dirty="0" err="1">
                <a:sym typeface="Webdings" panose="05030102010509060703" pitchFamily="18" charset="2"/>
              </a:rPr>
              <a:t>Loại</a:t>
            </a:r>
            <a:r>
              <a:rPr lang="en-US" altLang="en-US" sz="2400" u="none" dirty="0">
                <a:sym typeface="Webdings" panose="05030102010509060703" pitchFamily="18" charset="2"/>
              </a:rPr>
              <a:t> </a:t>
            </a:r>
            <a:r>
              <a:rPr lang="en-US" altLang="en-US" sz="2400" u="none" dirty="0" err="1">
                <a:sym typeface="Webdings" panose="05030102010509060703" pitchFamily="18" charset="2"/>
              </a:rPr>
              <a:t>bỏ</a:t>
            </a:r>
            <a:r>
              <a:rPr lang="en-US" altLang="en-US" sz="2400" u="none" dirty="0">
                <a:sym typeface="Webdings" panose="05030102010509060703" pitchFamily="18" charset="2"/>
              </a:rPr>
              <a:t> </a:t>
            </a:r>
            <a:r>
              <a:rPr lang="en-US" altLang="en-US" sz="2400" u="none" dirty="0" err="1">
                <a:sym typeface="Webdings" panose="05030102010509060703" pitchFamily="18" charset="2"/>
              </a:rPr>
              <a:t>cây</a:t>
            </a:r>
            <a:r>
              <a:rPr lang="en-US" altLang="en-US" sz="2400" u="none" dirty="0">
                <a:sym typeface="Webdings" panose="05030102010509060703" pitchFamily="18" charset="2"/>
              </a:rPr>
              <a:t> </a:t>
            </a:r>
            <a:r>
              <a:rPr lang="en-US" altLang="en-US" sz="2400" u="none" dirty="0" err="1">
                <a:sym typeface="Webdings" panose="05030102010509060703" pitchFamily="18" charset="2"/>
              </a:rPr>
              <a:t>dại</a:t>
            </a:r>
            <a:r>
              <a:rPr lang="en-US" altLang="en-US" sz="2400" u="none" dirty="0">
                <a:sym typeface="Webdings" panose="05030102010509060703" pitchFamily="18" charset="2"/>
              </a:rPr>
              <a:t> </a:t>
            </a:r>
            <a:r>
              <a:rPr lang="en-US" altLang="en-US" sz="2400" u="none" dirty="0" err="1">
                <a:sym typeface="Webdings" panose="05030102010509060703" pitchFamily="18" charset="2"/>
              </a:rPr>
              <a:t>vào</a:t>
            </a:r>
            <a:r>
              <a:rPr lang="en-US" altLang="en-US" sz="2400" u="none" dirty="0">
                <a:sym typeface="Webdings" panose="05030102010509060703" pitchFamily="18" charset="2"/>
              </a:rPr>
              <a:t> </a:t>
            </a:r>
            <a:r>
              <a:rPr lang="en-US" altLang="en-US" sz="2400" u="none" dirty="0" err="1">
                <a:sym typeface="Webdings" panose="05030102010509060703" pitchFamily="18" charset="2"/>
              </a:rPr>
              <a:t>tranh</a:t>
            </a:r>
            <a:r>
              <a:rPr lang="en-US" altLang="en-US" sz="2400" u="none" dirty="0">
                <a:sym typeface="Webdings" panose="05030102010509060703" pitchFamily="18" charset="2"/>
              </a:rPr>
              <a:t> </a:t>
            </a:r>
            <a:r>
              <a:rPr lang="en-US" altLang="en-US" sz="2400" u="none" dirty="0" err="1">
                <a:sym typeface="Webdings" panose="05030102010509060703" pitchFamily="18" charset="2"/>
              </a:rPr>
              <a:t>chất</a:t>
            </a:r>
            <a:r>
              <a:rPr lang="en-US" altLang="en-US" sz="2400" u="none" dirty="0">
                <a:sym typeface="Webdings" panose="05030102010509060703" pitchFamily="18" charset="2"/>
              </a:rPr>
              <a:t> </a:t>
            </a:r>
            <a:r>
              <a:rPr lang="en-US" altLang="en-US" sz="2400" u="none" dirty="0" err="1">
                <a:sym typeface="Webdings" panose="05030102010509060703" pitchFamily="18" charset="2"/>
              </a:rPr>
              <a:t>dinh</a:t>
            </a:r>
            <a:r>
              <a:rPr lang="en-US" altLang="en-US" sz="2400" u="none" dirty="0">
                <a:sym typeface="Webdings" panose="05030102010509060703" pitchFamily="18" charset="2"/>
              </a:rPr>
              <a:t> </a:t>
            </a:r>
            <a:r>
              <a:rPr lang="en-US" altLang="en-US" sz="2400" u="none" dirty="0" err="1">
                <a:sym typeface="Webdings" panose="05030102010509060703" pitchFamily="18" charset="2"/>
              </a:rPr>
              <a:t>dưỡng</a:t>
            </a:r>
            <a:r>
              <a:rPr lang="en-US" altLang="en-US" sz="2400" u="none" dirty="0">
                <a:sym typeface="Webdings" panose="05030102010509060703" pitchFamily="18" charset="2"/>
              </a:rPr>
              <a:t> </a:t>
            </a:r>
            <a:r>
              <a:rPr lang="en-US" altLang="en-US" sz="2400" u="none" dirty="0" err="1">
                <a:sym typeface="Webdings" panose="05030102010509060703" pitchFamily="18" charset="2"/>
              </a:rPr>
              <a:t>và</a:t>
            </a:r>
            <a:r>
              <a:rPr lang="en-US" altLang="en-US" sz="2400" u="none" dirty="0">
                <a:sym typeface="Webdings" panose="05030102010509060703" pitchFamily="18" charset="2"/>
              </a:rPr>
              <a:t> </a:t>
            </a:r>
            <a:r>
              <a:rPr lang="en-US" altLang="en-US" sz="2400" u="none" dirty="0" err="1">
                <a:sym typeface="Webdings" panose="05030102010509060703" pitchFamily="18" charset="2"/>
              </a:rPr>
              <a:t>ánh</a:t>
            </a:r>
            <a:r>
              <a:rPr lang="en-US" altLang="en-US" sz="2400" u="none" dirty="0">
                <a:sym typeface="Webdings" panose="05030102010509060703" pitchFamily="18" charset="2"/>
              </a:rPr>
              <a:t> </a:t>
            </a:r>
            <a:r>
              <a:rPr lang="en-US" altLang="en-US" sz="2400" u="none" dirty="0" err="1">
                <a:sym typeface="Webdings" panose="05030102010509060703" pitchFamily="18" charset="2"/>
              </a:rPr>
              <a:t>sáng</a:t>
            </a:r>
            <a:r>
              <a:rPr lang="en-US" altLang="en-US" sz="2400" u="none" dirty="0">
                <a:sym typeface="Webdings" panose="05030102010509060703" pitchFamily="18" charset="2"/>
              </a:rPr>
              <a:t> </a:t>
            </a:r>
            <a:r>
              <a:rPr lang="en-US" altLang="en-US" sz="2400" u="none" dirty="0" err="1">
                <a:sym typeface="Webdings" panose="05030102010509060703" pitchFamily="18" charset="2"/>
              </a:rPr>
              <a:t>của</a:t>
            </a:r>
            <a:r>
              <a:rPr lang="en-US" altLang="en-US" sz="2400" u="none" dirty="0">
                <a:sym typeface="Webdings" panose="05030102010509060703" pitchFamily="18" charset="2"/>
              </a:rPr>
              <a:t> </a:t>
            </a:r>
            <a:r>
              <a:rPr lang="en-US" altLang="en-US" sz="2400" u="none" dirty="0" err="1">
                <a:sym typeface="Webdings" panose="05030102010509060703" pitchFamily="18" charset="2"/>
              </a:rPr>
              <a:t>cây</a:t>
            </a:r>
            <a:r>
              <a:rPr lang="en-US" altLang="en-US" sz="2400" u="none" dirty="0">
                <a:sym typeface="Webdings" panose="05030102010509060703" pitchFamily="18" charset="2"/>
              </a:rPr>
              <a:t> </a:t>
            </a:r>
            <a:r>
              <a:rPr lang="en-US" altLang="en-US" sz="2400" u="none" dirty="0" err="1">
                <a:sym typeface="Webdings" panose="05030102010509060703" pitchFamily="18" charset="2"/>
              </a:rPr>
              <a:t>trồng</a:t>
            </a:r>
            <a:r>
              <a:rPr lang="en-US" altLang="en-US" sz="2400" u="none" dirty="0">
                <a:sym typeface="Webdings" panose="05030102010509060703" pitchFamily="18" charset="2"/>
              </a:rPr>
              <a:t>.</a:t>
            </a:r>
          </a:p>
        </p:txBody>
      </p:sp>
      <p:sp>
        <p:nvSpPr>
          <p:cNvPr id="14" name="Rectangle 13"/>
          <p:cNvSpPr>
            <a:spLocks noChangeArrowheads="1"/>
          </p:cNvSpPr>
          <p:nvPr/>
        </p:nvSpPr>
        <p:spPr bwMode="auto">
          <a:xfrm>
            <a:off x="4748213" y="5943600"/>
            <a:ext cx="439578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eaLnBrk="1" hangingPunct="1"/>
            <a:r>
              <a:rPr lang="en-US" altLang="en-US" sz="2400" b="1" u="none">
                <a:cs typeface="Times New Roman" panose="02020603050405020304" charset="0"/>
              </a:rPr>
              <a:t>Mục đích của việc vun xới là gì?</a:t>
            </a:r>
            <a:endParaRPr lang="en-US" altLang="en-US" sz="2400">
              <a:cs typeface="Times New Roman" panose="02020603050405020304" charset="0"/>
            </a:endParaRPr>
          </a:p>
        </p:txBody>
      </p:sp>
      <p:sp>
        <p:nvSpPr>
          <p:cNvPr id="12301" name="Rectangle 14"/>
          <p:cNvSpPr>
            <a:spLocks noChangeArrowheads="1"/>
          </p:cNvSpPr>
          <p:nvPr/>
        </p:nvSpPr>
        <p:spPr bwMode="auto">
          <a:xfrm>
            <a:off x="7662863" y="2895600"/>
            <a:ext cx="120808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eaLnBrk="1" hangingPunct="1"/>
            <a:r>
              <a:rPr lang="en-US" altLang="en-US" sz="2400" b="1" u="none">
                <a:solidFill>
                  <a:srgbClr val="FF0000"/>
                </a:solidFill>
                <a:cs typeface="Times New Roman" panose="02020603050405020304" charset="0"/>
              </a:rPr>
              <a:t>Vun xới</a:t>
            </a:r>
          </a:p>
        </p:txBody>
      </p:sp>
      <p:sp>
        <p:nvSpPr>
          <p:cNvPr id="12302" name="Rectangle 15"/>
          <p:cNvSpPr>
            <a:spLocks noChangeArrowheads="1"/>
          </p:cNvSpPr>
          <p:nvPr/>
        </p:nvSpPr>
        <p:spPr bwMode="auto">
          <a:xfrm>
            <a:off x="7620000" y="152400"/>
            <a:ext cx="116681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eaLnBrk="1" hangingPunct="1"/>
            <a:r>
              <a:rPr lang="en-US" altLang="en-US" sz="2400" b="1" u="none">
                <a:solidFill>
                  <a:srgbClr val="FF0000"/>
                </a:solidFill>
                <a:cs typeface="Times New Roman" panose="02020603050405020304" charset="0"/>
              </a:rPr>
              <a:t>Làm cỏ</a:t>
            </a:r>
            <a:endParaRPr lang="en-US" altLang="en-US" sz="2400">
              <a:solidFill>
                <a:srgbClr val="FF0000"/>
              </a:solidFill>
              <a:cs typeface="Times New Roman" panose="02020603050405020304" charset="0"/>
            </a:endParaRPr>
          </a:p>
        </p:txBody>
      </p:sp>
      <p:sp>
        <p:nvSpPr>
          <p:cNvPr id="17" name="Text Box 25"/>
          <p:cNvSpPr txBox="1">
            <a:spLocks noChangeArrowheads="1"/>
          </p:cNvSpPr>
          <p:nvPr/>
        </p:nvSpPr>
        <p:spPr bwMode="auto">
          <a:xfrm>
            <a:off x="36443" y="3576638"/>
            <a:ext cx="4191000"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eaLnBrk="1" hangingPunct="1">
              <a:spcBef>
                <a:spcPct val="50000"/>
              </a:spcBef>
            </a:pPr>
            <a:r>
              <a:rPr lang="en-US" altLang="en-US" sz="2400" u="none" dirty="0"/>
              <a:t>-</a:t>
            </a:r>
            <a:r>
              <a:rPr lang="en-US" altLang="en-US" sz="2400" u="none" dirty="0" err="1"/>
              <a:t>Vun</a:t>
            </a:r>
            <a:r>
              <a:rPr lang="en-US" altLang="en-US" sz="2400" u="none" dirty="0"/>
              <a:t> </a:t>
            </a:r>
            <a:r>
              <a:rPr lang="en-US" altLang="en-US" sz="2400" u="none" dirty="0" err="1"/>
              <a:t>xới</a:t>
            </a:r>
            <a:r>
              <a:rPr lang="en-US" altLang="en-US" sz="2400" u="none" dirty="0"/>
              <a:t>: </a:t>
            </a:r>
            <a:r>
              <a:rPr lang="en-US" altLang="en-US" sz="2400" u="none" dirty="0" err="1"/>
              <a:t>Thêm</a:t>
            </a:r>
            <a:r>
              <a:rPr lang="en-US" altLang="en-US" sz="2400" u="none" dirty="0"/>
              <a:t> </a:t>
            </a:r>
            <a:r>
              <a:rPr lang="en-US" altLang="en-US" sz="2400" u="none" dirty="0" err="1"/>
              <a:t>đất</a:t>
            </a:r>
            <a:r>
              <a:rPr lang="en-US" altLang="en-US" sz="2400" u="none" dirty="0"/>
              <a:t> </a:t>
            </a:r>
            <a:r>
              <a:rPr lang="en-US" altLang="en-US" sz="2400" u="none" dirty="0" err="1"/>
              <a:t>màu</a:t>
            </a:r>
            <a:r>
              <a:rPr lang="en-US" altLang="en-US" sz="2400" u="none" dirty="0"/>
              <a:t> </a:t>
            </a:r>
            <a:r>
              <a:rPr lang="en-US" altLang="en-US" sz="2400" u="none" dirty="0" err="1"/>
              <a:t>vào</a:t>
            </a:r>
            <a:r>
              <a:rPr lang="en-US" altLang="en-US" sz="2400" u="none" dirty="0"/>
              <a:t> </a:t>
            </a:r>
            <a:r>
              <a:rPr lang="en-US" altLang="en-US" sz="2400" u="none" dirty="0" err="1"/>
              <a:t>gốc</a:t>
            </a:r>
            <a:r>
              <a:rPr lang="en-US" altLang="en-US" sz="2400" u="none" dirty="0"/>
              <a:t> </a:t>
            </a:r>
            <a:r>
              <a:rPr lang="en-US" altLang="en-US" sz="2400" u="none" dirty="0" err="1"/>
              <a:t>cây</a:t>
            </a:r>
            <a:r>
              <a:rPr lang="en-US" altLang="en-US" sz="2400" u="none" dirty="0"/>
              <a:t>, </a:t>
            </a:r>
            <a:r>
              <a:rPr lang="en-US" altLang="en-US" sz="2400" u="none" dirty="0" err="1"/>
              <a:t>làm</a:t>
            </a:r>
            <a:r>
              <a:rPr lang="en-US" altLang="en-US" sz="2400" u="none" dirty="0"/>
              <a:t> </a:t>
            </a:r>
            <a:r>
              <a:rPr lang="en-US" altLang="en-US" sz="2400" u="none" dirty="0" err="1"/>
              <a:t>đất</a:t>
            </a:r>
            <a:r>
              <a:rPr lang="en-US" altLang="en-US" sz="2400" u="none" dirty="0"/>
              <a:t> </a:t>
            </a:r>
            <a:r>
              <a:rPr lang="en-US" altLang="en-US" sz="2400" u="none" dirty="0" err="1"/>
              <a:t>tăng</a:t>
            </a:r>
            <a:r>
              <a:rPr lang="en-US" altLang="en-US" sz="2400" u="none" dirty="0"/>
              <a:t> </a:t>
            </a:r>
            <a:r>
              <a:rPr lang="en-US" altLang="en-US" sz="2400" u="none" dirty="0" err="1"/>
              <a:t>thêm</a:t>
            </a:r>
            <a:r>
              <a:rPr lang="en-US" altLang="en-US" sz="2400" u="none" dirty="0"/>
              <a:t> </a:t>
            </a:r>
            <a:r>
              <a:rPr lang="en-US" altLang="en-US" sz="2400" u="none" dirty="0" err="1"/>
              <a:t>độ</a:t>
            </a:r>
            <a:r>
              <a:rPr lang="en-US" altLang="en-US" sz="2400" u="none" dirty="0"/>
              <a:t> </a:t>
            </a:r>
            <a:r>
              <a:rPr lang="en-US" altLang="en-US" sz="2400" u="none" dirty="0" err="1"/>
              <a:t>thoáng</a:t>
            </a:r>
            <a:r>
              <a:rPr lang="en-US" altLang="en-US" sz="2400" u="none" dirty="0"/>
              <a:t>.</a:t>
            </a:r>
          </a:p>
          <a:p>
            <a:pPr eaLnBrk="1" hangingPunct="1">
              <a:spcBef>
                <a:spcPct val="50000"/>
              </a:spcBef>
            </a:pPr>
            <a:r>
              <a:rPr lang="en-US" altLang="en-US" sz="2400" u="none" dirty="0">
                <a:sym typeface="Webdings" panose="05030102010509060703" pitchFamily="18" charset="2"/>
              </a:rPr>
              <a:t></a:t>
            </a:r>
            <a:r>
              <a:rPr lang="en-US" altLang="en-US" sz="2400" u="none" dirty="0" err="1">
                <a:sym typeface="Webdings" panose="05030102010509060703" pitchFamily="18" charset="2"/>
              </a:rPr>
              <a:t>Giữ</a:t>
            </a:r>
            <a:r>
              <a:rPr lang="en-US" altLang="en-US" sz="2400" u="none" dirty="0">
                <a:sym typeface="Webdings" panose="05030102010509060703" pitchFamily="18" charset="2"/>
              </a:rPr>
              <a:t> </a:t>
            </a:r>
            <a:r>
              <a:rPr lang="en-US" altLang="en-US" sz="2400" u="none" dirty="0" err="1">
                <a:sym typeface="Webdings" panose="05030102010509060703" pitchFamily="18" charset="2"/>
              </a:rPr>
              <a:t>cây</a:t>
            </a:r>
            <a:r>
              <a:rPr lang="en-US" altLang="en-US" sz="2400" u="none" dirty="0">
                <a:sym typeface="Webdings" panose="05030102010509060703" pitchFamily="18" charset="2"/>
              </a:rPr>
              <a:t> </a:t>
            </a:r>
            <a:r>
              <a:rPr lang="en-US" altLang="en-US" sz="2400" u="none" dirty="0" err="1">
                <a:sym typeface="Webdings" panose="05030102010509060703" pitchFamily="18" charset="2"/>
              </a:rPr>
              <a:t>đứng</a:t>
            </a:r>
            <a:r>
              <a:rPr lang="en-US" altLang="en-US" sz="2400" u="none" dirty="0">
                <a:sym typeface="Webdings" panose="05030102010509060703" pitchFamily="18" charset="2"/>
              </a:rPr>
              <a:t> </a:t>
            </a:r>
            <a:r>
              <a:rPr lang="en-US" altLang="en-US" sz="2400" u="none" dirty="0" err="1">
                <a:sym typeface="Webdings" panose="05030102010509060703" pitchFamily="18" charset="2"/>
              </a:rPr>
              <a:t>vững</a:t>
            </a:r>
            <a:r>
              <a:rPr lang="en-US" altLang="en-US" sz="2400" u="none" dirty="0">
                <a:sym typeface="Webdings" panose="05030102010509060703" pitchFamily="18" charset="2"/>
              </a:rPr>
              <a:t>, </a:t>
            </a:r>
            <a:r>
              <a:rPr lang="en-US" altLang="en-US" sz="2400" u="none" dirty="0" err="1">
                <a:sym typeface="Webdings" panose="05030102010509060703" pitchFamily="18" charset="2"/>
              </a:rPr>
              <a:t>cung</a:t>
            </a:r>
            <a:r>
              <a:rPr lang="en-US" altLang="en-US" sz="2400" u="none" dirty="0">
                <a:sym typeface="Webdings" panose="05030102010509060703" pitchFamily="18" charset="2"/>
              </a:rPr>
              <a:t> </a:t>
            </a:r>
            <a:r>
              <a:rPr lang="en-US" altLang="en-US" sz="2400" u="none" dirty="0" err="1">
                <a:sym typeface="Webdings" panose="05030102010509060703" pitchFamily="18" charset="2"/>
              </a:rPr>
              <a:t>cấp</a:t>
            </a:r>
            <a:r>
              <a:rPr lang="en-US" altLang="en-US" sz="2400" u="none" dirty="0">
                <a:sym typeface="Webdings" panose="05030102010509060703" pitchFamily="18" charset="2"/>
              </a:rPr>
              <a:t> </a:t>
            </a:r>
            <a:r>
              <a:rPr lang="en-US" altLang="en-US" sz="2400" u="none" dirty="0" err="1">
                <a:sym typeface="Webdings" panose="05030102010509060703" pitchFamily="18" charset="2"/>
              </a:rPr>
              <a:t>chất</a:t>
            </a:r>
            <a:r>
              <a:rPr lang="en-US" altLang="en-US" sz="2400" u="none" dirty="0">
                <a:sym typeface="Webdings" panose="05030102010509060703" pitchFamily="18" charset="2"/>
              </a:rPr>
              <a:t> </a:t>
            </a:r>
            <a:r>
              <a:rPr lang="en-US" altLang="en-US" sz="2400" u="none" dirty="0" err="1">
                <a:sym typeface="Webdings" panose="05030102010509060703" pitchFamily="18" charset="2"/>
              </a:rPr>
              <a:t>dinh</a:t>
            </a:r>
            <a:r>
              <a:rPr lang="en-US" altLang="en-US" sz="2400" u="none" dirty="0">
                <a:sym typeface="Webdings" panose="05030102010509060703" pitchFamily="18" charset="2"/>
              </a:rPr>
              <a:t> </a:t>
            </a:r>
            <a:r>
              <a:rPr lang="en-US" altLang="en-US" sz="2400" u="none" dirty="0" err="1">
                <a:sym typeface="Webdings" panose="05030102010509060703" pitchFamily="18" charset="2"/>
              </a:rPr>
              <a:t>dưỡng</a:t>
            </a:r>
            <a:r>
              <a:rPr lang="en-US" altLang="en-US" sz="2400" u="none" dirty="0">
                <a:sym typeface="Webdings" panose="05030102010509060703" pitchFamily="18" charset="2"/>
              </a:rPr>
              <a:t> </a:t>
            </a:r>
            <a:r>
              <a:rPr lang="en-US" altLang="en-US" sz="2400" u="none" dirty="0" err="1">
                <a:sym typeface="Webdings" panose="05030102010509060703" pitchFamily="18" charset="2"/>
              </a:rPr>
              <a:t>cho</a:t>
            </a:r>
            <a:r>
              <a:rPr lang="en-US" altLang="en-US" sz="2400" u="none" dirty="0">
                <a:sym typeface="Webdings" panose="05030102010509060703" pitchFamily="18" charset="2"/>
              </a:rPr>
              <a:t> </a:t>
            </a:r>
            <a:r>
              <a:rPr lang="en-US" altLang="en-US" sz="2400" u="none" dirty="0" err="1">
                <a:sym typeface="Webdings" panose="05030102010509060703" pitchFamily="18" charset="2"/>
              </a:rPr>
              <a:t>cây</a:t>
            </a:r>
            <a:r>
              <a:rPr lang="en-US" altLang="en-US" sz="2400" u="none" dirty="0">
                <a:sym typeface="Webdings" panose="05030102010509060703" pitchFamily="18" charset="2"/>
              </a:rPr>
              <a:t>, </a:t>
            </a:r>
            <a:r>
              <a:rPr lang="en-US" altLang="en-US" sz="2400" u="none" dirty="0" err="1">
                <a:sym typeface="Webdings" panose="05030102010509060703" pitchFamily="18" charset="2"/>
              </a:rPr>
              <a:t>cung</a:t>
            </a:r>
            <a:r>
              <a:rPr lang="en-US" altLang="en-US" sz="2400" u="none" dirty="0">
                <a:sym typeface="Webdings" panose="05030102010509060703" pitchFamily="18" charset="2"/>
              </a:rPr>
              <a:t> </a:t>
            </a:r>
            <a:r>
              <a:rPr lang="en-US" altLang="en-US" sz="2400" u="none" dirty="0" err="1">
                <a:sym typeface="Webdings" panose="05030102010509060703" pitchFamily="18" charset="2"/>
              </a:rPr>
              <a:t>cấp</a:t>
            </a:r>
            <a:r>
              <a:rPr lang="en-US" altLang="en-US" sz="2400" u="none" dirty="0">
                <a:sym typeface="Webdings" panose="05030102010509060703" pitchFamily="18" charset="2"/>
              </a:rPr>
              <a:t> oxy </a:t>
            </a:r>
            <a:r>
              <a:rPr lang="en-US" altLang="en-US" sz="2400" u="none" dirty="0" err="1">
                <a:sym typeface="Webdings" panose="05030102010509060703" pitchFamily="18" charset="2"/>
              </a:rPr>
              <a:t>cho</a:t>
            </a:r>
            <a:r>
              <a:rPr lang="en-US" altLang="en-US" sz="2400" u="none" dirty="0">
                <a:sym typeface="Webdings" panose="05030102010509060703" pitchFamily="18" charset="2"/>
              </a:rPr>
              <a:t> </a:t>
            </a:r>
            <a:r>
              <a:rPr lang="en-US" altLang="en-US" sz="2400" u="none" dirty="0" err="1">
                <a:sym typeface="Webdings" panose="05030102010509060703" pitchFamily="18" charset="2"/>
              </a:rPr>
              <a:t>cây</a:t>
            </a:r>
            <a:r>
              <a:rPr lang="en-US" altLang="en-US" sz="2400" u="none" dirty="0">
                <a:sym typeface="Webdings" panose="05030102010509060703" pitchFamily="18" charset="2"/>
              </a:rPr>
              <a:t>, </a:t>
            </a:r>
            <a:r>
              <a:rPr lang="en-US" altLang="en-US" sz="2400" u="none" dirty="0" err="1">
                <a:sym typeface="Webdings" panose="05030102010509060703" pitchFamily="18" charset="2"/>
              </a:rPr>
              <a:t>hạn</a:t>
            </a:r>
            <a:r>
              <a:rPr lang="en-US" altLang="en-US" sz="2400" u="none" dirty="0">
                <a:sym typeface="Webdings" panose="05030102010509060703" pitchFamily="18" charset="2"/>
              </a:rPr>
              <a:t> </a:t>
            </a:r>
            <a:r>
              <a:rPr lang="en-US" altLang="en-US" sz="2400" u="none" dirty="0" err="1">
                <a:sym typeface="Webdings" panose="05030102010509060703" pitchFamily="18" charset="2"/>
              </a:rPr>
              <a:t>chế</a:t>
            </a:r>
            <a:r>
              <a:rPr lang="en-US" altLang="en-US" sz="2400" u="none" dirty="0">
                <a:sym typeface="Webdings" panose="05030102010509060703" pitchFamily="18" charset="2"/>
              </a:rPr>
              <a:t> </a:t>
            </a:r>
            <a:r>
              <a:rPr lang="en-US" altLang="en-US" sz="2400" u="none" dirty="0" err="1">
                <a:sym typeface="Webdings" panose="05030102010509060703" pitchFamily="18" charset="2"/>
              </a:rPr>
              <a:t>bốc</a:t>
            </a:r>
            <a:r>
              <a:rPr lang="en-US" altLang="en-US" sz="2400" u="none" dirty="0">
                <a:sym typeface="Webdings" panose="05030102010509060703" pitchFamily="18" charset="2"/>
              </a:rPr>
              <a:t> </a:t>
            </a:r>
            <a:r>
              <a:rPr lang="en-US" altLang="en-US" sz="2400" u="none" dirty="0" err="1">
                <a:sym typeface="Webdings" panose="05030102010509060703" pitchFamily="18" charset="2"/>
              </a:rPr>
              <a:t>hơi</a:t>
            </a:r>
            <a:r>
              <a:rPr lang="en-US" altLang="en-US" sz="2400" u="none" dirty="0">
                <a:sym typeface="Webdings" panose="05030102010509060703" pitchFamily="18" charset="2"/>
              </a:rPr>
              <a:t> </a:t>
            </a:r>
            <a:r>
              <a:rPr lang="en-US" altLang="en-US" sz="2400" u="none" dirty="0" err="1">
                <a:sym typeface="Webdings" panose="05030102010509060703" pitchFamily="18" charset="2"/>
              </a:rPr>
              <a:t>nước</a:t>
            </a:r>
            <a:r>
              <a:rPr lang="en-US" altLang="en-US" sz="2400" u="none" dirty="0">
                <a:sym typeface="Webdings" panose="05030102010509060703" pitchFamily="18" charset="2"/>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0368"/>
                                        </p:tgtEl>
                                        <p:attrNameLst>
                                          <p:attrName>style.visibility</p:attrName>
                                        </p:attrNameLst>
                                      </p:cBhvr>
                                      <p:to>
                                        <p:strVal val="visible"/>
                                      </p:to>
                                    </p:set>
                                    <p:anim calcmode="lin" valueType="num">
                                      <p:cBhvr additive="base">
                                        <p:cTn id="7" dur="500" fill="hold"/>
                                        <p:tgtEl>
                                          <p:spTgt spid="100368"/>
                                        </p:tgtEl>
                                        <p:attrNameLst>
                                          <p:attrName>ppt_x</p:attrName>
                                        </p:attrNameLst>
                                      </p:cBhvr>
                                      <p:tavLst>
                                        <p:tav tm="0">
                                          <p:val>
                                            <p:strVal val="#ppt_x"/>
                                          </p:val>
                                        </p:tav>
                                        <p:tav tm="100000">
                                          <p:val>
                                            <p:strVal val="#ppt_x"/>
                                          </p:val>
                                        </p:tav>
                                      </p:tavLst>
                                    </p:anim>
                                    <p:anim calcmode="lin" valueType="num">
                                      <p:cBhvr additive="base">
                                        <p:cTn id="8" dur="500" fill="hold"/>
                                        <p:tgtEl>
                                          <p:spTgt spid="10036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 presetClass="exit" presetSubtype="10" fill="hold" grpId="1" nodeType="clickEffect">
                                  <p:stCondLst>
                                    <p:cond delay="0"/>
                                  </p:stCondLst>
                                  <p:childTnLst>
                                    <p:animEffect transition="out" filter="checkerboard(across)">
                                      <p:cBhvr>
                                        <p:cTn id="12" dur="500"/>
                                        <p:tgtEl>
                                          <p:spTgt spid="100368"/>
                                        </p:tgtEl>
                                      </p:cBhvr>
                                    </p:animEffect>
                                    <p:set>
                                      <p:cBhvr>
                                        <p:cTn id="13" dur="1" fill="hold">
                                          <p:stCondLst>
                                            <p:cond delay="499"/>
                                          </p:stCondLst>
                                        </p:cTn>
                                        <p:tgtEl>
                                          <p:spTgt spid="100368"/>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nodeType="clickEffect">
                                  <p:stCondLst>
                                    <p:cond delay="0"/>
                                  </p:stCondLst>
                                  <p:childTnLst>
                                    <p:set>
                                      <p:cBhvr>
                                        <p:cTn id="17" dur="1" fill="hold">
                                          <p:stCondLst>
                                            <p:cond delay="0"/>
                                          </p:stCondLst>
                                        </p:cTn>
                                        <p:tgtEl>
                                          <p:spTgt spid="17">
                                            <p:txEl>
                                              <p:pRg st="0" end="0"/>
                                            </p:txEl>
                                          </p:spTgt>
                                        </p:tgtEl>
                                        <p:attrNameLst>
                                          <p:attrName>style.visibility</p:attrName>
                                        </p:attrNameLst>
                                      </p:cBhvr>
                                      <p:to>
                                        <p:strVal val="visible"/>
                                      </p:to>
                                    </p:set>
                                    <p:animEffect transition="in" filter="blinds(horizontal)">
                                      <p:cBhvr>
                                        <p:cTn id="18" dur="500"/>
                                        <p:tgtEl>
                                          <p:spTgt spid="17">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blinds(horizontal)">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4" presetClass="exit" presetSubtype="16" fill="hold" grpId="1" nodeType="clickEffect">
                                  <p:stCondLst>
                                    <p:cond delay="0"/>
                                  </p:stCondLst>
                                  <p:childTnLst>
                                    <p:animEffect transition="out" filter="box(in)">
                                      <p:cBhvr>
                                        <p:cTn id="27" dur="500"/>
                                        <p:tgtEl>
                                          <p:spTgt spid="14"/>
                                        </p:tgtEl>
                                      </p:cBhvr>
                                    </p:animEffect>
                                    <p:set>
                                      <p:cBhvr>
                                        <p:cTn id="28" dur="1" fill="hold">
                                          <p:stCondLst>
                                            <p:cond delay="499"/>
                                          </p:stCondLst>
                                        </p:cTn>
                                        <p:tgtEl>
                                          <p:spTgt spid="14"/>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4" presetClass="entr" presetSubtype="16" fill="hold" nodeType="clickEffect">
                                  <p:stCondLst>
                                    <p:cond delay="0"/>
                                  </p:stCondLst>
                                  <p:childTnLst>
                                    <p:set>
                                      <p:cBhvr>
                                        <p:cTn id="32" dur="1" fill="hold">
                                          <p:stCondLst>
                                            <p:cond delay="0"/>
                                          </p:stCondLst>
                                        </p:cTn>
                                        <p:tgtEl>
                                          <p:spTgt spid="17">
                                            <p:txEl>
                                              <p:pRg st="1" end="1"/>
                                            </p:txEl>
                                          </p:spTgt>
                                        </p:tgtEl>
                                        <p:attrNameLst>
                                          <p:attrName>style.visibility</p:attrName>
                                        </p:attrNameLst>
                                      </p:cBhvr>
                                      <p:to>
                                        <p:strVal val="visible"/>
                                      </p:to>
                                    </p:set>
                                    <p:animEffect transition="in" filter="box(in)">
                                      <p:cBhvr>
                                        <p:cTn id="33" dur="500"/>
                                        <p:tgtEl>
                                          <p:spTgt spid="1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368" grpId="0"/>
      <p:bldP spid="100368" grpId="1"/>
      <p:bldP spid="14" grpId="0"/>
      <p:bldP spid="14"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 name="Freeform 6"/>
          <p:cNvSpPr/>
          <p:nvPr/>
        </p:nvSpPr>
        <p:spPr bwMode="auto">
          <a:xfrm>
            <a:off x="5910324" y="1844605"/>
            <a:ext cx="415529" cy="280988"/>
          </a:xfrm>
          <a:custGeom>
            <a:avLst/>
            <a:gdLst>
              <a:gd name="T0" fmla="*/ 131 w 133"/>
              <a:gd name="T1" fmla="*/ 64 h 64"/>
              <a:gd name="T2" fmla="*/ 133 w 133"/>
              <a:gd name="T3" fmla="*/ 55 h 64"/>
              <a:gd name="T4" fmla="*/ 132 w 133"/>
              <a:gd name="T5" fmla="*/ 46 h 64"/>
              <a:gd name="T6" fmla="*/ 128 w 133"/>
              <a:gd name="T7" fmla="*/ 38 h 64"/>
              <a:gd name="T8" fmla="*/ 118 w 133"/>
              <a:gd name="T9" fmla="*/ 28 h 64"/>
              <a:gd name="T10" fmla="*/ 104 w 133"/>
              <a:gd name="T11" fmla="*/ 24 h 64"/>
              <a:gd name="T12" fmla="*/ 90 w 133"/>
              <a:gd name="T13" fmla="*/ 28 h 64"/>
              <a:gd name="T14" fmla="*/ 90 w 133"/>
              <a:gd name="T15" fmla="*/ 28 h 64"/>
              <a:gd name="T16" fmla="*/ 89 w 133"/>
              <a:gd name="T17" fmla="*/ 27 h 64"/>
              <a:gd name="T18" fmla="*/ 89 w 133"/>
              <a:gd name="T19" fmla="*/ 22 h 64"/>
              <a:gd name="T20" fmla="*/ 76 w 133"/>
              <a:gd name="T21" fmla="*/ 5 h 64"/>
              <a:gd name="T22" fmla="*/ 54 w 133"/>
              <a:gd name="T23" fmla="*/ 2 h 64"/>
              <a:gd name="T24" fmla="*/ 34 w 133"/>
              <a:gd name="T25" fmla="*/ 23 h 64"/>
              <a:gd name="T26" fmla="*/ 33 w 133"/>
              <a:gd name="T27" fmla="*/ 34 h 64"/>
              <a:gd name="T28" fmla="*/ 33 w 133"/>
              <a:gd name="T29" fmla="*/ 34 h 64"/>
              <a:gd name="T30" fmla="*/ 14 w 133"/>
              <a:gd name="T31" fmla="*/ 37 h 64"/>
              <a:gd name="T32" fmla="*/ 4 w 133"/>
              <a:gd name="T33" fmla="*/ 47 h 64"/>
              <a:gd name="T34" fmla="*/ 4 w 133"/>
              <a:gd name="T35" fmla="*/ 46 h 64"/>
              <a:gd name="T36" fmla="*/ 4 w 133"/>
              <a:gd name="T37" fmla="*/ 46 h 64"/>
              <a:gd name="T38" fmla="*/ 1 w 133"/>
              <a:gd name="T39" fmla="*/ 64 h 64"/>
              <a:gd name="T40" fmla="*/ 131 w 133"/>
              <a:gd name="T41"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33" h="64">
                <a:moveTo>
                  <a:pt x="131" y="64"/>
                </a:moveTo>
                <a:cubicBezTo>
                  <a:pt x="132" y="61"/>
                  <a:pt x="133" y="58"/>
                  <a:pt x="133" y="55"/>
                </a:cubicBezTo>
                <a:cubicBezTo>
                  <a:pt x="133" y="52"/>
                  <a:pt x="133" y="49"/>
                  <a:pt x="132" y="46"/>
                </a:cubicBezTo>
                <a:cubicBezTo>
                  <a:pt x="131" y="43"/>
                  <a:pt x="130" y="41"/>
                  <a:pt x="128" y="38"/>
                </a:cubicBezTo>
                <a:cubicBezTo>
                  <a:pt x="125" y="33"/>
                  <a:pt x="123" y="32"/>
                  <a:pt x="118" y="28"/>
                </a:cubicBezTo>
                <a:cubicBezTo>
                  <a:pt x="114" y="26"/>
                  <a:pt x="109" y="24"/>
                  <a:pt x="104" y="24"/>
                </a:cubicBezTo>
                <a:cubicBezTo>
                  <a:pt x="99" y="24"/>
                  <a:pt x="94" y="26"/>
                  <a:pt x="90" y="28"/>
                </a:cubicBezTo>
                <a:cubicBezTo>
                  <a:pt x="90" y="28"/>
                  <a:pt x="90" y="28"/>
                  <a:pt x="90" y="28"/>
                </a:cubicBezTo>
                <a:cubicBezTo>
                  <a:pt x="89" y="27"/>
                  <a:pt x="89" y="27"/>
                  <a:pt x="89" y="27"/>
                </a:cubicBezTo>
                <a:cubicBezTo>
                  <a:pt x="89" y="26"/>
                  <a:pt x="89" y="24"/>
                  <a:pt x="89" y="22"/>
                </a:cubicBezTo>
                <a:cubicBezTo>
                  <a:pt x="86" y="15"/>
                  <a:pt x="82" y="8"/>
                  <a:pt x="76" y="5"/>
                </a:cubicBezTo>
                <a:cubicBezTo>
                  <a:pt x="69" y="1"/>
                  <a:pt x="62" y="0"/>
                  <a:pt x="54" y="2"/>
                </a:cubicBezTo>
                <a:cubicBezTo>
                  <a:pt x="44" y="5"/>
                  <a:pt x="37" y="13"/>
                  <a:pt x="34" y="23"/>
                </a:cubicBezTo>
                <a:cubicBezTo>
                  <a:pt x="34" y="26"/>
                  <a:pt x="33" y="31"/>
                  <a:pt x="33" y="34"/>
                </a:cubicBezTo>
                <a:cubicBezTo>
                  <a:pt x="33" y="34"/>
                  <a:pt x="33" y="34"/>
                  <a:pt x="33" y="34"/>
                </a:cubicBezTo>
                <a:cubicBezTo>
                  <a:pt x="26" y="32"/>
                  <a:pt x="19" y="33"/>
                  <a:pt x="14" y="37"/>
                </a:cubicBezTo>
                <a:cubicBezTo>
                  <a:pt x="9" y="39"/>
                  <a:pt x="6" y="43"/>
                  <a:pt x="4" y="47"/>
                </a:cubicBezTo>
                <a:cubicBezTo>
                  <a:pt x="4" y="46"/>
                  <a:pt x="4" y="46"/>
                  <a:pt x="4" y="46"/>
                </a:cubicBezTo>
                <a:cubicBezTo>
                  <a:pt x="4" y="46"/>
                  <a:pt x="4" y="46"/>
                  <a:pt x="4" y="46"/>
                </a:cubicBezTo>
                <a:cubicBezTo>
                  <a:pt x="1" y="51"/>
                  <a:pt x="0" y="58"/>
                  <a:pt x="1" y="64"/>
                </a:cubicBezTo>
                <a:lnTo>
                  <a:pt x="131" y="6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grpSp>
        <p:nvGrpSpPr>
          <p:cNvPr id="2" name="组合 585"/>
          <p:cNvGrpSpPr/>
          <p:nvPr/>
        </p:nvGrpSpPr>
        <p:grpSpPr>
          <a:xfrm>
            <a:off x="-19050" y="5164140"/>
            <a:ext cx="9227345" cy="1743075"/>
            <a:chOff x="-25400" y="5164139"/>
            <a:chExt cx="12303126" cy="1743075"/>
          </a:xfrm>
        </p:grpSpPr>
        <p:sp>
          <p:nvSpPr>
            <p:cNvPr id="366" name="Freeform 17"/>
            <p:cNvSpPr/>
            <p:nvPr/>
          </p:nvSpPr>
          <p:spPr bwMode="auto">
            <a:xfrm>
              <a:off x="9906001" y="6311901"/>
              <a:ext cx="1020763" cy="409575"/>
            </a:xfrm>
            <a:custGeom>
              <a:avLst/>
              <a:gdLst>
                <a:gd name="T0" fmla="*/ 0 w 245"/>
                <a:gd name="T1" fmla="*/ 93 h 93"/>
                <a:gd name="T2" fmla="*/ 245 w 245"/>
                <a:gd name="T3" fmla="*/ 93 h 93"/>
                <a:gd name="T4" fmla="*/ 244 w 245"/>
                <a:gd name="T5" fmla="*/ 85 h 93"/>
                <a:gd name="T6" fmla="*/ 239 w 245"/>
                <a:gd name="T7" fmla="*/ 75 h 93"/>
                <a:gd name="T8" fmla="*/ 223 w 245"/>
                <a:gd name="T9" fmla="*/ 58 h 93"/>
                <a:gd name="T10" fmla="*/ 223 w 245"/>
                <a:gd name="T11" fmla="*/ 58 h 93"/>
                <a:gd name="T12" fmla="*/ 201 w 245"/>
                <a:gd name="T13" fmla="*/ 52 h 93"/>
                <a:gd name="T14" fmla="*/ 194 w 245"/>
                <a:gd name="T15" fmla="*/ 53 h 93"/>
                <a:gd name="T16" fmla="*/ 194 w 245"/>
                <a:gd name="T17" fmla="*/ 50 h 93"/>
                <a:gd name="T18" fmla="*/ 153 w 245"/>
                <a:gd name="T19" fmla="*/ 8 h 93"/>
                <a:gd name="T20" fmla="*/ 130 w 245"/>
                <a:gd name="T21" fmla="*/ 15 h 93"/>
                <a:gd name="T22" fmla="*/ 103 w 245"/>
                <a:gd name="T23" fmla="*/ 0 h 93"/>
                <a:gd name="T24" fmla="*/ 74 w 245"/>
                <a:gd name="T25" fmla="*/ 25 h 93"/>
                <a:gd name="T26" fmla="*/ 64 w 245"/>
                <a:gd name="T27" fmla="*/ 23 h 93"/>
                <a:gd name="T28" fmla="*/ 35 w 245"/>
                <a:gd name="T29" fmla="*/ 52 h 93"/>
                <a:gd name="T30" fmla="*/ 36 w 245"/>
                <a:gd name="T31" fmla="*/ 60 h 93"/>
                <a:gd name="T32" fmla="*/ 35 w 245"/>
                <a:gd name="T33" fmla="*/ 60 h 93"/>
                <a:gd name="T34" fmla="*/ 0 w 245"/>
                <a:gd name="T35" fmla="*/ 93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45" h="93">
                  <a:moveTo>
                    <a:pt x="0" y="93"/>
                  </a:moveTo>
                  <a:cubicBezTo>
                    <a:pt x="245" y="93"/>
                    <a:pt x="245" y="93"/>
                    <a:pt x="245" y="93"/>
                  </a:cubicBezTo>
                  <a:cubicBezTo>
                    <a:pt x="245" y="90"/>
                    <a:pt x="245" y="88"/>
                    <a:pt x="244" y="85"/>
                  </a:cubicBezTo>
                  <a:cubicBezTo>
                    <a:pt x="242" y="82"/>
                    <a:pt x="241" y="78"/>
                    <a:pt x="239" y="75"/>
                  </a:cubicBezTo>
                  <a:cubicBezTo>
                    <a:pt x="235" y="68"/>
                    <a:pt x="230" y="62"/>
                    <a:pt x="223" y="58"/>
                  </a:cubicBezTo>
                  <a:cubicBezTo>
                    <a:pt x="223" y="58"/>
                    <a:pt x="223" y="58"/>
                    <a:pt x="223" y="58"/>
                  </a:cubicBezTo>
                  <a:cubicBezTo>
                    <a:pt x="216" y="54"/>
                    <a:pt x="209" y="52"/>
                    <a:pt x="201" y="52"/>
                  </a:cubicBezTo>
                  <a:cubicBezTo>
                    <a:pt x="198" y="52"/>
                    <a:pt x="196" y="53"/>
                    <a:pt x="194" y="53"/>
                  </a:cubicBezTo>
                  <a:cubicBezTo>
                    <a:pt x="194" y="52"/>
                    <a:pt x="194" y="51"/>
                    <a:pt x="194" y="50"/>
                  </a:cubicBezTo>
                  <a:cubicBezTo>
                    <a:pt x="194" y="27"/>
                    <a:pt x="175" y="8"/>
                    <a:pt x="153" y="8"/>
                  </a:cubicBezTo>
                  <a:cubicBezTo>
                    <a:pt x="144" y="8"/>
                    <a:pt x="136" y="11"/>
                    <a:pt x="130" y="15"/>
                  </a:cubicBezTo>
                  <a:cubicBezTo>
                    <a:pt x="125" y="6"/>
                    <a:pt x="116" y="0"/>
                    <a:pt x="103" y="0"/>
                  </a:cubicBezTo>
                  <a:cubicBezTo>
                    <a:pt x="86" y="0"/>
                    <a:pt x="76" y="12"/>
                    <a:pt x="74" y="25"/>
                  </a:cubicBezTo>
                  <a:cubicBezTo>
                    <a:pt x="71" y="24"/>
                    <a:pt x="68" y="23"/>
                    <a:pt x="64" y="23"/>
                  </a:cubicBezTo>
                  <a:cubicBezTo>
                    <a:pt x="48" y="23"/>
                    <a:pt x="35" y="36"/>
                    <a:pt x="35" y="52"/>
                  </a:cubicBezTo>
                  <a:cubicBezTo>
                    <a:pt x="35" y="55"/>
                    <a:pt x="35" y="57"/>
                    <a:pt x="36" y="60"/>
                  </a:cubicBezTo>
                  <a:cubicBezTo>
                    <a:pt x="35" y="60"/>
                    <a:pt x="35" y="60"/>
                    <a:pt x="35" y="60"/>
                  </a:cubicBezTo>
                  <a:cubicBezTo>
                    <a:pt x="16" y="60"/>
                    <a:pt x="1" y="75"/>
                    <a:pt x="0" y="93"/>
                  </a:cubicBezTo>
                </a:path>
              </a:pathLst>
            </a:custGeom>
            <a:solidFill>
              <a:srgbClr val="72BE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67" name="Freeform 18"/>
            <p:cNvSpPr/>
            <p:nvPr/>
          </p:nvSpPr>
          <p:spPr bwMode="auto">
            <a:xfrm>
              <a:off x="10426701" y="6346826"/>
              <a:ext cx="500063" cy="374650"/>
            </a:xfrm>
            <a:custGeom>
              <a:avLst/>
              <a:gdLst>
                <a:gd name="T0" fmla="*/ 28 w 120"/>
                <a:gd name="T1" fmla="*/ 0 h 85"/>
                <a:gd name="T2" fmla="*/ 5 w 120"/>
                <a:gd name="T3" fmla="*/ 7 h 85"/>
                <a:gd name="T4" fmla="*/ 5 w 120"/>
                <a:gd name="T5" fmla="*/ 7 h 85"/>
                <a:gd name="T6" fmla="*/ 0 w 120"/>
                <a:gd name="T7" fmla="*/ 1 h 85"/>
                <a:gd name="T8" fmla="*/ 4 w 120"/>
                <a:gd name="T9" fmla="*/ 85 h 85"/>
                <a:gd name="T10" fmla="*/ 120 w 120"/>
                <a:gd name="T11" fmla="*/ 85 h 85"/>
                <a:gd name="T12" fmla="*/ 119 w 120"/>
                <a:gd name="T13" fmla="*/ 77 h 85"/>
                <a:gd name="T14" fmla="*/ 114 w 120"/>
                <a:gd name="T15" fmla="*/ 67 h 85"/>
                <a:gd name="T16" fmla="*/ 98 w 120"/>
                <a:gd name="T17" fmla="*/ 50 h 85"/>
                <a:gd name="T18" fmla="*/ 98 w 120"/>
                <a:gd name="T19" fmla="*/ 50 h 85"/>
                <a:gd name="T20" fmla="*/ 76 w 120"/>
                <a:gd name="T21" fmla="*/ 44 h 85"/>
                <a:gd name="T22" fmla="*/ 69 w 120"/>
                <a:gd name="T23" fmla="*/ 45 h 85"/>
                <a:gd name="T24" fmla="*/ 69 w 120"/>
                <a:gd name="T25" fmla="*/ 45 h 85"/>
                <a:gd name="T26" fmla="*/ 69 w 120"/>
                <a:gd name="T27" fmla="*/ 45 h 85"/>
                <a:gd name="T28" fmla="*/ 69 w 120"/>
                <a:gd name="T29" fmla="*/ 42 h 85"/>
                <a:gd name="T30" fmla="*/ 28 w 120"/>
                <a:gd name="T31" fmla="*/ 0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20" h="85">
                  <a:moveTo>
                    <a:pt x="28" y="0"/>
                  </a:moveTo>
                  <a:cubicBezTo>
                    <a:pt x="19" y="0"/>
                    <a:pt x="11" y="3"/>
                    <a:pt x="5" y="7"/>
                  </a:cubicBezTo>
                  <a:cubicBezTo>
                    <a:pt x="5" y="7"/>
                    <a:pt x="5" y="7"/>
                    <a:pt x="5" y="7"/>
                  </a:cubicBezTo>
                  <a:cubicBezTo>
                    <a:pt x="3" y="5"/>
                    <a:pt x="2" y="3"/>
                    <a:pt x="0" y="1"/>
                  </a:cubicBezTo>
                  <a:cubicBezTo>
                    <a:pt x="4" y="85"/>
                    <a:pt x="4" y="85"/>
                    <a:pt x="4" y="85"/>
                  </a:cubicBezTo>
                  <a:cubicBezTo>
                    <a:pt x="120" y="85"/>
                    <a:pt x="120" y="85"/>
                    <a:pt x="120" y="85"/>
                  </a:cubicBezTo>
                  <a:cubicBezTo>
                    <a:pt x="120" y="82"/>
                    <a:pt x="120" y="80"/>
                    <a:pt x="119" y="77"/>
                  </a:cubicBezTo>
                  <a:cubicBezTo>
                    <a:pt x="117" y="74"/>
                    <a:pt x="116" y="70"/>
                    <a:pt x="114" y="67"/>
                  </a:cubicBezTo>
                  <a:cubicBezTo>
                    <a:pt x="110" y="60"/>
                    <a:pt x="105" y="54"/>
                    <a:pt x="98" y="50"/>
                  </a:cubicBezTo>
                  <a:cubicBezTo>
                    <a:pt x="98" y="50"/>
                    <a:pt x="98" y="50"/>
                    <a:pt x="98" y="50"/>
                  </a:cubicBezTo>
                  <a:cubicBezTo>
                    <a:pt x="91" y="46"/>
                    <a:pt x="84" y="44"/>
                    <a:pt x="76" y="44"/>
                  </a:cubicBezTo>
                  <a:cubicBezTo>
                    <a:pt x="73" y="44"/>
                    <a:pt x="71" y="45"/>
                    <a:pt x="69" y="45"/>
                  </a:cubicBezTo>
                  <a:cubicBezTo>
                    <a:pt x="69" y="45"/>
                    <a:pt x="69" y="45"/>
                    <a:pt x="69" y="45"/>
                  </a:cubicBezTo>
                  <a:cubicBezTo>
                    <a:pt x="69" y="45"/>
                    <a:pt x="69" y="45"/>
                    <a:pt x="69" y="45"/>
                  </a:cubicBezTo>
                  <a:cubicBezTo>
                    <a:pt x="69" y="44"/>
                    <a:pt x="69" y="43"/>
                    <a:pt x="69" y="42"/>
                  </a:cubicBezTo>
                  <a:cubicBezTo>
                    <a:pt x="69" y="19"/>
                    <a:pt x="50" y="0"/>
                    <a:pt x="28" y="0"/>
                  </a:cubicBezTo>
                </a:path>
              </a:pathLst>
            </a:custGeom>
            <a:solidFill>
              <a:srgbClr val="8ECB3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80" name="Freeform 31"/>
            <p:cNvSpPr/>
            <p:nvPr/>
          </p:nvSpPr>
          <p:spPr bwMode="auto">
            <a:xfrm>
              <a:off x="8121651" y="6778626"/>
              <a:ext cx="92075" cy="26988"/>
            </a:xfrm>
            <a:custGeom>
              <a:avLst/>
              <a:gdLst>
                <a:gd name="T0" fmla="*/ 0 w 58"/>
                <a:gd name="T1" fmla="*/ 0 h 17"/>
                <a:gd name="T2" fmla="*/ 0 w 58"/>
                <a:gd name="T3" fmla="*/ 0 h 17"/>
                <a:gd name="T4" fmla="*/ 58 w 58"/>
                <a:gd name="T5" fmla="*/ 17 h 17"/>
                <a:gd name="T6" fmla="*/ 0 w 58"/>
                <a:gd name="T7" fmla="*/ 0 h 17"/>
              </a:gdLst>
              <a:ahLst/>
              <a:cxnLst>
                <a:cxn ang="0">
                  <a:pos x="T0" y="T1"/>
                </a:cxn>
                <a:cxn ang="0">
                  <a:pos x="T2" y="T3"/>
                </a:cxn>
                <a:cxn ang="0">
                  <a:pos x="T4" y="T5"/>
                </a:cxn>
                <a:cxn ang="0">
                  <a:pos x="T6" y="T7"/>
                </a:cxn>
              </a:cxnLst>
              <a:rect l="0" t="0" r="r" b="b"/>
              <a:pathLst>
                <a:path w="58" h="17">
                  <a:moveTo>
                    <a:pt x="0" y="0"/>
                  </a:moveTo>
                  <a:lnTo>
                    <a:pt x="0" y="0"/>
                  </a:lnTo>
                  <a:lnTo>
                    <a:pt x="58" y="17"/>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81" name="Freeform 32"/>
            <p:cNvSpPr/>
            <p:nvPr/>
          </p:nvSpPr>
          <p:spPr bwMode="auto">
            <a:xfrm>
              <a:off x="8121651" y="6778626"/>
              <a:ext cx="92075" cy="26988"/>
            </a:xfrm>
            <a:custGeom>
              <a:avLst/>
              <a:gdLst>
                <a:gd name="T0" fmla="*/ 0 w 58"/>
                <a:gd name="T1" fmla="*/ 0 h 17"/>
                <a:gd name="T2" fmla="*/ 0 w 58"/>
                <a:gd name="T3" fmla="*/ 0 h 17"/>
                <a:gd name="T4" fmla="*/ 58 w 58"/>
                <a:gd name="T5" fmla="*/ 17 h 17"/>
                <a:gd name="T6" fmla="*/ 0 w 58"/>
                <a:gd name="T7" fmla="*/ 0 h 17"/>
              </a:gdLst>
              <a:ahLst/>
              <a:cxnLst>
                <a:cxn ang="0">
                  <a:pos x="T0" y="T1"/>
                </a:cxn>
                <a:cxn ang="0">
                  <a:pos x="T2" y="T3"/>
                </a:cxn>
                <a:cxn ang="0">
                  <a:pos x="T4" y="T5"/>
                </a:cxn>
                <a:cxn ang="0">
                  <a:pos x="T6" y="T7"/>
                </a:cxn>
              </a:cxnLst>
              <a:rect l="0" t="0" r="r" b="b"/>
              <a:pathLst>
                <a:path w="58" h="17">
                  <a:moveTo>
                    <a:pt x="0" y="0"/>
                  </a:moveTo>
                  <a:lnTo>
                    <a:pt x="0" y="0"/>
                  </a:lnTo>
                  <a:lnTo>
                    <a:pt x="58" y="17"/>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93" name="Freeform 44"/>
            <p:cNvSpPr/>
            <p:nvPr/>
          </p:nvSpPr>
          <p:spPr bwMode="auto">
            <a:xfrm>
              <a:off x="350838" y="5516564"/>
              <a:ext cx="482600" cy="1320800"/>
            </a:xfrm>
            <a:custGeom>
              <a:avLst/>
              <a:gdLst>
                <a:gd name="T0" fmla="*/ 304 w 304"/>
                <a:gd name="T1" fmla="*/ 237 h 832"/>
                <a:gd name="T2" fmla="*/ 186 w 304"/>
                <a:gd name="T3" fmla="*/ 275 h 832"/>
                <a:gd name="T4" fmla="*/ 147 w 304"/>
                <a:gd name="T5" fmla="*/ 0 h 832"/>
                <a:gd name="T6" fmla="*/ 120 w 304"/>
                <a:gd name="T7" fmla="*/ 362 h 832"/>
                <a:gd name="T8" fmla="*/ 0 w 304"/>
                <a:gd name="T9" fmla="*/ 328 h 832"/>
                <a:gd name="T10" fmla="*/ 110 w 304"/>
                <a:gd name="T11" fmla="*/ 423 h 832"/>
                <a:gd name="T12" fmla="*/ 99 w 304"/>
                <a:gd name="T13" fmla="*/ 832 h 832"/>
                <a:gd name="T14" fmla="*/ 194 w 304"/>
                <a:gd name="T15" fmla="*/ 832 h 832"/>
                <a:gd name="T16" fmla="*/ 191 w 304"/>
                <a:gd name="T17" fmla="*/ 337 h 832"/>
                <a:gd name="T18" fmla="*/ 304 w 304"/>
                <a:gd name="T19" fmla="*/ 237 h 8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4" h="832">
                  <a:moveTo>
                    <a:pt x="304" y="237"/>
                  </a:moveTo>
                  <a:lnTo>
                    <a:pt x="186" y="275"/>
                  </a:lnTo>
                  <a:lnTo>
                    <a:pt x="147" y="0"/>
                  </a:lnTo>
                  <a:lnTo>
                    <a:pt x="120" y="362"/>
                  </a:lnTo>
                  <a:lnTo>
                    <a:pt x="0" y="328"/>
                  </a:lnTo>
                  <a:lnTo>
                    <a:pt x="110" y="423"/>
                  </a:lnTo>
                  <a:lnTo>
                    <a:pt x="99" y="832"/>
                  </a:lnTo>
                  <a:lnTo>
                    <a:pt x="194" y="832"/>
                  </a:lnTo>
                  <a:lnTo>
                    <a:pt x="191" y="337"/>
                  </a:lnTo>
                  <a:lnTo>
                    <a:pt x="304" y="237"/>
                  </a:lnTo>
                  <a:close/>
                </a:path>
              </a:pathLst>
            </a:custGeom>
            <a:solidFill>
              <a:srgbClr val="C56D2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94" name="Freeform 45"/>
            <p:cNvSpPr/>
            <p:nvPr/>
          </p:nvSpPr>
          <p:spPr bwMode="auto">
            <a:xfrm>
              <a:off x="350838" y="5516564"/>
              <a:ext cx="482600" cy="1320800"/>
            </a:xfrm>
            <a:custGeom>
              <a:avLst/>
              <a:gdLst>
                <a:gd name="T0" fmla="*/ 304 w 304"/>
                <a:gd name="T1" fmla="*/ 237 h 832"/>
                <a:gd name="T2" fmla="*/ 186 w 304"/>
                <a:gd name="T3" fmla="*/ 275 h 832"/>
                <a:gd name="T4" fmla="*/ 147 w 304"/>
                <a:gd name="T5" fmla="*/ 0 h 832"/>
                <a:gd name="T6" fmla="*/ 120 w 304"/>
                <a:gd name="T7" fmla="*/ 362 h 832"/>
                <a:gd name="T8" fmla="*/ 0 w 304"/>
                <a:gd name="T9" fmla="*/ 328 h 832"/>
                <a:gd name="T10" fmla="*/ 110 w 304"/>
                <a:gd name="T11" fmla="*/ 423 h 832"/>
                <a:gd name="T12" fmla="*/ 99 w 304"/>
                <a:gd name="T13" fmla="*/ 832 h 832"/>
                <a:gd name="T14" fmla="*/ 194 w 304"/>
                <a:gd name="T15" fmla="*/ 832 h 832"/>
                <a:gd name="T16" fmla="*/ 191 w 304"/>
                <a:gd name="T17" fmla="*/ 337 h 832"/>
                <a:gd name="T18" fmla="*/ 304 w 304"/>
                <a:gd name="T19" fmla="*/ 237 h 8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4" h="832">
                  <a:moveTo>
                    <a:pt x="304" y="237"/>
                  </a:moveTo>
                  <a:lnTo>
                    <a:pt x="186" y="275"/>
                  </a:lnTo>
                  <a:lnTo>
                    <a:pt x="147" y="0"/>
                  </a:lnTo>
                  <a:lnTo>
                    <a:pt x="120" y="362"/>
                  </a:lnTo>
                  <a:lnTo>
                    <a:pt x="0" y="328"/>
                  </a:lnTo>
                  <a:lnTo>
                    <a:pt x="110" y="423"/>
                  </a:lnTo>
                  <a:lnTo>
                    <a:pt x="99" y="832"/>
                  </a:lnTo>
                  <a:lnTo>
                    <a:pt x="194" y="832"/>
                  </a:lnTo>
                  <a:lnTo>
                    <a:pt x="191" y="337"/>
                  </a:lnTo>
                  <a:lnTo>
                    <a:pt x="304" y="23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95" name="Oval 46"/>
            <p:cNvSpPr>
              <a:spLocks noChangeArrowheads="1"/>
            </p:cNvSpPr>
            <p:nvPr/>
          </p:nvSpPr>
          <p:spPr bwMode="auto">
            <a:xfrm>
              <a:off x="184150" y="5873751"/>
              <a:ext cx="290513" cy="309563"/>
            </a:xfrm>
            <a:prstGeom prst="ellipse">
              <a:avLst/>
            </a:prstGeom>
            <a:solidFill>
              <a:srgbClr val="72BE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96" name="Freeform 47"/>
            <p:cNvSpPr/>
            <p:nvPr/>
          </p:nvSpPr>
          <p:spPr bwMode="auto">
            <a:xfrm>
              <a:off x="774700" y="5781676"/>
              <a:ext cx="250825" cy="265113"/>
            </a:xfrm>
            <a:custGeom>
              <a:avLst/>
              <a:gdLst>
                <a:gd name="T0" fmla="*/ 60 w 60"/>
                <a:gd name="T1" fmla="*/ 29 h 60"/>
                <a:gd name="T2" fmla="*/ 31 w 60"/>
                <a:gd name="T3" fmla="*/ 60 h 60"/>
                <a:gd name="T4" fmla="*/ 1 w 60"/>
                <a:gd name="T5" fmla="*/ 30 h 60"/>
                <a:gd name="T6" fmla="*/ 30 w 60"/>
                <a:gd name="T7" fmla="*/ 0 h 60"/>
                <a:gd name="T8" fmla="*/ 60 w 60"/>
                <a:gd name="T9" fmla="*/ 29 h 60"/>
              </a:gdLst>
              <a:ahLst/>
              <a:cxnLst>
                <a:cxn ang="0">
                  <a:pos x="T0" y="T1"/>
                </a:cxn>
                <a:cxn ang="0">
                  <a:pos x="T2" y="T3"/>
                </a:cxn>
                <a:cxn ang="0">
                  <a:pos x="T4" y="T5"/>
                </a:cxn>
                <a:cxn ang="0">
                  <a:pos x="T6" y="T7"/>
                </a:cxn>
                <a:cxn ang="0">
                  <a:pos x="T8" y="T9"/>
                </a:cxn>
              </a:cxnLst>
              <a:rect l="0" t="0" r="r" b="b"/>
              <a:pathLst>
                <a:path w="60" h="60">
                  <a:moveTo>
                    <a:pt x="60" y="29"/>
                  </a:moveTo>
                  <a:cubicBezTo>
                    <a:pt x="60" y="46"/>
                    <a:pt x="47" y="59"/>
                    <a:pt x="31" y="60"/>
                  </a:cubicBezTo>
                  <a:cubicBezTo>
                    <a:pt x="14" y="60"/>
                    <a:pt x="1" y="47"/>
                    <a:pt x="1" y="30"/>
                  </a:cubicBezTo>
                  <a:cubicBezTo>
                    <a:pt x="0" y="14"/>
                    <a:pt x="13" y="0"/>
                    <a:pt x="30" y="0"/>
                  </a:cubicBezTo>
                  <a:cubicBezTo>
                    <a:pt x="46" y="0"/>
                    <a:pt x="60" y="13"/>
                    <a:pt x="60" y="29"/>
                  </a:cubicBezTo>
                </a:path>
              </a:pathLst>
            </a:custGeom>
            <a:solidFill>
              <a:srgbClr val="72BE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97" name="Freeform 48"/>
            <p:cNvSpPr/>
            <p:nvPr/>
          </p:nvSpPr>
          <p:spPr bwMode="auto">
            <a:xfrm>
              <a:off x="274638" y="5216526"/>
              <a:ext cx="584200" cy="639763"/>
            </a:xfrm>
            <a:custGeom>
              <a:avLst/>
              <a:gdLst>
                <a:gd name="T0" fmla="*/ 140 w 140"/>
                <a:gd name="T1" fmla="*/ 71 h 145"/>
                <a:gd name="T2" fmla="*/ 71 w 140"/>
                <a:gd name="T3" fmla="*/ 144 h 145"/>
                <a:gd name="T4" fmla="*/ 1 w 140"/>
                <a:gd name="T5" fmla="*/ 74 h 145"/>
                <a:gd name="T6" fmla="*/ 69 w 140"/>
                <a:gd name="T7" fmla="*/ 0 h 145"/>
                <a:gd name="T8" fmla="*/ 140 w 140"/>
                <a:gd name="T9" fmla="*/ 71 h 145"/>
              </a:gdLst>
              <a:ahLst/>
              <a:cxnLst>
                <a:cxn ang="0">
                  <a:pos x="T0" y="T1"/>
                </a:cxn>
                <a:cxn ang="0">
                  <a:pos x="T2" y="T3"/>
                </a:cxn>
                <a:cxn ang="0">
                  <a:pos x="T4" y="T5"/>
                </a:cxn>
                <a:cxn ang="0">
                  <a:pos x="T6" y="T7"/>
                </a:cxn>
                <a:cxn ang="0">
                  <a:pos x="T8" y="T9"/>
                </a:cxn>
              </a:cxnLst>
              <a:rect l="0" t="0" r="r" b="b"/>
              <a:pathLst>
                <a:path w="140" h="145">
                  <a:moveTo>
                    <a:pt x="140" y="71"/>
                  </a:moveTo>
                  <a:cubicBezTo>
                    <a:pt x="140" y="111"/>
                    <a:pt x="110" y="144"/>
                    <a:pt x="71" y="144"/>
                  </a:cubicBezTo>
                  <a:cubicBezTo>
                    <a:pt x="33" y="145"/>
                    <a:pt x="1" y="113"/>
                    <a:pt x="1" y="74"/>
                  </a:cubicBezTo>
                  <a:cubicBezTo>
                    <a:pt x="0" y="34"/>
                    <a:pt x="31" y="1"/>
                    <a:pt x="69" y="0"/>
                  </a:cubicBezTo>
                  <a:cubicBezTo>
                    <a:pt x="107" y="0"/>
                    <a:pt x="139" y="31"/>
                    <a:pt x="140" y="71"/>
                  </a:cubicBezTo>
                </a:path>
              </a:pathLst>
            </a:custGeom>
            <a:solidFill>
              <a:srgbClr val="72BE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98" name="Oval 49"/>
            <p:cNvSpPr>
              <a:spLocks noChangeArrowheads="1"/>
            </p:cNvSpPr>
            <p:nvPr/>
          </p:nvSpPr>
          <p:spPr bwMode="auto">
            <a:xfrm>
              <a:off x="850900" y="5861051"/>
              <a:ext cx="136525" cy="150813"/>
            </a:xfrm>
            <a:prstGeom prst="ellipse">
              <a:avLst/>
            </a:prstGeom>
            <a:solidFill>
              <a:srgbClr val="59A4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99" name="Freeform 50"/>
            <p:cNvSpPr>
              <a:spLocks noEditPoints="1"/>
            </p:cNvSpPr>
            <p:nvPr/>
          </p:nvSpPr>
          <p:spPr bwMode="auto">
            <a:xfrm>
              <a:off x="646113" y="5481639"/>
              <a:ext cx="254000" cy="573088"/>
            </a:xfrm>
            <a:custGeom>
              <a:avLst/>
              <a:gdLst>
                <a:gd name="T0" fmla="*/ 2 w 61"/>
                <a:gd name="T1" fmla="*/ 130 h 130"/>
                <a:gd name="T2" fmla="*/ 61 w 61"/>
                <a:gd name="T3" fmla="*/ 128 h 130"/>
                <a:gd name="T4" fmla="*/ 32 w 61"/>
                <a:gd name="T5" fmla="*/ 97 h 130"/>
                <a:gd name="T6" fmla="*/ 32 w 61"/>
                <a:gd name="T7" fmla="*/ 97 h 130"/>
                <a:gd name="T8" fmla="*/ 58 w 61"/>
                <a:gd name="T9" fmla="*/ 68 h 130"/>
                <a:gd name="T10" fmla="*/ 58 w 61"/>
                <a:gd name="T11" fmla="*/ 68 h 130"/>
                <a:gd name="T12" fmla="*/ 59 w 61"/>
                <a:gd name="T13" fmla="*/ 68 h 130"/>
                <a:gd name="T14" fmla="*/ 59 w 61"/>
                <a:gd name="T15" fmla="*/ 68 h 130"/>
                <a:gd name="T16" fmla="*/ 59 w 61"/>
                <a:gd name="T17" fmla="*/ 68 h 130"/>
                <a:gd name="T18" fmla="*/ 59 w 61"/>
                <a:gd name="T19" fmla="*/ 68 h 130"/>
                <a:gd name="T20" fmla="*/ 59 w 61"/>
                <a:gd name="T21" fmla="*/ 68 h 130"/>
                <a:gd name="T22" fmla="*/ 59 w 61"/>
                <a:gd name="T23" fmla="*/ 68 h 130"/>
                <a:gd name="T24" fmla="*/ 59 w 61"/>
                <a:gd name="T25" fmla="*/ 68 h 130"/>
                <a:gd name="T26" fmla="*/ 59 w 61"/>
                <a:gd name="T27" fmla="*/ 68 h 130"/>
                <a:gd name="T28" fmla="*/ 59 w 61"/>
                <a:gd name="T29" fmla="*/ 68 h 130"/>
                <a:gd name="T30" fmla="*/ 59 w 61"/>
                <a:gd name="T31" fmla="*/ 68 h 130"/>
                <a:gd name="T32" fmla="*/ 60 w 61"/>
                <a:gd name="T33" fmla="*/ 68 h 130"/>
                <a:gd name="T34" fmla="*/ 60 w 61"/>
                <a:gd name="T35" fmla="*/ 68 h 130"/>
                <a:gd name="T36" fmla="*/ 60 w 61"/>
                <a:gd name="T37" fmla="*/ 68 h 130"/>
                <a:gd name="T38" fmla="*/ 60 w 61"/>
                <a:gd name="T39" fmla="*/ 68 h 130"/>
                <a:gd name="T40" fmla="*/ 60 w 61"/>
                <a:gd name="T41" fmla="*/ 68 h 130"/>
                <a:gd name="T42" fmla="*/ 60 w 61"/>
                <a:gd name="T43" fmla="*/ 68 h 130"/>
                <a:gd name="T44" fmla="*/ 60 w 61"/>
                <a:gd name="T45" fmla="*/ 68 h 130"/>
                <a:gd name="T46" fmla="*/ 60 w 61"/>
                <a:gd name="T47" fmla="*/ 68 h 130"/>
                <a:gd name="T48" fmla="*/ 60 w 61"/>
                <a:gd name="T49" fmla="*/ 68 h 130"/>
                <a:gd name="T50" fmla="*/ 61 w 61"/>
                <a:gd name="T51" fmla="*/ 68 h 130"/>
                <a:gd name="T52" fmla="*/ 61 w 61"/>
                <a:gd name="T53" fmla="*/ 68 h 130"/>
                <a:gd name="T54" fmla="*/ 61 w 61"/>
                <a:gd name="T55" fmla="*/ 68 h 130"/>
                <a:gd name="T56" fmla="*/ 61 w 61"/>
                <a:gd name="T57" fmla="*/ 68 h 130"/>
                <a:gd name="T58" fmla="*/ 61 w 61"/>
                <a:gd name="T59" fmla="*/ 68 h 130"/>
                <a:gd name="T60" fmla="*/ 61 w 61"/>
                <a:gd name="T61" fmla="*/ 68 h 130"/>
                <a:gd name="T62" fmla="*/ 61 w 61"/>
                <a:gd name="T63" fmla="*/ 68 h 130"/>
                <a:gd name="T64" fmla="*/ 61 w 61"/>
                <a:gd name="T65" fmla="*/ 68 h 130"/>
                <a:gd name="T66" fmla="*/ 51 w 61"/>
                <a:gd name="T67" fmla="*/ 14 h 130"/>
                <a:gd name="T68" fmla="*/ 51 w 61"/>
                <a:gd name="T69" fmla="*/ 14 h 130"/>
                <a:gd name="T70" fmla="*/ 51 w 61"/>
                <a:gd name="T71" fmla="*/ 13 h 130"/>
                <a:gd name="T72" fmla="*/ 51 w 61"/>
                <a:gd name="T73" fmla="*/ 13 h 130"/>
                <a:gd name="T74" fmla="*/ 51 w 61"/>
                <a:gd name="T75" fmla="*/ 13 h 130"/>
                <a:gd name="T76" fmla="*/ 51 w 61"/>
                <a:gd name="T77" fmla="*/ 12 h 130"/>
                <a:gd name="T78" fmla="*/ 51 w 61"/>
                <a:gd name="T79" fmla="*/ 12 h 130"/>
                <a:gd name="T80" fmla="*/ 51 w 61"/>
                <a:gd name="T81" fmla="*/ 12 h 130"/>
                <a:gd name="T82" fmla="*/ 51 w 61"/>
                <a:gd name="T83" fmla="*/ 12 h 130"/>
                <a:gd name="T84" fmla="*/ 51 w 61"/>
                <a:gd name="T85" fmla="*/ 11 h 130"/>
                <a:gd name="T86" fmla="*/ 51 w 61"/>
                <a:gd name="T87" fmla="*/ 11 h 130"/>
                <a:gd name="T88" fmla="*/ 51 w 61"/>
                <a:gd name="T89" fmla="*/ 10 h 130"/>
                <a:gd name="T90" fmla="*/ 51 w 61"/>
                <a:gd name="T91" fmla="*/ 10 h 130"/>
                <a:gd name="T92" fmla="*/ 51 w 61"/>
                <a:gd name="T93" fmla="*/ 10 h 130"/>
                <a:gd name="T94" fmla="*/ 51 w 61"/>
                <a:gd name="T95" fmla="*/ 10 h 130"/>
                <a:gd name="T96" fmla="*/ 50 w 61"/>
                <a:gd name="T97" fmla="*/ 9 h 130"/>
                <a:gd name="T98" fmla="*/ 50 w 61"/>
                <a:gd name="T99" fmla="*/ 3 h 130"/>
                <a:gd name="T100" fmla="*/ 50 w 61"/>
                <a:gd name="T101" fmla="*/ 2 h 130"/>
                <a:gd name="T102" fmla="*/ 50 w 61"/>
                <a:gd name="T103" fmla="*/ 2 h 130"/>
                <a:gd name="T104" fmla="*/ 50 w 61"/>
                <a:gd name="T105" fmla="*/ 2 h 130"/>
                <a:gd name="T106" fmla="*/ 50 w 61"/>
                <a:gd name="T107" fmla="*/ 2 h 130"/>
                <a:gd name="T108" fmla="*/ 50 w 61"/>
                <a:gd name="T109" fmla="*/ 1 h 130"/>
                <a:gd name="T110" fmla="*/ 50 w 61"/>
                <a:gd name="T111" fmla="*/ 1 h 130"/>
                <a:gd name="T112" fmla="*/ 50 w 61"/>
                <a:gd name="T113" fmla="*/ 1 h 130"/>
                <a:gd name="T114" fmla="*/ 50 w 61"/>
                <a:gd name="T115" fmla="*/ 1 h 130"/>
                <a:gd name="T116" fmla="*/ 50 w 61"/>
                <a:gd name="T117" fmla="*/ 1 h 130"/>
                <a:gd name="T118" fmla="*/ 50 w 61"/>
                <a:gd name="T119" fmla="*/ 0 h 130"/>
                <a:gd name="T120" fmla="*/ 50 w 61"/>
                <a:gd name="T121" fmla="*/ 0 h 130"/>
                <a:gd name="T122" fmla="*/ 50 w 61"/>
                <a:gd name="T12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1" h="130">
                  <a:moveTo>
                    <a:pt x="32" y="104"/>
                  </a:moveTo>
                  <a:cubicBezTo>
                    <a:pt x="2" y="129"/>
                    <a:pt x="2" y="129"/>
                    <a:pt x="2" y="129"/>
                  </a:cubicBezTo>
                  <a:cubicBezTo>
                    <a:pt x="2" y="130"/>
                    <a:pt x="2" y="130"/>
                    <a:pt x="2" y="130"/>
                  </a:cubicBezTo>
                  <a:cubicBezTo>
                    <a:pt x="32" y="104"/>
                    <a:pt x="32" y="104"/>
                    <a:pt x="32" y="104"/>
                  </a:cubicBezTo>
                  <a:cubicBezTo>
                    <a:pt x="35" y="118"/>
                    <a:pt x="47" y="128"/>
                    <a:pt x="61" y="128"/>
                  </a:cubicBezTo>
                  <a:cubicBezTo>
                    <a:pt x="61" y="128"/>
                    <a:pt x="61" y="128"/>
                    <a:pt x="61" y="128"/>
                  </a:cubicBezTo>
                  <a:cubicBezTo>
                    <a:pt x="61" y="128"/>
                    <a:pt x="61" y="128"/>
                    <a:pt x="61" y="128"/>
                  </a:cubicBezTo>
                  <a:cubicBezTo>
                    <a:pt x="47" y="128"/>
                    <a:pt x="35" y="117"/>
                    <a:pt x="32" y="104"/>
                  </a:cubicBezTo>
                  <a:moveTo>
                    <a:pt x="32" y="97"/>
                  </a:moveTo>
                  <a:cubicBezTo>
                    <a:pt x="0" y="107"/>
                    <a:pt x="0" y="107"/>
                    <a:pt x="0" y="107"/>
                  </a:cubicBezTo>
                  <a:cubicBezTo>
                    <a:pt x="32" y="97"/>
                    <a:pt x="32" y="97"/>
                    <a:pt x="32" y="97"/>
                  </a:cubicBezTo>
                  <a:cubicBezTo>
                    <a:pt x="32" y="97"/>
                    <a:pt x="32" y="97"/>
                    <a:pt x="32" y="97"/>
                  </a:cubicBezTo>
                  <a:moveTo>
                    <a:pt x="58" y="68"/>
                  </a:moveTo>
                  <a:cubicBezTo>
                    <a:pt x="58" y="68"/>
                    <a:pt x="58" y="68"/>
                    <a:pt x="58" y="68"/>
                  </a:cubicBezTo>
                  <a:cubicBezTo>
                    <a:pt x="58" y="68"/>
                    <a:pt x="58" y="68"/>
                    <a:pt x="58" y="68"/>
                  </a:cubicBezTo>
                  <a:moveTo>
                    <a:pt x="58" y="68"/>
                  </a:moveTo>
                  <a:cubicBezTo>
                    <a:pt x="58" y="68"/>
                    <a:pt x="58" y="68"/>
                    <a:pt x="58" y="68"/>
                  </a:cubicBezTo>
                  <a:cubicBezTo>
                    <a:pt x="58" y="68"/>
                    <a:pt x="58" y="68"/>
                    <a:pt x="58" y="68"/>
                  </a:cubicBezTo>
                  <a:moveTo>
                    <a:pt x="59" y="68"/>
                  </a:moveTo>
                  <a:cubicBezTo>
                    <a:pt x="59" y="68"/>
                    <a:pt x="59" y="68"/>
                    <a:pt x="59" y="68"/>
                  </a:cubicBezTo>
                  <a:cubicBezTo>
                    <a:pt x="59" y="68"/>
                    <a:pt x="59" y="68"/>
                    <a:pt x="59" y="68"/>
                  </a:cubicBezTo>
                  <a:moveTo>
                    <a:pt x="59" y="68"/>
                  </a:moveTo>
                  <a:cubicBezTo>
                    <a:pt x="59" y="68"/>
                    <a:pt x="59" y="68"/>
                    <a:pt x="59" y="68"/>
                  </a:cubicBezTo>
                  <a:cubicBezTo>
                    <a:pt x="59" y="68"/>
                    <a:pt x="59" y="68"/>
                    <a:pt x="59" y="68"/>
                  </a:cubicBezTo>
                  <a:moveTo>
                    <a:pt x="59" y="68"/>
                  </a:moveTo>
                  <a:cubicBezTo>
                    <a:pt x="59" y="68"/>
                    <a:pt x="59" y="68"/>
                    <a:pt x="59" y="68"/>
                  </a:cubicBezTo>
                  <a:cubicBezTo>
                    <a:pt x="59" y="68"/>
                    <a:pt x="59" y="68"/>
                    <a:pt x="59" y="68"/>
                  </a:cubicBezTo>
                  <a:moveTo>
                    <a:pt x="59" y="68"/>
                  </a:moveTo>
                  <a:cubicBezTo>
                    <a:pt x="59" y="68"/>
                    <a:pt x="59" y="68"/>
                    <a:pt x="59" y="68"/>
                  </a:cubicBezTo>
                  <a:cubicBezTo>
                    <a:pt x="59" y="68"/>
                    <a:pt x="59" y="68"/>
                    <a:pt x="59" y="68"/>
                  </a:cubicBezTo>
                  <a:moveTo>
                    <a:pt x="59" y="68"/>
                  </a:moveTo>
                  <a:cubicBezTo>
                    <a:pt x="59" y="68"/>
                    <a:pt x="59" y="68"/>
                    <a:pt x="59" y="68"/>
                  </a:cubicBezTo>
                  <a:cubicBezTo>
                    <a:pt x="59" y="68"/>
                    <a:pt x="59" y="68"/>
                    <a:pt x="59" y="68"/>
                  </a:cubicBezTo>
                  <a:moveTo>
                    <a:pt x="59" y="68"/>
                  </a:moveTo>
                  <a:cubicBezTo>
                    <a:pt x="59" y="68"/>
                    <a:pt x="59" y="68"/>
                    <a:pt x="59" y="68"/>
                  </a:cubicBezTo>
                  <a:cubicBezTo>
                    <a:pt x="59" y="68"/>
                    <a:pt x="59" y="68"/>
                    <a:pt x="59" y="68"/>
                  </a:cubicBezTo>
                  <a:moveTo>
                    <a:pt x="59" y="68"/>
                  </a:moveTo>
                  <a:cubicBezTo>
                    <a:pt x="59" y="68"/>
                    <a:pt x="59" y="68"/>
                    <a:pt x="59" y="68"/>
                  </a:cubicBezTo>
                  <a:cubicBezTo>
                    <a:pt x="59" y="68"/>
                    <a:pt x="59" y="68"/>
                    <a:pt x="59" y="68"/>
                  </a:cubicBezTo>
                  <a:moveTo>
                    <a:pt x="59" y="68"/>
                  </a:moveTo>
                  <a:cubicBezTo>
                    <a:pt x="59" y="68"/>
                    <a:pt x="59" y="68"/>
                    <a:pt x="59" y="68"/>
                  </a:cubicBezTo>
                  <a:cubicBezTo>
                    <a:pt x="59" y="68"/>
                    <a:pt x="59" y="68"/>
                    <a:pt x="59" y="68"/>
                  </a:cubicBezTo>
                  <a:moveTo>
                    <a:pt x="59" y="68"/>
                  </a:moveTo>
                  <a:cubicBezTo>
                    <a:pt x="59" y="68"/>
                    <a:pt x="59" y="68"/>
                    <a:pt x="59" y="68"/>
                  </a:cubicBezTo>
                  <a:cubicBezTo>
                    <a:pt x="59" y="68"/>
                    <a:pt x="59" y="68"/>
                    <a:pt x="59" y="68"/>
                  </a:cubicBezTo>
                  <a:moveTo>
                    <a:pt x="59" y="68"/>
                  </a:moveTo>
                  <a:cubicBezTo>
                    <a:pt x="59" y="68"/>
                    <a:pt x="59" y="68"/>
                    <a:pt x="59" y="68"/>
                  </a:cubicBezTo>
                  <a:cubicBezTo>
                    <a:pt x="59" y="68"/>
                    <a:pt x="59" y="68"/>
                    <a:pt x="59" y="68"/>
                  </a:cubicBezTo>
                  <a:moveTo>
                    <a:pt x="60" y="68"/>
                  </a:moveTo>
                  <a:cubicBezTo>
                    <a:pt x="60" y="68"/>
                    <a:pt x="60" y="68"/>
                    <a:pt x="59" y="68"/>
                  </a:cubicBezTo>
                  <a:cubicBezTo>
                    <a:pt x="60" y="68"/>
                    <a:pt x="60" y="68"/>
                    <a:pt x="60" y="68"/>
                  </a:cubicBezTo>
                  <a:moveTo>
                    <a:pt x="60" y="68"/>
                  </a:moveTo>
                  <a:cubicBezTo>
                    <a:pt x="60" y="68"/>
                    <a:pt x="60" y="68"/>
                    <a:pt x="60" y="68"/>
                  </a:cubicBezTo>
                  <a:cubicBezTo>
                    <a:pt x="60" y="68"/>
                    <a:pt x="60" y="68"/>
                    <a:pt x="60" y="68"/>
                  </a:cubicBezTo>
                  <a:moveTo>
                    <a:pt x="60" y="68"/>
                  </a:moveTo>
                  <a:cubicBezTo>
                    <a:pt x="60" y="68"/>
                    <a:pt x="60" y="68"/>
                    <a:pt x="60" y="68"/>
                  </a:cubicBezTo>
                  <a:cubicBezTo>
                    <a:pt x="60" y="68"/>
                    <a:pt x="60" y="68"/>
                    <a:pt x="60" y="68"/>
                  </a:cubicBezTo>
                  <a:moveTo>
                    <a:pt x="60" y="68"/>
                  </a:moveTo>
                  <a:cubicBezTo>
                    <a:pt x="60" y="68"/>
                    <a:pt x="60" y="68"/>
                    <a:pt x="60" y="68"/>
                  </a:cubicBezTo>
                  <a:cubicBezTo>
                    <a:pt x="60" y="68"/>
                    <a:pt x="60" y="68"/>
                    <a:pt x="60" y="68"/>
                  </a:cubicBezTo>
                  <a:moveTo>
                    <a:pt x="60" y="68"/>
                  </a:moveTo>
                  <a:cubicBezTo>
                    <a:pt x="60" y="68"/>
                    <a:pt x="60" y="68"/>
                    <a:pt x="60" y="68"/>
                  </a:cubicBezTo>
                  <a:cubicBezTo>
                    <a:pt x="60" y="68"/>
                    <a:pt x="60" y="68"/>
                    <a:pt x="60" y="68"/>
                  </a:cubicBezTo>
                  <a:moveTo>
                    <a:pt x="60" y="68"/>
                  </a:moveTo>
                  <a:cubicBezTo>
                    <a:pt x="60" y="68"/>
                    <a:pt x="60" y="68"/>
                    <a:pt x="60" y="68"/>
                  </a:cubicBezTo>
                  <a:cubicBezTo>
                    <a:pt x="60" y="68"/>
                    <a:pt x="60" y="68"/>
                    <a:pt x="60" y="68"/>
                  </a:cubicBezTo>
                  <a:moveTo>
                    <a:pt x="60" y="68"/>
                  </a:moveTo>
                  <a:cubicBezTo>
                    <a:pt x="60" y="68"/>
                    <a:pt x="60" y="68"/>
                    <a:pt x="60" y="68"/>
                  </a:cubicBezTo>
                  <a:cubicBezTo>
                    <a:pt x="60" y="68"/>
                    <a:pt x="60" y="68"/>
                    <a:pt x="60" y="68"/>
                  </a:cubicBezTo>
                  <a:moveTo>
                    <a:pt x="60" y="68"/>
                  </a:moveTo>
                  <a:cubicBezTo>
                    <a:pt x="60" y="68"/>
                    <a:pt x="60" y="68"/>
                    <a:pt x="60" y="68"/>
                  </a:cubicBezTo>
                  <a:cubicBezTo>
                    <a:pt x="60" y="68"/>
                    <a:pt x="60" y="68"/>
                    <a:pt x="60" y="68"/>
                  </a:cubicBezTo>
                  <a:moveTo>
                    <a:pt x="60" y="68"/>
                  </a:moveTo>
                  <a:cubicBezTo>
                    <a:pt x="60" y="68"/>
                    <a:pt x="60" y="68"/>
                    <a:pt x="60" y="68"/>
                  </a:cubicBezTo>
                  <a:cubicBezTo>
                    <a:pt x="60" y="68"/>
                    <a:pt x="60" y="68"/>
                    <a:pt x="60" y="68"/>
                  </a:cubicBezTo>
                  <a:moveTo>
                    <a:pt x="61" y="68"/>
                  </a:moveTo>
                  <a:cubicBezTo>
                    <a:pt x="60" y="68"/>
                    <a:pt x="60" y="68"/>
                    <a:pt x="60" y="68"/>
                  </a:cubicBezTo>
                  <a:cubicBezTo>
                    <a:pt x="60" y="68"/>
                    <a:pt x="60" y="68"/>
                    <a:pt x="61" y="68"/>
                  </a:cubicBezTo>
                  <a:moveTo>
                    <a:pt x="61" y="68"/>
                  </a:moveTo>
                  <a:cubicBezTo>
                    <a:pt x="61" y="68"/>
                    <a:pt x="61" y="68"/>
                    <a:pt x="61" y="68"/>
                  </a:cubicBezTo>
                  <a:cubicBezTo>
                    <a:pt x="61" y="68"/>
                    <a:pt x="61" y="68"/>
                    <a:pt x="61" y="68"/>
                  </a:cubicBezTo>
                  <a:moveTo>
                    <a:pt x="61" y="68"/>
                  </a:moveTo>
                  <a:cubicBezTo>
                    <a:pt x="61" y="68"/>
                    <a:pt x="61" y="68"/>
                    <a:pt x="61" y="68"/>
                  </a:cubicBezTo>
                  <a:cubicBezTo>
                    <a:pt x="61" y="68"/>
                    <a:pt x="61" y="68"/>
                    <a:pt x="61" y="68"/>
                  </a:cubicBezTo>
                  <a:cubicBezTo>
                    <a:pt x="61" y="68"/>
                    <a:pt x="61" y="68"/>
                    <a:pt x="61" y="68"/>
                  </a:cubicBezTo>
                  <a:cubicBezTo>
                    <a:pt x="61" y="68"/>
                    <a:pt x="61" y="68"/>
                    <a:pt x="61" y="68"/>
                  </a:cubicBezTo>
                  <a:moveTo>
                    <a:pt x="61" y="68"/>
                  </a:moveTo>
                  <a:cubicBezTo>
                    <a:pt x="61" y="68"/>
                    <a:pt x="61" y="68"/>
                    <a:pt x="61" y="68"/>
                  </a:cubicBezTo>
                  <a:cubicBezTo>
                    <a:pt x="61" y="68"/>
                    <a:pt x="61" y="68"/>
                    <a:pt x="61" y="68"/>
                  </a:cubicBezTo>
                  <a:moveTo>
                    <a:pt x="61" y="68"/>
                  </a:moveTo>
                  <a:cubicBezTo>
                    <a:pt x="61" y="68"/>
                    <a:pt x="61" y="68"/>
                    <a:pt x="61" y="68"/>
                  </a:cubicBezTo>
                  <a:cubicBezTo>
                    <a:pt x="61" y="68"/>
                    <a:pt x="61" y="68"/>
                    <a:pt x="61" y="68"/>
                  </a:cubicBezTo>
                  <a:moveTo>
                    <a:pt x="61" y="68"/>
                  </a:moveTo>
                  <a:cubicBezTo>
                    <a:pt x="61" y="68"/>
                    <a:pt x="61" y="68"/>
                    <a:pt x="61" y="68"/>
                  </a:cubicBezTo>
                  <a:cubicBezTo>
                    <a:pt x="61" y="68"/>
                    <a:pt x="61" y="68"/>
                    <a:pt x="61" y="68"/>
                  </a:cubicBezTo>
                  <a:moveTo>
                    <a:pt x="61" y="68"/>
                  </a:moveTo>
                  <a:cubicBezTo>
                    <a:pt x="61" y="68"/>
                    <a:pt x="61" y="68"/>
                    <a:pt x="61" y="68"/>
                  </a:cubicBezTo>
                  <a:cubicBezTo>
                    <a:pt x="61" y="68"/>
                    <a:pt x="61" y="68"/>
                    <a:pt x="61" y="68"/>
                  </a:cubicBezTo>
                  <a:cubicBezTo>
                    <a:pt x="61" y="68"/>
                    <a:pt x="61" y="68"/>
                    <a:pt x="61" y="68"/>
                  </a:cubicBezTo>
                  <a:moveTo>
                    <a:pt x="51" y="14"/>
                  </a:moveTo>
                  <a:cubicBezTo>
                    <a:pt x="51" y="14"/>
                    <a:pt x="51" y="14"/>
                    <a:pt x="51" y="14"/>
                  </a:cubicBezTo>
                  <a:cubicBezTo>
                    <a:pt x="51" y="14"/>
                    <a:pt x="51" y="14"/>
                    <a:pt x="51" y="14"/>
                  </a:cubicBezTo>
                  <a:moveTo>
                    <a:pt x="51" y="14"/>
                  </a:moveTo>
                  <a:cubicBezTo>
                    <a:pt x="51" y="14"/>
                    <a:pt x="51" y="14"/>
                    <a:pt x="51" y="14"/>
                  </a:cubicBezTo>
                  <a:cubicBezTo>
                    <a:pt x="51" y="14"/>
                    <a:pt x="51" y="14"/>
                    <a:pt x="51" y="14"/>
                  </a:cubicBezTo>
                  <a:moveTo>
                    <a:pt x="51" y="13"/>
                  </a:moveTo>
                  <a:cubicBezTo>
                    <a:pt x="51" y="13"/>
                    <a:pt x="51" y="13"/>
                    <a:pt x="51" y="13"/>
                  </a:cubicBezTo>
                  <a:cubicBezTo>
                    <a:pt x="51" y="13"/>
                    <a:pt x="51" y="13"/>
                    <a:pt x="51" y="13"/>
                  </a:cubicBezTo>
                  <a:moveTo>
                    <a:pt x="51" y="13"/>
                  </a:moveTo>
                  <a:cubicBezTo>
                    <a:pt x="51" y="13"/>
                    <a:pt x="51" y="13"/>
                    <a:pt x="51" y="13"/>
                  </a:cubicBezTo>
                  <a:cubicBezTo>
                    <a:pt x="51" y="13"/>
                    <a:pt x="51" y="13"/>
                    <a:pt x="51" y="13"/>
                  </a:cubicBezTo>
                  <a:moveTo>
                    <a:pt x="51" y="13"/>
                  </a:moveTo>
                  <a:cubicBezTo>
                    <a:pt x="51" y="13"/>
                    <a:pt x="51" y="13"/>
                    <a:pt x="51" y="13"/>
                  </a:cubicBezTo>
                  <a:cubicBezTo>
                    <a:pt x="51" y="13"/>
                    <a:pt x="51" y="13"/>
                    <a:pt x="51" y="13"/>
                  </a:cubicBezTo>
                  <a:moveTo>
                    <a:pt x="51" y="12"/>
                  </a:moveTo>
                  <a:cubicBezTo>
                    <a:pt x="51" y="12"/>
                    <a:pt x="51" y="12"/>
                    <a:pt x="51" y="12"/>
                  </a:cubicBezTo>
                  <a:cubicBezTo>
                    <a:pt x="51" y="12"/>
                    <a:pt x="51" y="12"/>
                    <a:pt x="51" y="12"/>
                  </a:cubicBezTo>
                  <a:moveTo>
                    <a:pt x="51" y="12"/>
                  </a:moveTo>
                  <a:cubicBezTo>
                    <a:pt x="51" y="12"/>
                    <a:pt x="51" y="12"/>
                    <a:pt x="51" y="12"/>
                  </a:cubicBezTo>
                  <a:cubicBezTo>
                    <a:pt x="51" y="12"/>
                    <a:pt x="51" y="12"/>
                    <a:pt x="51" y="12"/>
                  </a:cubicBezTo>
                  <a:moveTo>
                    <a:pt x="51" y="12"/>
                  </a:moveTo>
                  <a:cubicBezTo>
                    <a:pt x="51" y="12"/>
                    <a:pt x="51" y="12"/>
                    <a:pt x="51" y="12"/>
                  </a:cubicBezTo>
                  <a:cubicBezTo>
                    <a:pt x="51" y="12"/>
                    <a:pt x="51" y="12"/>
                    <a:pt x="51" y="12"/>
                  </a:cubicBezTo>
                  <a:moveTo>
                    <a:pt x="51" y="12"/>
                  </a:moveTo>
                  <a:cubicBezTo>
                    <a:pt x="51" y="12"/>
                    <a:pt x="51" y="12"/>
                    <a:pt x="51" y="12"/>
                  </a:cubicBezTo>
                  <a:cubicBezTo>
                    <a:pt x="51" y="12"/>
                    <a:pt x="51" y="12"/>
                    <a:pt x="51" y="12"/>
                  </a:cubicBezTo>
                  <a:moveTo>
                    <a:pt x="51" y="11"/>
                  </a:moveTo>
                  <a:cubicBezTo>
                    <a:pt x="51" y="11"/>
                    <a:pt x="51" y="12"/>
                    <a:pt x="51" y="12"/>
                  </a:cubicBezTo>
                  <a:cubicBezTo>
                    <a:pt x="51" y="11"/>
                    <a:pt x="51" y="11"/>
                    <a:pt x="51" y="11"/>
                  </a:cubicBezTo>
                  <a:moveTo>
                    <a:pt x="51" y="11"/>
                  </a:moveTo>
                  <a:cubicBezTo>
                    <a:pt x="51" y="11"/>
                    <a:pt x="51" y="11"/>
                    <a:pt x="51" y="11"/>
                  </a:cubicBezTo>
                  <a:cubicBezTo>
                    <a:pt x="51" y="11"/>
                    <a:pt x="51" y="11"/>
                    <a:pt x="51" y="11"/>
                  </a:cubicBezTo>
                  <a:cubicBezTo>
                    <a:pt x="51" y="11"/>
                    <a:pt x="51" y="11"/>
                    <a:pt x="51" y="11"/>
                  </a:cubicBezTo>
                  <a:cubicBezTo>
                    <a:pt x="51" y="11"/>
                    <a:pt x="51" y="11"/>
                    <a:pt x="51" y="11"/>
                  </a:cubicBezTo>
                  <a:moveTo>
                    <a:pt x="51" y="10"/>
                  </a:moveTo>
                  <a:cubicBezTo>
                    <a:pt x="51" y="10"/>
                    <a:pt x="51" y="11"/>
                    <a:pt x="51" y="11"/>
                  </a:cubicBezTo>
                  <a:cubicBezTo>
                    <a:pt x="51" y="11"/>
                    <a:pt x="51" y="10"/>
                    <a:pt x="51" y="10"/>
                  </a:cubicBezTo>
                  <a:moveTo>
                    <a:pt x="51" y="10"/>
                  </a:moveTo>
                  <a:cubicBezTo>
                    <a:pt x="51" y="10"/>
                    <a:pt x="51" y="10"/>
                    <a:pt x="51" y="10"/>
                  </a:cubicBezTo>
                  <a:cubicBezTo>
                    <a:pt x="51" y="10"/>
                    <a:pt x="51" y="10"/>
                    <a:pt x="51" y="10"/>
                  </a:cubicBezTo>
                  <a:moveTo>
                    <a:pt x="51" y="10"/>
                  </a:moveTo>
                  <a:cubicBezTo>
                    <a:pt x="51" y="10"/>
                    <a:pt x="51" y="10"/>
                    <a:pt x="51" y="10"/>
                  </a:cubicBezTo>
                  <a:cubicBezTo>
                    <a:pt x="51" y="10"/>
                    <a:pt x="51" y="10"/>
                    <a:pt x="51" y="10"/>
                  </a:cubicBezTo>
                  <a:moveTo>
                    <a:pt x="51" y="10"/>
                  </a:moveTo>
                  <a:cubicBezTo>
                    <a:pt x="51" y="10"/>
                    <a:pt x="51" y="10"/>
                    <a:pt x="51" y="10"/>
                  </a:cubicBezTo>
                  <a:cubicBezTo>
                    <a:pt x="51" y="10"/>
                    <a:pt x="51" y="10"/>
                    <a:pt x="51" y="10"/>
                  </a:cubicBezTo>
                  <a:moveTo>
                    <a:pt x="50" y="9"/>
                  </a:moveTo>
                  <a:cubicBezTo>
                    <a:pt x="50" y="9"/>
                    <a:pt x="51" y="10"/>
                    <a:pt x="51" y="10"/>
                  </a:cubicBezTo>
                  <a:cubicBezTo>
                    <a:pt x="51" y="10"/>
                    <a:pt x="50" y="9"/>
                    <a:pt x="50" y="9"/>
                  </a:cubicBezTo>
                  <a:moveTo>
                    <a:pt x="50" y="3"/>
                  </a:moveTo>
                  <a:cubicBezTo>
                    <a:pt x="50" y="5"/>
                    <a:pt x="50" y="7"/>
                    <a:pt x="50" y="9"/>
                  </a:cubicBezTo>
                  <a:cubicBezTo>
                    <a:pt x="50" y="7"/>
                    <a:pt x="50" y="5"/>
                    <a:pt x="50" y="3"/>
                  </a:cubicBezTo>
                  <a:moveTo>
                    <a:pt x="50" y="2"/>
                  </a:moveTo>
                  <a:cubicBezTo>
                    <a:pt x="50" y="2"/>
                    <a:pt x="50" y="2"/>
                    <a:pt x="50" y="2"/>
                  </a:cubicBezTo>
                  <a:cubicBezTo>
                    <a:pt x="50" y="2"/>
                    <a:pt x="50" y="2"/>
                    <a:pt x="50" y="2"/>
                  </a:cubicBezTo>
                  <a:moveTo>
                    <a:pt x="50" y="2"/>
                  </a:moveTo>
                  <a:cubicBezTo>
                    <a:pt x="50" y="2"/>
                    <a:pt x="50" y="2"/>
                    <a:pt x="50" y="2"/>
                  </a:cubicBezTo>
                  <a:cubicBezTo>
                    <a:pt x="50" y="2"/>
                    <a:pt x="50" y="2"/>
                    <a:pt x="50" y="2"/>
                  </a:cubicBezTo>
                  <a:moveTo>
                    <a:pt x="50" y="2"/>
                  </a:moveTo>
                  <a:cubicBezTo>
                    <a:pt x="50" y="2"/>
                    <a:pt x="50" y="2"/>
                    <a:pt x="50" y="2"/>
                  </a:cubicBezTo>
                  <a:cubicBezTo>
                    <a:pt x="50" y="2"/>
                    <a:pt x="50" y="2"/>
                    <a:pt x="50" y="2"/>
                  </a:cubicBezTo>
                  <a:moveTo>
                    <a:pt x="50" y="2"/>
                  </a:moveTo>
                  <a:cubicBezTo>
                    <a:pt x="50" y="2"/>
                    <a:pt x="50" y="2"/>
                    <a:pt x="50" y="2"/>
                  </a:cubicBezTo>
                  <a:cubicBezTo>
                    <a:pt x="50" y="2"/>
                    <a:pt x="50" y="2"/>
                    <a:pt x="50" y="2"/>
                  </a:cubicBezTo>
                  <a:moveTo>
                    <a:pt x="50" y="1"/>
                  </a:moveTo>
                  <a:cubicBezTo>
                    <a:pt x="50" y="1"/>
                    <a:pt x="50" y="2"/>
                    <a:pt x="50" y="2"/>
                  </a:cubicBezTo>
                  <a:cubicBezTo>
                    <a:pt x="50" y="2"/>
                    <a:pt x="50" y="1"/>
                    <a:pt x="50" y="1"/>
                  </a:cubicBezTo>
                  <a:moveTo>
                    <a:pt x="50" y="1"/>
                  </a:moveTo>
                  <a:cubicBezTo>
                    <a:pt x="50" y="1"/>
                    <a:pt x="50" y="1"/>
                    <a:pt x="50" y="1"/>
                  </a:cubicBezTo>
                  <a:cubicBezTo>
                    <a:pt x="50" y="1"/>
                    <a:pt x="50" y="1"/>
                    <a:pt x="50" y="1"/>
                  </a:cubicBezTo>
                  <a:moveTo>
                    <a:pt x="50" y="1"/>
                  </a:moveTo>
                  <a:cubicBezTo>
                    <a:pt x="50" y="1"/>
                    <a:pt x="50" y="1"/>
                    <a:pt x="50" y="1"/>
                  </a:cubicBezTo>
                  <a:cubicBezTo>
                    <a:pt x="50" y="1"/>
                    <a:pt x="50" y="1"/>
                    <a:pt x="50" y="1"/>
                  </a:cubicBezTo>
                  <a:moveTo>
                    <a:pt x="50" y="1"/>
                  </a:moveTo>
                  <a:cubicBezTo>
                    <a:pt x="50" y="1"/>
                    <a:pt x="50" y="1"/>
                    <a:pt x="50" y="1"/>
                  </a:cubicBezTo>
                  <a:cubicBezTo>
                    <a:pt x="50" y="1"/>
                    <a:pt x="50" y="1"/>
                    <a:pt x="50" y="1"/>
                  </a:cubicBezTo>
                  <a:moveTo>
                    <a:pt x="50" y="1"/>
                  </a:moveTo>
                  <a:cubicBezTo>
                    <a:pt x="50" y="1"/>
                    <a:pt x="50" y="1"/>
                    <a:pt x="50" y="1"/>
                  </a:cubicBezTo>
                  <a:cubicBezTo>
                    <a:pt x="50" y="1"/>
                    <a:pt x="50" y="1"/>
                    <a:pt x="50" y="1"/>
                  </a:cubicBezTo>
                  <a:moveTo>
                    <a:pt x="50" y="0"/>
                  </a:moveTo>
                  <a:cubicBezTo>
                    <a:pt x="50" y="0"/>
                    <a:pt x="50" y="0"/>
                    <a:pt x="50" y="0"/>
                  </a:cubicBezTo>
                  <a:cubicBezTo>
                    <a:pt x="50" y="0"/>
                    <a:pt x="50" y="0"/>
                    <a:pt x="50" y="0"/>
                  </a:cubicBezTo>
                  <a:moveTo>
                    <a:pt x="50" y="0"/>
                  </a:moveTo>
                  <a:cubicBezTo>
                    <a:pt x="50" y="0"/>
                    <a:pt x="50" y="0"/>
                    <a:pt x="50" y="0"/>
                  </a:cubicBezTo>
                  <a:cubicBezTo>
                    <a:pt x="50" y="0"/>
                    <a:pt x="50" y="0"/>
                    <a:pt x="50" y="0"/>
                  </a:cubicBezTo>
                  <a:moveTo>
                    <a:pt x="50" y="0"/>
                  </a:moveTo>
                  <a:cubicBezTo>
                    <a:pt x="50" y="0"/>
                    <a:pt x="50" y="0"/>
                    <a:pt x="50" y="0"/>
                  </a:cubicBezTo>
                  <a:cubicBezTo>
                    <a:pt x="50" y="0"/>
                    <a:pt x="50" y="0"/>
                    <a:pt x="50" y="0"/>
                  </a:cubicBezTo>
                </a:path>
              </a:pathLst>
            </a:custGeom>
            <a:solidFill>
              <a:srgbClr val="D4F1F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400" name="Rectangle 51"/>
            <p:cNvSpPr>
              <a:spLocks noChangeArrowheads="1"/>
            </p:cNvSpPr>
            <p:nvPr/>
          </p:nvSpPr>
          <p:spPr bwMode="auto">
            <a:xfrm>
              <a:off x="584200" y="6837364"/>
              <a:ext cx="74613" cy="127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401" name="Rectangle 52"/>
            <p:cNvSpPr>
              <a:spLocks noChangeArrowheads="1"/>
            </p:cNvSpPr>
            <p:nvPr/>
          </p:nvSpPr>
          <p:spPr bwMode="auto">
            <a:xfrm>
              <a:off x="584200" y="6837364"/>
              <a:ext cx="74613" cy="1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402" name="Freeform 53"/>
            <p:cNvSpPr>
              <a:spLocks noEditPoints="1"/>
            </p:cNvSpPr>
            <p:nvPr/>
          </p:nvSpPr>
          <p:spPr bwMode="auto">
            <a:xfrm>
              <a:off x="584200" y="5848351"/>
              <a:ext cx="195263" cy="989013"/>
            </a:xfrm>
            <a:custGeom>
              <a:avLst/>
              <a:gdLst>
                <a:gd name="T0" fmla="*/ 18 w 47"/>
                <a:gd name="T1" fmla="*/ 212 h 224"/>
                <a:gd name="T2" fmla="*/ 0 w 47"/>
                <a:gd name="T3" fmla="*/ 212 h 224"/>
                <a:gd name="T4" fmla="*/ 0 w 47"/>
                <a:gd name="T5" fmla="*/ 224 h 224"/>
                <a:gd name="T6" fmla="*/ 18 w 47"/>
                <a:gd name="T7" fmla="*/ 224 h 224"/>
                <a:gd name="T8" fmla="*/ 18 w 47"/>
                <a:gd name="T9" fmla="*/ 212 h 224"/>
                <a:gd name="T10" fmla="*/ 11 w 47"/>
                <a:gd name="T11" fmla="*/ 0 h 224"/>
                <a:gd name="T12" fmla="*/ 0 w 47"/>
                <a:gd name="T13" fmla="*/ 1 h 224"/>
                <a:gd name="T14" fmla="*/ 0 w 47"/>
                <a:gd name="T15" fmla="*/ 137 h 224"/>
                <a:gd name="T16" fmla="*/ 16 w 47"/>
                <a:gd name="T17" fmla="*/ 133 h 224"/>
                <a:gd name="T18" fmla="*/ 17 w 47"/>
                <a:gd name="T19" fmla="*/ 133 h 224"/>
                <a:gd name="T20" fmla="*/ 17 w 47"/>
                <a:gd name="T21" fmla="*/ 47 h 224"/>
                <a:gd name="T22" fmla="*/ 17 w 47"/>
                <a:gd name="T23" fmla="*/ 47 h 224"/>
                <a:gd name="T24" fmla="*/ 17 w 47"/>
                <a:gd name="T25" fmla="*/ 46 h 224"/>
                <a:gd name="T26" fmla="*/ 47 w 47"/>
                <a:gd name="T27" fmla="*/ 21 h 224"/>
                <a:gd name="T28" fmla="*/ 47 w 47"/>
                <a:gd name="T29" fmla="*/ 15 h 224"/>
                <a:gd name="T30" fmla="*/ 47 w 47"/>
                <a:gd name="T31" fmla="*/ 14 h 224"/>
                <a:gd name="T32" fmla="*/ 15 w 47"/>
                <a:gd name="T33" fmla="*/ 24 h 224"/>
                <a:gd name="T34" fmla="*/ 11 w 47"/>
                <a:gd name="T35" fmla="*/ 0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7" h="224">
                  <a:moveTo>
                    <a:pt x="18" y="212"/>
                  </a:moveTo>
                  <a:cubicBezTo>
                    <a:pt x="0" y="212"/>
                    <a:pt x="0" y="212"/>
                    <a:pt x="0" y="212"/>
                  </a:cubicBezTo>
                  <a:cubicBezTo>
                    <a:pt x="0" y="224"/>
                    <a:pt x="0" y="224"/>
                    <a:pt x="0" y="224"/>
                  </a:cubicBezTo>
                  <a:cubicBezTo>
                    <a:pt x="18" y="224"/>
                    <a:pt x="18" y="224"/>
                    <a:pt x="18" y="224"/>
                  </a:cubicBezTo>
                  <a:cubicBezTo>
                    <a:pt x="18" y="212"/>
                    <a:pt x="18" y="212"/>
                    <a:pt x="18" y="212"/>
                  </a:cubicBezTo>
                  <a:moveTo>
                    <a:pt x="11" y="0"/>
                  </a:moveTo>
                  <a:cubicBezTo>
                    <a:pt x="7" y="0"/>
                    <a:pt x="4" y="1"/>
                    <a:pt x="0" y="1"/>
                  </a:cubicBezTo>
                  <a:cubicBezTo>
                    <a:pt x="0" y="137"/>
                    <a:pt x="0" y="137"/>
                    <a:pt x="0" y="137"/>
                  </a:cubicBezTo>
                  <a:cubicBezTo>
                    <a:pt x="5" y="135"/>
                    <a:pt x="11" y="133"/>
                    <a:pt x="16" y="133"/>
                  </a:cubicBezTo>
                  <a:cubicBezTo>
                    <a:pt x="17" y="133"/>
                    <a:pt x="17" y="133"/>
                    <a:pt x="17" y="133"/>
                  </a:cubicBezTo>
                  <a:cubicBezTo>
                    <a:pt x="17" y="47"/>
                    <a:pt x="17" y="47"/>
                    <a:pt x="17" y="47"/>
                  </a:cubicBezTo>
                  <a:cubicBezTo>
                    <a:pt x="17" y="47"/>
                    <a:pt x="17" y="47"/>
                    <a:pt x="17" y="47"/>
                  </a:cubicBezTo>
                  <a:cubicBezTo>
                    <a:pt x="17" y="46"/>
                    <a:pt x="17" y="46"/>
                    <a:pt x="17" y="46"/>
                  </a:cubicBezTo>
                  <a:cubicBezTo>
                    <a:pt x="47" y="21"/>
                    <a:pt x="47" y="21"/>
                    <a:pt x="47" y="21"/>
                  </a:cubicBezTo>
                  <a:cubicBezTo>
                    <a:pt x="47" y="19"/>
                    <a:pt x="47" y="17"/>
                    <a:pt x="47" y="15"/>
                  </a:cubicBezTo>
                  <a:cubicBezTo>
                    <a:pt x="47" y="15"/>
                    <a:pt x="47" y="15"/>
                    <a:pt x="47" y="14"/>
                  </a:cubicBezTo>
                  <a:cubicBezTo>
                    <a:pt x="15" y="24"/>
                    <a:pt x="15" y="24"/>
                    <a:pt x="15" y="24"/>
                  </a:cubicBezTo>
                  <a:cubicBezTo>
                    <a:pt x="11" y="0"/>
                    <a:pt x="11" y="0"/>
                    <a:pt x="11" y="0"/>
                  </a:cubicBezTo>
                </a:path>
              </a:pathLst>
            </a:custGeom>
            <a:solidFill>
              <a:srgbClr val="D18A5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403" name="Freeform 54"/>
            <p:cNvSpPr>
              <a:spLocks noEditPoints="1"/>
            </p:cNvSpPr>
            <p:nvPr/>
          </p:nvSpPr>
          <p:spPr bwMode="auto">
            <a:xfrm>
              <a:off x="900113" y="6046789"/>
              <a:ext cx="4763" cy="0"/>
            </a:xfrm>
            <a:custGeom>
              <a:avLst/>
              <a:gdLst>
                <a:gd name="T0" fmla="*/ 0 w 1"/>
                <a:gd name="T1" fmla="*/ 0 w 1"/>
                <a:gd name="T2" fmla="*/ 0 w 1"/>
                <a:gd name="T3" fmla="*/ 1 w 1"/>
                <a:gd name="T4" fmla="*/ 1 w 1"/>
                <a:gd name="T5" fmla="*/ 1 w 1"/>
                <a:gd name="T6" fmla="*/ 1 w 1"/>
                <a:gd name="T7" fmla="*/ 1 w 1"/>
                <a:gd name="T8" fmla="*/ 1 w 1"/>
              </a:gdLst>
              <a:ahLst/>
              <a:cxnLst>
                <a:cxn ang="0">
                  <a:pos x="T0" y="0"/>
                </a:cxn>
                <a:cxn ang="0">
                  <a:pos x="T1" y="0"/>
                </a:cxn>
                <a:cxn ang="0">
                  <a:pos x="T2" y="0"/>
                </a:cxn>
                <a:cxn ang="0">
                  <a:pos x="T3" y="0"/>
                </a:cxn>
                <a:cxn ang="0">
                  <a:pos x="T4" y="0"/>
                </a:cxn>
                <a:cxn ang="0">
                  <a:pos x="T5" y="0"/>
                </a:cxn>
                <a:cxn ang="0">
                  <a:pos x="T6" y="0"/>
                </a:cxn>
                <a:cxn ang="0">
                  <a:pos x="T7" y="0"/>
                </a:cxn>
                <a:cxn ang="0">
                  <a:pos x="T8" y="0"/>
                </a:cxn>
              </a:cxnLst>
              <a:rect l="0" t="0" r="r" b="b"/>
              <a:pathLst>
                <a:path w="1">
                  <a:moveTo>
                    <a:pt x="0" y="0"/>
                  </a:moveTo>
                  <a:cubicBezTo>
                    <a:pt x="0" y="0"/>
                    <a:pt x="0" y="0"/>
                    <a:pt x="0" y="0"/>
                  </a:cubicBezTo>
                  <a:cubicBezTo>
                    <a:pt x="0" y="0"/>
                    <a:pt x="0" y="0"/>
                    <a:pt x="0"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path>
              </a:pathLst>
            </a:custGeom>
            <a:solidFill>
              <a:srgbClr val="D4F1F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404" name="Freeform 55"/>
            <p:cNvSpPr>
              <a:spLocks noEditPoints="1"/>
            </p:cNvSpPr>
            <p:nvPr/>
          </p:nvSpPr>
          <p:spPr bwMode="auto">
            <a:xfrm>
              <a:off x="779463" y="5781676"/>
              <a:ext cx="246063" cy="265113"/>
            </a:xfrm>
            <a:custGeom>
              <a:avLst/>
              <a:gdLst>
                <a:gd name="T0" fmla="*/ 17 w 59"/>
                <a:gd name="T1" fmla="*/ 35 h 60"/>
                <a:gd name="T2" fmla="*/ 50 w 59"/>
                <a:gd name="T3" fmla="*/ 35 h 60"/>
                <a:gd name="T4" fmla="*/ 29 w 59"/>
                <a:gd name="T5" fmla="*/ 0 h 60"/>
                <a:gd name="T6" fmla="*/ 29 w 59"/>
                <a:gd name="T7" fmla="*/ 0 h 60"/>
                <a:gd name="T8" fmla="*/ 29 w 59"/>
                <a:gd name="T9" fmla="*/ 0 h 60"/>
                <a:gd name="T10" fmla="*/ 29 w 59"/>
                <a:gd name="T11" fmla="*/ 0 h 60"/>
                <a:gd name="T12" fmla="*/ 29 w 59"/>
                <a:gd name="T13" fmla="*/ 0 h 60"/>
                <a:gd name="T14" fmla="*/ 29 w 59"/>
                <a:gd name="T15" fmla="*/ 0 h 60"/>
                <a:gd name="T16" fmla="*/ 29 w 59"/>
                <a:gd name="T17" fmla="*/ 0 h 60"/>
                <a:gd name="T18" fmla="*/ 28 w 59"/>
                <a:gd name="T19" fmla="*/ 0 h 60"/>
                <a:gd name="T20" fmla="*/ 28 w 59"/>
                <a:gd name="T21" fmla="*/ 0 h 60"/>
                <a:gd name="T22" fmla="*/ 28 w 59"/>
                <a:gd name="T23" fmla="*/ 0 h 60"/>
                <a:gd name="T24" fmla="*/ 28 w 59"/>
                <a:gd name="T25" fmla="*/ 0 h 60"/>
                <a:gd name="T26" fmla="*/ 28 w 59"/>
                <a:gd name="T27" fmla="*/ 0 h 60"/>
                <a:gd name="T28" fmla="*/ 28 w 59"/>
                <a:gd name="T29" fmla="*/ 0 h 60"/>
                <a:gd name="T30" fmla="*/ 28 w 59"/>
                <a:gd name="T31" fmla="*/ 0 h 60"/>
                <a:gd name="T32" fmla="*/ 28 w 59"/>
                <a:gd name="T33" fmla="*/ 0 h 60"/>
                <a:gd name="T34" fmla="*/ 28 w 59"/>
                <a:gd name="T35" fmla="*/ 0 h 60"/>
                <a:gd name="T36" fmla="*/ 27 w 59"/>
                <a:gd name="T37" fmla="*/ 0 h 60"/>
                <a:gd name="T38" fmla="*/ 27 w 59"/>
                <a:gd name="T39" fmla="*/ 0 h 60"/>
                <a:gd name="T40" fmla="*/ 27 w 59"/>
                <a:gd name="T41" fmla="*/ 0 h 60"/>
                <a:gd name="T42" fmla="*/ 27 w 59"/>
                <a:gd name="T43" fmla="*/ 0 h 60"/>
                <a:gd name="T44" fmla="*/ 27 w 59"/>
                <a:gd name="T45" fmla="*/ 0 h 60"/>
                <a:gd name="T46" fmla="*/ 27 w 59"/>
                <a:gd name="T47" fmla="*/ 0 h 60"/>
                <a:gd name="T48" fmla="*/ 27 w 59"/>
                <a:gd name="T49" fmla="*/ 0 h 60"/>
                <a:gd name="T50" fmla="*/ 27 w 59"/>
                <a:gd name="T51" fmla="*/ 0 h 60"/>
                <a:gd name="T52" fmla="*/ 27 w 59"/>
                <a:gd name="T53" fmla="*/ 0 h 60"/>
                <a:gd name="T54" fmla="*/ 27 w 59"/>
                <a:gd name="T55" fmla="*/ 0 h 60"/>
                <a:gd name="T56" fmla="*/ 26 w 59"/>
                <a:gd name="T57" fmla="*/ 0 h 60"/>
                <a:gd name="T58" fmla="*/ 26 w 59"/>
                <a:gd name="T59" fmla="*/ 0 h 60"/>
                <a:gd name="T60" fmla="*/ 0 w 59"/>
                <a:gd name="T61" fmla="*/ 29 h 60"/>
                <a:gd name="T62" fmla="*/ 0 w 59"/>
                <a:gd name="T63" fmla="*/ 29 h 60"/>
                <a:gd name="T64" fmla="*/ 0 w 59"/>
                <a:gd name="T65" fmla="*/ 36 h 60"/>
                <a:gd name="T66" fmla="*/ 29 w 59"/>
                <a:gd name="T67" fmla="*/ 60 h 60"/>
                <a:gd name="T68" fmla="*/ 29 w 59"/>
                <a:gd name="T69" fmla="*/ 60 h 60"/>
                <a:gd name="T70" fmla="*/ 30 w 59"/>
                <a:gd name="T71" fmla="*/ 60 h 60"/>
                <a:gd name="T72" fmla="*/ 30 w 59"/>
                <a:gd name="T73" fmla="*/ 60 h 60"/>
                <a:gd name="T74" fmla="*/ 59 w 59"/>
                <a:gd name="T75" fmla="*/ 30 h 60"/>
                <a:gd name="T76" fmla="*/ 59 w 59"/>
                <a:gd name="T77" fmla="*/ 29 h 60"/>
                <a:gd name="T78" fmla="*/ 29 w 59"/>
                <a:gd name="T79"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59" h="60">
                  <a:moveTo>
                    <a:pt x="34" y="52"/>
                  </a:moveTo>
                  <a:cubicBezTo>
                    <a:pt x="24" y="52"/>
                    <a:pt x="17" y="44"/>
                    <a:pt x="17" y="35"/>
                  </a:cubicBezTo>
                  <a:cubicBezTo>
                    <a:pt x="17" y="25"/>
                    <a:pt x="24" y="18"/>
                    <a:pt x="34" y="18"/>
                  </a:cubicBezTo>
                  <a:cubicBezTo>
                    <a:pt x="43" y="18"/>
                    <a:pt x="50" y="25"/>
                    <a:pt x="50" y="35"/>
                  </a:cubicBezTo>
                  <a:cubicBezTo>
                    <a:pt x="50" y="44"/>
                    <a:pt x="43" y="52"/>
                    <a:pt x="34" y="52"/>
                  </a:cubicBezTo>
                  <a:moveTo>
                    <a:pt x="29" y="0"/>
                  </a:moveTo>
                  <a:cubicBezTo>
                    <a:pt x="29" y="0"/>
                    <a:pt x="29" y="0"/>
                    <a:pt x="29" y="0"/>
                  </a:cubicBezTo>
                  <a:cubicBezTo>
                    <a:pt x="29" y="0"/>
                    <a:pt x="29" y="0"/>
                    <a:pt x="29" y="0"/>
                  </a:cubicBezTo>
                  <a:cubicBezTo>
                    <a:pt x="29" y="0"/>
                    <a:pt x="29" y="0"/>
                    <a:pt x="29" y="0"/>
                  </a:cubicBezTo>
                  <a:cubicBezTo>
                    <a:pt x="29" y="0"/>
                    <a:pt x="29" y="0"/>
                    <a:pt x="29" y="0"/>
                  </a:cubicBezTo>
                  <a:cubicBezTo>
                    <a:pt x="29" y="0"/>
                    <a:pt x="29" y="0"/>
                    <a:pt x="29" y="0"/>
                  </a:cubicBezTo>
                  <a:cubicBezTo>
                    <a:pt x="29" y="0"/>
                    <a:pt x="29" y="0"/>
                    <a:pt x="29" y="0"/>
                  </a:cubicBezTo>
                  <a:cubicBezTo>
                    <a:pt x="29" y="0"/>
                    <a:pt x="29" y="0"/>
                    <a:pt x="29" y="0"/>
                  </a:cubicBezTo>
                  <a:cubicBezTo>
                    <a:pt x="29" y="0"/>
                    <a:pt x="29" y="0"/>
                    <a:pt x="29" y="0"/>
                  </a:cubicBezTo>
                  <a:cubicBezTo>
                    <a:pt x="29" y="0"/>
                    <a:pt x="29" y="0"/>
                    <a:pt x="29" y="0"/>
                  </a:cubicBezTo>
                  <a:cubicBezTo>
                    <a:pt x="29" y="0"/>
                    <a:pt x="29" y="0"/>
                    <a:pt x="29" y="0"/>
                  </a:cubicBezTo>
                  <a:cubicBezTo>
                    <a:pt x="29" y="0"/>
                    <a:pt x="29" y="0"/>
                    <a:pt x="29" y="0"/>
                  </a:cubicBezTo>
                  <a:cubicBezTo>
                    <a:pt x="29" y="0"/>
                    <a:pt x="29" y="0"/>
                    <a:pt x="29"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6" y="0"/>
                  </a:cubicBezTo>
                  <a:cubicBezTo>
                    <a:pt x="26" y="0"/>
                    <a:pt x="26" y="0"/>
                    <a:pt x="26" y="0"/>
                  </a:cubicBezTo>
                  <a:cubicBezTo>
                    <a:pt x="26" y="0"/>
                    <a:pt x="26" y="0"/>
                    <a:pt x="26" y="0"/>
                  </a:cubicBezTo>
                  <a:cubicBezTo>
                    <a:pt x="26" y="0"/>
                    <a:pt x="26" y="0"/>
                    <a:pt x="26" y="0"/>
                  </a:cubicBezTo>
                  <a:cubicBezTo>
                    <a:pt x="11" y="2"/>
                    <a:pt x="0" y="14"/>
                    <a:pt x="0" y="29"/>
                  </a:cubicBezTo>
                  <a:cubicBezTo>
                    <a:pt x="0" y="29"/>
                    <a:pt x="0" y="29"/>
                    <a:pt x="0" y="29"/>
                  </a:cubicBezTo>
                  <a:cubicBezTo>
                    <a:pt x="0" y="29"/>
                    <a:pt x="0" y="29"/>
                    <a:pt x="0" y="29"/>
                  </a:cubicBezTo>
                  <a:cubicBezTo>
                    <a:pt x="0" y="30"/>
                    <a:pt x="0" y="30"/>
                    <a:pt x="0" y="30"/>
                  </a:cubicBezTo>
                  <a:cubicBezTo>
                    <a:pt x="0" y="32"/>
                    <a:pt x="0" y="34"/>
                    <a:pt x="0" y="36"/>
                  </a:cubicBezTo>
                  <a:cubicBezTo>
                    <a:pt x="3" y="49"/>
                    <a:pt x="15" y="60"/>
                    <a:pt x="29" y="60"/>
                  </a:cubicBezTo>
                  <a:cubicBezTo>
                    <a:pt x="29" y="60"/>
                    <a:pt x="29" y="60"/>
                    <a:pt x="29" y="60"/>
                  </a:cubicBezTo>
                  <a:cubicBezTo>
                    <a:pt x="29" y="60"/>
                    <a:pt x="29" y="60"/>
                    <a:pt x="29" y="60"/>
                  </a:cubicBezTo>
                  <a:cubicBezTo>
                    <a:pt x="29" y="60"/>
                    <a:pt x="29" y="60"/>
                    <a:pt x="29" y="60"/>
                  </a:cubicBezTo>
                  <a:cubicBezTo>
                    <a:pt x="29" y="60"/>
                    <a:pt x="30" y="60"/>
                    <a:pt x="30" y="60"/>
                  </a:cubicBezTo>
                  <a:cubicBezTo>
                    <a:pt x="30" y="60"/>
                    <a:pt x="30" y="60"/>
                    <a:pt x="30" y="60"/>
                  </a:cubicBezTo>
                  <a:cubicBezTo>
                    <a:pt x="30" y="60"/>
                    <a:pt x="30" y="60"/>
                    <a:pt x="30" y="60"/>
                  </a:cubicBezTo>
                  <a:cubicBezTo>
                    <a:pt x="30" y="60"/>
                    <a:pt x="30" y="60"/>
                    <a:pt x="30" y="60"/>
                  </a:cubicBezTo>
                  <a:cubicBezTo>
                    <a:pt x="30" y="60"/>
                    <a:pt x="30" y="60"/>
                    <a:pt x="30" y="60"/>
                  </a:cubicBezTo>
                  <a:cubicBezTo>
                    <a:pt x="46" y="59"/>
                    <a:pt x="59" y="46"/>
                    <a:pt x="59" y="30"/>
                  </a:cubicBezTo>
                  <a:cubicBezTo>
                    <a:pt x="59" y="30"/>
                    <a:pt x="59" y="29"/>
                    <a:pt x="59" y="29"/>
                  </a:cubicBezTo>
                  <a:cubicBezTo>
                    <a:pt x="59" y="29"/>
                    <a:pt x="59" y="29"/>
                    <a:pt x="59" y="29"/>
                  </a:cubicBezTo>
                  <a:cubicBezTo>
                    <a:pt x="59" y="13"/>
                    <a:pt x="46" y="0"/>
                    <a:pt x="29" y="0"/>
                  </a:cubicBezTo>
                  <a:cubicBezTo>
                    <a:pt x="29" y="0"/>
                    <a:pt x="29" y="0"/>
                    <a:pt x="29" y="0"/>
                  </a:cubicBezTo>
                </a:path>
              </a:pathLst>
            </a:custGeom>
            <a:solidFill>
              <a:srgbClr val="8ECB3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405" name="Freeform 56"/>
            <p:cNvSpPr/>
            <p:nvPr/>
          </p:nvSpPr>
          <p:spPr bwMode="auto">
            <a:xfrm>
              <a:off x="584200" y="5221289"/>
              <a:ext cx="274638" cy="631825"/>
            </a:xfrm>
            <a:custGeom>
              <a:avLst/>
              <a:gdLst>
                <a:gd name="T0" fmla="*/ 0 w 66"/>
                <a:gd name="T1" fmla="*/ 143 h 143"/>
                <a:gd name="T2" fmla="*/ 11 w 66"/>
                <a:gd name="T3" fmla="*/ 142 h 143"/>
                <a:gd name="T4" fmla="*/ 66 w 66"/>
                <a:gd name="T5" fmla="*/ 73 h 143"/>
                <a:gd name="T6" fmla="*/ 66 w 66"/>
                <a:gd name="T7" fmla="*/ 73 h 143"/>
                <a:gd name="T8" fmla="*/ 66 w 66"/>
                <a:gd name="T9" fmla="*/ 72 h 143"/>
                <a:gd name="T10" fmla="*/ 66 w 66"/>
                <a:gd name="T11" fmla="*/ 72 h 143"/>
                <a:gd name="T12" fmla="*/ 66 w 66"/>
                <a:gd name="T13" fmla="*/ 72 h 143"/>
                <a:gd name="T14" fmla="*/ 66 w 66"/>
                <a:gd name="T15" fmla="*/ 71 h 143"/>
                <a:gd name="T16" fmla="*/ 66 w 66"/>
                <a:gd name="T17" fmla="*/ 71 h 143"/>
                <a:gd name="T18" fmla="*/ 66 w 66"/>
                <a:gd name="T19" fmla="*/ 71 h 143"/>
                <a:gd name="T20" fmla="*/ 66 w 66"/>
                <a:gd name="T21" fmla="*/ 71 h 143"/>
                <a:gd name="T22" fmla="*/ 66 w 66"/>
                <a:gd name="T23" fmla="*/ 70 h 143"/>
                <a:gd name="T24" fmla="*/ 66 w 66"/>
                <a:gd name="T25" fmla="*/ 70 h 143"/>
                <a:gd name="T26" fmla="*/ 66 w 66"/>
                <a:gd name="T27" fmla="*/ 70 h 143"/>
                <a:gd name="T28" fmla="*/ 66 w 66"/>
                <a:gd name="T29" fmla="*/ 69 h 143"/>
                <a:gd name="T30" fmla="*/ 66 w 66"/>
                <a:gd name="T31" fmla="*/ 69 h 143"/>
                <a:gd name="T32" fmla="*/ 66 w 66"/>
                <a:gd name="T33" fmla="*/ 69 h 143"/>
                <a:gd name="T34" fmla="*/ 66 w 66"/>
                <a:gd name="T35" fmla="*/ 69 h 143"/>
                <a:gd name="T36" fmla="*/ 65 w 66"/>
                <a:gd name="T37" fmla="*/ 68 h 143"/>
                <a:gd name="T38" fmla="*/ 65 w 66"/>
                <a:gd name="T39" fmla="*/ 61 h 143"/>
                <a:gd name="T40" fmla="*/ 65 w 66"/>
                <a:gd name="T41" fmla="*/ 61 h 143"/>
                <a:gd name="T42" fmla="*/ 65 w 66"/>
                <a:gd name="T43" fmla="*/ 61 h 143"/>
                <a:gd name="T44" fmla="*/ 65 w 66"/>
                <a:gd name="T45" fmla="*/ 61 h 143"/>
                <a:gd name="T46" fmla="*/ 65 w 66"/>
                <a:gd name="T47" fmla="*/ 61 h 143"/>
                <a:gd name="T48" fmla="*/ 65 w 66"/>
                <a:gd name="T49" fmla="*/ 60 h 143"/>
                <a:gd name="T50" fmla="*/ 65 w 66"/>
                <a:gd name="T51" fmla="*/ 60 h 143"/>
                <a:gd name="T52" fmla="*/ 65 w 66"/>
                <a:gd name="T53" fmla="*/ 60 h 143"/>
                <a:gd name="T54" fmla="*/ 65 w 66"/>
                <a:gd name="T55" fmla="*/ 60 h 143"/>
                <a:gd name="T56" fmla="*/ 65 w 66"/>
                <a:gd name="T57" fmla="*/ 59 h 143"/>
                <a:gd name="T58" fmla="*/ 65 w 66"/>
                <a:gd name="T59" fmla="*/ 59 h 143"/>
                <a:gd name="T60" fmla="*/ 65 w 66"/>
                <a:gd name="T61" fmla="*/ 59 h 143"/>
                <a:gd name="T62" fmla="*/ 0 w 66"/>
                <a:gd name="T63" fmla="*/ 0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6" h="143">
                  <a:moveTo>
                    <a:pt x="0" y="0"/>
                  </a:moveTo>
                  <a:cubicBezTo>
                    <a:pt x="0" y="143"/>
                    <a:pt x="0" y="143"/>
                    <a:pt x="0" y="143"/>
                  </a:cubicBezTo>
                  <a:cubicBezTo>
                    <a:pt x="4" y="143"/>
                    <a:pt x="7" y="142"/>
                    <a:pt x="11" y="142"/>
                  </a:cubicBezTo>
                  <a:cubicBezTo>
                    <a:pt x="11" y="142"/>
                    <a:pt x="11" y="142"/>
                    <a:pt x="11" y="142"/>
                  </a:cubicBezTo>
                  <a:cubicBezTo>
                    <a:pt x="42" y="135"/>
                    <a:pt x="65" y="106"/>
                    <a:pt x="66" y="73"/>
                  </a:cubicBezTo>
                  <a:cubicBezTo>
                    <a:pt x="66" y="73"/>
                    <a:pt x="66" y="73"/>
                    <a:pt x="66" y="73"/>
                  </a:cubicBezTo>
                  <a:cubicBezTo>
                    <a:pt x="66" y="73"/>
                    <a:pt x="66" y="73"/>
                    <a:pt x="66" y="73"/>
                  </a:cubicBezTo>
                  <a:cubicBezTo>
                    <a:pt x="66" y="73"/>
                    <a:pt x="66" y="73"/>
                    <a:pt x="66" y="73"/>
                  </a:cubicBezTo>
                  <a:cubicBezTo>
                    <a:pt x="66" y="72"/>
                    <a:pt x="66" y="72"/>
                    <a:pt x="66" y="72"/>
                  </a:cubicBezTo>
                  <a:cubicBezTo>
                    <a:pt x="66" y="72"/>
                    <a:pt x="66" y="72"/>
                    <a:pt x="66" y="72"/>
                  </a:cubicBezTo>
                  <a:cubicBezTo>
                    <a:pt x="66" y="72"/>
                    <a:pt x="66" y="72"/>
                    <a:pt x="66" y="72"/>
                  </a:cubicBezTo>
                  <a:cubicBezTo>
                    <a:pt x="66" y="72"/>
                    <a:pt x="66" y="72"/>
                    <a:pt x="66" y="72"/>
                  </a:cubicBezTo>
                  <a:cubicBezTo>
                    <a:pt x="66" y="72"/>
                    <a:pt x="66" y="72"/>
                    <a:pt x="66" y="72"/>
                  </a:cubicBezTo>
                  <a:cubicBezTo>
                    <a:pt x="66" y="72"/>
                    <a:pt x="66" y="72"/>
                    <a:pt x="66" y="72"/>
                  </a:cubicBezTo>
                  <a:cubicBezTo>
                    <a:pt x="66" y="71"/>
                    <a:pt x="66" y="71"/>
                    <a:pt x="66" y="71"/>
                  </a:cubicBezTo>
                  <a:cubicBezTo>
                    <a:pt x="66" y="71"/>
                    <a:pt x="66" y="71"/>
                    <a:pt x="66" y="71"/>
                  </a:cubicBezTo>
                  <a:cubicBezTo>
                    <a:pt x="66" y="71"/>
                    <a:pt x="66" y="71"/>
                    <a:pt x="66" y="71"/>
                  </a:cubicBezTo>
                  <a:cubicBezTo>
                    <a:pt x="66" y="71"/>
                    <a:pt x="66" y="71"/>
                    <a:pt x="66" y="71"/>
                  </a:cubicBezTo>
                  <a:cubicBezTo>
                    <a:pt x="66" y="71"/>
                    <a:pt x="66" y="71"/>
                    <a:pt x="66" y="71"/>
                  </a:cubicBezTo>
                  <a:cubicBezTo>
                    <a:pt x="66" y="71"/>
                    <a:pt x="66" y="71"/>
                    <a:pt x="66" y="71"/>
                  </a:cubicBezTo>
                  <a:cubicBezTo>
                    <a:pt x="66" y="71"/>
                    <a:pt x="66" y="71"/>
                    <a:pt x="66" y="71"/>
                  </a:cubicBezTo>
                  <a:cubicBezTo>
                    <a:pt x="66" y="71"/>
                    <a:pt x="66" y="71"/>
                    <a:pt x="66" y="71"/>
                  </a:cubicBezTo>
                  <a:cubicBezTo>
                    <a:pt x="66" y="71"/>
                    <a:pt x="66" y="71"/>
                    <a:pt x="66" y="71"/>
                  </a:cubicBezTo>
                  <a:cubicBezTo>
                    <a:pt x="66" y="71"/>
                    <a:pt x="66" y="70"/>
                    <a:pt x="66" y="70"/>
                  </a:cubicBezTo>
                  <a:cubicBezTo>
                    <a:pt x="66" y="70"/>
                    <a:pt x="66" y="70"/>
                    <a:pt x="66" y="70"/>
                  </a:cubicBezTo>
                  <a:cubicBezTo>
                    <a:pt x="66" y="70"/>
                    <a:pt x="66" y="70"/>
                    <a:pt x="66" y="70"/>
                  </a:cubicBezTo>
                  <a:cubicBezTo>
                    <a:pt x="66" y="70"/>
                    <a:pt x="66" y="70"/>
                    <a:pt x="66" y="70"/>
                  </a:cubicBezTo>
                  <a:cubicBezTo>
                    <a:pt x="66" y="70"/>
                    <a:pt x="66" y="70"/>
                    <a:pt x="66" y="70"/>
                  </a:cubicBezTo>
                  <a:cubicBezTo>
                    <a:pt x="66" y="70"/>
                    <a:pt x="66" y="69"/>
                    <a:pt x="66" y="69"/>
                  </a:cubicBezTo>
                  <a:cubicBezTo>
                    <a:pt x="66" y="69"/>
                    <a:pt x="66" y="69"/>
                    <a:pt x="66" y="69"/>
                  </a:cubicBezTo>
                  <a:cubicBezTo>
                    <a:pt x="66" y="69"/>
                    <a:pt x="66" y="69"/>
                    <a:pt x="66" y="69"/>
                  </a:cubicBezTo>
                  <a:cubicBezTo>
                    <a:pt x="66" y="69"/>
                    <a:pt x="66" y="69"/>
                    <a:pt x="66" y="69"/>
                  </a:cubicBezTo>
                  <a:cubicBezTo>
                    <a:pt x="66" y="69"/>
                    <a:pt x="66" y="69"/>
                    <a:pt x="66" y="69"/>
                  </a:cubicBezTo>
                  <a:cubicBezTo>
                    <a:pt x="66" y="69"/>
                    <a:pt x="66" y="69"/>
                    <a:pt x="66" y="69"/>
                  </a:cubicBezTo>
                  <a:cubicBezTo>
                    <a:pt x="66" y="69"/>
                    <a:pt x="66" y="69"/>
                    <a:pt x="66" y="69"/>
                  </a:cubicBezTo>
                  <a:cubicBezTo>
                    <a:pt x="66" y="69"/>
                    <a:pt x="66" y="69"/>
                    <a:pt x="66" y="69"/>
                  </a:cubicBezTo>
                  <a:cubicBezTo>
                    <a:pt x="66" y="69"/>
                    <a:pt x="65" y="68"/>
                    <a:pt x="65" y="68"/>
                  </a:cubicBezTo>
                  <a:cubicBezTo>
                    <a:pt x="65" y="68"/>
                    <a:pt x="65" y="68"/>
                    <a:pt x="65" y="68"/>
                  </a:cubicBezTo>
                  <a:cubicBezTo>
                    <a:pt x="65" y="66"/>
                    <a:pt x="65" y="64"/>
                    <a:pt x="65" y="62"/>
                  </a:cubicBezTo>
                  <a:cubicBezTo>
                    <a:pt x="65" y="62"/>
                    <a:pt x="65" y="62"/>
                    <a:pt x="65" y="61"/>
                  </a:cubicBezTo>
                  <a:cubicBezTo>
                    <a:pt x="65" y="61"/>
                    <a:pt x="65" y="61"/>
                    <a:pt x="65" y="61"/>
                  </a:cubicBezTo>
                  <a:cubicBezTo>
                    <a:pt x="65" y="61"/>
                    <a:pt x="65" y="61"/>
                    <a:pt x="65" y="61"/>
                  </a:cubicBezTo>
                  <a:cubicBezTo>
                    <a:pt x="65" y="61"/>
                    <a:pt x="65" y="61"/>
                    <a:pt x="65" y="61"/>
                  </a:cubicBezTo>
                  <a:cubicBezTo>
                    <a:pt x="65" y="61"/>
                    <a:pt x="65" y="61"/>
                    <a:pt x="65" y="61"/>
                  </a:cubicBezTo>
                  <a:cubicBezTo>
                    <a:pt x="65" y="61"/>
                    <a:pt x="65" y="61"/>
                    <a:pt x="65" y="61"/>
                  </a:cubicBezTo>
                  <a:cubicBezTo>
                    <a:pt x="65" y="61"/>
                    <a:pt x="65" y="61"/>
                    <a:pt x="65" y="61"/>
                  </a:cubicBezTo>
                  <a:cubicBezTo>
                    <a:pt x="65" y="61"/>
                    <a:pt x="65" y="61"/>
                    <a:pt x="65" y="61"/>
                  </a:cubicBezTo>
                  <a:cubicBezTo>
                    <a:pt x="65" y="61"/>
                    <a:pt x="65" y="61"/>
                    <a:pt x="65" y="61"/>
                  </a:cubicBezTo>
                  <a:cubicBezTo>
                    <a:pt x="65" y="61"/>
                    <a:pt x="65" y="60"/>
                    <a:pt x="65" y="60"/>
                  </a:cubicBezTo>
                  <a:cubicBezTo>
                    <a:pt x="65" y="60"/>
                    <a:pt x="65" y="60"/>
                    <a:pt x="65" y="60"/>
                  </a:cubicBezTo>
                  <a:cubicBezTo>
                    <a:pt x="65" y="60"/>
                    <a:pt x="65" y="60"/>
                    <a:pt x="65" y="60"/>
                  </a:cubicBezTo>
                  <a:cubicBezTo>
                    <a:pt x="65" y="60"/>
                    <a:pt x="65" y="60"/>
                    <a:pt x="65" y="60"/>
                  </a:cubicBezTo>
                  <a:cubicBezTo>
                    <a:pt x="65" y="60"/>
                    <a:pt x="65" y="60"/>
                    <a:pt x="65" y="60"/>
                  </a:cubicBezTo>
                  <a:cubicBezTo>
                    <a:pt x="65" y="60"/>
                    <a:pt x="65" y="60"/>
                    <a:pt x="65" y="60"/>
                  </a:cubicBezTo>
                  <a:cubicBezTo>
                    <a:pt x="65" y="60"/>
                    <a:pt x="65" y="60"/>
                    <a:pt x="65" y="60"/>
                  </a:cubicBezTo>
                  <a:cubicBezTo>
                    <a:pt x="65" y="60"/>
                    <a:pt x="65" y="60"/>
                    <a:pt x="65" y="60"/>
                  </a:cubicBezTo>
                  <a:cubicBezTo>
                    <a:pt x="65" y="60"/>
                    <a:pt x="65" y="60"/>
                    <a:pt x="65" y="60"/>
                  </a:cubicBezTo>
                  <a:cubicBezTo>
                    <a:pt x="65" y="60"/>
                    <a:pt x="65" y="60"/>
                    <a:pt x="65" y="59"/>
                  </a:cubicBezTo>
                  <a:cubicBezTo>
                    <a:pt x="65" y="59"/>
                    <a:pt x="65" y="59"/>
                    <a:pt x="65" y="59"/>
                  </a:cubicBezTo>
                  <a:cubicBezTo>
                    <a:pt x="65" y="59"/>
                    <a:pt x="65" y="59"/>
                    <a:pt x="65" y="59"/>
                  </a:cubicBezTo>
                  <a:cubicBezTo>
                    <a:pt x="65" y="59"/>
                    <a:pt x="65" y="59"/>
                    <a:pt x="65" y="59"/>
                  </a:cubicBezTo>
                  <a:cubicBezTo>
                    <a:pt x="65" y="59"/>
                    <a:pt x="65" y="59"/>
                    <a:pt x="65" y="59"/>
                  </a:cubicBezTo>
                  <a:cubicBezTo>
                    <a:pt x="65" y="59"/>
                    <a:pt x="65" y="59"/>
                    <a:pt x="65" y="59"/>
                  </a:cubicBezTo>
                  <a:cubicBezTo>
                    <a:pt x="59" y="26"/>
                    <a:pt x="33" y="1"/>
                    <a:pt x="0" y="0"/>
                  </a:cubicBezTo>
                </a:path>
              </a:pathLst>
            </a:custGeom>
            <a:solidFill>
              <a:srgbClr val="8ECB3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406" name="Oval 57"/>
            <p:cNvSpPr>
              <a:spLocks noChangeArrowheads="1"/>
            </p:cNvSpPr>
            <p:nvPr/>
          </p:nvSpPr>
          <p:spPr bwMode="auto">
            <a:xfrm>
              <a:off x="850900" y="5861051"/>
              <a:ext cx="136525" cy="150813"/>
            </a:xfrm>
            <a:prstGeom prst="ellipse">
              <a:avLst/>
            </a:prstGeom>
            <a:solidFill>
              <a:srgbClr val="7AB63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409" name="Freeform 60"/>
            <p:cNvSpPr/>
            <p:nvPr/>
          </p:nvSpPr>
          <p:spPr bwMode="auto">
            <a:xfrm>
              <a:off x="10042526" y="5295901"/>
              <a:ext cx="614363" cy="1504950"/>
            </a:xfrm>
            <a:custGeom>
              <a:avLst/>
              <a:gdLst>
                <a:gd name="T0" fmla="*/ 387 w 387"/>
                <a:gd name="T1" fmla="*/ 167 h 948"/>
                <a:gd name="T2" fmla="*/ 218 w 387"/>
                <a:gd name="T3" fmla="*/ 270 h 948"/>
                <a:gd name="T4" fmla="*/ 195 w 387"/>
                <a:gd name="T5" fmla="*/ 0 h 948"/>
                <a:gd name="T6" fmla="*/ 169 w 387"/>
                <a:gd name="T7" fmla="*/ 270 h 948"/>
                <a:gd name="T8" fmla="*/ 0 w 387"/>
                <a:gd name="T9" fmla="*/ 167 h 948"/>
                <a:gd name="T10" fmla="*/ 155 w 387"/>
                <a:gd name="T11" fmla="*/ 359 h 948"/>
                <a:gd name="T12" fmla="*/ 127 w 387"/>
                <a:gd name="T13" fmla="*/ 948 h 948"/>
                <a:gd name="T14" fmla="*/ 250 w 387"/>
                <a:gd name="T15" fmla="*/ 948 h 948"/>
                <a:gd name="T16" fmla="*/ 229 w 387"/>
                <a:gd name="T17" fmla="*/ 359 h 948"/>
                <a:gd name="T18" fmla="*/ 387 w 387"/>
                <a:gd name="T19" fmla="*/ 167 h 9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87" h="948">
                  <a:moveTo>
                    <a:pt x="387" y="167"/>
                  </a:moveTo>
                  <a:lnTo>
                    <a:pt x="218" y="270"/>
                  </a:lnTo>
                  <a:lnTo>
                    <a:pt x="195" y="0"/>
                  </a:lnTo>
                  <a:lnTo>
                    <a:pt x="169" y="270"/>
                  </a:lnTo>
                  <a:lnTo>
                    <a:pt x="0" y="167"/>
                  </a:lnTo>
                  <a:lnTo>
                    <a:pt x="155" y="359"/>
                  </a:lnTo>
                  <a:lnTo>
                    <a:pt x="127" y="948"/>
                  </a:lnTo>
                  <a:lnTo>
                    <a:pt x="250" y="948"/>
                  </a:lnTo>
                  <a:lnTo>
                    <a:pt x="229" y="359"/>
                  </a:lnTo>
                  <a:lnTo>
                    <a:pt x="387" y="16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410" name="Freeform 61"/>
            <p:cNvSpPr/>
            <p:nvPr/>
          </p:nvSpPr>
          <p:spPr bwMode="auto">
            <a:xfrm>
              <a:off x="10334626" y="6765926"/>
              <a:ext cx="109538" cy="34925"/>
            </a:xfrm>
            <a:custGeom>
              <a:avLst/>
              <a:gdLst>
                <a:gd name="T0" fmla="*/ 69 w 69"/>
                <a:gd name="T1" fmla="*/ 0 h 22"/>
                <a:gd name="T2" fmla="*/ 63 w 69"/>
                <a:gd name="T3" fmla="*/ 0 h 22"/>
                <a:gd name="T4" fmla="*/ 66 w 69"/>
                <a:gd name="T5" fmla="*/ 22 h 22"/>
                <a:gd name="T6" fmla="*/ 0 w 69"/>
                <a:gd name="T7" fmla="*/ 22 h 22"/>
                <a:gd name="T8" fmla="*/ 0 w 69"/>
                <a:gd name="T9" fmla="*/ 22 h 22"/>
                <a:gd name="T10" fmla="*/ 69 w 69"/>
                <a:gd name="T11" fmla="*/ 22 h 22"/>
                <a:gd name="T12" fmla="*/ 69 w 69"/>
                <a:gd name="T13" fmla="*/ 0 h 22"/>
              </a:gdLst>
              <a:ahLst/>
              <a:cxnLst>
                <a:cxn ang="0">
                  <a:pos x="T0" y="T1"/>
                </a:cxn>
                <a:cxn ang="0">
                  <a:pos x="T2" y="T3"/>
                </a:cxn>
                <a:cxn ang="0">
                  <a:pos x="T4" y="T5"/>
                </a:cxn>
                <a:cxn ang="0">
                  <a:pos x="T6" y="T7"/>
                </a:cxn>
                <a:cxn ang="0">
                  <a:pos x="T8" y="T9"/>
                </a:cxn>
                <a:cxn ang="0">
                  <a:pos x="T10" y="T11"/>
                </a:cxn>
                <a:cxn ang="0">
                  <a:pos x="T12" y="T13"/>
                </a:cxn>
              </a:cxnLst>
              <a:rect l="0" t="0" r="r" b="b"/>
              <a:pathLst>
                <a:path w="69" h="22">
                  <a:moveTo>
                    <a:pt x="69" y="0"/>
                  </a:moveTo>
                  <a:lnTo>
                    <a:pt x="63" y="0"/>
                  </a:lnTo>
                  <a:lnTo>
                    <a:pt x="66" y="22"/>
                  </a:lnTo>
                  <a:lnTo>
                    <a:pt x="0" y="22"/>
                  </a:lnTo>
                  <a:lnTo>
                    <a:pt x="0" y="22"/>
                  </a:lnTo>
                  <a:lnTo>
                    <a:pt x="69" y="22"/>
                  </a:lnTo>
                  <a:lnTo>
                    <a:pt x="69"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411" name="Freeform 62"/>
            <p:cNvSpPr/>
            <p:nvPr/>
          </p:nvSpPr>
          <p:spPr bwMode="auto">
            <a:xfrm>
              <a:off x="10334626" y="6765926"/>
              <a:ext cx="109538" cy="34925"/>
            </a:xfrm>
            <a:custGeom>
              <a:avLst/>
              <a:gdLst>
                <a:gd name="T0" fmla="*/ 69 w 69"/>
                <a:gd name="T1" fmla="*/ 0 h 22"/>
                <a:gd name="T2" fmla="*/ 63 w 69"/>
                <a:gd name="T3" fmla="*/ 0 h 22"/>
                <a:gd name="T4" fmla="*/ 66 w 69"/>
                <a:gd name="T5" fmla="*/ 22 h 22"/>
                <a:gd name="T6" fmla="*/ 0 w 69"/>
                <a:gd name="T7" fmla="*/ 22 h 22"/>
                <a:gd name="T8" fmla="*/ 0 w 69"/>
                <a:gd name="T9" fmla="*/ 22 h 22"/>
                <a:gd name="T10" fmla="*/ 69 w 69"/>
                <a:gd name="T11" fmla="*/ 22 h 22"/>
                <a:gd name="T12" fmla="*/ 69 w 69"/>
                <a:gd name="T13" fmla="*/ 0 h 22"/>
              </a:gdLst>
              <a:ahLst/>
              <a:cxnLst>
                <a:cxn ang="0">
                  <a:pos x="T0" y="T1"/>
                </a:cxn>
                <a:cxn ang="0">
                  <a:pos x="T2" y="T3"/>
                </a:cxn>
                <a:cxn ang="0">
                  <a:pos x="T4" y="T5"/>
                </a:cxn>
                <a:cxn ang="0">
                  <a:pos x="T6" y="T7"/>
                </a:cxn>
                <a:cxn ang="0">
                  <a:pos x="T8" y="T9"/>
                </a:cxn>
                <a:cxn ang="0">
                  <a:pos x="T10" y="T11"/>
                </a:cxn>
                <a:cxn ang="0">
                  <a:pos x="T12" y="T13"/>
                </a:cxn>
              </a:cxnLst>
              <a:rect l="0" t="0" r="r" b="b"/>
              <a:pathLst>
                <a:path w="69" h="22">
                  <a:moveTo>
                    <a:pt x="69" y="0"/>
                  </a:moveTo>
                  <a:lnTo>
                    <a:pt x="63" y="0"/>
                  </a:lnTo>
                  <a:lnTo>
                    <a:pt x="66" y="22"/>
                  </a:lnTo>
                  <a:lnTo>
                    <a:pt x="0" y="22"/>
                  </a:lnTo>
                  <a:lnTo>
                    <a:pt x="0" y="22"/>
                  </a:lnTo>
                  <a:lnTo>
                    <a:pt x="69" y="22"/>
                  </a:lnTo>
                  <a:lnTo>
                    <a:pt x="6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412" name="Freeform 63"/>
            <p:cNvSpPr>
              <a:spLocks noEditPoints="1"/>
            </p:cNvSpPr>
            <p:nvPr/>
          </p:nvSpPr>
          <p:spPr bwMode="auto">
            <a:xfrm>
              <a:off x="10410826" y="6019801"/>
              <a:ext cx="33338" cy="746125"/>
            </a:xfrm>
            <a:custGeom>
              <a:avLst/>
              <a:gdLst>
                <a:gd name="T0" fmla="*/ 8 w 8"/>
                <a:gd name="T1" fmla="*/ 159 h 169"/>
                <a:gd name="T2" fmla="*/ 6 w 8"/>
                <a:gd name="T3" fmla="*/ 159 h 169"/>
                <a:gd name="T4" fmla="*/ 6 w 8"/>
                <a:gd name="T5" fmla="*/ 169 h 169"/>
                <a:gd name="T6" fmla="*/ 8 w 8"/>
                <a:gd name="T7" fmla="*/ 169 h 169"/>
                <a:gd name="T8" fmla="*/ 8 w 8"/>
                <a:gd name="T9" fmla="*/ 159 h 169"/>
                <a:gd name="T10" fmla="*/ 1 w 8"/>
                <a:gd name="T11" fmla="*/ 0 h 169"/>
                <a:gd name="T12" fmla="*/ 0 w 8"/>
                <a:gd name="T13" fmla="*/ 0 h 169"/>
                <a:gd name="T14" fmla="*/ 3 w 8"/>
                <a:gd name="T15" fmla="*/ 73 h 169"/>
                <a:gd name="T16" fmla="*/ 4 w 8"/>
                <a:gd name="T17" fmla="*/ 75 h 169"/>
                <a:gd name="T18" fmla="*/ 1 w 8"/>
                <a:gd name="T19" fmla="*/ 0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 h="169">
                  <a:moveTo>
                    <a:pt x="8" y="159"/>
                  </a:moveTo>
                  <a:cubicBezTo>
                    <a:pt x="6" y="159"/>
                    <a:pt x="6" y="159"/>
                    <a:pt x="6" y="159"/>
                  </a:cubicBezTo>
                  <a:cubicBezTo>
                    <a:pt x="6" y="169"/>
                    <a:pt x="6" y="169"/>
                    <a:pt x="6" y="169"/>
                  </a:cubicBezTo>
                  <a:cubicBezTo>
                    <a:pt x="8" y="169"/>
                    <a:pt x="8" y="169"/>
                    <a:pt x="8" y="169"/>
                  </a:cubicBezTo>
                  <a:cubicBezTo>
                    <a:pt x="8" y="159"/>
                    <a:pt x="8" y="159"/>
                    <a:pt x="8" y="159"/>
                  </a:cubicBezTo>
                  <a:moveTo>
                    <a:pt x="1" y="0"/>
                  </a:moveTo>
                  <a:cubicBezTo>
                    <a:pt x="0" y="0"/>
                    <a:pt x="0" y="0"/>
                    <a:pt x="0" y="0"/>
                  </a:cubicBezTo>
                  <a:cubicBezTo>
                    <a:pt x="3" y="73"/>
                    <a:pt x="3" y="73"/>
                    <a:pt x="3" y="73"/>
                  </a:cubicBezTo>
                  <a:cubicBezTo>
                    <a:pt x="3" y="74"/>
                    <a:pt x="4" y="74"/>
                    <a:pt x="4" y="75"/>
                  </a:cubicBezTo>
                  <a:cubicBezTo>
                    <a:pt x="1" y="0"/>
                    <a:pt x="1" y="0"/>
                    <a:pt x="1" y="0"/>
                  </a:cubicBezTo>
                </a:path>
              </a:pathLst>
            </a:custGeom>
            <a:solidFill>
              <a:srgbClr val="D4F1F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413" name="Freeform 64"/>
            <p:cNvSpPr/>
            <p:nvPr/>
          </p:nvSpPr>
          <p:spPr bwMode="auto">
            <a:xfrm>
              <a:off x="10421938" y="6342064"/>
              <a:ext cx="4763" cy="9525"/>
            </a:xfrm>
            <a:custGeom>
              <a:avLst/>
              <a:gdLst>
                <a:gd name="T0" fmla="*/ 0 w 1"/>
                <a:gd name="T1" fmla="*/ 0 h 2"/>
                <a:gd name="T2" fmla="*/ 0 w 1"/>
                <a:gd name="T3" fmla="*/ 0 h 2"/>
                <a:gd name="T4" fmla="*/ 1 w 1"/>
                <a:gd name="T5" fmla="*/ 2 h 2"/>
                <a:gd name="T6" fmla="*/ 1 w 1"/>
                <a:gd name="T7" fmla="*/ 2 h 2"/>
                <a:gd name="T8" fmla="*/ 0 w 1"/>
                <a:gd name="T9" fmla="*/ 0 h 2"/>
              </a:gdLst>
              <a:ahLst/>
              <a:cxnLst>
                <a:cxn ang="0">
                  <a:pos x="T0" y="T1"/>
                </a:cxn>
                <a:cxn ang="0">
                  <a:pos x="T2" y="T3"/>
                </a:cxn>
                <a:cxn ang="0">
                  <a:pos x="T4" y="T5"/>
                </a:cxn>
                <a:cxn ang="0">
                  <a:pos x="T6" y="T7"/>
                </a:cxn>
                <a:cxn ang="0">
                  <a:pos x="T8" y="T9"/>
                </a:cxn>
              </a:cxnLst>
              <a:rect l="0" t="0" r="r" b="b"/>
              <a:pathLst>
                <a:path w="1" h="2">
                  <a:moveTo>
                    <a:pt x="0" y="0"/>
                  </a:moveTo>
                  <a:cubicBezTo>
                    <a:pt x="0" y="0"/>
                    <a:pt x="0" y="0"/>
                    <a:pt x="0" y="0"/>
                  </a:cubicBezTo>
                  <a:cubicBezTo>
                    <a:pt x="0" y="1"/>
                    <a:pt x="1" y="1"/>
                    <a:pt x="1" y="2"/>
                  </a:cubicBezTo>
                  <a:cubicBezTo>
                    <a:pt x="1" y="2"/>
                    <a:pt x="1" y="2"/>
                    <a:pt x="1" y="2"/>
                  </a:cubicBezTo>
                  <a:cubicBezTo>
                    <a:pt x="1" y="1"/>
                    <a:pt x="0" y="1"/>
                    <a:pt x="0" y="0"/>
                  </a:cubicBezTo>
                </a:path>
              </a:pathLst>
            </a:custGeom>
            <a:solidFill>
              <a:srgbClr val="8ECB3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414" name="Freeform 65"/>
            <p:cNvSpPr/>
            <p:nvPr/>
          </p:nvSpPr>
          <p:spPr bwMode="auto">
            <a:xfrm>
              <a:off x="10421938" y="6342064"/>
              <a:ext cx="22225" cy="379413"/>
            </a:xfrm>
            <a:custGeom>
              <a:avLst/>
              <a:gdLst>
                <a:gd name="T0" fmla="*/ 0 w 5"/>
                <a:gd name="T1" fmla="*/ 0 h 86"/>
                <a:gd name="T2" fmla="*/ 3 w 5"/>
                <a:gd name="T3" fmla="*/ 86 h 86"/>
                <a:gd name="T4" fmla="*/ 5 w 5"/>
                <a:gd name="T5" fmla="*/ 86 h 86"/>
                <a:gd name="T6" fmla="*/ 1 w 5"/>
                <a:gd name="T7" fmla="*/ 2 h 86"/>
                <a:gd name="T8" fmla="*/ 0 w 5"/>
                <a:gd name="T9" fmla="*/ 0 h 86"/>
              </a:gdLst>
              <a:ahLst/>
              <a:cxnLst>
                <a:cxn ang="0">
                  <a:pos x="T0" y="T1"/>
                </a:cxn>
                <a:cxn ang="0">
                  <a:pos x="T2" y="T3"/>
                </a:cxn>
                <a:cxn ang="0">
                  <a:pos x="T4" y="T5"/>
                </a:cxn>
                <a:cxn ang="0">
                  <a:pos x="T6" y="T7"/>
                </a:cxn>
                <a:cxn ang="0">
                  <a:pos x="T8" y="T9"/>
                </a:cxn>
              </a:cxnLst>
              <a:rect l="0" t="0" r="r" b="b"/>
              <a:pathLst>
                <a:path w="5" h="86">
                  <a:moveTo>
                    <a:pt x="0" y="0"/>
                  </a:moveTo>
                  <a:cubicBezTo>
                    <a:pt x="3" y="86"/>
                    <a:pt x="3" y="86"/>
                    <a:pt x="3" y="86"/>
                  </a:cubicBezTo>
                  <a:cubicBezTo>
                    <a:pt x="5" y="86"/>
                    <a:pt x="5" y="86"/>
                    <a:pt x="5" y="86"/>
                  </a:cubicBezTo>
                  <a:cubicBezTo>
                    <a:pt x="1" y="2"/>
                    <a:pt x="1" y="2"/>
                    <a:pt x="1" y="2"/>
                  </a:cubicBezTo>
                  <a:cubicBezTo>
                    <a:pt x="1" y="1"/>
                    <a:pt x="0" y="1"/>
                    <a:pt x="0" y="0"/>
                  </a:cubicBezTo>
                </a:path>
              </a:pathLst>
            </a:custGeom>
            <a:solidFill>
              <a:srgbClr val="A5D55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417" name="Freeform 68"/>
            <p:cNvSpPr/>
            <p:nvPr/>
          </p:nvSpPr>
          <p:spPr bwMode="auto">
            <a:xfrm>
              <a:off x="10334626" y="5295901"/>
              <a:ext cx="322263" cy="1504950"/>
            </a:xfrm>
            <a:custGeom>
              <a:avLst/>
              <a:gdLst>
                <a:gd name="T0" fmla="*/ 11 w 203"/>
                <a:gd name="T1" fmla="*/ 0 h 948"/>
                <a:gd name="T2" fmla="*/ 0 w 203"/>
                <a:gd name="T3" fmla="*/ 103 h 948"/>
                <a:gd name="T4" fmla="*/ 0 w 203"/>
                <a:gd name="T5" fmla="*/ 948 h 948"/>
                <a:gd name="T6" fmla="*/ 66 w 203"/>
                <a:gd name="T7" fmla="*/ 948 h 948"/>
                <a:gd name="T8" fmla="*/ 63 w 203"/>
                <a:gd name="T9" fmla="*/ 926 h 948"/>
                <a:gd name="T10" fmla="*/ 63 w 203"/>
                <a:gd name="T11" fmla="*/ 898 h 948"/>
                <a:gd name="T12" fmla="*/ 55 w 203"/>
                <a:gd name="T13" fmla="*/ 659 h 948"/>
                <a:gd name="T14" fmla="*/ 55 w 203"/>
                <a:gd name="T15" fmla="*/ 659 h 948"/>
                <a:gd name="T16" fmla="*/ 48 w 203"/>
                <a:gd name="T17" fmla="*/ 456 h 948"/>
                <a:gd name="T18" fmla="*/ 45 w 203"/>
                <a:gd name="T19" fmla="*/ 359 h 948"/>
                <a:gd name="T20" fmla="*/ 203 w 203"/>
                <a:gd name="T21" fmla="*/ 167 h 948"/>
                <a:gd name="T22" fmla="*/ 34 w 203"/>
                <a:gd name="T23" fmla="*/ 270 h 948"/>
                <a:gd name="T24" fmla="*/ 11 w 203"/>
                <a:gd name="T25" fmla="*/ 0 h 9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 h="948">
                  <a:moveTo>
                    <a:pt x="11" y="0"/>
                  </a:moveTo>
                  <a:lnTo>
                    <a:pt x="0" y="103"/>
                  </a:lnTo>
                  <a:lnTo>
                    <a:pt x="0" y="948"/>
                  </a:lnTo>
                  <a:lnTo>
                    <a:pt x="66" y="948"/>
                  </a:lnTo>
                  <a:lnTo>
                    <a:pt x="63" y="926"/>
                  </a:lnTo>
                  <a:lnTo>
                    <a:pt x="63" y="898"/>
                  </a:lnTo>
                  <a:lnTo>
                    <a:pt x="55" y="659"/>
                  </a:lnTo>
                  <a:lnTo>
                    <a:pt x="55" y="659"/>
                  </a:lnTo>
                  <a:lnTo>
                    <a:pt x="48" y="456"/>
                  </a:lnTo>
                  <a:lnTo>
                    <a:pt x="45" y="359"/>
                  </a:lnTo>
                  <a:lnTo>
                    <a:pt x="203" y="167"/>
                  </a:lnTo>
                  <a:lnTo>
                    <a:pt x="34" y="270"/>
                  </a:lnTo>
                  <a:lnTo>
                    <a:pt x="1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419" name="Freeform 70"/>
            <p:cNvSpPr/>
            <p:nvPr/>
          </p:nvSpPr>
          <p:spPr bwMode="auto">
            <a:xfrm>
              <a:off x="6616701" y="5583239"/>
              <a:ext cx="666750" cy="1254125"/>
            </a:xfrm>
            <a:custGeom>
              <a:avLst/>
              <a:gdLst>
                <a:gd name="T0" fmla="*/ 420 w 420"/>
                <a:gd name="T1" fmla="*/ 156 h 790"/>
                <a:gd name="T2" fmla="*/ 241 w 420"/>
                <a:gd name="T3" fmla="*/ 203 h 790"/>
                <a:gd name="T4" fmla="*/ 202 w 420"/>
                <a:gd name="T5" fmla="*/ 0 h 790"/>
                <a:gd name="T6" fmla="*/ 170 w 420"/>
                <a:gd name="T7" fmla="*/ 203 h 790"/>
                <a:gd name="T8" fmla="*/ 0 w 420"/>
                <a:gd name="T9" fmla="*/ 153 h 790"/>
                <a:gd name="T10" fmla="*/ 176 w 420"/>
                <a:gd name="T11" fmla="*/ 278 h 790"/>
                <a:gd name="T12" fmla="*/ 163 w 420"/>
                <a:gd name="T13" fmla="*/ 790 h 790"/>
                <a:gd name="T14" fmla="*/ 244 w 420"/>
                <a:gd name="T15" fmla="*/ 790 h 790"/>
                <a:gd name="T16" fmla="*/ 231 w 420"/>
                <a:gd name="T17" fmla="*/ 278 h 790"/>
                <a:gd name="T18" fmla="*/ 420 w 420"/>
                <a:gd name="T19" fmla="*/ 156 h 7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0" h="790">
                  <a:moveTo>
                    <a:pt x="420" y="156"/>
                  </a:moveTo>
                  <a:lnTo>
                    <a:pt x="241" y="203"/>
                  </a:lnTo>
                  <a:lnTo>
                    <a:pt x="202" y="0"/>
                  </a:lnTo>
                  <a:lnTo>
                    <a:pt x="170" y="203"/>
                  </a:lnTo>
                  <a:lnTo>
                    <a:pt x="0" y="153"/>
                  </a:lnTo>
                  <a:lnTo>
                    <a:pt x="176" y="278"/>
                  </a:lnTo>
                  <a:lnTo>
                    <a:pt x="163" y="790"/>
                  </a:lnTo>
                  <a:lnTo>
                    <a:pt x="244" y="790"/>
                  </a:lnTo>
                  <a:lnTo>
                    <a:pt x="231" y="278"/>
                  </a:lnTo>
                  <a:lnTo>
                    <a:pt x="420" y="15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427" name="Rectangle 78"/>
            <p:cNvSpPr>
              <a:spLocks noChangeArrowheads="1"/>
            </p:cNvSpPr>
            <p:nvPr/>
          </p:nvSpPr>
          <p:spPr bwMode="auto">
            <a:xfrm>
              <a:off x="6937376" y="6837364"/>
              <a:ext cx="66675" cy="31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428" name="Rectangle 79"/>
            <p:cNvSpPr>
              <a:spLocks noChangeArrowheads="1"/>
            </p:cNvSpPr>
            <p:nvPr/>
          </p:nvSpPr>
          <p:spPr bwMode="auto">
            <a:xfrm>
              <a:off x="6937376" y="6837364"/>
              <a:ext cx="66675" cy="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429" name="Freeform 80"/>
            <p:cNvSpPr/>
            <p:nvPr/>
          </p:nvSpPr>
          <p:spPr bwMode="auto">
            <a:xfrm>
              <a:off x="6937376" y="6761164"/>
              <a:ext cx="66675" cy="76200"/>
            </a:xfrm>
            <a:custGeom>
              <a:avLst/>
              <a:gdLst>
                <a:gd name="T0" fmla="*/ 39 w 42"/>
                <a:gd name="T1" fmla="*/ 0 h 48"/>
                <a:gd name="T2" fmla="*/ 0 w 42"/>
                <a:gd name="T3" fmla="*/ 0 h 48"/>
                <a:gd name="T4" fmla="*/ 0 w 42"/>
                <a:gd name="T5" fmla="*/ 48 h 48"/>
                <a:gd name="T6" fmla="*/ 42 w 42"/>
                <a:gd name="T7" fmla="*/ 48 h 48"/>
                <a:gd name="T8" fmla="*/ 39 w 42"/>
                <a:gd name="T9" fmla="*/ 0 h 48"/>
              </a:gdLst>
              <a:ahLst/>
              <a:cxnLst>
                <a:cxn ang="0">
                  <a:pos x="T0" y="T1"/>
                </a:cxn>
                <a:cxn ang="0">
                  <a:pos x="T2" y="T3"/>
                </a:cxn>
                <a:cxn ang="0">
                  <a:pos x="T4" y="T5"/>
                </a:cxn>
                <a:cxn ang="0">
                  <a:pos x="T6" y="T7"/>
                </a:cxn>
                <a:cxn ang="0">
                  <a:pos x="T8" y="T9"/>
                </a:cxn>
              </a:cxnLst>
              <a:rect l="0" t="0" r="r" b="b"/>
              <a:pathLst>
                <a:path w="42" h="48">
                  <a:moveTo>
                    <a:pt x="39" y="0"/>
                  </a:moveTo>
                  <a:lnTo>
                    <a:pt x="0" y="0"/>
                  </a:lnTo>
                  <a:lnTo>
                    <a:pt x="0" y="48"/>
                  </a:lnTo>
                  <a:lnTo>
                    <a:pt x="42" y="48"/>
                  </a:lnTo>
                  <a:lnTo>
                    <a:pt x="39" y="0"/>
                  </a:lnTo>
                  <a:close/>
                </a:path>
              </a:pathLst>
            </a:custGeom>
            <a:solidFill>
              <a:srgbClr val="D18A5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430" name="Freeform 81"/>
            <p:cNvSpPr/>
            <p:nvPr/>
          </p:nvSpPr>
          <p:spPr bwMode="auto">
            <a:xfrm>
              <a:off x="6937376" y="6761164"/>
              <a:ext cx="66675" cy="76200"/>
            </a:xfrm>
            <a:custGeom>
              <a:avLst/>
              <a:gdLst>
                <a:gd name="T0" fmla="*/ 39 w 42"/>
                <a:gd name="T1" fmla="*/ 0 h 48"/>
                <a:gd name="T2" fmla="*/ 0 w 42"/>
                <a:gd name="T3" fmla="*/ 0 h 48"/>
                <a:gd name="T4" fmla="*/ 0 w 42"/>
                <a:gd name="T5" fmla="*/ 48 h 48"/>
                <a:gd name="T6" fmla="*/ 42 w 42"/>
                <a:gd name="T7" fmla="*/ 48 h 48"/>
                <a:gd name="T8" fmla="*/ 39 w 42"/>
                <a:gd name="T9" fmla="*/ 0 h 48"/>
              </a:gdLst>
              <a:ahLst/>
              <a:cxnLst>
                <a:cxn ang="0">
                  <a:pos x="T0" y="T1"/>
                </a:cxn>
                <a:cxn ang="0">
                  <a:pos x="T2" y="T3"/>
                </a:cxn>
                <a:cxn ang="0">
                  <a:pos x="T4" y="T5"/>
                </a:cxn>
                <a:cxn ang="0">
                  <a:pos x="T6" y="T7"/>
                </a:cxn>
                <a:cxn ang="0">
                  <a:pos x="T8" y="T9"/>
                </a:cxn>
              </a:cxnLst>
              <a:rect l="0" t="0" r="r" b="b"/>
              <a:pathLst>
                <a:path w="42" h="48">
                  <a:moveTo>
                    <a:pt x="39" y="0"/>
                  </a:moveTo>
                  <a:lnTo>
                    <a:pt x="0" y="0"/>
                  </a:lnTo>
                  <a:lnTo>
                    <a:pt x="0" y="48"/>
                  </a:lnTo>
                  <a:lnTo>
                    <a:pt x="42" y="48"/>
                  </a:lnTo>
                  <a:lnTo>
                    <a:pt x="3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433" name="Freeform 84"/>
            <p:cNvSpPr/>
            <p:nvPr/>
          </p:nvSpPr>
          <p:spPr bwMode="auto">
            <a:xfrm>
              <a:off x="11160126" y="6453189"/>
              <a:ext cx="458788" cy="307975"/>
            </a:xfrm>
            <a:custGeom>
              <a:avLst/>
              <a:gdLst>
                <a:gd name="T0" fmla="*/ 108 w 110"/>
                <a:gd name="T1" fmla="*/ 70 h 70"/>
                <a:gd name="T2" fmla="*/ 110 w 110"/>
                <a:gd name="T3" fmla="*/ 55 h 70"/>
                <a:gd name="T4" fmla="*/ 55 w 110"/>
                <a:gd name="T5" fmla="*/ 0 h 70"/>
                <a:gd name="T6" fmla="*/ 0 w 110"/>
                <a:gd name="T7" fmla="*/ 55 h 70"/>
                <a:gd name="T8" fmla="*/ 2 w 110"/>
                <a:gd name="T9" fmla="*/ 70 h 70"/>
                <a:gd name="T10" fmla="*/ 108 w 110"/>
                <a:gd name="T11" fmla="*/ 70 h 70"/>
              </a:gdLst>
              <a:ahLst/>
              <a:cxnLst>
                <a:cxn ang="0">
                  <a:pos x="T0" y="T1"/>
                </a:cxn>
                <a:cxn ang="0">
                  <a:pos x="T2" y="T3"/>
                </a:cxn>
                <a:cxn ang="0">
                  <a:pos x="T4" y="T5"/>
                </a:cxn>
                <a:cxn ang="0">
                  <a:pos x="T6" y="T7"/>
                </a:cxn>
                <a:cxn ang="0">
                  <a:pos x="T8" y="T9"/>
                </a:cxn>
                <a:cxn ang="0">
                  <a:pos x="T10" y="T11"/>
                </a:cxn>
              </a:cxnLst>
              <a:rect l="0" t="0" r="r" b="b"/>
              <a:pathLst>
                <a:path w="110" h="70">
                  <a:moveTo>
                    <a:pt x="108" y="70"/>
                  </a:moveTo>
                  <a:cubicBezTo>
                    <a:pt x="110" y="65"/>
                    <a:pt x="110" y="60"/>
                    <a:pt x="110" y="55"/>
                  </a:cubicBezTo>
                  <a:cubicBezTo>
                    <a:pt x="110" y="24"/>
                    <a:pt x="86" y="0"/>
                    <a:pt x="55" y="0"/>
                  </a:cubicBezTo>
                  <a:cubicBezTo>
                    <a:pt x="25" y="0"/>
                    <a:pt x="0" y="24"/>
                    <a:pt x="0" y="55"/>
                  </a:cubicBezTo>
                  <a:cubicBezTo>
                    <a:pt x="0" y="60"/>
                    <a:pt x="1" y="65"/>
                    <a:pt x="2" y="70"/>
                  </a:cubicBezTo>
                  <a:cubicBezTo>
                    <a:pt x="108" y="70"/>
                    <a:pt x="108" y="70"/>
                    <a:pt x="108" y="70"/>
                  </a:cubicBezTo>
                </a:path>
              </a:pathLst>
            </a:custGeom>
            <a:solidFill>
              <a:srgbClr val="72BE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434" name="Freeform 85"/>
            <p:cNvSpPr/>
            <p:nvPr/>
          </p:nvSpPr>
          <p:spPr bwMode="auto">
            <a:xfrm>
              <a:off x="11749088" y="6453189"/>
              <a:ext cx="461963" cy="307975"/>
            </a:xfrm>
            <a:custGeom>
              <a:avLst/>
              <a:gdLst>
                <a:gd name="T0" fmla="*/ 108 w 111"/>
                <a:gd name="T1" fmla="*/ 70 h 70"/>
                <a:gd name="T2" fmla="*/ 111 w 111"/>
                <a:gd name="T3" fmla="*/ 55 h 70"/>
                <a:gd name="T4" fmla="*/ 55 w 111"/>
                <a:gd name="T5" fmla="*/ 0 h 70"/>
                <a:gd name="T6" fmla="*/ 0 w 111"/>
                <a:gd name="T7" fmla="*/ 55 h 70"/>
                <a:gd name="T8" fmla="*/ 2 w 111"/>
                <a:gd name="T9" fmla="*/ 70 h 70"/>
                <a:gd name="T10" fmla="*/ 108 w 111"/>
                <a:gd name="T11" fmla="*/ 70 h 70"/>
              </a:gdLst>
              <a:ahLst/>
              <a:cxnLst>
                <a:cxn ang="0">
                  <a:pos x="T0" y="T1"/>
                </a:cxn>
                <a:cxn ang="0">
                  <a:pos x="T2" y="T3"/>
                </a:cxn>
                <a:cxn ang="0">
                  <a:pos x="T4" y="T5"/>
                </a:cxn>
                <a:cxn ang="0">
                  <a:pos x="T6" y="T7"/>
                </a:cxn>
                <a:cxn ang="0">
                  <a:pos x="T8" y="T9"/>
                </a:cxn>
                <a:cxn ang="0">
                  <a:pos x="T10" y="T11"/>
                </a:cxn>
              </a:cxnLst>
              <a:rect l="0" t="0" r="r" b="b"/>
              <a:pathLst>
                <a:path w="111" h="70">
                  <a:moveTo>
                    <a:pt x="108" y="70"/>
                  </a:moveTo>
                  <a:cubicBezTo>
                    <a:pt x="110" y="65"/>
                    <a:pt x="111" y="60"/>
                    <a:pt x="111" y="55"/>
                  </a:cubicBezTo>
                  <a:cubicBezTo>
                    <a:pt x="111" y="24"/>
                    <a:pt x="86" y="0"/>
                    <a:pt x="55" y="0"/>
                  </a:cubicBezTo>
                  <a:cubicBezTo>
                    <a:pt x="25" y="0"/>
                    <a:pt x="0" y="24"/>
                    <a:pt x="0" y="55"/>
                  </a:cubicBezTo>
                  <a:cubicBezTo>
                    <a:pt x="0" y="60"/>
                    <a:pt x="1" y="65"/>
                    <a:pt x="2" y="70"/>
                  </a:cubicBezTo>
                  <a:cubicBezTo>
                    <a:pt x="108" y="70"/>
                    <a:pt x="108" y="70"/>
                    <a:pt x="108" y="70"/>
                  </a:cubicBezTo>
                </a:path>
              </a:pathLst>
            </a:custGeom>
            <a:solidFill>
              <a:srgbClr val="72BE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435" name="Freeform 86"/>
            <p:cNvSpPr/>
            <p:nvPr/>
          </p:nvSpPr>
          <p:spPr bwMode="auto">
            <a:xfrm>
              <a:off x="11380788" y="6138864"/>
              <a:ext cx="609600" cy="622300"/>
            </a:xfrm>
            <a:custGeom>
              <a:avLst/>
              <a:gdLst>
                <a:gd name="T0" fmla="*/ 47 w 146"/>
                <a:gd name="T1" fmla="*/ 141 h 141"/>
                <a:gd name="T2" fmla="*/ 99 w 146"/>
                <a:gd name="T3" fmla="*/ 141 h 141"/>
                <a:gd name="T4" fmla="*/ 146 w 146"/>
                <a:gd name="T5" fmla="*/ 73 h 141"/>
                <a:gd name="T6" fmla="*/ 73 w 146"/>
                <a:gd name="T7" fmla="*/ 0 h 141"/>
                <a:gd name="T8" fmla="*/ 0 w 146"/>
                <a:gd name="T9" fmla="*/ 73 h 141"/>
                <a:gd name="T10" fmla="*/ 47 w 146"/>
                <a:gd name="T11" fmla="*/ 141 h 141"/>
              </a:gdLst>
              <a:ahLst/>
              <a:cxnLst>
                <a:cxn ang="0">
                  <a:pos x="T0" y="T1"/>
                </a:cxn>
                <a:cxn ang="0">
                  <a:pos x="T2" y="T3"/>
                </a:cxn>
                <a:cxn ang="0">
                  <a:pos x="T4" y="T5"/>
                </a:cxn>
                <a:cxn ang="0">
                  <a:pos x="T6" y="T7"/>
                </a:cxn>
                <a:cxn ang="0">
                  <a:pos x="T8" y="T9"/>
                </a:cxn>
                <a:cxn ang="0">
                  <a:pos x="T10" y="T11"/>
                </a:cxn>
              </a:cxnLst>
              <a:rect l="0" t="0" r="r" b="b"/>
              <a:pathLst>
                <a:path w="146" h="141">
                  <a:moveTo>
                    <a:pt x="47" y="141"/>
                  </a:moveTo>
                  <a:cubicBezTo>
                    <a:pt x="99" y="141"/>
                    <a:pt x="99" y="141"/>
                    <a:pt x="99" y="141"/>
                  </a:cubicBezTo>
                  <a:cubicBezTo>
                    <a:pt x="126" y="131"/>
                    <a:pt x="146" y="104"/>
                    <a:pt x="146" y="73"/>
                  </a:cubicBezTo>
                  <a:cubicBezTo>
                    <a:pt x="146" y="33"/>
                    <a:pt x="113" y="0"/>
                    <a:pt x="73" y="0"/>
                  </a:cubicBezTo>
                  <a:cubicBezTo>
                    <a:pt x="33" y="0"/>
                    <a:pt x="0" y="33"/>
                    <a:pt x="0" y="73"/>
                  </a:cubicBezTo>
                  <a:cubicBezTo>
                    <a:pt x="0" y="104"/>
                    <a:pt x="20" y="131"/>
                    <a:pt x="47" y="141"/>
                  </a:cubicBezTo>
                </a:path>
              </a:pathLst>
            </a:custGeom>
            <a:solidFill>
              <a:srgbClr val="72BE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436" name="Oval 87"/>
            <p:cNvSpPr>
              <a:spLocks noChangeArrowheads="1"/>
            </p:cNvSpPr>
            <p:nvPr/>
          </p:nvSpPr>
          <p:spPr bwMode="auto">
            <a:xfrm>
              <a:off x="11226801" y="6616701"/>
              <a:ext cx="125413" cy="136525"/>
            </a:xfrm>
            <a:prstGeom prst="ellipse">
              <a:avLst/>
            </a:prstGeom>
            <a:solidFill>
              <a:srgbClr val="59A4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437" name="Oval 88"/>
            <p:cNvSpPr>
              <a:spLocks noChangeArrowheads="1"/>
            </p:cNvSpPr>
            <p:nvPr/>
          </p:nvSpPr>
          <p:spPr bwMode="auto">
            <a:xfrm>
              <a:off x="11464926" y="6284914"/>
              <a:ext cx="128588" cy="136525"/>
            </a:xfrm>
            <a:prstGeom prst="ellipse">
              <a:avLst/>
            </a:prstGeom>
            <a:solidFill>
              <a:srgbClr val="59A4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438" name="Oval 89"/>
            <p:cNvSpPr>
              <a:spLocks noChangeArrowheads="1"/>
            </p:cNvSpPr>
            <p:nvPr/>
          </p:nvSpPr>
          <p:spPr bwMode="auto">
            <a:xfrm>
              <a:off x="11649076" y="6188076"/>
              <a:ext cx="128588" cy="136525"/>
            </a:xfrm>
            <a:prstGeom prst="ellipse">
              <a:avLst/>
            </a:prstGeom>
            <a:solidFill>
              <a:srgbClr val="59A4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439" name="Freeform 90"/>
            <p:cNvSpPr/>
            <p:nvPr/>
          </p:nvSpPr>
          <p:spPr bwMode="auto">
            <a:xfrm>
              <a:off x="11610976" y="6399214"/>
              <a:ext cx="133350" cy="141288"/>
            </a:xfrm>
            <a:custGeom>
              <a:avLst/>
              <a:gdLst>
                <a:gd name="T0" fmla="*/ 31 w 32"/>
                <a:gd name="T1" fmla="*/ 17 h 32"/>
                <a:gd name="T2" fmla="*/ 15 w 32"/>
                <a:gd name="T3" fmla="*/ 32 h 32"/>
                <a:gd name="T4" fmla="*/ 0 w 32"/>
                <a:gd name="T5" fmla="*/ 15 h 32"/>
                <a:gd name="T6" fmla="*/ 17 w 32"/>
                <a:gd name="T7" fmla="*/ 1 h 32"/>
                <a:gd name="T8" fmla="*/ 31 w 32"/>
                <a:gd name="T9" fmla="*/ 17 h 32"/>
              </a:gdLst>
              <a:ahLst/>
              <a:cxnLst>
                <a:cxn ang="0">
                  <a:pos x="T0" y="T1"/>
                </a:cxn>
                <a:cxn ang="0">
                  <a:pos x="T2" y="T3"/>
                </a:cxn>
                <a:cxn ang="0">
                  <a:pos x="T4" y="T5"/>
                </a:cxn>
                <a:cxn ang="0">
                  <a:pos x="T6" y="T7"/>
                </a:cxn>
                <a:cxn ang="0">
                  <a:pos x="T8" y="T9"/>
                </a:cxn>
              </a:cxnLst>
              <a:rect l="0" t="0" r="r" b="b"/>
              <a:pathLst>
                <a:path w="32" h="32">
                  <a:moveTo>
                    <a:pt x="31" y="17"/>
                  </a:moveTo>
                  <a:cubicBezTo>
                    <a:pt x="31" y="26"/>
                    <a:pt x="23" y="32"/>
                    <a:pt x="15" y="32"/>
                  </a:cubicBezTo>
                  <a:cubicBezTo>
                    <a:pt x="6" y="31"/>
                    <a:pt x="0" y="24"/>
                    <a:pt x="0" y="15"/>
                  </a:cubicBezTo>
                  <a:cubicBezTo>
                    <a:pt x="1" y="7"/>
                    <a:pt x="8" y="0"/>
                    <a:pt x="17" y="1"/>
                  </a:cubicBezTo>
                  <a:cubicBezTo>
                    <a:pt x="25" y="1"/>
                    <a:pt x="32" y="8"/>
                    <a:pt x="31" y="17"/>
                  </a:cubicBezTo>
                </a:path>
              </a:pathLst>
            </a:custGeom>
            <a:solidFill>
              <a:srgbClr val="59A4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440" name="Oval 91"/>
            <p:cNvSpPr>
              <a:spLocks noChangeArrowheads="1"/>
            </p:cNvSpPr>
            <p:nvPr/>
          </p:nvSpPr>
          <p:spPr bwMode="auto">
            <a:xfrm>
              <a:off x="11390313" y="6500814"/>
              <a:ext cx="128588" cy="136525"/>
            </a:xfrm>
            <a:prstGeom prst="ellipse">
              <a:avLst/>
            </a:prstGeom>
            <a:solidFill>
              <a:srgbClr val="59A4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441" name="Freeform 92"/>
            <p:cNvSpPr/>
            <p:nvPr/>
          </p:nvSpPr>
          <p:spPr bwMode="auto">
            <a:xfrm>
              <a:off x="11369676" y="6721476"/>
              <a:ext cx="115888" cy="39688"/>
            </a:xfrm>
            <a:custGeom>
              <a:avLst/>
              <a:gdLst>
                <a:gd name="T0" fmla="*/ 28 w 28"/>
                <a:gd name="T1" fmla="*/ 9 h 9"/>
                <a:gd name="T2" fmla="*/ 14 w 28"/>
                <a:gd name="T3" fmla="*/ 0 h 9"/>
                <a:gd name="T4" fmla="*/ 0 w 28"/>
                <a:gd name="T5" fmla="*/ 9 h 9"/>
                <a:gd name="T6" fmla="*/ 28 w 28"/>
                <a:gd name="T7" fmla="*/ 9 h 9"/>
              </a:gdLst>
              <a:ahLst/>
              <a:cxnLst>
                <a:cxn ang="0">
                  <a:pos x="T0" y="T1"/>
                </a:cxn>
                <a:cxn ang="0">
                  <a:pos x="T2" y="T3"/>
                </a:cxn>
                <a:cxn ang="0">
                  <a:pos x="T4" y="T5"/>
                </a:cxn>
                <a:cxn ang="0">
                  <a:pos x="T6" y="T7"/>
                </a:cxn>
              </a:cxnLst>
              <a:rect l="0" t="0" r="r" b="b"/>
              <a:pathLst>
                <a:path w="28" h="9">
                  <a:moveTo>
                    <a:pt x="28" y="9"/>
                  </a:moveTo>
                  <a:cubicBezTo>
                    <a:pt x="25" y="4"/>
                    <a:pt x="20" y="0"/>
                    <a:pt x="14" y="0"/>
                  </a:cubicBezTo>
                  <a:cubicBezTo>
                    <a:pt x="8" y="0"/>
                    <a:pt x="3" y="4"/>
                    <a:pt x="0" y="9"/>
                  </a:cubicBezTo>
                  <a:lnTo>
                    <a:pt x="28" y="9"/>
                  </a:lnTo>
                  <a:close/>
                </a:path>
              </a:pathLst>
            </a:custGeom>
            <a:solidFill>
              <a:srgbClr val="59A4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442" name="Oval 93"/>
            <p:cNvSpPr>
              <a:spLocks noChangeArrowheads="1"/>
            </p:cNvSpPr>
            <p:nvPr/>
          </p:nvSpPr>
          <p:spPr bwMode="auto">
            <a:xfrm>
              <a:off x="11572876" y="6575426"/>
              <a:ext cx="130175" cy="138113"/>
            </a:xfrm>
            <a:prstGeom prst="ellipse">
              <a:avLst/>
            </a:prstGeom>
            <a:solidFill>
              <a:srgbClr val="59A4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443" name="Oval 94"/>
            <p:cNvSpPr>
              <a:spLocks noChangeArrowheads="1"/>
            </p:cNvSpPr>
            <p:nvPr/>
          </p:nvSpPr>
          <p:spPr bwMode="auto">
            <a:xfrm>
              <a:off x="11793538" y="6589714"/>
              <a:ext cx="130175" cy="131763"/>
            </a:xfrm>
            <a:prstGeom prst="ellipse">
              <a:avLst/>
            </a:prstGeom>
            <a:solidFill>
              <a:srgbClr val="59A4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444" name="Freeform 95"/>
            <p:cNvSpPr/>
            <p:nvPr/>
          </p:nvSpPr>
          <p:spPr bwMode="auto">
            <a:xfrm>
              <a:off x="11926888" y="6735764"/>
              <a:ext cx="104775" cy="25400"/>
            </a:xfrm>
            <a:custGeom>
              <a:avLst/>
              <a:gdLst>
                <a:gd name="T0" fmla="*/ 25 w 25"/>
                <a:gd name="T1" fmla="*/ 6 h 6"/>
                <a:gd name="T2" fmla="*/ 12 w 25"/>
                <a:gd name="T3" fmla="*/ 0 h 6"/>
                <a:gd name="T4" fmla="*/ 0 w 25"/>
                <a:gd name="T5" fmla="*/ 6 h 6"/>
                <a:gd name="T6" fmla="*/ 25 w 25"/>
                <a:gd name="T7" fmla="*/ 6 h 6"/>
              </a:gdLst>
              <a:ahLst/>
              <a:cxnLst>
                <a:cxn ang="0">
                  <a:pos x="T0" y="T1"/>
                </a:cxn>
                <a:cxn ang="0">
                  <a:pos x="T2" y="T3"/>
                </a:cxn>
                <a:cxn ang="0">
                  <a:pos x="T4" y="T5"/>
                </a:cxn>
                <a:cxn ang="0">
                  <a:pos x="T6" y="T7"/>
                </a:cxn>
              </a:cxnLst>
              <a:rect l="0" t="0" r="r" b="b"/>
              <a:pathLst>
                <a:path w="25" h="6">
                  <a:moveTo>
                    <a:pt x="25" y="6"/>
                  </a:moveTo>
                  <a:cubicBezTo>
                    <a:pt x="22" y="2"/>
                    <a:pt x="17" y="0"/>
                    <a:pt x="12" y="0"/>
                  </a:cubicBezTo>
                  <a:cubicBezTo>
                    <a:pt x="7" y="0"/>
                    <a:pt x="3" y="2"/>
                    <a:pt x="0" y="6"/>
                  </a:cubicBezTo>
                  <a:cubicBezTo>
                    <a:pt x="25" y="6"/>
                    <a:pt x="25" y="6"/>
                    <a:pt x="25" y="6"/>
                  </a:cubicBezTo>
                </a:path>
              </a:pathLst>
            </a:custGeom>
            <a:solidFill>
              <a:srgbClr val="59A4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445" name="Oval 96"/>
            <p:cNvSpPr>
              <a:spLocks noChangeArrowheads="1"/>
            </p:cNvSpPr>
            <p:nvPr/>
          </p:nvSpPr>
          <p:spPr bwMode="auto">
            <a:xfrm>
              <a:off x="12044363" y="6567489"/>
              <a:ext cx="128588" cy="136525"/>
            </a:xfrm>
            <a:prstGeom prst="ellipse">
              <a:avLst/>
            </a:prstGeom>
            <a:solidFill>
              <a:srgbClr val="59A4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446" name="Freeform 97"/>
            <p:cNvSpPr/>
            <p:nvPr/>
          </p:nvSpPr>
          <p:spPr bwMode="auto">
            <a:xfrm>
              <a:off x="11798301" y="6337301"/>
              <a:ext cx="141288" cy="150813"/>
            </a:xfrm>
            <a:custGeom>
              <a:avLst/>
              <a:gdLst>
                <a:gd name="T0" fmla="*/ 32 w 34"/>
                <a:gd name="T1" fmla="*/ 13 h 34"/>
                <a:gd name="T2" fmla="*/ 21 w 34"/>
                <a:gd name="T3" fmla="*/ 32 h 34"/>
                <a:gd name="T4" fmla="*/ 2 w 34"/>
                <a:gd name="T5" fmla="*/ 21 h 34"/>
                <a:gd name="T6" fmla="*/ 13 w 34"/>
                <a:gd name="T7" fmla="*/ 2 h 34"/>
                <a:gd name="T8" fmla="*/ 32 w 34"/>
                <a:gd name="T9" fmla="*/ 13 h 34"/>
              </a:gdLst>
              <a:ahLst/>
              <a:cxnLst>
                <a:cxn ang="0">
                  <a:pos x="T0" y="T1"/>
                </a:cxn>
                <a:cxn ang="0">
                  <a:pos x="T2" y="T3"/>
                </a:cxn>
                <a:cxn ang="0">
                  <a:pos x="T4" y="T5"/>
                </a:cxn>
                <a:cxn ang="0">
                  <a:pos x="T6" y="T7"/>
                </a:cxn>
                <a:cxn ang="0">
                  <a:pos x="T8" y="T9"/>
                </a:cxn>
              </a:cxnLst>
              <a:rect l="0" t="0" r="r" b="b"/>
              <a:pathLst>
                <a:path w="34" h="34">
                  <a:moveTo>
                    <a:pt x="32" y="13"/>
                  </a:moveTo>
                  <a:cubicBezTo>
                    <a:pt x="34" y="21"/>
                    <a:pt x="29" y="30"/>
                    <a:pt x="21" y="32"/>
                  </a:cubicBezTo>
                  <a:cubicBezTo>
                    <a:pt x="13" y="34"/>
                    <a:pt x="4" y="29"/>
                    <a:pt x="2" y="21"/>
                  </a:cubicBezTo>
                  <a:cubicBezTo>
                    <a:pt x="0" y="12"/>
                    <a:pt x="5" y="4"/>
                    <a:pt x="13" y="2"/>
                  </a:cubicBezTo>
                  <a:cubicBezTo>
                    <a:pt x="21" y="0"/>
                    <a:pt x="30" y="5"/>
                    <a:pt x="32" y="13"/>
                  </a:cubicBezTo>
                </a:path>
              </a:pathLst>
            </a:custGeom>
            <a:solidFill>
              <a:srgbClr val="59A4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447" name="Freeform 98"/>
            <p:cNvSpPr>
              <a:spLocks noEditPoints="1"/>
            </p:cNvSpPr>
            <p:nvPr/>
          </p:nvSpPr>
          <p:spPr bwMode="auto">
            <a:xfrm>
              <a:off x="12206288" y="6677026"/>
              <a:ext cx="4763" cy="19050"/>
            </a:xfrm>
            <a:custGeom>
              <a:avLst/>
              <a:gdLst>
                <a:gd name="T0" fmla="*/ 1 w 1"/>
                <a:gd name="T1" fmla="*/ 4 h 4"/>
                <a:gd name="T2" fmla="*/ 1 w 1"/>
                <a:gd name="T3" fmla="*/ 4 h 4"/>
                <a:gd name="T4" fmla="*/ 1 w 1"/>
                <a:gd name="T5" fmla="*/ 4 h 4"/>
                <a:gd name="T6" fmla="*/ 1 w 1"/>
                <a:gd name="T7" fmla="*/ 3 h 4"/>
                <a:gd name="T8" fmla="*/ 1 w 1"/>
                <a:gd name="T9" fmla="*/ 3 h 4"/>
                <a:gd name="T10" fmla="*/ 1 w 1"/>
                <a:gd name="T11" fmla="*/ 3 h 4"/>
                <a:gd name="T12" fmla="*/ 1 w 1"/>
                <a:gd name="T13" fmla="*/ 3 h 4"/>
                <a:gd name="T14" fmla="*/ 1 w 1"/>
                <a:gd name="T15" fmla="*/ 3 h 4"/>
                <a:gd name="T16" fmla="*/ 1 w 1"/>
                <a:gd name="T17" fmla="*/ 3 h 4"/>
                <a:gd name="T18" fmla="*/ 1 w 1"/>
                <a:gd name="T19" fmla="*/ 3 h 4"/>
                <a:gd name="T20" fmla="*/ 1 w 1"/>
                <a:gd name="T21" fmla="*/ 3 h 4"/>
                <a:gd name="T22" fmla="*/ 1 w 1"/>
                <a:gd name="T23" fmla="*/ 3 h 4"/>
                <a:gd name="T24" fmla="*/ 1 w 1"/>
                <a:gd name="T25" fmla="*/ 2 h 4"/>
                <a:gd name="T26" fmla="*/ 1 w 1"/>
                <a:gd name="T27" fmla="*/ 2 h 4"/>
                <a:gd name="T28" fmla="*/ 1 w 1"/>
                <a:gd name="T29" fmla="*/ 2 h 4"/>
                <a:gd name="T30" fmla="*/ 1 w 1"/>
                <a:gd name="T31" fmla="*/ 2 h 4"/>
                <a:gd name="T32" fmla="*/ 1 w 1"/>
                <a:gd name="T33" fmla="*/ 2 h 4"/>
                <a:gd name="T34" fmla="*/ 1 w 1"/>
                <a:gd name="T35" fmla="*/ 2 h 4"/>
                <a:gd name="T36" fmla="*/ 0 w 1"/>
                <a:gd name="T37" fmla="*/ 2 h 4"/>
                <a:gd name="T38" fmla="*/ 0 w 1"/>
                <a:gd name="T39" fmla="*/ 2 h 4"/>
                <a:gd name="T40" fmla="*/ 0 w 1"/>
                <a:gd name="T41" fmla="*/ 1 h 4"/>
                <a:gd name="T42" fmla="*/ 0 w 1"/>
                <a:gd name="T43" fmla="*/ 1 h 4"/>
                <a:gd name="T44" fmla="*/ 0 w 1"/>
                <a:gd name="T45" fmla="*/ 1 h 4"/>
                <a:gd name="T46" fmla="*/ 0 w 1"/>
                <a:gd name="T47" fmla="*/ 1 h 4"/>
                <a:gd name="T48" fmla="*/ 0 w 1"/>
                <a:gd name="T49" fmla="*/ 1 h 4"/>
                <a:gd name="T50" fmla="*/ 0 w 1"/>
                <a:gd name="T51" fmla="*/ 1 h 4"/>
                <a:gd name="T52" fmla="*/ 0 w 1"/>
                <a:gd name="T53" fmla="*/ 1 h 4"/>
                <a:gd name="T54" fmla="*/ 0 w 1"/>
                <a:gd name="T55" fmla="*/ 1 h 4"/>
                <a:gd name="T56" fmla="*/ 0 w 1"/>
                <a:gd name="T57" fmla="*/ 1 h 4"/>
                <a:gd name="T58" fmla="*/ 0 w 1"/>
                <a:gd name="T59" fmla="*/ 0 h 4"/>
                <a:gd name="T60" fmla="*/ 0 w 1"/>
                <a:gd name="T61" fmla="*/ 0 h 4"/>
                <a:gd name="T62" fmla="*/ 0 w 1"/>
                <a:gd name="T63" fmla="*/ 0 h 4"/>
                <a:gd name="T64" fmla="*/ 0 w 1"/>
                <a:gd name="T65" fmla="*/ 0 h 4"/>
                <a:gd name="T66" fmla="*/ 0 w 1"/>
                <a:gd name="T67" fmla="*/ 0 h 4"/>
                <a:gd name="T68" fmla="*/ 0 w 1"/>
                <a:gd name="T69"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 h="4">
                  <a:moveTo>
                    <a:pt x="1" y="4"/>
                  </a:moveTo>
                  <a:cubicBezTo>
                    <a:pt x="1" y="4"/>
                    <a:pt x="1" y="4"/>
                    <a:pt x="1" y="4"/>
                  </a:cubicBezTo>
                  <a:cubicBezTo>
                    <a:pt x="1" y="4"/>
                    <a:pt x="1" y="4"/>
                    <a:pt x="1" y="4"/>
                  </a:cubicBezTo>
                  <a:cubicBezTo>
                    <a:pt x="1" y="4"/>
                    <a:pt x="1" y="4"/>
                    <a:pt x="1" y="4"/>
                  </a:cubicBezTo>
                  <a:moveTo>
                    <a:pt x="1" y="4"/>
                  </a:moveTo>
                  <a:cubicBezTo>
                    <a:pt x="1" y="4"/>
                    <a:pt x="1" y="4"/>
                    <a:pt x="1" y="4"/>
                  </a:cubicBezTo>
                  <a:cubicBezTo>
                    <a:pt x="1" y="4"/>
                    <a:pt x="1" y="4"/>
                    <a:pt x="1" y="4"/>
                  </a:cubicBezTo>
                  <a:moveTo>
                    <a:pt x="1" y="3"/>
                  </a:moveTo>
                  <a:cubicBezTo>
                    <a:pt x="1" y="3"/>
                    <a:pt x="1" y="3"/>
                    <a:pt x="1" y="3"/>
                  </a:cubicBezTo>
                  <a:cubicBezTo>
                    <a:pt x="1" y="3"/>
                    <a:pt x="1" y="3"/>
                    <a:pt x="1" y="3"/>
                  </a:cubicBezTo>
                  <a:moveTo>
                    <a:pt x="1" y="3"/>
                  </a:moveTo>
                  <a:cubicBezTo>
                    <a:pt x="1" y="3"/>
                    <a:pt x="1" y="3"/>
                    <a:pt x="1" y="3"/>
                  </a:cubicBezTo>
                  <a:cubicBezTo>
                    <a:pt x="1" y="3"/>
                    <a:pt x="1" y="3"/>
                    <a:pt x="1" y="3"/>
                  </a:cubicBezTo>
                  <a:moveTo>
                    <a:pt x="1" y="3"/>
                  </a:moveTo>
                  <a:cubicBezTo>
                    <a:pt x="1" y="3"/>
                    <a:pt x="1" y="3"/>
                    <a:pt x="1" y="3"/>
                  </a:cubicBezTo>
                  <a:cubicBezTo>
                    <a:pt x="1" y="3"/>
                    <a:pt x="1" y="3"/>
                    <a:pt x="1" y="3"/>
                  </a:cubicBezTo>
                  <a:moveTo>
                    <a:pt x="1" y="3"/>
                  </a:moveTo>
                  <a:cubicBezTo>
                    <a:pt x="1" y="3"/>
                    <a:pt x="1" y="3"/>
                    <a:pt x="1" y="3"/>
                  </a:cubicBezTo>
                  <a:cubicBezTo>
                    <a:pt x="1" y="3"/>
                    <a:pt x="1" y="3"/>
                    <a:pt x="1" y="3"/>
                  </a:cubicBezTo>
                  <a:moveTo>
                    <a:pt x="1" y="3"/>
                  </a:moveTo>
                  <a:cubicBezTo>
                    <a:pt x="1" y="3"/>
                    <a:pt x="1" y="3"/>
                    <a:pt x="1" y="3"/>
                  </a:cubicBezTo>
                  <a:cubicBezTo>
                    <a:pt x="1" y="3"/>
                    <a:pt x="1" y="3"/>
                    <a:pt x="1" y="3"/>
                  </a:cubicBezTo>
                  <a:moveTo>
                    <a:pt x="1" y="2"/>
                  </a:moveTo>
                  <a:cubicBezTo>
                    <a:pt x="1" y="2"/>
                    <a:pt x="1" y="2"/>
                    <a:pt x="1" y="3"/>
                  </a:cubicBezTo>
                  <a:cubicBezTo>
                    <a:pt x="1" y="2"/>
                    <a:pt x="1" y="2"/>
                    <a:pt x="1" y="2"/>
                  </a:cubicBezTo>
                  <a:moveTo>
                    <a:pt x="1" y="2"/>
                  </a:moveTo>
                  <a:cubicBezTo>
                    <a:pt x="1" y="2"/>
                    <a:pt x="1" y="2"/>
                    <a:pt x="1" y="2"/>
                  </a:cubicBezTo>
                  <a:cubicBezTo>
                    <a:pt x="1" y="2"/>
                    <a:pt x="1" y="2"/>
                    <a:pt x="1" y="2"/>
                  </a:cubicBezTo>
                  <a:moveTo>
                    <a:pt x="1" y="2"/>
                  </a:moveTo>
                  <a:cubicBezTo>
                    <a:pt x="1" y="2"/>
                    <a:pt x="1" y="2"/>
                    <a:pt x="1" y="2"/>
                  </a:cubicBezTo>
                  <a:cubicBezTo>
                    <a:pt x="1" y="2"/>
                    <a:pt x="1" y="2"/>
                    <a:pt x="1" y="2"/>
                  </a:cubicBezTo>
                  <a:moveTo>
                    <a:pt x="1" y="2"/>
                  </a:moveTo>
                  <a:cubicBezTo>
                    <a:pt x="1" y="2"/>
                    <a:pt x="1" y="2"/>
                    <a:pt x="1" y="2"/>
                  </a:cubicBezTo>
                  <a:cubicBezTo>
                    <a:pt x="1" y="2"/>
                    <a:pt x="1" y="2"/>
                    <a:pt x="1" y="2"/>
                  </a:cubicBezTo>
                  <a:moveTo>
                    <a:pt x="1" y="2"/>
                  </a:moveTo>
                  <a:cubicBezTo>
                    <a:pt x="1" y="2"/>
                    <a:pt x="1" y="2"/>
                    <a:pt x="1" y="2"/>
                  </a:cubicBezTo>
                  <a:cubicBezTo>
                    <a:pt x="1" y="2"/>
                    <a:pt x="1" y="2"/>
                    <a:pt x="1" y="2"/>
                  </a:cubicBezTo>
                  <a:moveTo>
                    <a:pt x="0" y="2"/>
                  </a:moveTo>
                  <a:cubicBezTo>
                    <a:pt x="0" y="2"/>
                    <a:pt x="0" y="2"/>
                    <a:pt x="0" y="2"/>
                  </a:cubicBezTo>
                  <a:cubicBezTo>
                    <a:pt x="0" y="2"/>
                    <a:pt x="0" y="2"/>
                    <a:pt x="0" y="2"/>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path>
              </a:pathLst>
            </a:custGeom>
            <a:solidFill>
              <a:srgbClr val="D4F1F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448" name="Freeform 99"/>
            <p:cNvSpPr>
              <a:spLocks noEditPoints="1"/>
            </p:cNvSpPr>
            <p:nvPr/>
          </p:nvSpPr>
          <p:spPr bwMode="auto">
            <a:xfrm>
              <a:off x="11793538" y="6453189"/>
              <a:ext cx="417513" cy="307975"/>
            </a:xfrm>
            <a:custGeom>
              <a:avLst/>
              <a:gdLst>
                <a:gd name="T0" fmla="*/ 75 w 100"/>
                <a:gd name="T1" fmla="*/ 57 h 70"/>
                <a:gd name="T2" fmla="*/ 60 w 100"/>
                <a:gd name="T3" fmla="*/ 42 h 70"/>
                <a:gd name="T4" fmla="*/ 75 w 100"/>
                <a:gd name="T5" fmla="*/ 26 h 70"/>
                <a:gd name="T6" fmla="*/ 91 w 100"/>
                <a:gd name="T7" fmla="*/ 42 h 70"/>
                <a:gd name="T8" fmla="*/ 75 w 100"/>
                <a:gd name="T9" fmla="*/ 57 h 70"/>
                <a:gd name="T10" fmla="*/ 47 w 100"/>
                <a:gd name="T11" fmla="*/ 0 h 70"/>
                <a:gd name="T12" fmla="*/ 47 w 100"/>
                <a:gd name="T13" fmla="*/ 2 h 70"/>
                <a:gd name="T14" fmla="*/ 31 w 100"/>
                <a:gd name="T15" fmla="*/ 47 h 70"/>
                <a:gd name="T16" fmla="*/ 16 w 100"/>
                <a:gd name="T17" fmla="*/ 61 h 70"/>
                <a:gd name="T18" fmla="*/ 16 w 100"/>
                <a:gd name="T19" fmla="*/ 61 h 70"/>
                <a:gd name="T20" fmla="*/ 0 w 100"/>
                <a:gd name="T21" fmla="*/ 70 h 70"/>
                <a:gd name="T22" fmla="*/ 32 w 100"/>
                <a:gd name="T23" fmla="*/ 70 h 70"/>
                <a:gd name="T24" fmla="*/ 44 w 100"/>
                <a:gd name="T25" fmla="*/ 64 h 70"/>
                <a:gd name="T26" fmla="*/ 57 w 100"/>
                <a:gd name="T27" fmla="*/ 70 h 70"/>
                <a:gd name="T28" fmla="*/ 97 w 100"/>
                <a:gd name="T29" fmla="*/ 70 h 70"/>
                <a:gd name="T30" fmla="*/ 100 w 100"/>
                <a:gd name="T31" fmla="*/ 55 h 70"/>
                <a:gd name="T32" fmla="*/ 100 w 100"/>
                <a:gd name="T33" fmla="*/ 55 h 70"/>
                <a:gd name="T34" fmla="*/ 100 w 100"/>
                <a:gd name="T35" fmla="*/ 55 h 70"/>
                <a:gd name="T36" fmla="*/ 100 w 100"/>
                <a:gd name="T37" fmla="*/ 55 h 70"/>
                <a:gd name="T38" fmla="*/ 100 w 100"/>
                <a:gd name="T39" fmla="*/ 54 h 70"/>
                <a:gd name="T40" fmla="*/ 100 w 100"/>
                <a:gd name="T41" fmla="*/ 54 h 70"/>
                <a:gd name="T42" fmla="*/ 100 w 100"/>
                <a:gd name="T43" fmla="*/ 54 h 70"/>
                <a:gd name="T44" fmla="*/ 100 w 100"/>
                <a:gd name="T45" fmla="*/ 54 h 70"/>
                <a:gd name="T46" fmla="*/ 100 w 100"/>
                <a:gd name="T47" fmla="*/ 54 h 70"/>
                <a:gd name="T48" fmla="*/ 100 w 100"/>
                <a:gd name="T49" fmla="*/ 54 h 70"/>
                <a:gd name="T50" fmla="*/ 100 w 100"/>
                <a:gd name="T51" fmla="*/ 54 h 70"/>
                <a:gd name="T52" fmla="*/ 100 w 100"/>
                <a:gd name="T53" fmla="*/ 54 h 70"/>
                <a:gd name="T54" fmla="*/ 100 w 100"/>
                <a:gd name="T55" fmla="*/ 54 h 70"/>
                <a:gd name="T56" fmla="*/ 100 w 100"/>
                <a:gd name="T57" fmla="*/ 54 h 70"/>
                <a:gd name="T58" fmla="*/ 100 w 100"/>
                <a:gd name="T59" fmla="*/ 54 h 70"/>
                <a:gd name="T60" fmla="*/ 100 w 100"/>
                <a:gd name="T61" fmla="*/ 53 h 70"/>
                <a:gd name="T62" fmla="*/ 100 w 100"/>
                <a:gd name="T63" fmla="*/ 53 h 70"/>
                <a:gd name="T64" fmla="*/ 100 w 100"/>
                <a:gd name="T65" fmla="*/ 53 h 70"/>
                <a:gd name="T66" fmla="*/ 100 w 100"/>
                <a:gd name="T67" fmla="*/ 53 h 70"/>
                <a:gd name="T68" fmla="*/ 100 w 100"/>
                <a:gd name="T69" fmla="*/ 53 h 70"/>
                <a:gd name="T70" fmla="*/ 100 w 100"/>
                <a:gd name="T71" fmla="*/ 53 h 70"/>
                <a:gd name="T72" fmla="*/ 100 w 100"/>
                <a:gd name="T73" fmla="*/ 53 h 70"/>
                <a:gd name="T74" fmla="*/ 100 w 100"/>
                <a:gd name="T75" fmla="*/ 53 h 70"/>
                <a:gd name="T76" fmla="*/ 100 w 100"/>
                <a:gd name="T77" fmla="*/ 53 h 70"/>
                <a:gd name="T78" fmla="*/ 99 w 100"/>
                <a:gd name="T79" fmla="*/ 53 h 70"/>
                <a:gd name="T80" fmla="*/ 99 w 100"/>
                <a:gd name="T81" fmla="*/ 53 h 70"/>
                <a:gd name="T82" fmla="*/ 99 w 100"/>
                <a:gd name="T83" fmla="*/ 52 h 70"/>
                <a:gd name="T84" fmla="*/ 99 w 100"/>
                <a:gd name="T85" fmla="*/ 52 h 70"/>
                <a:gd name="T86" fmla="*/ 99 w 100"/>
                <a:gd name="T87" fmla="*/ 52 h 70"/>
                <a:gd name="T88" fmla="*/ 99 w 100"/>
                <a:gd name="T89" fmla="*/ 52 h 70"/>
                <a:gd name="T90" fmla="*/ 99 w 100"/>
                <a:gd name="T91" fmla="*/ 52 h 70"/>
                <a:gd name="T92" fmla="*/ 99 w 100"/>
                <a:gd name="T93" fmla="*/ 52 h 70"/>
                <a:gd name="T94" fmla="*/ 99 w 100"/>
                <a:gd name="T95" fmla="*/ 52 h 70"/>
                <a:gd name="T96" fmla="*/ 99 w 100"/>
                <a:gd name="T97" fmla="*/ 52 h 70"/>
                <a:gd name="T98" fmla="*/ 99 w 100"/>
                <a:gd name="T99" fmla="*/ 52 h 70"/>
                <a:gd name="T100" fmla="*/ 99 w 100"/>
                <a:gd name="T101" fmla="*/ 52 h 70"/>
                <a:gd name="T102" fmla="*/ 99 w 100"/>
                <a:gd name="T103" fmla="*/ 52 h 70"/>
                <a:gd name="T104" fmla="*/ 99 w 100"/>
                <a:gd name="T105" fmla="*/ 52 h 70"/>
                <a:gd name="T106" fmla="*/ 99 w 100"/>
                <a:gd name="T107" fmla="*/ 51 h 70"/>
                <a:gd name="T108" fmla="*/ 99 w 100"/>
                <a:gd name="T109" fmla="*/ 51 h 70"/>
                <a:gd name="T110" fmla="*/ 99 w 100"/>
                <a:gd name="T111" fmla="*/ 51 h 70"/>
                <a:gd name="T112" fmla="*/ 99 w 100"/>
                <a:gd name="T113" fmla="*/ 51 h 70"/>
                <a:gd name="T114" fmla="*/ 99 w 100"/>
                <a:gd name="T115" fmla="*/ 51 h 70"/>
                <a:gd name="T116" fmla="*/ 99 w 100"/>
                <a:gd name="T117" fmla="*/ 51 h 70"/>
                <a:gd name="T118" fmla="*/ 99 w 100"/>
                <a:gd name="T119" fmla="*/ 51 h 70"/>
                <a:gd name="T120" fmla="*/ 99 w 100"/>
                <a:gd name="T121" fmla="*/ 51 h 70"/>
                <a:gd name="T122" fmla="*/ 47 w 100"/>
                <a:gd name="T123"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00" h="70">
                  <a:moveTo>
                    <a:pt x="75" y="57"/>
                  </a:moveTo>
                  <a:cubicBezTo>
                    <a:pt x="67" y="57"/>
                    <a:pt x="60" y="50"/>
                    <a:pt x="60" y="42"/>
                  </a:cubicBezTo>
                  <a:cubicBezTo>
                    <a:pt x="60" y="33"/>
                    <a:pt x="67" y="26"/>
                    <a:pt x="75" y="26"/>
                  </a:cubicBezTo>
                  <a:cubicBezTo>
                    <a:pt x="84" y="26"/>
                    <a:pt x="91" y="33"/>
                    <a:pt x="91" y="42"/>
                  </a:cubicBezTo>
                  <a:cubicBezTo>
                    <a:pt x="91" y="50"/>
                    <a:pt x="84" y="57"/>
                    <a:pt x="75" y="57"/>
                  </a:cubicBezTo>
                  <a:moveTo>
                    <a:pt x="47" y="0"/>
                  </a:moveTo>
                  <a:cubicBezTo>
                    <a:pt x="47" y="0"/>
                    <a:pt x="47" y="1"/>
                    <a:pt x="47" y="2"/>
                  </a:cubicBezTo>
                  <a:cubicBezTo>
                    <a:pt x="47" y="19"/>
                    <a:pt x="41" y="34"/>
                    <a:pt x="31" y="47"/>
                  </a:cubicBezTo>
                  <a:cubicBezTo>
                    <a:pt x="31" y="55"/>
                    <a:pt x="24" y="61"/>
                    <a:pt x="16" y="61"/>
                  </a:cubicBezTo>
                  <a:cubicBezTo>
                    <a:pt x="16" y="61"/>
                    <a:pt x="16" y="61"/>
                    <a:pt x="16" y="61"/>
                  </a:cubicBezTo>
                  <a:cubicBezTo>
                    <a:pt x="11" y="65"/>
                    <a:pt x="5" y="68"/>
                    <a:pt x="0" y="70"/>
                  </a:cubicBezTo>
                  <a:cubicBezTo>
                    <a:pt x="32" y="70"/>
                    <a:pt x="32" y="70"/>
                    <a:pt x="32" y="70"/>
                  </a:cubicBezTo>
                  <a:cubicBezTo>
                    <a:pt x="35" y="66"/>
                    <a:pt x="39" y="64"/>
                    <a:pt x="44" y="64"/>
                  </a:cubicBezTo>
                  <a:cubicBezTo>
                    <a:pt x="49" y="64"/>
                    <a:pt x="54" y="66"/>
                    <a:pt x="57" y="70"/>
                  </a:cubicBezTo>
                  <a:cubicBezTo>
                    <a:pt x="97" y="70"/>
                    <a:pt x="97" y="70"/>
                    <a:pt x="97" y="70"/>
                  </a:cubicBezTo>
                  <a:cubicBezTo>
                    <a:pt x="99" y="65"/>
                    <a:pt x="100" y="60"/>
                    <a:pt x="100" y="55"/>
                  </a:cubicBezTo>
                  <a:cubicBezTo>
                    <a:pt x="100" y="55"/>
                    <a:pt x="100" y="55"/>
                    <a:pt x="100" y="55"/>
                  </a:cubicBezTo>
                  <a:cubicBezTo>
                    <a:pt x="100" y="55"/>
                    <a:pt x="100" y="55"/>
                    <a:pt x="100" y="55"/>
                  </a:cubicBezTo>
                  <a:cubicBezTo>
                    <a:pt x="100" y="55"/>
                    <a:pt x="100" y="55"/>
                    <a:pt x="100" y="55"/>
                  </a:cubicBezTo>
                  <a:cubicBezTo>
                    <a:pt x="100" y="54"/>
                    <a:pt x="100" y="54"/>
                    <a:pt x="100" y="54"/>
                  </a:cubicBezTo>
                  <a:cubicBezTo>
                    <a:pt x="100" y="54"/>
                    <a:pt x="100" y="54"/>
                    <a:pt x="100" y="54"/>
                  </a:cubicBezTo>
                  <a:cubicBezTo>
                    <a:pt x="100" y="54"/>
                    <a:pt x="100" y="54"/>
                    <a:pt x="100" y="54"/>
                  </a:cubicBezTo>
                  <a:cubicBezTo>
                    <a:pt x="100" y="54"/>
                    <a:pt x="100" y="54"/>
                    <a:pt x="100" y="54"/>
                  </a:cubicBezTo>
                  <a:cubicBezTo>
                    <a:pt x="100" y="54"/>
                    <a:pt x="100" y="54"/>
                    <a:pt x="100" y="54"/>
                  </a:cubicBezTo>
                  <a:cubicBezTo>
                    <a:pt x="100" y="54"/>
                    <a:pt x="100" y="54"/>
                    <a:pt x="100" y="54"/>
                  </a:cubicBezTo>
                  <a:cubicBezTo>
                    <a:pt x="100" y="54"/>
                    <a:pt x="100" y="54"/>
                    <a:pt x="100" y="54"/>
                  </a:cubicBezTo>
                  <a:cubicBezTo>
                    <a:pt x="100" y="54"/>
                    <a:pt x="100" y="54"/>
                    <a:pt x="100" y="54"/>
                  </a:cubicBezTo>
                  <a:cubicBezTo>
                    <a:pt x="100" y="54"/>
                    <a:pt x="100" y="54"/>
                    <a:pt x="100" y="54"/>
                  </a:cubicBezTo>
                  <a:cubicBezTo>
                    <a:pt x="100" y="54"/>
                    <a:pt x="100" y="54"/>
                    <a:pt x="100" y="54"/>
                  </a:cubicBezTo>
                  <a:cubicBezTo>
                    <a:pt x="100" y="54"/>
                    <a:pt x="100" y="54"/>
                    <a:pt x="100" y="54"/>
                  </a:cubicBezTo>
                  <a:cubicBezTo>
                    <a:pt x="100" y="53"/>
                    <a:pt x="100" y="53"/>
                    <a:pt x="100" y="53"/>
                  </a:cubicBezTo>
                  <a:cubicBezTo>
                    <a:pt x="100" y="53"/>
                    <a:pt x="100" y="53"/>
                    <a:pt x="100" y="53"/>
                  </a:cubicBezTo>
                  <a:cubicBezTo>
                    <a:pt x="100" y="53"/>
                    <a:pt x="100" y="53"/>
                    <a:pt x="100" y="53"/>
                  </a:cubicBezTo>
                  <a:cubicBezTo>
                    <a:pt x="100" y="53"/>
                    <a:pt x="100" y="53"/>
                    <a:pt x="100" y="53"/>
                  </a:cubicBezTo>
                  <a:cubicBezTo>
                    <a:pt x="100" y="53"/>
                    <a:pt x="100" y="53"/>
                    <a:pt x="100" y="53"/>
                  </a:cubicBezTo>
                  <a:cubicBezTo>
                    <a:pt x="100" y="53"/>
                    <a:pt x="100" y="53"/>
                    <a:pt x="100" y="53"/>
                  </a:cubicBezTo>
                  <a:cubicBezTo>
                    <a:pt x="100" y="53"/>
                    <a:pt x="100" y="53"/>
                    <a:pt x="100" y="53"/>
                  </a:cubicBezTo>
                  <a:cubicBezTo>
                    <a:pt x="100" y="53"/>
                    <a:pt x="100" y="53"/>
                    <a:pt x="100" y="53"/>
                  </a:cubicBezTo>
                  <a:cubicBezTo>
                    <a:pt x="100" y="53"/>
                    <a:pt x="100" y="53"/>
                    <a:pt x="100" y="53"/>
                  </a:cubicBezTo>
                  <a:cubicBezTo>
                    <a:pt x="100" y="53"/>
                    <a:pt x="100" y="53"/>
                    <a:pt x="99" y="53"/>
                  </a:cubicBezTo>
                  <a:cubicBezTo>
                    <a:pt x="99" y="53"/>
                    <a:pt x="99" y="53"/>
                    <a:pt x="99" y="53"/>
                  </a:cubicBezTo>
                  <a:cubicBezTo>
                    <a:pt x="99" y="53"/>
                    <a:pt x="99" y="53"/>
                    <a:pt x="99" y="52"/>
                  </a:cubicBezTo>
                  <a:cubicBezTo>
                    <a:pt x="99" y="52"/>
                    <a:pt x="99" y="52"/>
                    <a:pt x="99" y="52"/>
                  </a:cubicBezTo>
                  <a:cubicBezTo>
                    <a:pt x="99" y="52"/>
                    <a:pt x="99" y="52"/>
                    <a:pt x="99" y="52"/>
                  </a:cubicBezTo>
                  <a:cubicBezTo>
                    <a:pt x="99" y="52"/>
                    <a:pt x="99" y="52"/>
                    <a:pt x="99" y="52"/>
                  </a:cubicBezTo>
                  <a:cubicBezTo>
                    <a:pt x="99" y="52"/>
                    <a:pt x="99" y="52"/>
                    <a:pt x="99" y="52"/>
                  </a:cubicBezTo>
                  <a:cubicBezTo>
                    <a:pt x="99" y="52"/>
                    <a:pt x="99" y="52"/>
                    <a:pt x="99" y="52"/>
                  </a:cubicBezTo>
                  <a:cubicBezTo>
                    <a:pt x="99" y="52"/>
                    <a:pt x="99" y="52"/>
                    <a:pt x="99" y="52"/>
                  </a:cubicBezTo>
                  <a:cubicBezTo>
                    <a:pt x="99" y="52"/>
                    <a:pt x="99" y="52"/>
                    <a:pt x="99" y="52"/>
                  </a:cubicBezTo>
                  <a:cubicBezTo>
                    <a:pt x="99" y="52"/>
                    <a:pt x="99" y="52"/>
                    <a:pt x="99" y="52"/>
                  </a:cubicBezTo>
                  <a:cubicBezTo>
                    <a:pt x="99" y="52"/>
                    <a:pt x="99" y="52"/>
                    <a:pt x="99" y="52"/>
                  </a:cubicBezTo>
                  <a:cubicBezTo>
                    <a:pt x="99" y="52"/>
                    <a:pt x="99" y="52"/>
                    <a:pt x="99" y="52"/>
                  </a:cubicBezTo>
                  <a:cubicBezTo>
                    <a:pt x="99" y="52"/>
                    <a:pt x="99" y="52"/>
                    <a:pt x="99" y="52"/>
                  </a:cubicBezTo>
                  <a:cubicBezTo>
                    <a:pt x="99" y="52"/>
                    <a:pt x="99" y="51"/>
                    <a:pt x="99" y="51"/>
                  </a:cubicBezTo>
                  <a:cubicBezTo>
                    <a:pt x="99" y="51"/>
                    <a:pt x="99" y="51"/>
                    <a:pt x="99" y="51"/>
                  </a:cubicBezTo>
                  <a:cubicBezTo>
                    <a:pt x="99" y="51"/>
                    <a:pt x="99" y="51"/>
                    <a:pt x="99" y="51"/>
                  </a:cubicBezTo>
                  <a:cubicBezTo>
                    <a:pt x="99" y="51"/>
                    <a:pt x="99" y="51"/>
                    <a:pt x="99" y="51"/>
                  </a:cubicBezTo>
                  <a:cubicBezTo>
                    <a:pt x="99" y="51"/>
                    <a:pt x="99" y="51"/>
                    <a:pt x="99" y="51"/>
                  </a:cubicBezTo>
                  <a:cubicBezTo>
                    <a:pt x="99" y="51"/>
                    <a:pt x="99" y="51"/>
                    <a:pt x="99" y="51"/>
                  </a:cubicBezTo>
                  <a:cubicBezTo>
                    <a:pt x="99" y="51"/>
                    <a:pt x="99" y="51"/>
                    <a:pt x="99" y="51"/>
                  </a:cubicBezTo>
                  <a:cubicBezTo>
                    <a:pt x="99" y="51"/>
                    <a:pt x="99" y="51"/>
                    <a:pt x="99" y="51"/>
                  </a:cubicBezTo>
                  <a:cubicBezTo>
                    <a:pt x="97" y="23"/>
                    <a:pt x="75" y="1"/>
                    <a:pt x="47" y="0"/>
                  </a:cubicBezTo>
                </a:path>
              </a:pathLst>
            </a:custGeom>
            <a:solidFill>
              <a:srgbClr val="8ECB3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449" name="Freeform 100"/>
            <p:cNvSpPr>
              <a:spLocks noEditPoints="1"/>
            </p:cNvSpPr>
            <p:nvPr/>
          </p:nvSpPr>
          <p:spPr bwMode="auto">
            <a:xfrm>
              <a:off x="11706226" y="6138864"/>
              <a:ext cx="284163" cy="622300"/>
            </a:xfrm>
            <a:custGeom>
              <a:avLst/>
              <a:gdLst>
                <a:gd name="T0" fmla="*/ 39 w 68"/>
                <a:gd name="T1" fmla="*/ 77 h 141"/>
                <a:gd name="T2" fmla="*/ 24 w 68"/>
                <a:gd name="T3" fmla="*/ 66 h 141"/>
                <a:gd name="T4" fmla="*/ 35 w 68"/>
                <a:gd name="T5" fmla="*/ 47 h 141"/>
                <a:gd name="T6" fmla="*/ 39 w 68"/>
                <a:gd name="T7" fmla="*/ 46 h 141"/>
                <a:gd name="T8" fmla="*/ 54 w 68"/>
                <a:gd name="T9" fmla="*/ 58 h 141"/>
                <a:gd name="T10" fmla="*/ 43 w 68"/>
                <a:gd name="T11" fmla="*/ 77 h 141"/>
                <a:gd name="T12" fmla="*/ 39 w 68"/>
                <a:gd name="T13" fmla="*/ 77 h 141"/>
                <a:gd name="T14" fmla="*/ 0 w 68"/>
                <a:gd name="T15" fmla="*/ 0 h 141"/>
                <a:gd name="T16" fmla="*/ 0 w 68"/>
                <a:gd name="T17" fmla="*/ 11 h 141"/>
                <a:gd name="T18" fmla="*/ 1 w 68"/>
                <a:gd name="T19" fmla="*/ 11 h 141"/>
                <a:gd name="T20" fmla="*/ 17 w 68"/>
                <a:gd name="T21" fmla="*/ 27 h 141"/>
                <a:gd name="T22" fmla="*/ 1 w 68"/>
                <a:gd name="T23" fmla="*/ 42 h 141"/>
                <a:gd name="T24" fmla="*/ 0 w 68"/>
                <a:gd name="T25" fmla="*/ 42 h 141"/>
                <a:gd name="T26" fmla="*/ 0 w 68"/>
                <a:gd name="T27" fmla="*/ 62 h 141"/>
                <a:gd name="T28" fmla="*/ 8 w 68"/>
                <a:gd name="T29" fmla="*/ 76 h 141"/>
                <a:gd name="T30" fmla="*/ 0 w 68"/>
                <a:gd name="T31" fmla="*/ 89 h 141"/>
                <a:gd name="T32" fmla="*/ 0 w 68"/>
                <a:gd name="T33" fmla="*/ 141 h 141"/>
                <a:gd name="T34" fmla="*/ 21 w 68"/>
                <a:gd name="T35" fmla="*/ 141 h 141"/>
                <a:gd name="T36" fmla="*/ 37 w 68"/>
                <a:gd name="T37" fmla="*/ 132 h 141"/>
                <a:gd name="T38" fmla="*/ 21 w 68"/>
                <a:gd name="T39" fmla="*/ 117 h 141"/>
                <a:gd name="T40" fmla="*/ 37 w 68"/>
                <a:gd name="T41" fmla="*/ 102 h 141"/>
                <a:gd name="T42" fmla="*/ 52 w 68"/>
                <a:gd name="T43" fmla="*/ 117 h 141"/>
                <a:gd name="T44" fmla="*/ 52 w 68"/>
                <a:gd name="T45" fmla="*/ 118 h 141"/>
                <a:gd name="T46" fmla="*/ 68 w 68"/>
                <a:gd name="T47" fmla="*/ 73 h 141"/>
                <a:gd name="T48" fmla="*/ 68 w 68"/>
                <a:gd name="T49" fmla="*/ 71 h 141"/>
                <a:gd name="T50" fmla="*/ 68 w 68"/>
                <a:gd name="T51" fmla="*/ 71 h 141"/>
                <a:gd name="T52" fmla="*/ 0 w 68"/>
                <a:gd name="T53" fmla="*/ 0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8" h="141">
                  <a:moveTo>
                    <a:pt x="39" y="77"/>
                  </a:moveTo>
                  <a:cubicBezTo>
                    <a:pt x="32" y="77"/>
                    <a:pt x="26" y="73"/>
                    <a:pt x="24" y="66"/>
                  </a:cubicBezTo>
                  <a:cubicBezTo>
                    <a:pt x="22" y="57"/>
                    <a:pt x="27" y="49"/>
                    <a:pt x="35" y="47"/>
                  </a:cubicBezTo>
                  <a:cubicBezTo>
                    <a:pt x="36" y="47"/>
                    <a:pt x="38" y="46"/>
                    <a:pt x="39" y="46"/>
                  </a:cubicBezTo>
                  <a:cubicBezTo>
                    <a:pt x="46" y="46"/>
                    <a:pt x="52" y="51"/>
                    <a:pt x="54" y="58"/>
                  </a:cubicBezTo>
                  <a:cubicBezTo>
                    <a:pt x="56" y="66"/>
                    <a:pt x="51" y="75"/>
                    <a:pt x="43" y="77"/>
                  </a:cubicBezTo>
                  <a:cubicBezTo>
                    <a:pt x="42" y="77"/>
                    <a:pt x="40" y="77"/>
                    <a:pt x="39" y="77"/>
                  </a:cubicBezTo>
                  <a:moveTo>
                    <a:pt x="0" y="0"/>
                  </a:moveTo>
                  <a:cubicBezTo>
                    <a:pt x="0" y="11"/>
                    <a:pt x="0" y="11"/>
                    <a:pt x="0" y="11"/>
                  </a:cubicBezTo>
                  <a:cubicBezTo>
                    <a:pt x="1" y="11"/>
                    <a:pt x="1" y="11"/>
                    <a:pt x="1" y="11"/>
                  </a:cubicBezTo>
                  <a:cubicBezTo>
                    <a:pt x="10" y="11"/>
                    <a:pt x="17" y="18"/>
                    <a:pt x="17" y="27"/>
                  </a:cubicBezTo>
                  <a:cubicBezTo>
                    <a:pt x="17" y="35"/>
                    <a:pt x="10" y="42"/>
                    <a:pt x="1" y="42"/>
                  </a:cubicBezTo>
                  <a:cubicBezTo>
                    <a:pt x="1" y="42"/>
                    <a:pt x="1" y="42"/>
                    <a:pt x="0" y="42"/>
                  </a:cubicBezTo>
                  <a:cubicBezTo>
                    <a:pt x="0" y="62"/>
                    <a:pt x="0" y="62"/>
                    <a:pt x="0" y="62"/>
                  </a:cubicBezTo>
                  <a:cubicBezTo>
                    <a:pt x="5" y="64"/>
                    <a:pt x="8" y="70"/>
                    <a:pt x="8" y="76"/>
                  </a:cubicBezTo>
                  <a:cubicBezTo>
                    <a:pt x="8" y="81"/>
                    <a:pt x="5" y="86"/>
                    <a:pt x="0" y="89"/>
                  </a:cubicBezTo>
                  <a:cubicBezTo>
                    <a:pt x="0" y="141"/>
                    <a:pt x="0" y="141"/>
                    <a:pt x="0" y="141"/>
                  </a:cubicBezTo>
                  <a:cubicBezTo>
                    <a:pt x="21" y="141"/>
                    <a:pt x="21" y="141"/>
                    <a:pt x="21" y="141"/>
                  </a:cubicBezTo>
                  <a:cubicBezTo>
                    <a:pt x="26" y="139"/>
                    <a:pt x="32" y="136"/>
                    <a:pt x="37" y="132"/>
                  </a:cubicBezTo>
                  <a:cubicBezTo>
                    <a:pt x="28" y="132"/>
                    <a:pt x="21" y="126"/>
                    <a:pt x="21" y="117"/>
                  </a:cubicBezTo>
                  <a:cubicBezTo>
                    <a:pt x="21" y="109"/>
                    <a:pt x="28" y="102"/>
                    <a:pt x="37" y="102"/>
                  </a:cubicBezTo>
                  <a:cubicBezTo>
                    <a:pt x="45" y="102"/>
                    <a:pt x="52" y="109"/>
                    <a:pt x="52" y="117"/>
                  </a:cubicBezTo>
                  <a:cubicBezTo>
                    <a:pt x="52" y="117"/>
                    <a:pt x="52" y="117"/>
                    <a:pt x="52" y="118"/>
                  </a:cubicBezTo>
                  <a:cubicBezTo>
                    <a:pt x="62" y="105"/>
                    <a:pt x="68" y="90"/>
                    <a:pt x="68" y="73"/>
                  </a:cubicBezTo>
                  <a:cubicBezTo>
                    <a:pt x="68" y="72"/>
                    <a:pt x="68" y="71"/>
                    <a:pt x="68" y="71"/>
                  </a:cubicBezTo>
                  <a:cubicBezTo>
                    <a:pt x="68" y="71"/>
                    <a:pt x="68" y="71"/>
                    <a:pt x="68" y="71"/>
                  </a:cubicBezTo>
                  <a:cubicBezTo>
                    <a:pt x="66" y="33"/>
                    <a:pt x="37" y="3"/>
                    <a:pt x="0" y="0"/>
                  </a:cubicBezTo>
                </a:path>
              </a:pathLst>
            </a:custGeom>
            <a:solidFill>
              <a:srgbClr val="8ECB3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450" name="Freeform 101"/>
            <p:cNvSpPr/>
            <p:nvPr/>
          </p:nvSpPr>
          <p:spPr bwMode="auto">
            <a:xfrm>
              <a:off x="11706226" y="6188076"/>
              <a:ext cx="71438" cy="136525"/>
            </a:xfrm>
            <a:custGeom>
              <a:avLst/>
              <a:gdLst>
                <a:gd name="T0" fmla="*/ 1 w 17"/>
                <a:gd name="T1" fmla="*/ 0 h 31"/>
                <a:gd name="T2" fmla="*/ 0 w 17"/>
                <a:gd name="T3" fmla="*/ 0 h 31"/>
                <a:gd name="T4" fmla="*/ 0 w 17"/>
                <a:gd name="T5" fmla="*/ 31 h 31"/>
                <a:gd name="T6" fmla="*/ 1 w 17"/>
                <a:gd name="T7" fmla="*/ 31 h 31"/>
                <a:gd name="T8" fmla="*/ 17 w 17"/>
                <a:gd name="T9" fmla="*/ 16 h 31"/>
                <a:gd name="T10" fmla="*/ 1 w 17"/>
                <a:gd name="T11" fmla="*/ 0 h 31"/>
              </a:gdLst>
              <a:ahLst/>
              <a:cxnLst>
                <a:cxn ang="0">
                  <a:pos x="T0" y="T1"/>
                </a:cxn>
                <a:cxn ang="0">
                  <a:pos x="T2" y="T3"/>
                </a:cxn>
                <a:cxn ang="0">
                  <a:pos x="T4" y="T5"/>
                </a:cxn>
                <a:cxn ang="0">
                  <a:pos x="T6" y="T7"/>
                </a:cxn>
                <a:cxn ang="0">
                  <a:pos x="T8" y="T9"/>
                </a:cxn>
                <a:cxn ang="0">
                  <a:pos x="T10" y="T11"/>
                </a:cxn>
              </a:cxnLst>
              <a:rect l="0" t="0" r="r" b="b"/>
              <a:pathLst>
                <a:path w="17" h="31">
                  <a:moveTo>
                    <a:pt x="1" y="0"/>
                  </a:moveTo>
                  <a:cubicBezTo>
                    <a:pt x="1" y="0"/>
                    <a:pt x="1" y="0"/>
                    <a:pt x="0" y="0"/>
                  </a:cubicBezTo>
                  <a:cubicBezTo>
                    <a:pt x="0" y="31"/>
                    <a:pt x="0" y="31"/>
                    <a:pt x="0" y="31"/>
                  </a:cubicBezTo>
                  <a:cubicBezTo>
                    <a:pt x="1" y="31"/>
                    <a:pt x="1" y="31"/>
                    <a:pt x="1" y="31"/>
                  </a:cubicBezTo>
                  <a:cubicBezTo>
                    <a:pt x="10" y="31"/>
                    <a:pt x="17" y="24"/>
                    <a:pt x="17" y="16"/>
                  </a:cubicBezTo>
                  <a:cubicBezTo>
                    <a:pt x="17" y="7"/>
                    <a:pt x="10" y="0"/>
                    <a:pt x="1" y="0"/>
                  </a:cubicBezTo>
                </a:path>
              </a:pathLst>
            </a:custGeom>
            <a:solidFill>
              <a:srgbClr val="7AB63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451" name="Freeform 102"/>
            <p:cNvSpPr/>
            <p:nvPr/>
          </p:nvSpPr>
          <p:spPr bwMode="auto">
            <a:xfrm>
              <a:off x="11706226" y="6413501"/>
              <a:ext cx="33338" cy="119063"/>
            </a:xfrm>
            <a:custGeom>
              <a:avLst/>
              <a:gdLst>
                <a:gd name="T0" fmla="*/ 0 w 8"/>
                <a:gd name="T1" fmla="*/ 0 h 27"/>
                <a:gd name="T2" fmla="*/ 0 w 8"/>
                <a:gd name="T3" fmla="*/ 27 h 27"/>
                <a:gd name="T4" fmla="*/ 8 w 8"/>
                <a:gd name="T5" fmla="*/ 14 h 27"/>
                <a:gd name="T6" fmla="*/ 0 w 8"/>
                <a:gd name="T7" fmla="*/ 0 h 27"/>
              </a:gdLst>
              <a:ahLst/>
              <a:cxnLst>
                <a:cxn ang="0">
                  <a:pos x="T0" y="T1"/>
                </a:cxn>
                <a:cxn ang="0">
                  <a:pos x="T2" y="T3"/>
                </a:cxn>
                <a:cxn ang="0">
                  <a:pos x="T4" y="T5"/>
                </a:cxn>
                <a:cxn ang="0">
                  <a:pos x="T6" y="T7"/>
                </a:cxn>
              </a:cxnLst>
              <a:rect l="0" t="0" r="r" b="b"/>
              <a:pathLst>
                <a:path w="8" h="27">
                  <a:moveTo>
                    <a:pt x="0" y="0"/>
                  </a:moveTo>
                  <a:cubicBezTo>
                    <a:pt x="0" y="27"/>
                    <a:pt x="0" y="27"/>
                    <a:pt x="0" y="27"/>
                  </a:cubicBezTo>
                  <a:cubicBezTo>
                    <a:pt x="5" y="24"/>
                    <a:pt x="8" y="19"/>
                    <a:pt x="8" y="14"/>
                  </a:cubicBezTo>
                  <a:cubicBezTo>
                    <a:pt x="8" y="8"/>
                    <a:pt x="5" y="2"/>
                    <a:pt x="0" y="0"/>
                  </a:cubicBezTo>
                </a:path>
              </a:pathLst>
            </a:custGeom>
            <a:solidFill>
              <a:srgbClr val="7AB63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452" name="Freeform 103"/>
            <p:cNvSpPr/>
            <p:nvPr/>
          </p:nvSpPr>
          <p:spPr bwMode="auto">
            <a:xfrm>
              <a:off x="11793538" y="6589714"/>
              <a:ext cx="130175" cy="131763"/>
            </a:xfrm>
            <a:custGeom>
              <a:avLst/>
              <a:gdLst>
                <a:gd name="T0" fmla="*/ 16 w 31"/>
                <a:gd name="T1" fmla="*/ 0 h 30"/>
                <a:gd name="T2" fmla="*/ 0 w 31"/>
                <a:gd name="T3" fmla="*/ 15 h 30"/>
                <a:gd name="T4" fmla="*/ 16 w 31"/>
                <a:gd name="T5" fmla="*/ 30 h 30"/>
                <a:gd name="T6" fmla="*/ 16 w 31"/>
                <a:gd name="T7" fmla="*/ 30 h 30"/>
                <a:gd name="T8" fmla="*/ 31 w 31"/>
                <a:gd name="T9" fmla="*/ 16 h 30"/>
                <a:gd name="T10" fmla="*/ 31 w 31"/>
                <a:gd name="T11" fmla="*/ 15 h 30"/>
                <a:gd name="T12" fmla="*/ 16 w 31"/>
                <a:gd name="T13" fmla="*/ 0 h 30"/>
              </a:gdLst>
              <a:ahLst/>
              <a:cxnLst>
                <a:cxn ang="0">
                  <a:pos x="T0" y="T1"/>
                </a:cxn>
                <a:cxn ang="0">
                  <a:pos x="T2" y="T3"/>
                </a:cxn>
                <a:cxn ang="0">
                  <a:pos x="T4" y="T5"/>
                </a:cxn>
                <a:cxn ang="0">
                  <a:pos x="T6" y="T7"/>
                </a:cxn>
                <a:cxn ang="0">
                  <a:pos x="T8" y="T9"/>
                </a:cxn>
                <a:cxn ang="0">
                  <a:pos x="T10" y="T11"/>
                </a:cxn>
                <a:cxn ang="0">
                  <a:pos x="T12" y="T13"/>
                </a:cxn>
              </a:cxnLst>
              <a:rect l="0" t="0" r="r" b="b"/>
              <a:pathLst>
                <a:path w="31" h="30">
                  <a:moveTo>
                    <a:pt x="16" y="0"/>
                  </a:moveTo>
                  <a:cubicBezTo>
                    <a:pt x="7" y="0"/>
                    <a:pt x="0" y="7"/>
                    <a:pt x="0" y="15"/>
                  </a:cubicBezTo>
                  <a:cubicBezTo>
                    <a:pt x="0" y="24"/>
                    <a:pt x="7" y="30"/>
                    <a:pt x="16" y="30"/>
                  </a:cubicBezTo>
                  <a:cubicBezTo>
                    <a:pt x="16" y="30"/>
                    <a:pt x="16" y="30"/>
                    <a:pt x="16" y="30"/>
                  </a:cubicBezTo>
                  <a:cubicBezTo>
                    <a:pt x="24" y="30"/>
                    <a:pt x="31" y="24"/>
                    <a:pt x="31" y="16"/>
                  </a:cubicBezTo>
                  <a:cubicBezTo>
                    <a:pt x="31" y="15"/>
                    <a:pt x="31" y="15"/>
                    <a:pt x="31" y="15"/>
                  </a:cubicBezTo>
                  <a:cubicBezTo>
                    <a:pt x="31" y="7"/>
                    <a:pt x="24" y="0"/>
                    <a:pt x="16" y="0"/>
                  </a:cubicBezTo>
                </a:path>
              </a:pathLst>
            </a:custGeom>
            <a:solidFill>
              <a:srgbClr val="7AB63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453" name="Freeform 104"/>
            <p:cNvSpPr/>
            <p:nvPr/>
          </p:nvSpPr>
          <p:spPr bwMode="auto">
            <a:xfrm>
              <a:off x="11926888" y="6735764"/>
              <a:ext cx="104775" cy="25400"/>
            </a:xfrm>
            <a:custGeom>
              <a:avLst/>
              <a:gdLst>
                <a:gd name="T0" fmla="*/ 12 w 25"/>
                <a:gd name="T1" fmla="*/ 0 h 6"/>
                <a:gd name="T2" fmla="*/ 0 w 25"/>
                <a:gd name="T3" fmla="*/ 6 h 6"/>
                <a:gd name="T4" fmla="*/ 25 w 25"/>
                <a:gd name="T5" fmla="*/ 6 h 6"/>
                <a:gd name="T6" fmla="*/ 12 w 25"/>
                <a:gd name="T7" fmla="*/ 0 h 6"/>
              </a:gdLst>
              <a:ahLst/>
              <a:cxnLst>
                <a:cxn ang="0">
                  <a:pos x="T0" y="T1"/>
                </a:cxn>
                <a:cxn ang="0">
                  <a:pos x="T2" y="T3"/>
                </a:cxn>
                <a:cxn ang="0">
                  <a:pos x="T4" y="T5"/>
                </a:cxn>
                <a:cxn ang="0">
                  <a:pos x="T6" y="T7"/>
                </a:cxn>
              </a:cxnLst>
              <a:rect l="0" t="0" r="r" b="b"/>
              <a:pathLst>
                <a:path w="25" h="6">
                  <a:moveTo>
                    <a:pt x="12" y="0"/>
                  </a:moveTo>
                  <a:cubicBezTo>
                    <a:pt x="7" y="0"/>
                    <a:pt x="3" y="2"/>
                    <a:pt x="0" y="6"/>
                  </a:cubicBezTo>
                  <a:cubicBezTo>
                    <a:pt x="25" y="6"/>
                    <a:pt x="25" y="6"/>
                    <a:pt x="25" y="6"/>
                  </a:cubicBezTo>
                  <a:cubicBezTo>
                    <a:pt x="22" y="2"/>
                    <a:pt x="17" y="0"/>
                    <a:pt x="12" y="0"/>
                  </a:cubicBezTo>
                </a:path>
              </a:pathLst>
            </a:custGeom>
            <a:solidFill>
              <a:srgbClr val="7AB63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454" name="Oval 105"/>
            <p:cNvSpPr>
              <a:spLocks noChangeArrowheads="1"/>
            </p:cNvSpPr>
            <p:nvPr/>
          </p:nvSpPr>
          <p:spPr bwMode="auto">
            <a:xfrm>
              <a:off x="12044363" y="6567489"/>
              <a:ext cx="128588" cy="136525"/>
            </a:xfrm>
            <a:prstGeom prst="ellipse">
              <a:avLst/>
            </a:prstGeom>
            <a:solidFill>
              <a:srgbClr val="7AB63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455" name="Freeform 106"/>
            <p:cNvSpPr/>
            <p:nvPr/>
          </p:nvSpPr>
          <p:spPr bwMode="auto">
            <a:xfrm>
              <a:off x="11798301" y="6342064"/>
              <a:ext cx="141288" cy="136525"/>
            </a:xfrm>
            <a:custGeom>
              <a:avLst/>
              <a:gdLst>
                <a:gd name="T0" fmla="*/ 17 w 34"/>
                <a:gd name="T1" fmla="*/ 0 h 31"/>
                <a:gd name="T2" fmla="*/ 13 w 34"/>
                <a:gd name="T3" fmla="*/ 1 h 31"/>
                <a:gd name="T4" fmla="*/ 2 w 34"/>
                <a:gd name="T5" fmla="*/ 20 h 31"/>
                <a:gd name="T6" fmla="*/ 17 w 34"/>
                <a:gd name="T7" fmla="*/ 31 h 31"/>
                <a:gd name="T8" fmla="*/ 21 w 34"/>
                <a:gd name="T9" fmla="*/ 31 h 31"/>
                <a:gd name="T10" fmla="*/ 32 w 34"/>
                <a:gd name="T11" fmla="*/ 12 h 31"/>
                <a:gd name="T12" fmla="*/ 17 w 34"/>
                <a:gd name="T13" fmla="*/ 0 h 31"/>
              </a:gdLst>
              <a:ahLst/>
              <a:cxnLst>
                <a:cxn ang="0">
                  <a:pos x="T0" y="T1"/>
                </a:cxn>
                <a:cxn ang="0">
                  <a:pos x="T2" y="T3"/>
                </a:cxn>
                <a:cxn ang="0">
                  <a:pos x="T4" y="T5"/>
                </a:cxn>
                <a:cxn ang="0">
                  <a:pos x="T6" y="T7"/>
                </a:cxn>
                <a:cxn ang="0">
                  <a:pos x="T8" y="T9"/>
                </a:cxn>
                <a:cxn ang="0">
                  <a:pos x="T10" y="T11"/>
                </a:cxn>
                <a:cxn ang="0">
                  <a:pos x="T12" y="T13"/>
                </a:cxn>
              </a:cxnLst>
              <a:rect l="0" t="0" r="r" b="b"/>
              <a:pathLst>
                <a:path w="34" h="31">
                  <a:moveTo>
                    <a:pt x="17" y="0"/>
                  </a:moveTo>
                  <a:cubicBezTo>
                    <a:pt x="16" y="0"/>
                    <a:pt x="14" y="1"/>
                    <a:pt x="13" y="1"/>
                  </a:cubicBezTo>
                  <a:cubicBezTo>
                    <a:pt x="5" y="3"/>
                    <a:pt x="0" y="11"/>
                    <a:pt x="2" y="20"/>
                  </a:cubicBezTo>
                  <a:cubicBezTo>
                    <a:pt x="4" y="27"/>
                    <a:pt x="10" y="31"/>
                    <a:pt x="17" y="31"/>
                  </a:cubicBezTo>
                  <a:cubicBezTo>
                    <a:pt x="18" y="31"/>
                    <a:pt x="20" y="31"/>
                    <a:pt x="21" y="31"/>
                  </a:cubicBezTo>
                  <a:cubicBezTo>
                    <a:pt x="29" y="29"/>
                    <a:pt x="34" y="20"/>
                    <a:pt x="32" y="12"/>
                  </a:cubicBezTo>
                  <a:cubicBezTo>
                    <a:pt x="30" y="5"/>
                    <a:pt x="24" y="0"/>
                    <a:pt x="17" y="0"/>
                  </a:cubicBezTo>
                </a:path>
              </a:pathLst>
            </a:custGeom>
            <a:solidFill>
              <a:srgbClr val="7AB63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456" name="Freeform 107"/>
            <p:cNvSpPr/>
            <p:nvPr/>
          </p:nvSpPr>
          <p:spPr bwMode="auto">
            <a:xfrm>
              <a:off x="6191250" y="6505576"/>
              <a:ext cx="382588" cy="255588"/>
            </a:xfrm>
            <a:custGeom>
              <a:avLst/>
              <a:gdLst>
                <a:gd name="T0" fmla="*/ 90 w 92"/>
                <a:gd name="T1" fmla="*/ 58 h 58"/>
                <a:gd name="T2" fmla="*/ 92 w 92"/>
                <a:gd name="T3" fmla="*/ 45 h 58"/>
                <a:gd name="T4" fmla="*/ 46 w 92"/>
                <a:gd name="T5" fmla="*/ 0 h 58"/>
                <a:gd name="T6" fmla="*/ 0 w 92"/>
                <a:gd name="T7" fmla="*/ 45 h 58"/>
                <a:gd name="T8" fmla="*/ 2 w 92"/>
                <a:gd name="T9" fmla="*/ 58 h 58"/>
                <a:gd name="T10" fmla="*/ 90 w 92"/>
                <a:gd name="T11" fmla="*/ 58 h 58"/>
              </a:gdLst>
              <a:ahLst/>
              <a:cxnLst>
                <a:cxn ang="0">
                  <a:pos x="T0" y="T1"/>
                </a:cxn>
                <a:cxn ang="0">
                  <a:pos x="T2" y="T3"/>
                </a:cxn>
                <a:cxn ang="0">
                  <a:pos x="T4" y="T5"/>
                </a:cxn>
                <a:cxn ang="0">
                  <a:pos x="T6" y="T7"/>
                </a:cxn>
                <a:cxn ang="0">
                  <a:pos x="T8" y="T9"/>
                </a:cxn>
                <a:cxn ang="0">
                  <a:pos x="T10" y="T11"/>
                </a:cxn>
              </a:cxnLst>
              <a:rect l="0" t="0" r="r" b="b"/>
              <a:pathLst>
                <a:path w="92" h="58">
                  <a:moveTo>
                    <a:pt x="90" y="58"/>
                  </a:moveTo>
                  <a:cubicBezTo>
                    <a:pt x="91" y="54"/>
                    <a:pt x="92" y="50"/>
                    <a:pt x="92" y="45"/>
                  </a:cubicBezTo>
                  <a:cubicBezTo>
                    <a:pt x="92" y="20"/>
                    <a:pt x="71" y="0"/>
                    <a:pt x="46" y="0"/>
                  </a:cubicBezTo>
                  <a:cubicBezTo>
                    <a:pt x="21" y="0"/>
                    <a:pt x="0" y="20"/>
                    <a:pt x="0" y="45"/>
                  </a:cubicBezTo>
                  <a:cubicBezTo>
                    <a:pt x="0" y="50"/>
                    <a:pt x="1" y="54"/>
                    <a:pt x="2" y="58"/>
                  </a:cubicBezTo>
                  <a:lnTo>
                    <a:pt x="90" y="58"/>
                  </a:lnTo>
                  <a:close/>
                </a:path>
              </a:pathLst>
            </a:custGeom>
            <a:solidFill>
              <a:srgbClr val="72BE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457" name="Freeform 108"/>
            <p:cNvSpPr/>
            <p:nvPr/>
          </p:nvSpPr>
          <p:spPr bwMode="auto">
            <a:xfrm>
              <a:off x="6678613" y="6505576"/>
              <a:ext cx="384175" cy="255588"/>
            </a:xfrm>
            <a:custGeom>
              <a:avLst/>
              <a:gdLst>
                <a:gd name="T0" fmla="*/ 90 w 92"/>
                <a:gd name="T1" fmla="*/ 58 h 58"/>
                <a:gd name="T2" fmla="*/ 92 w 92"/>
                <a:gd name="T3" fmla="*/ 45 h 58"/>
                <a:gd name="T4" fmla="*/ 46 w 92"/>
                <a:gd name="T5" fmla="*/ 0 h 58"/>
                <a:gd name="T6" fmla="*/ 0 w 92"/>
                <a:gd name="T7" fmla="*/ 45 h 58"/>
                <a:gd name="T8" fmla="*/ 2 w 92"/>
                <a:gd name="T9" fmla="*/ 58 h 58"/>
                <a:gd name="T10" fmla="*/ 90 w 92"/>
                <a:gd name="T11" fmla="*/ 58 h 58"/>
              </a:gdLst>
              <a:ahLst/>
              <a:cxnLst>
                <a:cxn ang="0">
                  <a:pos x="T0" y="T1"/>
                </a:cxn>
                <a:cxn ang="0">
                  <a:pos x="T2" y="T3"/>
                </a:cxn>
                <a:cxn ang="0">
                  <a:pos x="T4" y="T5"/>
                </a:cxn>
                <a:cxn ang="0">
                  <a:pos x="T6" y="T7"/>
                </a:cxn>
                <a:cxn ang="0">
                  <a:pos x="T8" y="T9"/>
                </a:cxn>
                <a:cxn ang="0">
                  <a:pos x="T10" y="T11"/>
                </a:cxn>
              </a:cxnLst>
              <a:rect l="0" t="0" r="r" b="b"/>
              <a:pathLst>
                <a:path w="92" h="58">
                  <a:moveTo>
                    <a:pt x="90" y="58"/>
                  </a:moveTo>
                  <a:cubicBezTo>
                    <a:pt x="91" y="54"/>
                    <a:pt x="92" y="50"/>
                    <a:pt x="92" y="45"/>
                  </a:cubicBezTo>
                  <a:cubicBezTo>
                    <a:pt x="92" y="20"/>
                    <a:pt x="71" y="0"/>
                    <a:pt x="46" y="0"/>
                  </a:cubicBezTo>
                  <a:cubicBezTo>
                    <a:pt x="21" y="0"/>
                    <a:pt x="0" y="20"/>
                    <a:pt x="0" y="45"/>
                  </a:cubicBezTo>
                  <a:cubicBezTo>
                    <a:pt x="0" y="50"/>
                    <a:pt x="1" y="54"/>
                    <a:pt x="2" y="58"/>
                  </a:cubicBezTo>
                  <a:cubicBezTo>
                    <a:pt x="90" y="58"/>
                    <a:pt x="90" y="58"/>
                    <a:pt x="90" y="58"/>
                  </a:cubicBezTo>
                </a:path>
              </a:pathLst>
            </a:custGeom>
            <a:solidFill>
              <a:srgbClr val="72BE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458" name="Freeform 109"/>
            <p:cNvSpPr/>
            <p:nvPr/>
          </p:nvSpPr>
          <p:spPr bwMode="auto">
            <a:xfrm>
              <a:off x="6373813" y="6245226"/>
              <a:ext cx="504825" cy="515938"/>
            </a:xfrm>
            <a:custGeom>
              <a:avLst/>
              <a:gdLst>
                <a:gd name="T0" fmla="*/ 39 w 121"/>
                <a:gd name="T1" fmla="*/ 117 h 117"/>
                <a:gd name="T2" fmla="*/ 82 w 121"/>
                <a:gd name="T3" fmla="*/ 117 h 117"/>
                <a:gd name="T4" fmla="*/ 121 w 121"/>
                <a:gd name="T5" fmla="*/ 61 h 117"/>
                <a:gd name="T6" fmla="*/ 60 w 121"/>
                <a:gd name="T7" fmla="*/ 0 h 117"/>
                <a:gd name="T8" fmla="*/ 0 w 121"/>
                <a:gd name="T9" fmla="*/ 61 h 117"/>
                <a:gd name="T10" fmla="*/ 39 w 121"/>
                <a:gd name="T11" fmla="*/ 117 h 117"/>
              </a:gdLst>
              <a:ahLst/>
              <a:cxnLst>
                <a:cxn ang="0">
                  <a:pos x="T0" y="T1"/>
                </a:cxn>
                <a:cxn ang="0">
                  <a:pos x="T2" y="T3"/>
                </a:cxn>
                <a:cxn ang="0">
                  <a:pos x="T4" y="T5"/>
                </a:cxn>
                <a:cxn ang="0">
                  <a:pos x="T6" y="T7"/>
                </a:cxn>
                <a:cxn ang="0">
                  <a:pos x="T8" y="T9"/>
                </a:cxn>
                <a:cxn ang="0">
                  <a:pos x="T10" y="T11"/>
                </a:cxn>
              </a:cxnLst>
              <a:rect l="0" t="0" r="r" b="b"/>
              <a:pathLst>
                <a:path w="121" h="117">
                  <a:moveTo>
                    <a:pt x="39" y="117"/>
                  </a:moveTo>
                  <a:cubicBezTo>
                    <a:pt x="82" y="117"/>
                    <a:pt x="82" y="117"/>
                    <a:pt x="82" y="117"/>
                  </a:cubicBezTo>
                  <a:cubicBezTo>
                    <a:pt x="105" y="108"/>
                    <a:pt x="121" y="86"/>
                    <a:pt x="121" y="61"/>
                  </a:cubicBezTo>
                  <a:cubicBezTo>
                    <a:pt x="121" y="27"/>
                    <a:pt x="94" y="0"/>
                    <a:pt x="60" y="0"/>
                  </a:cubicBezTo>
                  <a:cubicBezTo>
                    <a:pt x="27" y="0"/>
                    <a:pt x="0" y="27"/>
                    <a:pt x="0" y="61"/>
                  </a:cubicBezTo>
                  <a:cubicBezTo>
                    <a:pt x="0" y="86"/>
                    <a:pt x="16" y="108"/>
                    <a:pt x="39" y="117"/>
                  </a:cubicBezTo>
                </a:path>
              </a:pathLst>
            </a:custGeom>
            <a:solidFill>
              <a:srgbClr val="72BE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459" name="Oval 110"/>
            <p:cNvSpPr>
              <a:spLocks noChangeArrowheads="1"/>
            </p:cNvSpPr>
            <p:nvPr/>
          </p:nvSpPr>
          <p:spPr bwMode="auto">
            <a:xfrm>
              <a:off x="6245226" y="6642101"/>
              <a:ext cx="107950" cy="111125"/>
            </a:xfrm>
            <a:prstGeom prst="ellipse">
              <a:avLst/>
            </a:prstGeom>
            <a:solidFill>
              <a:srgbClr val="59A4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460" name="Oval 111"/>
            <p:cNvSpPr>
              <a:spLocks noChangeArrowheads="1"/>
            </p:cNvSpPr>
            <p:nvPr/>
          </p:nvSpPr>
          <p:spPr bwMode="auto">
            <a:xfrm>
              <a:off x="6445251" y="6369051"/>
              <a:ext cx="104775" cy="109538"/>
            </a:xfrm>
            <a:prstGeom prst="ellipse">
              <a:avLst/>
            </a:prstGeom>
            <a:solidFill>
              <a:srgbClr val="59A4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461" name="Oval 112"/>
            <p:cNvSpPr>
              <a:spLocks noChangeArrowheads="1"/>
            </p:cNvSpPr>
            <p:nvPr/>
          </p:nvSpPr>
          <p:spPr bwMode="auto">
            <a:xfrm>
              <a:off x="6596063" y="6284914"/>
              <a:ext cx="107950" cy="114300"/>
            </a:xfrm>
            <a:prstGeom prst="ellipse">
              <a:avLst/>
            </a:prstGeom>
            <a:solidFill>
              <a:srgbClr val="59A4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462" name="Freeform 113"/>
            <p:cNvSpPr/>
            <p:nvPr/>
          </p:nvSpPr>
          <p:spPr bwMode="auto">
            <a:xfrm>
              <a:off x="6562726" y="6461126"/>
              <a:ext cx="111125" cy="119063"/>
            </a:xfrm>
            <a:custGeom>
              <a:avLst/>
              <a:gdLst>
                <a:gd name="T0" fmla="*/ 26 w 27"/>
                <a:gd name="T1" fmla="*/ 14 h 27"/>
                <a:gd name="T2" fmla="*/ 13 w 27"/>
                <a:gd name="T3" fmla="*/ 26 h 27"/>
                <a:gd name="T4" fmla="*/ 1 w 27"/>
                <a:gd name="T5" fmla="*/ 13 h 27"/>
                <a:gd name="T6" fmla="*/ 14 w 27"/>
                <a:gd name="T7" fmla="*/ 1 h 27"/>
                <a:gd name="T8" fmla="*/ 26 w 27"/>
                <a:gd name="T9" fmla="*/ 14 h 27"/>
              </a:gdLst>
              <a:ahLst/>
              <a:cxnLst>
                <a:cxn ang="0">
                  <a:pos x="T0" y="T1"/>
                </a:cxn>
                <a:cxn ang="0">
                  <a:pos x="T2" y="T3"/>
                </a:cxn>
                <a:cxn ang="0">
                  <a:pos x="T4" y="T5"/>
                </a:cxn>
                <a:cxn ang="0">
                  <a:pos x="T6" y="T7"/>
                </a:cxn>
                <a:cxn ang="0">
                  <a:pos x="T8" y="T9"/>
                </a:cxn>
              </a:cxnLst>
              <a:rect l="0" t="0" r="r" b="b"/>
              <a:pathLst>
                <a:path w="27" h="27">
                  <a:moveTo>
                    <a:pt x="26" y="14"/>
                  </a:moveTo>
                  <a:cubicBezTo>
                    <a:pt x="26" y="21"/>
                    <a:pt x="20" y="27"/>
                    <a:pt x="13" y="26"/>
                  </a:cubicBezTo>
                  <a:cubicBezTo>
                    <a:pt x="6" y="26"/>
                    <a:pt x="0" y="20"/>
                    <a:pt x="1" y="13"/>
                  </a:cubicBezTo>
                  <a:cubicBezTo>
                    <a:pt x="1" y="6"/>
                    <a:pt x="7" y="0"/>
                    <a:pt x="14" y="1"/>
                  </a:cubicBezTo>
                  <a:cubicBezTo>
                    <a:pt x="21" y="1"/>
                    <a:pt x="27" y="7"/>
                    <a:pt x="26" y="14"/>
                  </a:cubicBezTo>
                </a:path>
              </a:pathLst>
            </a:custGeom>
            <a:solidFill>
              <a:srgbClr val="59A4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463" name="Oval 114"/>
            <p:cNvSpPr>
              <a:spLocks noChangeArrowheads="1"/>
            </p:cNvSpPr>
            <p:nvPr/>
          </p:nvSpPr>
          <p:spPr bwMode="auto">
            <a:xfrm>
              <a:off x="6383338" y="6545264"/>
              <a:ext cx="107950" cy="111125"/>
            </a:xfrm>
            <a:prstGeom prst="ellipse">
              <a:avLst/>
            </a:prstGeom>
            <a:solidFill>
              <a:srgbClr val="59A4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464" name="Freeform 115"/>
            <p:cNvSpPr/>
            <p:nvPr/>
          </p:nvSpPr>
          <p:spPr bwMode="auto">
            <a:xfrm>
              <a:off x="6365876" y="6731001"/>
              <a:ext cx="96838" cy="30163"/>
            </a:xfrm>
            <a:custGeom>
              <a:avLst/>
              <a:gdLst>
                <a:gd name="T0" fmla="*/ 23 w 23"/>
                <a:gd name="T1" fmla="*/ 7 h 7"/>
                <a:gd name="T2" fmla="*/ 11 w 23"/>
                <a:gd name="T3" fmla="*/ 0 h 7"/>
                <a:gd name="T4" fmla="*/ 0 w 23"/>
                <a:gd name="T5" fmla="*/ 7 h 7"/>
                <a:gd name="T6" fmla="*/ 23 w 23"/>
                <a:gd name="T7" fmla="*/ 7 h 7"/>
              </a:gdLst>
              <a:ahLst/>
              <a:cxnLst>
                <a:cxn ang="0">
                  <a:pos x="T0" y="T1"/>
                </a:cxn>
                <a:cxn ang="0">
                  <a:pos x="T2" y="T3"/>
                </a:cxn>
                <a:cxn ang="0">
                  <a:pos x="T4" y="T5"/>
                </a:cxn>
                <a:cxn ang="0">
                  <a:pos x="T6" y="T7"/>
                </a:cxn>
              </a:cxnLst>
              <a:rect l="0" t="0" r="r" b="b"/>
              <a:pathLst>
                <a:path w="23" h="7">
                  <a:moveTo>
                    <a:pt x="23" y="7"/>
                  </a:moveTo>
                  <a:cubicBezTo>
                    <a:pt x="20" y="3"/>
                    <a:pt x="16" y="0"/>
                    <a:pt x="11" y="0"/>
                  </a:cubicBezTo>
                  <a:cubicBezTo>
                    <a:pt x="6" y="0"/>
                    <a:pt x="2" y="3"/>
                    <a:pt x="0" y="7"/>
                  </a:cubicBezTo>
                  <a:lnTo>
                    <a:pt x="23" y="7"/>
                  </a:lnTo>
                  <a:close/>
                </a:path>
              </a:pathLst>
            </a:custGeom>
            <a:solidFill>
              <a:srgbClr val="59A4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465" name="Oval 116"/>
            <p:cNvSpPr>
              <a:spLocks noChangeArrowheads="1"/>
            </p:cNvSpPr>
            <p:nvPr/>
          </p:nvSpPr>
          <p:spPr bwMode="auto">
            <a:xfrm>
              <a:off x="6532563" y="6607176"/>
              <a:ext cx="107950" cy="114300"/>
            </a:xfrm>
            <a:prstGeom prst="ellipse">
              <a:avLst/>
            </a:prstGeom>
            <a:solidFill>
              <a:srgbClr val="59A4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466" name="Oval 117"/>
            <p:cNvSpPr>
              <a:spLocks noChangeArrowheads="1"/>
            </p:cNvSpPr>
            <p:nvPr/>
          </p:nvSpPr>
          <p:spPr bwMode="auto">
            <a:xfrm>
              <a:off x="6716713" y="6616701"/>
              <a:ext cx="107950" cy="114300"/>
            </a:xfrm>
            <a:prstGeom prst="ellipse">
              <a:avLst/>
            </a:prstGeom>
            <a:solidFill>
              <a:srgbClr val="59A4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467" name="Freeform 118"/>
            <p:cNvSpPr/>
            <p:nvPr/>
          </p:nvSpPr>
          <p:spPr bwMode="auto">
            <a:xfrm>
              <a:off x="6829426" y="6738939"/>
              <a:ext cx="82550" cy="22225"/>
            </a:xfrm>
            <a:custGeom>
              <a:avLst/>
              <a:gdLst>
                <a:gd name="T0" fmla="*/ 20 w 20"/>
                <a:gd name="T1" fmla="*/ 5 h 5"/>
                <a:gd name="T2" fmla="*/ 10 w 20"/>
                <a:gd name="T3" fmla="*/ 0 h 5"/>
                <a:gd name="T4" fmla="*/ 0 w 20"/>
                <a:gd name="T5" fmla="*/ 5 h 5"/>
                <a:gd name="T6" fmla="*/ 20 w 20"/>
                <a:gd name="T7" fmla="*/ 5 h 5"/>
              </a:gdLst>
              <a:ahLst/>
              <a:cxnLst>
                <a:cxn ang="0">
                  <a:pos x="T0" y="T1"/>
                </a:cxn>
                <a:cxn ang="0">
                  <a:pos x="T2" y="T3"/>
                </a:cxn>
                <a:cxn ang="0">
                  <a:pos x="T4" y="T5"/>
                </a:cxn>
                <a:cxn ang="0">
                  <a:pos x="T6" y="T7"/>
                </a:cxn>
              </a:cxnLst>
              <a:rect l="0" t="0" r="r" b="b"/>
              <a:pathLst>
                <a:path w="20" h="5">
                  <a:moveTo>
                    <a:pt x="20" y="5"/>
                  </a:moveTo>
                  <a:cubicBezTo>
                    <a:pt x="18" y="2"/>
                    <a:pt x="14" y="0"/>
                    <a:pt x="10" y="0"/>
                  </a:cubicBezTo>
                  <a:cubicBezTo>
                    <a:pt x="6" y="0"/>
                    <a:pt x="2" y="2"/>
                    <a:pt x="0" y="5"/>
                  </a:cubicBezTo>
                  <a:cubicBezTo>
                    <a:pt x="20" y="5"/>
                    <a:pt x="20" y="5"/>
                    <a:pt x="20" y="5"/>
                  </a:cubicBezTo>
                </a:path>
              </a:pathLst>
            </a:custGeom>
            <a:solidFill>
              <a:srgbClr val="59A4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468" name="Oval 119"/>
            <p:cNvSpPr>
              <a:spLocks noChangeArrowheads="1"/>
            </p:cNvSpPr>
            <p:nvPr/>
          </p:nvSpPr>
          <p:spPr bwMode="auto">
            <a:xfrm>
              <a:off x="6924676" y="6602414"/>
              <a:ext cx="104775" cy="111125"/>
            </a:xfrm>
            <a:prstGeom prst="ellipse">
              <a:avLst/>
            </a:prstGeom>
            <a:solidFill>
              <a:srgbClr val="59A4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469" name="Freeform 120"/>
            <p:cNvSpPr/>
            <p:nvPr/>
          </p:nvSpPr>
          <p:spPr bwMode="auto">
            <a:xfrm>
              <a:off x="6719888" y="6408739"/>
              <a:ext cx="117475" cy="127000"/>
            </a:xfrm>
            <a:custGeom>
              <a:avLst/>
              <a:gdLst>
                <a:gd name="T0" fmla="*/ 26 w 28"/>
                <a:gd name="T1" fmla="*/ 11 h 29"/>
                <a:gd name="T2" fmla="*/ 17 w 28"/>
                <a:gd name="T3" fmla="*/ 27 h 29"/>
                <a:gd name="T4" fmla="*/ 2 w 28"/>
                <a:gd name="T5" fmla="*/ 18 h 29"/>
                <a:gd name="T6" fmla="*/ 11 w 28"/>
                <a:gd name="T7" fmla="*/ 2 h 29"/>
                <a:gd name="T8" fmla="*/ 26 w 28"/>
                <a:gd name="T9" fmla="*/ 11 h 29"/>
              </a:gdLst>
              <a:ahLst/>
              <a:cxnLst>
                <a:cxn ang="0">
                  <a:pos x="T0" y="T1"/>
                </a:cxn>
                <a:cxn ang="0">
                  <a:pos x="T2" y="T3"/>
                </a:cxn>
                <a:cxn ang="0">
                  <a:pos x="T4" y="T5"/>
                </a:cxn>
                <a:cxn ang="0">
                  <a:pos x="T6" y="T7"/>
                </a:cxn>
                <a:cxn ang="0">
                  <a:pos x="T8" y="T9"/>
                </a:cxn>
              </a:cxnLst>
              <a:rect l="0" t="0" r="r" b="b"/>
              <a:pathLst>
                <a:path w="28" h="29">
                  <a:moveTo>
                    <a:pt x="26" y="11"/>
                  </a:moveTo>
                  <a:cubicBezTo>
                    <a:pt x="28" y="18"/>
                    <a:pt x="24" y="25"/>
                    <a:pt x="17" y="27"/>
                  </a:cubicBezTo>
                  <a:cubicBezTo>
                    <a:pt x="10" y="29"/>
                    <a:pt x="3" y="24"/>
                    <a:pt x="2" y="18"/>
                  </a:cubicBezTo>
                  <a:cubicBezTo>
                    <a:pt x="0" y="11"/>
                    <a:pt x="4" y="4"/>
                    <a:pt x="11" y="2"/>
                  </a:cubicBezTo>
                  <a:cubicBezTo>
                    <a:pt x="18" y="0"/>
                    <a:pt x="25" y="4"/>
                    <a:pt x="26" y="11"/>
                  </a:cubicBezTo>
                </a:path>
              </a:pathLst>
            </a:custGeom>
            <a:solidFill>
              <a:srgbClr val="59A4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470" name="Freeform 121"/>
            <p:cNvSpPr>
              <a:spLocks noEditPoints="1"/>
            </p:cNvSpPr>
            <p:nvPr/>
          </p:nvSpPr>
          <p:spPr bwMode="auto">
            <a:xfrm>
              <a:off x="7062788" y="6691314"/>
              <a:ext cx="0" cy="12700"/>
            </a:xfrm>
            <a:custGeom>
              <a:avLst/>
              <a:gdLst>
                <a:gd name="T0" fmla="*/ 3 h 3"/>
                <a:gd name="T1" fmla="*/ 3 h 3"/>
                <a:gd name="T2" fmla="*/ 3 h 3"/>
                <a:gd name="T3" fmla="*/ 3 h 3"/>
                <a:gd name="T4" fmla="*/ 3 h 3"/>
                <a:gd name="T5" fmla="*/ 3 h 3"/>
                <a:gd name="T6" fmla="*/ 3 h 3"/>
                <a:gd name="T7" fmla="*/ 3 h 3"/>
                <a:gd name="T8" fmla="*/ 3 h 3"/>
                <a:gd name="T9" fmla="*/ 2 h 3"/>
                <a:gd name="T10" fmla="*/ 2 h 3"/>
                <a:gd name="T11" fmla="*/ 2 h 3"/>
                <a:gd name="T12" fmla="*/ 2 h 3"/>
                <a:gd name="T13" fmla="*/ 2 h 3"/>
                <a:gd name="T14" fmla="*/ 2 h 3"/>
                <a:gd name="T15" fmla="*/ 2 h 3"/>
                <a:gd name="T16" fmla="*/ 2 h 3"/>
                <a:gd name="T17" fmla="*/ 2 h 3"/>
                <a:gd name="T18" fmla="*/ 2 h 3"/>
                <a:gd name="T19" fmla="*/ 2 h 3"/>
                <a:gd name="T20" fmla="*/ 1 h 3"/>
                <a:gd name="T21" fmla="*/ 1 h 3"/>
                <a:gd name="T22" fmla="*/ 1 h 3"/>
                <a:gd name="T23" fmla="*/ 1 h 3"/>
                <a:gd name="T24" fmla="*/ 1 h 3"/>
                <a:gd name="T25" fmla="*/ 1 h 3"/>
                <a:gd name="T26" fmla="*/ 1 h 3"/>
                <a:gd name="T27" fmla="*/ 1 h 3"/>
                <a:gd name="T28" fmla="*/ 1 h 3"/>
                <a:gd name="T29" fmla="*/ 1 h 3"/>
                <a:gd name="T30" fmla="*/ 0 h 3"/>
                <a:gd name="T31" fmla="*/ 0 h 3"/>
              </a:gdLst>
              <a:ahLst/>
              <a:cxnLst>
                <a:cxn ang="0">
                  <a:pos x="0" y="T0"/>
                </a:cxn>
                <a:cxn ang="0">
                  <a:pos x="0" y="T1"/>
                </a:cxn>
                <a:cxn ang="0">
                  <a:pos x="0" y="T2"/>
                </a:cxn>
                <a:cxn ang="0">
                  <a:pos x="0" y="T3"/>
                </a:cxn>
                <a:cxn ang="0">
                  <a:pos x="0" y="T4"/>
                </a:cxn>
                <a:cxn ang="0">
                  <a:pos x="0" y="T5"/>
                </a:cxn>
                <a:cxn ang="0">
                  <a:pos x="0" y="T6"/>
                </a:cxn>
                <a:cxn ang="0">
                  <a:pos x="0" y="T7"/>
                </a:cxn>
                <a:cxn ang="0">
                  <a:pos x="0" y="T8"/>
                </a:cxn>
                <a:cxn ang="0">
                  <a:pos x="0" y="T9"/>
                </a:cxn>
                <a:cxn ang="0">
                  <a:pos x="0" y="T10"/>
                </a:cxn>
                <a:cxn ang="0">
                  <a:pos x="0" y="T11"/>
                </a:cxn>
                <a:cxn ang="0">
                  <a:pos x="0" y="T12"/>
                </a:cxn>
                <a:cxn ang="0">
                  <a:pos x="0" y="T13"/>
                </a:cxn>
                <a:cxn ang="0">
                  <a:pos x="0" y="T14"/>
                </a:cxn>
                <a:cxn ang="0">
                  <a:pos x="0" y="T15"/>
                </a:cxn>
                <a:cxn ang="0">
                  <a:pos x="0" y="T16"/>
                </a:cxn>
                <a:cxn ang="0">
                  <a:pos x="0" y="T17"/>
                </a:cxn>
                <a:cxn ang="0">
                  <a:pos x="0" y="T18"/>
                </a:cxn>
                <a:cxn ang="0">
                  <a:pos x="0" y="T19"/>
                </a:cxn>
                <a:cxn ang="0">
                  <a:pos x="0" y="T20"/>
                </a:cxn>
                <a:cxn ang="0">
                  <a:pos x="0" y="T21"/>
                </a:cxn>
                <a:cxn ang="0">
                  <a:pos x="0" y="T22"/>
                </a:cxn>
                <a:cxn ang="0">
                  <a:pos x="0" y="T23"/>
                </a:cxn>
                <a:cxn ang="0">
                  <a:pos x="0" y="T24"/>
                </a:cxn>
                <a:cxn ang="0">
                  <a:pos x="0" y="T25"/>
                </a:cxn>
                <a:cxn ang="0">
                  <a:pos x="0" y="T26"/>
                </a:cxn>
                <a:cxn ang="0">
                  <a:pos x="0" y="T27"/>
                </a:cxn>
                <a:cxn ang="0">
                  <a:pos x="0" y="T28"/>
                </a:cxn>
                <a:cxn ang="0">
                  <a:pos x="0" y="T29"/>
                </a:cxn>
                <a:cxn ang="0">
                  <a:pos x="0" y="T30"/>
                </a:cxn>
                <a:cxn ang="0">
                  <a:pos x="0" y="T31"/>
                </a:cxn>
              </a:cxnLst>
              <a:rect l="0" t="0" r="r" b="b"/>
              <a:pathLst>
                <a:path h="3">
                  <a:moveTo>
                    <a:pt x="0" y="3"/>
                  </a:moveTo>
                  <a:cubicBezTo>
                    <a:pt x="0" y="3"/>
                    <a:pt x="0" y="3"/>
                    <a:pt x="0" y="3"/>
                  </a:cubicBezTo>
                  <a:cubicBezTo>
                    <a:pt x="0" y="3"/>
                    <a:pt x="0" y="3"/>
                    <a:pt x="0" y="3"/>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0"/>
                  </a:moveTo>
                  <a:cubicBezTo>
                    <a:pt x="0" y="0"/>
                    <a:pt x="0" y="0"/>
                    <a:pt x="0" y="0"/>
                  </a:cubicBezTo>
                  <a:cubicBezTo>
                    <a:pt x="0" y="0"/>
                    <a:pt x="0" y="0"/>
                    <a:pt x="0" y="0"/>
                  </a:cubicBezTo>
                </a:path>
              </a:pathLst>
            </a:custGeom>
            <a:solidFill>
              <a:srgbClr val="D4F1F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471" name="Freeform 122"/>
            <p:cNvSpPr>
              <a:spLocks noEditPoints="1"/>
            </p:cNvSpPr>
            <p:nvPr/>
          </p:nvSpPr>
          <p:spPr bwMode="auto">
            <a:xfrm>
              <a:off x="6716713" y="6505576"/>
              <a:ext cx="346075" cy="255588"/>
            </a:xfrm>
            <a:custGeom>
              <a:avLst/>
              <a:gdLst>
                <a:gd name="T0" fmla="*/ 63 w 83"/>
                <a:gd name="T1" fmla="*/ 47 h 58"/>
                <a:gd name="T2" fmla="*/ 50 w 83"/>
                <a:gd name="T3" fmla="*/ 34 h 58"/>
                <a:gd name="T4" fmla="*/ 63 w 83"/>
                <a:gd name="T5" fmla="*/ 22 h 58"/>
                <a:gd name="T6" fmla="*/ 75 w 83"/>
                <a:gd name="T7" fmla="*/ 34 h 58"/>
                <a:gd name="T8" fmla="*/ 63 w 83"/>
                <a:gd name="T9" fmla="*/ 47 h 58"/>
                <a:gd name="T10" fmla="*/ 39 w 83"/>
                <a:gd name="T11" fmla="*/ 0 h 58"/>
                <a:gd name="T12" fmla="*/ 39 w 83"/>
                <a:gd name="T13" fmla="*/ 2 h 58"/>
                <a:gd name="T14" fmla="*/ 26 w 83"/>
                <a:gd name="T15" fmla="*/ 39 h 58"/>
                <a:gd name="T16" fmla="*/ 13 w 83"/>
                <a:gd name="T17" fmla="*/ 51 h 58"/>
                <a:gd name="T18" fmla="*/ 13 w 83"/>
                <a:gd name="T19" fmla="*/ 51 h 58"/>
                <a:gd name="T20" fmla="*/ 0 w 83"/>
                <a:gd name="T21" fmla="*/ 58 h 58"/>
                <a:gd name="T22" fmla="*/ 27 w 83"/>
                <a:gd name="T23" fmla="*/ 58 h 58"/>
                <a:gd name="T24" fmla="*/ 37 w 83"/>
                <a:gd name="T25" fmla="*/ 53 h 58"/>
                <a:gd name="T26" fmla="*/ 47 w 83"/>
                <a:gd name="T27" fmla="*/ 58 h 58"/>
                <a:gd name="T28" fmla="*/ 81 w 83"/>
                <a:gd name="T29" fmla="*/ 58 h 58"/>
                <a:gd name="T30" fmla="*/ 83 w 83"/>
                <a:gd name="T31" fmla="*/ 45 h 58"/>
                <a:gd name="T32" fmla="*/ 83 w 83"/>
                <a:gd name="T33" fmla="*/ 45 h 58"/>
                <a:gd name="T34" fmla="*/ 83 w 83"/>
                <a:gd name="T35" fmla="*/ 45 h 58"/>
                <a:gd name="T36" fmla="*/ 83 w 83"/>
                <a:gd name="T37" fmla="*/ 45 h 58"/>
                <a:gd name="T38" fmla="*/ 83 w 83"/>
                <a:gd name="T39" fmla="*/ 45 h 58"/>
                <a:gd name="T40" fmla="*/ 83 w 83"/>
                <a:gd name="T41" fmla="*/ 45 h 58"/>
                <a:gd name="T42" fmla="*/ 83 w 83"/>
                <a:gd name="T43" fmla="*/ 45 h 58"/>
                <a:gd name="T44" fmla="*/ 83 w 83"/>
                <a:gd name="T45" fmla="*/ 45 h 58"/>
                <a:gd name="T46" fmla="*/ 83 w 83"/>
                <a:gd name="T47" fmla="*/ 45 h 58"/>
                <a:gd name="T48" fmla="*/ 83 w 83"/>
                <a:gd name="T49" fmla="*/ 45 h 58"/>
                <a:gd name="T50" fmla="*/ 83 w 83"/>
                <a:gd name="T51" fmla="*/ 45 h 58"/>
                <a:gd name="T52" fmla="*/ 83 w 83"/>
                <a:gd name="T53" fmla="*/ 45 h 58"/>
                <a:gd name="T54" fmla="*/ 83 w 83"/>
                <a:gd name="T55" fmla="*/ 44 h 58"/>
                <a:gd name="T56" fmla="*/ 83 w 83"/>
                <a:gd name="T57" fmla="*/ 44 h 58"/>
                <a:gd name="T58" fmla="*/ 83 w 83"/>
                <a:gd name="T59" fmla="*/ 44 h 58"/>
                <a:gd name="T60" fmla="*/ 83 w 83"/>
                <a:gd name="T61" fmla="*/ 44 h 58"/>
                <a:gd name="T62" fmla="*/ 83 w 83"/>
                <a:gd name="T63" fmla="*/ 44 h 58"/>
                <a:gd name="T64" fmla="*/ 83 w 83"/>
                <a:gd name="T65" fmla="*/ 44 h 58"/>
                <a:gd name="T66" fmla="*/ 83 w 83"/>
                <a:gd name="T67" fmla="*/ 44 h 58"/>
                <a:gd name="T68" fmla="*/ 83 w 83"/>
                <a:gd name="T69" fmla="*/ 44 h 58"/>
                <a:gd name="T70" fmla="*/ 83 w 83"/>
                <a:gd name="T71" fmla="*/ 44 h 58"/>
                <a:gd name="T72" fmla="*/ 83 w 83"/>
                <a:gd name="T73" fmla="*/ 44 h 58"/>
                <a:gd name="T74" fmla="*/ 83 w 83"/>
                <a:gd name="T75" fmla="*/ 44 h 58"/>
                <a:gd name="T76" fmla="*/ 83 w 83"/>
                <a:gd name="T77" fmla="*/ 44 h 58"/>
                <a:gd name="T78" fmla="*/ 83 w 83"/>
                <a:gd name="T79" fmla="*/ 44 h 58"/>
                <a:gd name="T80" fmla="*/ 83 w 83"/>
                <a:gd name="T81" fmla="*/ 44 h 58"/>
                <a:gd name="T82" fmla="*/ 83 w 83"/>
                <a:gd name="T83" fmla="*/ 43 h 58"/>
                <a:gd name="T84" fmla="*/ 83 w 83"/>
                <a:gd name="T85" fmla="*/ 43 h 58"/>
                <a:gd name="T86" fmla="*/ 83 w 83"/>
                <a:gd name="T87" fmla="*/ 43 h 58"/>
                <a:gd name="T88" fmla="*/ 83 w 83"/>
                <a:gd name="T89" fmla="*/ 43 h 58"/>
                <a:gd name="T90" fmla="*/ 83 w 83"/>
                <a:gd name="T91" fmla="*/ 43 h 58"/>
                <a:gd name="T92" fmla="*/ 83 w 83"/>
                <a:gd name="T93" fmla="*/ 43 h 58"/>
                <a:gd name="T94" fmla="*/ 83 w 83"/>
                <a:gd name="T95" fmla="*/ 43 h 58"/>
                <a:gd name="T96" fmla="*/ 83 w 83"/>
                <a:gd name="T97" fmla="*/ 43 h 58"/>
                <a:gd name="T98" fmla="*/ 83 w 83"/>
                <a:gd name="T99" fmla="*/ 43 h 58"/>
                <a:gd name="T100" fmla="*/ 83 w 83"/>
                <a:gd name="T101" fmla="*/ 43 h 58"/>
                <a:gd name="T102" fmla="*/ 83 w 83"/>
                <a:gd name="T103" fmla="*/ 43 h 58"/>
                <a:gd name="T104" fmla="*/ 83 w 83"/>
                <a:gd name="T105" fmla="*/ 43 h 58"/>
                <a:gd name="T106" fmla="*/ 83 w 83"/>
                <a:gd name="T107" fmla="*/ 43 h 58"/>
                <a:gd name="T108" fmla="*/ 83 w 83"/>
                <a:gd name="T109" fmla="*/ 43 h 58"/>
                <a:gd name="T110" fmla="*/ 83 w 83"/>
                <a:gd name="T111" fmla="*/ 42 h 58"/>
                <a:gd name="T112" fmla="*/ 83 w 83"/>
                <a:gd name="T113" fmla="*/ 42 h 58"/>
                <a:gd name="T114" fmla="*/ 39 w 83"/>
                <a:gd name="T115"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3" h="58">
                  <a:moveTo>
                    <a:pt x="63" y="47"/>
                  </a:moveTo>
                  <a:cubicBezTo>
                    <a:pt x="56" y="47"/>
                    <a:pt x="50" y="42"/>
                    <a:pt x="50" y="34"/>
                  </a:cubicBezTo>
                  <a:cubicBezTo>
                    <a:pt x="50" y="27"/>
                    <a:pt x="56" y="22"/>
                    <a:pt x="63" y="22"/>
                  </a:cubicBezTo>
                  <a:cubicBezTo>
                    <a:pt x="70" y="22"/>
                    <a:pt x="75" y="27"/>
                    <a:pt x="75" y="34"/>
                  </a:cubicBezTo>
                  <a:cubicBezTo>
                    <a:pt x="75" y="42"/>
                    <a:pt x="70" y="47"/>
                    <a:pt x="63" y="47"/>
                  </a:cubicBezTo>
                  <a:moveTo>
                    <a:pt x="39" y="0"/>
                  </a:moveTo>
                  <a:cubicBezTo>
                    <a:pt x="39" y="0"/>
                    <a:pt x="39" y="1"/>
                    <a:pt x="39" y="2"/>
                  </a:cubicBezTo>
                  <a:cubicBezTo>
                    <a:pt x="39" y="16"/>
                    <a:pt x="34" y="28"/>
                    <a:pt x="26" y="39"/>
                  </a:cubicBezTo>
                  <a:cubicBezTo>
                    <a:pt x="26" y="45"/>
                    <a:pt x="20" y="51"/>
                    <a:pt x="13" y="51"/>
                  </a:cubicBezTo>
                  <a:cubicBezTo>
                    <a:pt x="13" y="51"/>
                    <a:pt x="13" y="51"/>
                    <a:pt x="13" y="51"/>
                  </a:cubicBezTo>
                  <a:cubicBezTo>
                    <a:pt x="9" y="54"/>
                    <a:pt x="5" y="56"/>
                    <a:pt x="0" y="58"/>
                  </a:cubicBezTo>
                  <a:cubicBezTo>
                    <a:pt x="27" y="58"/>
                    <a:pt x="27" y="58"/>
                    <a:pt x="27" y="58"/>
                  </a:cubicBezTo>
                  <a:cubicBezTo>
                    <a:pt x="29" y="55"/>
                    <a:pt x="33" y="53"/>
                    <a:pt x="37" y="53"/>
                  </a:cubicBezTo>
                  <a:cubicBezTo>
                    <a:pt x="41" y="53"/>
                    <a:pt x="45" y="55"/>
                    <a:pt x="47" y="58"/>
                  </a:cubicBezTo>
                  <a:cubicBezTo>
                    <a:pt x="81" y="58"/>
                    <a:pt x="81" y="58"/>
                    <a:pt x="81" y="58"/>
                  </a:cubicBezTo>
                  <a:cubicBezTo>
                    <a:pt x="82" y="54"/>
                    <a:pt x="83" y="50"/>
                    <a:pt x="83" y="45"/>
                  </a:cubicBezTo>
                  <a:cubicBezTo>
                    <a:pt x="83" y="45"/>
                    <a:pt x="83" y="45"/>
                    <a:pt x="83" y="45"/>
                  </a:cubicBezTo>
                  <a:cubicBezTo>
                    <a:pt x="83" y="45"/>
                    <a:pt x="83" y="45"/>
                    <a:pt x="83" y="45"/>
                  </a:cubicBezTo>
                  <a:cubicBezTo>
                    <a:pt x="83" y="45"/>
                    <a:pt x="83" y="45"/>
                    <a:pt x="83" y="45"/>
                  </a:cubicBezTo>
                  <a:cubicBezTo>
                    <a:pt x="83" y="45"/>
                    <a:pt x="83" y="45"/>
                    <a:pt x="83" y="45"/>
                  </a:cubicBezTo>
                  <a:cubicBezTo>
                    <a:pt x="83" y="45"/>
                    <a:pt x="83" y="45"/>
                    <a:pt x="83" y="45"/>
                  </a:cubicBezTo>
                  <a:cubicBezTo>
                    <a:pt x="83" y="45"/>
                    <a:pt x="83" y="45"/>
                    <a:pt x="83" y="45"/>
                  </a:cubicBezTo>
                  <a:cubicBezTo>
                    <a:pt x="83" y="45"/>
                    <a:pt x="83" y="45"/>
                    <a:pt x="83" y="45"/>
                  </a:cubicBezTo>
                  <a:cubicBezTo>
                    <a:pt x="83" y="45"/>
                    <a:pt x="83" y="45"/>
                    <a:pt x="83" y="45"/>
                  </a:cubicBezTo>
                  <a:cubicBezTo>
                    <a:pt x="83" y="45"/>
                    <a:pt x="83" y="45"/>
                    <a:pt x="83" y="45"/>
                  </a:cubicBezTo>
                  <a:cubicBezTo>
                    <a:pt x="83" y="45"/>
                    <a:pt x="83" y="45"/>
                    <a:pt x="83" y="45"/>
                  </a:cubicBezTo>
                  <a:cubicBezTo>
                    <a:pt x="83" y="45"/>
                    <a:pt x="83" y="45"/>
                    <a:pt x="83" y="45"/>
                  </a:cubicBezTo>
                  <a:cubicBezTo>
                    <a:pt x="83" y="45"/>
                    <a:pt x="83" y="44"/>
                    <a:pt x="83" y="44"/>
                  </a:cubicBezTo>
                  <a:cubicBezTo>
                    <a:pt x="83" y="44"/>
                    <a:pt x="83" y="44"/>
                    <a:pt x="83" y="44"/>
                  </a:cubicBezTo>
                  <a:cubicBezTo>
                    <a:pt x="83" y="44"/>
                    <a:pt x="83" y="44"/>
                    <a:pt x="83" y="44"/>
                  </a:cubicBezTo>
                  <a:cubicBezTo>
                    <a:pt x="83" y="44"/>
                    <a:pt x="83" y="44"/>
                    <a:pt x="83" y="44"/>
                  </a:cubicBezTo>
                  <a:cubicBezTo>
                    <a:pt x="83" y="44"/>
                    <a:pt x="83" y="44"/>
                    <a:pt x="83" y="44"/>
                  </a:cubicBezTo>
                  <a:cubicBezTo>
                    <a:pt x="83" y="44"/>
                    <a:pt x="83" y="44"/>
                    <a:pt x="83" y="44"/>
                  </a:cubicBezTo>
                  <a:cubicBezTo>
                    <a:pt x="83" y="44"/>
                    <a:pt x="83" y="44"/>
                    <a:pt x="83" y="44"/>
                  </a:cubicBezTo>
                  <a:cubicBezTo>
                    <a:pt x="83" y="44"/>
                    <a:pt x="83" y="44"/>
                    <a:pt x="83" y="44"/>
                  </a:cubicBezTo>
                  <a:cubicBezTo>
                    <a:pt x="83" y="44"/>
                    <a:pt x="83" y="44"/>
                    <a:pt x="83" y="44"/>
                  </a:cubicBezTo>
                  <a:cubicBezTo>
                    <a:pt x="83" y="44"/>
                    <a:pt x="83" y="44"/>
                    <a:pt x="83" y="44"/>
                  </a:cubicBezTo>
                  <a:cubicBezTo>
                    <a:pt x="83" y="44"/>
                    <a:pt x="83" y="44"/>
                    <a:pt x="83" y="44"/>
                  </a:cubicBezTo>
                  <a:cubicBezTo>
                    <a:pt x="83" y="44"/>
                    <a:pt x="83" y="44"/>
                    <a:pt x="83" y="44"/>
                  </a:cubicBezTo>
                  <a:cubicBezTo>
                    <a:pt x="83" y="44"/>
                    <a:pt x="83" y="44"/>
                    <a:pt x="83" y="44"/>
                  </a:cubicBezTo>
                  <a:cubicBezTo>
                    <a:pt x="83" y="44"/>
                    <a:pt x="83" y="44"/>
                    <a:pt x="83" y="44"/>
                  </a:cubicBezTo>
                  <a:cubicBezTo>
                    <a:pt x="83" y="44"/>
                    <a:pt x="83" y="43"/>
                    <a:pt x="83" y="43"/>
                  </a:cubicBezTo>
                  <a:cubicBezTo>
                    <a:pt x="83" y="43"/>
                    <a:pt x="83" y="43"/>
                    <a:pt x="83" y="43"/>
                  </a:cubicBezTo>
                  <a:cubicBezTo>
                    <a:pt x="83" y="43"/>
                    <a:pt x="83" y="43"/>
                    <a:pt x="83" y="43"/>
                  </a:cubicBezTo>
                  <a:cubicBezTo>
                    <a:pt x="83" y="43"/>
                    <a:pt x="83" y="43"/>
                    <a:pt x="83" y="43"/>
                  </a:cubicBezTo>
                  <a:cubicBezTo>
                    <a:pt x="83" y="43"/>
                    <a:pt x="83" y="43"/>
                    <a:pt x="83" y="43"/>
                  </a:cubicBezTo>
                  <a:cubicBezTo>
                    <a:pt x="83" y="43"/>
                    <a:pt x="83" y="43"/>
                    <a:pt x="83" y="43"/>
                  </a:cubicBezTo>
                  <a:cubicBezTo>
                    <a:pt x="83" y="43"/>
                    <a:pt x="83" y="43"/>
                    <a:pt x="83" y="43"/>
                  </a:cubicBezTo>
                  <a:cubicBezTo>
                    <a:pt x="83" y="43"/>
                    <a:pt x="83" y="43"/>
                    <a:pt x="83" y="43"/>
                  </a:cubicBezTo>
                  <a:cubicBezTo>
                    <a:pt x="83" y="43"/>
                    <a:pt x="83" y="43"/>
                    <a:pt x="83" y="43"/>
                  </a:cubicBezTo>
                  <a:cubicBezTo>
                    <a:pt x="83" y="43"/>
                    <a:pt x="83" y="43"/>
                    <a:pt x="83" y="43"/>
                  </a:cubicBezTo>
                  <a:cubicBezTo>
                    <a:pt x="83" y="43"/>
                    <a:pt x="83" y="43"/>
                    <a:pt x="83" y="43"/>
                  </a:cubicBezTo>
                  <a:cubicBezTo>
                    <a:pt x="83" y="43"/>
                    <a:pt x="83" y="43"/>
                    <a:pt x="83" y="43"/>
                  </a:cubicBezTo>
                  <a:cubicBezTo>
                    <a:pt x="83" y="43"/>
                    <a:pt x="83" y="43"/>
                    <a:pt x="83" y="43"/>
                  </a:cubicBezTo>
                  <a:cubicBezTo>
                    <a:pt x="83" y="43"/>
                    <a:pt x="83" y="43"/>
                    <a:pt x="83" y="43"/>
                  </a:cubicBezTo>
                  <a:cubicBezTo>
                    <a:pt x="83" y="43"/>
                    <a:pt x="83" y="42"/>
                    <a:pt x="83" y="42"/>
                  </a:cubicBezTo>
                  <a:cubicBezTo>
                    <a:pt x="83" y="42"/>
                    <a:pt x="83" y="42"/>
                    <a:pt x="83" y="42"/>
                  </a:cubicBezTo>
                  <a:cubicBezTo>
                    <a:pt x="81" y="19"/>
                    <a:pt x="62" y="1"/>
                    <a:pt x="39" y="0"/>
                  </a:cubicBezTo>
                </a:path>
              </a:pathLst>
            </a:custGeom>
            <a:solidFill>
              <a:srgbClr val="8ECB3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472" name="Freeform 123"/>
            <p:cNvSpPr>
              <a:spLocks noEditPoints="1"/>
            </p:cNvSpPr>
            <p:nvPr/>
          </p:nvSpPr>
          <p:spPr bwMode="auto">
            <a:xfrm>
              <a:off x="6645276" y="6245226"/>
              <a:ext cx="233363" cy="515938"/>
            </a:xfrm>
            <a:custGeom>
              <a:avLst/>
              <a:gdLst>
                <a:gd name="T0" fmla="*/ 32 w 56"/>
                <a:gd name="T1" fmla="*/ 64 h 117"/>
                <a:gd name="T2" fmla="*/ 20 w 56"/>
                <a:gd name="T3" fmla="*/ 55 h 117"/>
                <a:gd name="T4" fmla="*/ 29 w 56"/>
                <a:gd name="T5" fmla="*/ 39 h 117"/>
                <a:gd name="T6" fmla="*/ 32 w 56"/>
                <a:gd name="T7" fmla="*/ 39 h 117"/>
                <a:gd name="T8" fmla="*/ 44 w 56"/>
                <a:gd name="T9" fmla="*/ 48 h 117"/>
                <a:gd name="T10" fmla="*/ 35 w 56"/>
                <a:gd name="T11" fmla="*/ 64 h 117"/>
                <a:gd name="T12" fmla="*/ 32 w 56"/>
                <a:gd name="T13" fmla="*/ 64 h 117"/>
                <a:gd name="T14" fmla="*/ 0 w 56"/>
                <a:gd name="T15" fmla="*/ 0 h 117"/>
                <a:gd name="T16" fmla="*/ 0 w 56"/>
                <a:gd name="T17" fmla="*/ 9 h 117"/>
                <a:gd name="T18" fmla="*/ 1 w 56"/>
                <a:gd name="T19" fmla="*/ 9 h 117"/>
                <a:gd name="T20" fmla="*/ 14 w 56"/>
                <a:gd name="T21" fmla="*/ 22 h 117"/>
                <a:gd name="T22" fmla="*/ 1 w 56"/>
                <a:gd name="T23" fmla="*/ 35 h 117"/>
                <a:gd name="T24" fmla="*/ 0 w 56"/>
                <a:gd name="T25" fmla="*/ 35 h 117"/>
                <a:gd name="T26" fmla="*/ 0 w 56"/>
                <a:gd name="T27" fmla="*/ 51 h 117"/>
                <a:gd name="T28" fmla="*/ 6 w 56"/>
                <a:gd name="T29" fmla="*/ 63 h 117"/>
                <a:gd name="T30" fmla="*/ 0 w 56"/>
                <a:gd name="T31" fmla="*/ 74 h 117"/>
                <a:gd name="T32" fmla="*/ 0 w 56"/>
                <a:gd name="T33" fmla="*/ 117 h 117"/>
                <a:gd name="T34" fmla="*/ 17 w 56"/>
                <a:gd name="T35" fmla="*/ 117 h 117"/>
                <a:gd name="T36" fmla="*/ 30 w 56"/>
                <a:gd name="T37" fmla="*/ 110 h 117"/>
                <a:gd name="T38" fmla="*/ 17 w 56"/>
                <a:gd name="T39" fmla="*/ 97 h 117"/>
                <a:gd name="T40" fmla="*/ 30 w 56"/>
                <a:gd name="T41" fmla="*/ 84 h 117"/>
                <a:gd name="T42" fmla="*/ 43 w 56"/>
                <a:gd name="T43" fmla="*/ 97 h 117"/>
                <a:gd name="T44" fmla="*/ 43 w 56"/>
                <a:gd name="T45" fmla="*/ 98 h 117"/>
                <a:gd name="T46" fmla="*/ 56 w 56"/>
                <a:gd name="T47" fmla="*/ 61 h 117"/>
                <a:gd name="T48" fmla="*/ 56 w 56"/>
                <a:gd name="T49" fmla="*/ 59 h 117"/>
                <a:gd name="T50" fmla="*/ 56 w 56"/>
                <a:gd name="T51" fmla="*/ 59 h 117"/>
                <a:gd name="T52" fmla="*/ 0 w 56"/>
                <a:gd name="T53"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6" h="117">
                  <a:moveTo>
                    <a:pt x="32" y="64"/>
                  </a:moveTo>
                  <a:cubicBezTo>
                    <a:pt x="26" y="64"/>
                    <a:pt x="21" y="60"/>
                    <a:pt x="20" y="55"/>
                  </a:cubicBezTo>
                  <a:cubicBezTo>
                    <a:pt x="18" y="48"/>
                    <a:pt x="22" y="41"/>
                    <a:pt x="29" y="39"/>
                  </a:cubicBezTo>
                  <a:cubicBezTo>
                    <a:pt x="30" y="39"/>
                    <a:pt x="31" y="39"/>
                    <a:pt x="32" y="39"/>
                  </a:cubicBezTo>
                  <a:cubicBezTo>
                    <a:pt x="38" y="39"/>
                    <a:pt x="43" y="42"/>
                    <a:pt x="44" y="48"/>
                  </a:cubicBezTo>
                  <a:cubicBezTo>
                    <a:pt x="46" y="55"/>
                    <a:pt x="42" y="62"/>
                    <a:pt x="35" y="64"/>
                  </a:cubicBezTo>
                  <a:cubicBezTo>
                    <a:pt x="34" y="64"/>
                    <a:pt x="33" y="64"/>
                    <a:pt x="32" y="64"/>
                  </a:cubicBezTo>
                  <a:moveTo>
                    <a:pt x="0" y="0"/>
                  </a:moveTo>
                  <a:cubicBezTo>
                    <a:pt x="0" y="9"/>
                    <a:pt x="0" y="9"/>
                    <a:pt x="0" y="9"/>
                  </a:cubicBezTo>
                  <a:cubicBezTo>
                    <a:pt x="0" y="9"/>
                    <a:pt x="1" y="9"/>
                    <a:pt x="1" y="9"/>
                  </a:cubicBezTo>
                  <a:cubicBezTo>
                    <a:pt x="8" y="9"/>
                    <a:pt x="14" y="15"/>
                    <a:pt x="14" y="22"/>
                  </a:cubicBezTo>
                  <a:cubicBezTo>
                    <a:pt x="14" y="29"/>
                    <a:pt x="8" y="35"/>
                    <a:pt x="1" y="35"/>
                  </a:cubicBezTo>
                  <a:cubicBezTo>
                    <a:pt x="1" y="35"/>
                    <a:pt x="0" y="35"/>
                    <a:pt x="0" y="35"/>
                  </a:cubicBezTo>
                  <a:cubicBezTo>
                    <a:pt x="0" y="51"/>
                    <a:pt x="0" y="51"/>
                    <a:pt x="0" y="51"/>
                  </a:cubicBezTo>
                  <a:cubicBezTo>
                    <a:pt x="4" y="53"/>
                    <a:pt x="7" y="58"/>
                    <a:pt x="6" y="63"/>
                  </a:cubicBezTo>
                  <a:cubicBezTo>
                    <a:pt x="6" y="68"/>
                    <a:pt x="4" y="71"/>
                    <a:pt x="0" y="74"/>
                  </a:cubicBezTo>
                  <a:cubicBezTo>
                    <a:pt x="0" y="117"/>
                    <a:pt x="0" y="117"/>
                    <a:pt x="0" y="117"/>
                  </a:cubicBezTo>
                  <a:cubicBezTo>
                    <a:pt x="17" y="117"/>
                    <a:pt x="17" y="117"/>
                    <a:pt x="17" y="117"/>
                  </a:cubicBezTo>
                  <a:cubicBezTo>
                    <a:pt x="22" y="115"/>
                    <a:pt x="26" y="113"/>
                    <a:pt x="30" y="110"/>
                  </a:cubicBezTo>
                  <a:cubicBezTo>
                    <a:pt x="23" y="110"/>
                    <a:pt x="17" y="104"/>
                    <a:pt x="17" y="97"/>
                  </a:cubicBezTo>
                  <a:cubicBezTo>
                    <a:pt x="17" y="90"/>
                    <a:pt x="23" y="84"/>
                    <a:pt x="30" y="84"/>
                  </a:cubicBezTo>
                  <a:cubicBezTo>
                    <a:pt x="37" y="84"/>
                    <a:pt x="43" y="90"/>
                    <a:pt x="43" y="97"/>
                  </a:cubicBezTo>
                  <a:cubicBezTo>
                    <a:pt x="43" y="97"/>
                    <a:pt x="43" y="97"/>
                    <a:pt x="43" y="98"/>
                  </a:cubicBezTo>
                  <a:cubicBezTo>
                    <a:pt x="51" y="87"/>
                    <a:pt x="56" y="75"/>
                    <a:pt x="56" y="61"/>
                  </a:cubicBezTo>
                  <a:cubicBezTo>
                    <a:pt x="56" y="60"/>
                    <a:pt x="56" y="59"/>
                    <a:pt x="56" y="59"/>
                  </a:cubicBezTo>
                  <a:cubicBezTo>
                    <a:pt x="56" y="59"/>
                    <a:pt x="56" y="59"/>
                    <a:pt x="56" y="59"/>
                  </a:cubicBezTo>
                  <a:cubicBezTo>
                    <a:pt x="55" y="28"/>
                    <a:pt x="31" y="3"/>
                    <a:pt x="0" y="0"/>
                  </a:cubicBezTo>
                </a:path>
              </a:pathLst>
            </a:custGeom>
            <a:solidFill>
              <a:srgbClr val="8ECB3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473" name="Freeform 124"/>
            <p:cNvSpPr/>
            <p:nvPr/>
          </p:nvSpPr>
          <p:spPr bwMode="auto">
            <a:xfrm>
              <a:off x="6645276" y="6284914"/>
              <a:ext cx="58738" cy="114300"/>
            </a:xfrm>
            <a:custGeom>
              <a:avLst/>
              <a:gdLst>
                <a:gd name="T0" fmla="*/ 1 w 14"/>
                <a:gd name="T1" fmla="*/ 0 h 26"/>
                <a:gd name="T2" fmla="*/ 0 w 14"/>
                <a:gd name="T3" fmla="*/ 0 h 26"/>
                <a:gd name="T4" fmla="*/ 0 w 14"/>
                <a:gd name="T5" fmla="*/ 26 h 26"/>
                <a:gd name="T6" fmla="*/ 1 w 14"/>
                <a:gd name="T7" fmla="*/ 26 h 26"/>
                <a:gd name="T8" fmla="*/ 14 w 14"/>
                <a:gd name="T9" fmla="*/ 13 h 26"/>
                <a:gd name="T10" fmla="*/ 1 w 14"/>
                <a:gd name="T11" fmla="*/ 0 h 26"/>
              </a:gdLst>
              <a:ahLst/>
              <a:cxnLst>
                <a:cxn ang="0">
                  <a:pos x="T0" y="T1"/>
                </a:cxn>
                <a:cxn ang="0">
                  <a:pos x="T2" y="T3"/>
                </a:cxn>
                <a:cxn ang="0">
                  <a:pos x="T4" y="T5"/>
                </a:cxn>
                <a:cxn ang="0">
                  <a:pos x="T6" y="T7"/>
                </a:cxn>
                <a:cxn ang="0">
                  <a:pos x="T8" y="T9"/>
                </a:cxn>
                <a:cxn ang="0">
                  <a:pos x="T10" y="T11"/>
                </a:cxn>
              </a:cxnLst>
              <a:rect l="0" t="0" r="r" b="b"/>
              <a:pathLst>
                <a:path w="14" h="26">
                  <a:moveTo>
                    <a:pt x="1" y="0"/>
                  </a:moveTo>
                  <a:cubicBezTo>
                    <a:pt x="1" y="0"/>
                    <a:pt x="0" y="0"/>
                    <a:pt x="0" y="0"/>
                  </a:cubicBezTo>
                  <a:cubicBezTo>
                    <a:pt x="0" y="26"/>
                    <a:pt x="0" y="26"/>
                    <a:pt x="0" y="26"/>
                  </a:cubicBezTo>
                  <a:cubicBezTo>
                    <a:pt x="0" y="26"/>
                    <a:pt x="1" y="26"/>
                    <a:pt x="1" y="26"/>
                  </a:cubicBezTo>
                  <a:cubicBezTo>
                    <a:pt x="8" y="26"/>
                    <a:pt x="14" y="20"/>
                    <a:pt x="14" y="13"/>
                  </a:cubicBezTo>
                  <a:cubicBezTo>
                    <a:pt x="14" y="6"/>
                    <a:pt x="8" y="0"/>
                    <a:pt x="1" y="0"/>
                  </a:cubicBezTo>
                </a:path>
              </a:pathLst>
            </a:custGeom>
            <a:solidFill>
              <a:srgbClr val="7AB63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474" name="Freeform 125"/>
            <p:cNvSpPr/>
            <p:nvPr/>
          </p:nvSpPr>
          <p:spPr bwMode="auto">
            <a:xfrm>
              <a:off x="6645276" y="6470651"/>
              <a:ext cx="28575" cy="101600"/>
            </a:xfrm>
            <a:custGeom>
              <a:avLst/>
              <a:gdLst>
                <a:gd name="T0" fmla="*/ 0 w 7"/>
                <a:gd name="T1" fmla="*/ 0 h 23"/>
                <a:gd name="T2" fmla="*/ 0 w 7"/>
                <a:gd name="T3" fmla="*/ 23 h 23"/>
                <a:gd name="T4" fmla="*/ 6 w 7"/>
                <a:gd name="T5" fmla="*/ 12 h 23"/>
                <a:gd name="T6" fmla="*/ 0 w 7"/>
                <a:gd name="T7" fmla="*/ 0 h 23"/>
              </a:gdLst>
              <a:ahLst/>
              <a:cxnLst>
                <a:cxn ang="0">
                  <a:pos x="T0" y="T1"/>
                </a:cxn>
                <a:cxn ang="0">
                  <a:pos x="T2" y="T3"/>
                </a:cxn>
                <a:cxn ang="0">
                  <a:pos x="T4" y="T5"/>
                </a:cxn>
                <a:cxn ang="0">
                  <a:pos x="T6" y="T7"/>
                </a:cxn>
              </a:cxnLst>
              <a:rect l="0" t="0" r="r" b="b"/>
              <a:pathLst>
                <a:path w="7" h="23">
                  <a:moveTo>
                    <a:pt x="0" y="0"/>
                  </a:moveTo>
                  <a:cubicBezTo>
                    <a:pt x="0" y="23"/>
                    <a:pt x="0" y="23"/>
                    <a:pt x="0" y="23"/>
                  </a:cubicBezTo>
                  <a:cubicBezTo>
                    <a:pt x="4" y="20"/>
                    <a:pt x="6" y="17"/>
                    <a:pt x="6" y="12"/>
                  </a:cubicBezTo>
                  <a:cubicBezTo>
                    <a:pt x="7" y="7"/>
                    <a:pt x="4" y="2"/>
                    <a:pt x="0" y="0"/>
                  </a:cubicBezTo>
                </a:path>
              </a:pathLst>
            </a:custGeom>
            <a:solidFill>
              <a:srgbClr val="7AB63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475" name="Freeform 126"/>
            <p:cNvSpPr/>
            <p:nvPr/>
          </p:nvSpPr>
          <p:spPr bwMode="auto">
            <a:xfrm>
              <a:off x="6716713" y="6616701"/>
              <a:ext cx="107950" cy="114300"/>
            </a:xfrm>
            <a:custGeom>
              <a:avLst/>
              <a:gdLst>
                <a:gd name="T0" fmla="*/ 13 w 26"/>
                <a:gd name="T1" fmla="*/ 0 h 26"/>
                <a:gd name="T2" fmla="*/ 0 w 26"/>
                <a:gd name="T3" fmla="*/ 13 h 26"/>
                <a:gd name="T4" fmla="*/ 13 w 26"/>
                <a:gd name="T5" fmla="*/ 26 h 26"/>
                <a:gd name="T6" fmla="*/ 13 w 26"/>
                <a:gd name="T7" fmla="*/ 26 h 26"/>
                <a:gd name="T8" fmla="*/ 26 w 26"/>
                <a:gd name="T9" fmla="*/ 14 h 26"/>
                <a:gd name="T10" fmla="*/ 26 w 26"/>
                <a:gd name="T11" fmla="*/ 13 h 26"/>
                <a:gd name="T12" fmla="*/ 13 w 26"/>
                <a:gd name="T13" fmla="*/ 0 h 26"/>
              </a:gdLst>
              <a:ahLst/>
              <a:cxnLst>
                <a:cxn ang="0">
                  <a:pos x="T0" y="T1"/>
                </a:cxn>
                <a:cxn ang="0">
                  <a:pos x="T2" y="T3"/>
                </a:cxn>
                <a:cxn ang="0">
                  <a:pos x="T4" y="T5"/>
                </a:cxn>
                <a:cxn ang="0">
                  <a:pos x="T6" y="T7"/>
                </a:cxn>
                <a:cxn ang="0">
                  <a:pos x="T8" y="T9"/>
                </a:cxn>
                <a:cxn ang="0">
                  <a:pos x="T10" y="T11"/>
                </a:cxn>
                <a:cxn ang="0">
                  <a:pos x="T12" y="T13"/>
                </a:cxn>
              </a:cxnLst>
              <a:rect l="0" t="0" r="r" b="b"/>
              <a:pathLst>
                <a:path w="26" h="26">
                  <a:moveTo>
                    <a:pt x="13" y="0"/>
                  </a:moveTo>
                  <a:cubicBezTo>
                    <a:pt x="6" y="0"/>
                    <a:pt x="0" y="6"/>
                    <a:pt x="0" y="13"/>
                  </a:cubicBezTo>
                  <a:cubicBezTo>
                    <a:pt x="0" y="20"/>
                    <a:pt x="6" y="26"/>
                    <a:pt x="13" y="26"/>
                  </a:cubicBezTo>
                  <a:cubicBezTo>
                    <a:pt x="13" y="26"/>
                    <a:pt x="13" y="26"/>
                    <a:pt x="13" y="26"/>
                  </a:cubicBezTo>
                  <a:cubicBezTo>
                    <a:pt x="20" y="26"/>
                    <a:pt x="26" y="20"/>
                    <a:pt x="26" y="14"/>
                  </a:cubicBezTo>
                  <a:cubicBezTo>
                    <a:pt x="26" y="13"/>
                    <a:pt x="26" y="13"/>
                    <a:pt x="26" y="13"/>
                  </a:cubicBezTo>
                  <a:cubicBezTo>
                    <a:pt x="26" y="6"/>
                    <a:pt x="20" y="0"/>
                    <a:pt x="13" y="0"/>
                  </a:cubicBezTo>
                </a:path>
              </a:pathLst>
            </a:custGeom>
            <a:solidFill>
              <a:srgbClr val="7AB63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476" name="Freeform 127"/>
            <p:cNvSpPr/>
            <p:nvPr/>
          </p:nvSpPr>
          <p:spPr bwMode="auto">
            <a:xfrm>
              <a:off x="6829426" y="6738939"/>
              <a:ext cx="82550" cy="22225"/>
            </a:xfrm>
            <a:custGeom>
              <a:avLst/>
              <a:gdLst>
                <a:gd name="T0" fmla="*/ 10 w 20"/>
                <a:gd name="T1" fmla="*/ 0 h 5"/>
                <a:gd name="T2" fmla="*/ 0 w 20"/>
                <a:gd name="T3" fmla="*/ 5 h 5"/>
                <a:gd name="T4" fmla="*/ 20 w 20"/>
                <a:gd name="T5" fmla="*/ 5 h 5"/>
                <a:gd name="T6" fmla="*/ 10 w 20"/>
                <a:gd name="T7" fmla="*/ 0 h 5"/>
              </a:gdLst>
              <a:ahLst/>
              <a:cxnLst>
                <a:cxn ang="0">
                  <a:pos x="T0" y="T1"/>
                </a:cxn>
                <a:cxn ang="0">
                  <a:pos x="T2" y="T3"/>
                </a:cxn>
                <a:cxn ang="0">
                  <a:pos x="T4" y="T5"/>
                </a:cxn>
                <a:cxn ang="0">
                  <a:pos x="T6" y="T7"/>
                </a:cxn>
              </a:cxnLst>
              <a:rect l="0" t="0" r="r" b="b"/>
              <a:pathLst>
                <a:path w="20" h="5">
                  <a:moveTo>
                    <a:pt x="10" y="0"/>
                  </a:moveTo>
                  <a:cubicBezTo>
                    <a:pt x="6" y="0"/>
                    <a:pt x="2" y="2"/>
                    <a:pt x="0" y="5"/>
                  </a:cubicBezTo>
                  <a:cubicBezTo>
                    <a:pt x="20" y="5"/>
                    <a:pt x="20" y="5"/>
                    <a:pt x="20" y="5"/>
                  </a:cubicBezTo>
                  <a:cubicBezTo>
                    <a:pt x="18" y="2"/>
                    <a:pt x="14" y="0"/>
                    <a:pt x="10" y="0"/>
                  </a:cubicBezTo>
                </a:path>
              </a:pathLst>
            </a:custGeom>
            <a:solidFill>
              <a:srgbClr val="7AB63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477" name="Oval 128"/>
            <p:cNvSpPr>
              <a:spLocks noChangeArrowheads="1"/>
            </p:cNvSpPr>
            <p:nvPr/>
          </p:nvSpPr>
          <p:spPr bwMode="auto">
            <a:xfrm>
              <a:off x="6924676" y="6602414"/>
              <a:ext cx="104775" cy="111125"/>
            </a:xfrm>
            <a:prstGeom prst="ellipse">
              <a:avLst/>
            </a:prstGeom>
            <a:solidFill>
              <a:srgbClr val="7AB63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478" name="Freeform 129"/>
            <p:cNvSpPr/>
            <p:nvPr/>
          </p:nvSpPr>
          <p:spPr bwMode="auto">
            <a:xfrm>
              <a:off x="6719888" y="6416676"/>
              <a:ext cx="117475" cy="111125"/>
            </a:xfrm>
            <a:custGeom>
              <a:avLst/>
              <a:gdLst>
                <a:gd name="T0" fmla="*/ 14 w 28"/>
                <a:gd name="T1" fmla="*/ 0 h 25"/>
                <a:gd name="T2" fmla="*/ 11 w 28"/>
                <a:gd name="T3" fmla="*/ 0 h 25"/>
                <a:gd name="T4" fmla="*/ 2 w 28"/>
                <a:gd name="T5" fmla="*/ 16 h 25"/>
                <a:gd name="T6" fmla="*/ 14 w 28"/>
                <a:gd name="T7" fmla="*/ 25 h 25"/>
                <a:gd name="T8" fmla="*/ 17 w 28"/>
                <a:gd name="T9" fmla="*/ 25 h 25"/>
                <a:gd name="T10" fmla="*/ 26 w 28"/>
                <a:gd name="T11" fmla="*/ 9 h 25"/>
                <a:gd name="T12" fmla="*/ 14 w 28"/>
                <a:gd name="T13" fmla="*/ 0 h 25"/>
              </a:gdLst>
              <a:ahLst/>
              <a:cxnLst>
                <a:cxn ang="0">
                  <a:pos x="T0" y="T1"/>
                </a:cxn>
                <a:cxn ang="0">
                  <a:pos x="T2" y="T3"/>
                </a:cxn>
                <a:cxn ang="0">
                  <a:pos x="T4" y="T5"/>
                </a:cxn>
                <a:cxn ang="0">
                  <a:pos x="T6" y="T7"/>
                </a:cxn>
                <a:cxn ang="0">
                  <a:pos x="T8" y="T9"/>
                </a:cxn>
                <a:cxn ang="0">
                  <a:pos x="T10" y="T11"/>
                </a:cxn>
                <a:cxn ang="0">
                  <a:pos x="T12" y="T13"/>
                </a:cxn>
              </a:cxnLst>
              <a:rect l="0" t="0" r="r" b="b"/>
              <a:pathLst>
                <a:path w="28" h="25">
                  <a:moveTo>
                    <a:pt x="14" y="0"/>
                  </a:moveTo>
                  <a:cubicBezTo>
                    <a:pt x="13" y="0"/>
                    <a:pt x="12" y="0"/>
                    <a:pt x="11" y="0"/>
                  </a:cubicBezTo>
                  <a:cubicBezTo>
                    <a:pt x="4" y="2"/>
                    <a:pt x="0" y="9"/>
                    <a:pt x="2" y="16"/>
                  </a:cubicBezTo>
                  <a:cubicBezTo>
                    <a:pt x="3" y="21"/>
                    <a:pt x="8" y="25"/>
                    <a:pt x="14" y="25"/>
                  </a:cubicBezTo>
                  <a:cubicBezTo>
                    <a:pt x="15" y="25"/>
                    <a:pt x="16" y="25"/>
                    <a:pt x="17" y="25"/>
                  </a:cubicBezTo>
                  <a:cubicBezTo>
                    <a:pt x="24" y="23"/>
                    <a:pt x="28" y="16"/>
                    <a:pt x="26" y="9"/>
                  </a:cubicBezTo>
                  <a:cubicBezTo>
                    <a:pt x="25" y="3"/>
                    <a:pt x="20" y="0"/>
                    <a:pt x="14" y="0"/>
                  </a:cubicBezTo>
                </a:path>
              </a:pathLst>
            </a:custGeom>
            <a:solidFill>
              <a:srgbClr val="7AB63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479" name="Freeform 130"/>
            <p:cNvSpPr/>
            <p:nvPr/>
          </p:nvSpPr>
          <p:spPr bwMode="auto">
            <a:xfrm>
              <a:off x="350838" y="6319839"/>
              <a:ext cx="1154113" cy="463550"/>
            </a:xfrm>
            <a:custGeom>
              <a:avLst/>
              <a:gdLst>
                <a:gd name="T0" fmla="*/ 0 w 277"/>
                <a:gd name="T1" fmla="*/ 105 h 105"/>
                <a:gd name="T2" fmla="*/ 277 w 277"/>
                <a:gd name="T3" fmla="*/ 105 h 105"/>
                <a:gd name="T4" fmla="*/ 275 w 277"/>
                <a:gd name="T5" fmla="*/ 96 h 105"/>
                <a:gd name="T6" fmla="*/ 270 w 277"/>
                <a:gd name="T7" fmla="*/ 84 h 105"/>
                <a:gd name="T8" fmla="*/ 252 w 277"/>
                <a:gd name="T9" fmla="*/ 66 h 105"/>
                <a:gd name="T10" fmla="*/ 252 w 277"/>
                <a:gd name="T11" fmla="*/ 66 h 105"/>
                <a:gd name="T12" fmla="*/ 227 w 277"/>
                <a:gd name="T13" fmla="*/ 59 h 105"/>
                <a:gd name="T14" fmla="*/ 219 w 277"/>
                <a:gd name="T15" fmla="*/ 60 h 105"/>
                <a:gd name="T16" fmla="*/ 219 w 277"/>
                <a:gd name="T17" fmla="*/ 56 h 105"/>
                <a:gd name="T18" fmla="*/ 172 w 277"/>
                <a:gd name="T19" fmla="*/ 9 h 105"/>
                <a:gd name="T20" fmla="*/ 146 w 277"/>
                <a:gd name="T21" fmla="*/ 18 h 105"/>
                <a:gd name="T22" fmla="*/ 117 w 277"/>
                <a:gd name="T23" fmla="*/ 0 h 105"/>
                <a:gd name="T24" fmla="*/ 84 w 277"/>
                <a:gd name="T25" fmla="*/ 28 h 105"/>
                <a:gd name="T26" fmla="*/ 72 w 277"/>
                <a:gd name="T27" fmla="*/ 26 h 105"/>
                <a:gd name="T28" fmla="*/ 39 w 277"/>
                <a:gd name="T29" fmla="*/ 59 h 105"/>
                <a:gd name="T30" fmla="*/ 41 w 277"/>
                <a:gd name="T31" fmla="*/ 68 h 105"/>
                <a:gd name="T32" fmla="*/ 40 w 277"/>
                <a:gd name="T33" fmla="*/ 67 h 105"/>
                <a:gd name="T34" fmla="*/ 0 w 277"/>
                <a:gd name="T35" fmla="*/ 105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7" h="105">
                  <a:moveTo>
                    <a:pt x="0" y="105"/>
                  </a:moveTo>
                  <a:cubicBezTo>
                    <a:pt x="277" y="105"/>
                    <a:pt x="277" y="105"/>
                    <a:pt x="277" y="105"/>
                  </a:cubicBezTo>
                  <a:cubicBezTo>
                    <a:pt x="277" y="102"/>
                    <a:pt x="276" y="99"/>
                    <a:pt x="275" y="96"/>
                  </a:cubicBezTo>
                  <a:cubicBezTo>
                    <a:pt x="274" y="92"/>
                    <a:pt x="272" y="88"/>
                    <a:pt x="270" y="84"/>
                  </a:cubicBezTo>
                  <a:cubicBezTo>
                    <a:pt x="266" y="77"/>
                    <a:pt x="260" y="71"/>
                    <a:pt x="252" y="66"/>
                  </a:cubicBezTo>
                  <a:cubicBezTo>
                    <a:pt x="252" y="66"/>
                    <a:pt x="252" y="66"/>
                    <a:pt x="252" y="66"/>
                  </a:cubicBezTo>
                  <a:cubicBezTo>
                    <a:pt x="244" y="61"/>
                    <a:pt x="236" y="59"/>
                    <a:pt x="227" y="59"/>
                  </a:cubicBezTo>
                  <a:cubicBezTo>
                    <a:pt x="224" y="59"/>
                    <a:pt x="222" y="60"/>
                    <a:pt x="219" y="60"/>
                  </a:cubicBezTo>
                  <a:cubicBezTo>
                    <a:pt x="219" y="59"/>
                    <a:pt x="219" y="58"/>
                    <a:pt x="219" y="56"/>
                  </a:cubicBezTo>
                  <a:cubicBezTo>
                    <a:pt x="219" y="31"/>
                    <a:pt x="198" y="9"/>
                    <a:pt x="172" y="9"/>
                  </a:cubicBezTo>
                  <a:cubicBezTo>
                    <a:pt x="163" y="9"/>
                    <a:pt x="154" y="12"/>
                    <a:pt x="146" y="18"/>
                  </a:cubicBezTo>
                  <a:cubicBezTo>
                    <a:pt x="141" y="7"/>
                    <a:pt x="132" y="0"/>
                    <a:pt x="117" y="0"/>
                  </a:cubicBezTo>
                  <a:cubicBezTo>
                    <a:pt x="97" y="0"/>
                    <a:pt x="86" y="13"/>
                    <a:pt x="84" y="28"/>
                  </a:cubicBezTo>
                  <a:cubicBezTo>
                    <a:pt x="80" y="27"/>
                    <a:pt x="76" y="26"/>
                    <a:pt x="72" y="26"/>
                  </a:cubicBezTo>
                  <a:cubicBezTo>
                    <a:pt x="54" y="26"/>
                    <a:pt x="39" y="41"/>
                    <a:pt x="39" y="59"/>
                  </a:cubicBezTo>
                  <a:cubicBezTo>
                    <a:pt x="39" y="62"/>
                    <a:pt x="40" y="65"/>
                    <a:pt x="41" y="68"/>
                  </a:cubicBezTo>
                  <a:cubicBezTo>
                    <a:pt x="40" y="67"/>
                    <a:pt x="40" y="67"/>
                    <a:pt x="40" y="67"/>
                  </a:cubicBezTo>
                  <a:cubicBezTo>
                    <a:pt x="19" y="67"/>
                    <a:pt x="1" y="84"/>
                    <a:pt x="0" y="105"/>
                  </a:cubicBezTo>
                </a:path>
              </a:pathLst>
            </a:custGeom>
            <a:solidFill>
              <a:srgbClr val="72BE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480" name="Freeform 131"/>
            <p:cNvSpPr>
              <a:spLocks noEditPoints="1"/>
            </p:cNvSpPr>
            <p:nvPr/>
          </p:nvSpPr>
          <p:spPr bwMode="auto">
            <a:xfrm>
              <a:off x="958850" y="6359526"/>
              <a:ext cx="304800" cy="207963"/>
            </a:xfrm>
            <a:custGeom>
              <a:avLst/>
              <a:gdLst>
                <a:gd name="T0" fmla="*/ 0 w 73"/>
                <a:gd name="T1" fmla="*/ 8 h 47"/>
                <a:gd name="T2" fmla="*/ 0 w 73"/>
                <a:gd name="T3" fmla="*/ 8 h 47"/>
                <a:gd name="T4" fmla="*/ 0 w 73"/>
                <a:gd name="T5" fmla="*/ 8 h 47"/>
                <a:gd name="T6" fmla="*/ 26 w 73"/>
                <a:gd name="T7" fmla="*/ 0 h 47"/>
                <a:gd name="T8" fmla="*/ 0 w 73"/>
                <a:gd name="T9" fmla="*/ 9 h 47"/>
                <a:gd name="T10" fmla="*/ 0 w 73"/>
                <a:gd name="T11" fmla="*/ 8 h 47"/>
                <a:gd name="T12" fmla="*/ 0 w 73"/>
                <a:gd name="T13" fmla="*/ 9 h 47"/>
                <a:gd name="T14" fmla="*/ 26 w 73"/>
                <a:gd name="T15" fmla="*/ 0 h 47"/>
                <a:gd name="T16" fmla="*/ 73 w 73"/>
                <a:gd name="T17" fmla="*/ 47 h 47"/>
                <a:gd name="T18" fmla="*/ 73 w 73"/>
                <a:gd name="T19" fmla="*/ 47 h 47"/>
                <a:gd name="T20" fmla="*/ 26 w 73"/>
                <a:gd name="T21"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3" h="47">
                  <a:moveTo>
                    <a:pt x="0" y="8"/>
                  </a:moveTo>
                  <a:cubicBezTo>
                    <a:pt x="0" y="8"/>
                    <a:pt x="0" y="8"/>
                    <a:pt x="0" y="8"/>
                  </a:cubicBezTo>
                  <a:cubicBezTo>
                    <a:pt x="0" y="8"/>
                    <a:pt x="0" y="8"/>
                    <a:pt x="0" y="8"/>
                  </a:cubicBezTo>
                  <a:moveTo>
                    <a:pt x="26" y="0"/>
                  </a:moveTo>
                  <a:cubicBezTo>
                    <a:pt x="17" y="0"/>
                    <a:pt x="8" y="3"/>
                    <a:pt x="0" y="9"/>
                  </a:cubicBezTo>
                  <a:cubicBezTo>
                    <a:pt x="0" y="8"/>
                    <a:pt x="0" y="8"/>
                    <a:pt x="0" y="8"/>
                  </a:cubicBezTo>
                  <a:cubicBezTo>
                    <a:pt x="0" y="8"/>
                    <a:pt x="0" y="8"/>
                    <a:pt x="0" y="9"/>
                  </a:cubicBezTo>
                  <a:cubicBezTo>
                    <a:pt x="8" y="3"/>
                    <a:pt x="17" y="0"/>
                    <a:pt x="26" y="0"/>
                  </a:cubicBezTo>
                  <a:cubicBezTo>
                    <a:pt x="52" y="0"/>
                    <a:pt x="73" y="22"/>
                    <a:pt x="73" y="47"/>
                  </a:cubicBezTo>
                  <a:cubicBezTo>
                    <a:pt x="73" y="47"/>
                    <a:pt x="73" y="47"/>
                    <a:pt x="73" y="47"/>
                  </a:cubicBezTo>
                  <a:cubicBezTo>
                    <a:pt x="73" y="22"/>
                    <a:pt x="52" y="0"/>
                    <a:pt x="26" y="0"/>
                  </a:cubicBezTo>
                </a:path>
              </a:pathLst>
            </a:custGeom>
            <a:solidFill>
              <a:srgbClr val="D4F1F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481" name="Freeform 132"/>
            <p:cNvSpPr/>
            <p:nvPr/>
          </p:nvSpPr>
          <p:spPr bwMode="auto">
            <a:xfrm>
              <a:off x="930275" y="6354764"/>
              <a:ext cx="369888" cy="428625"/>
            </a:xfrm>
            <a:custGeom>
              <a:avLst/>
              <a:gdLst>
                <a:gd name="T0" fmla="*/ 0 w 89"/>
                <a:gd name="T1" fmla="*/ 0 h 97"/>
                <a:gd name="T2" fmla="*/ 0 w 89"/>
                <a:gd name="T3" fmla="*/ 97 h 97"/>
                <a:gd name="T4" fmla="*/ 88 w 89"/>
                <a:gd name="T5" fmla="*/ 97 h 97"/>
                <a:gd name="T6" fmla="*/ 89 w 89"/>
                <a:gd name="T7" fmla="*/ 51 h 97"/>
                <a:gd name="T8" fmla="*/ 88 w 89"/>
                <a:gd name="T9" fmla="*/ 51 h 97"/>
                <a:gd name="T10" fmla="*/ 80 w 89"/>
                <a:gd name="T11" fmla="*/ 52 h 97"/>
                <a:gd name="T12" fmla="*/ 80 w 89"/>
                <a:gd name="T13" fmla="*/ 52 h 97"/>
                <a:gd name="T14" fmla="*/ 80 w 89"/>
                <a:gd name="T15" fmla="*/ 52 h 97"/>
                <a:gd name="T16" fmla="*/ 80 w 89"/>
                <a:gd name="T17" fmla="*/ 48 h 97"/>
                <a:gd name="T18" fmla="*/ 33 w 89"/>
                <a:gd name="T19" fmla="*/ 1 h 97"/>
                <a:gd name="T20" fmla="*/ 7 w 89"/>
                <a:gd name="T21" fmla="*/ 10 h 97"/>
                <a:gd name="T22" fmla="*/ 7 w 89"/>
                <a:gd name="T23" fmla="*/ 9 h 97"/>
                <a:gd name="T24" fmla="*/ 7 w 89"/>
                <a:gd name="T25" fmla="*/ 9 h 97"/>
                <a:gd name="T26" fmla="*/ 7 w 89"/>
                <a:gd name="T27" fmla="*/ 9 h 97"/>
                <a:gd name="T28" fmla="*/ 0 w 89"/>
                <a:gd name="T2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9" h="97">
                  <a:moveTo>
                    <a:pt x="0" y="0"/>
                  </a:moveTo>
                  <a:cubicBezTo>
                    <a:pt x="0" y="97"/>
                    <a:pt x="0" y="97"/>
                    <a:pt x="0" y="97"/>
                  </a:cubicBezTo>
                  <a:cubicBezTo>
                    <a:pt x="88" y="97"/>
                    <a:pt x="88" y="97"/>
                    <a:pt x="88" y="97"/>
                  </a:cubicBezTo>
                  <a:cubicBezTo>
                    <a:pt x="89" y="51"/>
                    <a:pt x="89" y="51"/>
                    <a:pt x="89" y="51"/>
                  </a:cubicBezTo>
                  <a:cubicBezTo>
                    <a:pt x="89" y="51"/>
                    <a:pt x="88" y="51"/>
                    <a:pt x="88" y="51"/>
                  </a:cubicBezTo>
                  <a:cubicBezTo>
                    <a:pt x="85" y="51"/>
                    <a:pt x="83" y="52"/>
                    <a:pt x="80" y="52"/>
                  </a:cubicBezTo>
                  <a:cubicBezTo>
                    <a:pt x="80" y="52"/>
                    <a:pt x="80" y="52"/>
                    <a:pt x="80" y="52"/>
                  </a:cubicBezTo>
                  <a:cubicBezTo>
                    <a:pt x="80" y="52"/>
                    <a:pt x="80" y="52"/>
                    <a:pt x="80" y="52"/>
                  </a:cubicBezTo>
                  <a:cubicBezTo>
                    <a:pt x="80" y="51"/>
                    <a:pt x="80" y="50"/>
                    <a:pt x="80" y="48"/>
                  </a:cubicBezTo>
                  <a:cubicBezTo>
                    <a:pt x="80" y="23"/>
                    <a:pt x="59" y="1"/>
                    <a:pt x="33" y="1"/>
                  </a:cubicBezTo>
                  <a:cubicBezTo>
                    <a:pt x="24" y="1"/>
                    <a:pt x="15" y="4"/>
                    <a:pt x="7" y="10"/>
                  </a:cubicBezTo>
                  <a:cubicBezTo>
                    <a:pt x="7" y="9"/>
                    <a:pt x="7" y="9"/>
                    <a:pt x="7" y="9"/>
                  </a:cubicBezTo>
                  <a:cubicBezTo>
                    <a:pt x="7" y="9"/>
                    <a:pt x="7" y="9"/>
                    <a:pt x="7" y="9"/>
                  </a:cubicBezTo>
                  <a:cubicBezTo>
                    <a:pt x="7" y="9"/>
                    <a:pt x="7" y="9"/>
                    <a:pt x="7" y="9"/>
                  </a:cubicBezTo>
                  <a:cubicBezTo>
                    <a:pt x="6" y="6"/>
                    <a:pt x="3" y="3"/>
                    <a:pt x="0" y="0"/>
                  </a:cubicBezTo>
                </a:path>
              </a:pathLst>
            </a:custGeom>
            <a:solidFill>
              <a:srgbClr val="8ECB3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482" name="Freeform 133"/>
            <p:cNvSpPr/>
            <p:nvPr/>
          </p:nvSpPr>
          <p:spPr bwMode="auto">
            <a:xfrm>
              <a:off x="1492250" y="6726239"/>
              <a:ext cx="12700" cy="57150"/>
            </a:xfrm>
            <a:custGeom>
              <a:avLst/>
              <a:gdLst>
                <a:gd name="T0" fmla="*/ 0 w 3"/>
                <a:gd name="T1" fmla="*/ 0 h 13"/>
                <a:gd name="T2" fmla="*/ 0 w 3"/>
                <a:gd name="T3" fmla="*/ 13 h 13"/>
                <a:gd name="T4" fmla="*/ 3 w 3"/>
                <a:gd name="T5" fmla="*/ 13 h 13"/>
                <a:gd name="T6" fmla="*/ 1 w 3"/>
                <a:gd name="T7" fmla="*/ 4 h 13"/>
                <a:gd name="T8" fmla="*/ 0 w 3"/>
                <a:gd name="T9" fmla="*/ 0 h 13"/>
              </a:gdLst>
              <a:ahLst/>
              <a:cxnLst>
                <a:cxn ang="0">
                  <a:pos x="T0" y="T1"/>
                </a:cxn>
                <a:cxn ang="0">
                  <a:pos x="T2" y="T3"/>
                </a:cxn>
                <a:cxn ang="0">
                  <a:pos x="T4" y="T5"/>
                </a:cxn>
                <a:cxn ang="0">
                  <a:pos x="T6" y="T7"/>
                </a:cxn>
                <a:cxn ang="0">
                  <a:pos x="T8" y="T9"/>
                </a:cxn>
              </a:cxnLst>
              <a:rect l="0" t="0" r="r" b="b"/>
              <a:pathLst>
                <a:path w="3" h="13">
                  <a:moveTo>
                    <a:pt x="0" y="0"/>
                  </a:moveTo>
                  <a:cubicBezTo>
                    <a:pt x="0" y="13"/>
                    <a:pt x="0" y="13"/>
                    <a:pt x="0" y="13"/>
                  </a:cubicBezTo>
                  <a:cubicBezTo>
                    <a:pt x="3" y="13"/>
                    <a:pt x="3" y="13"/>
                    <a:pt x="3" y="13"/>
                  </a:cubicBezTo>
                  <a:cubicBezTo>
                    <a:pt x="3" y="10"/>
                    <a:pt x="2" y="7"/>
                    <a:pt x="1" y="4"/>
                  </a:cubicBezTo>
                  <a:cubicBezTo>
                    <a:pt x="1" y="3"/>
                    <a:pt x="0" y="1"/>
                    <a:pt x="0" y="0"/>
                  </a:cubicBezTo>
                </a:path>
              </a:pathLst>
            </a:custGeom>
            <a:solidFill>
              <a:srgbClr val="8ECB3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496" name="Freeform 147"/>
            <p:cNvSpPr/>
            <p:nvPr/>
          </p:nvSpPr>
          <p:spPr bwMode="auto">
            <a:xfrm>
              <a:off x="5507038" y="6792914"/>
              <a:ext cx="100013" cy="30163"/>
            </a:xfrm>
            <a:custGeom>
              <a:avLst/>
              <a:gdLst>
                <a:gd name="T0" fmla="*/ 0 w 63"/>
                <a:gd name="T1" fmla="*/ 0 h 19"/>
                <a:gd name="T2" fmla="*/ 0 w 63"/>
                <a:gd name="T3" fmla="*/ 0 h 19"/>
                <a:gd name="T4" fmla="*/ 63 w 63"/>
                <a:gd name="T5" fmla="*/ 19 h 19"/>
                <a:gd name="T6" fmla="*/ 0 w 63"/>
                <a:gd name="T7" fmla="*/ 0 h 19"/>
              </a:gdLst>
              <a:ahLst/>
              <a:cxnLst>
                <a:cxn ang="0">
                  <a:pos x="T0" y="T1"/>
                </a:cxn>
                <a:cxn ang="0">
                  <a:pos x="T2" y="T3"/>
                </a:cxn>
                <a:cxn ang="0">
                  <a:pos x="T4" y="T5"/>
                </a:cxn>
                <a:cxn ang="0">
                  <a:pos x="T6" y="T7"/>
                </a:cxn>
              </a:cxnLst>
              <a:rect l="0" t="0" r="r" b="b"/>
              <a:pathLst>
                <a:path w="63" h="19">
                  <a:moveTo>
                    <a:pt x="0" y="0"/>
                  </a:moveTo>
                  <a:lnTo>
                    <a:pt x="0" y="0"/>
                  </a:lnTo>
                  <a:lnTo>
                    <a:pt x="63" y="19"/>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497" name="Freeform 148"/>
            <p:cNvSpPr/>
            <p:nvPr/>
          </p:nvSpPr>
          <p:spPr bwMode="auto">
            <a:xfrm>
              <a:off x="5507038" y="6792914"/>
              <a:ext cx="100013" cy="30163"/>
            </a:xfrm>
            <a:custGeom>
              <a:avLst/>
              <a:gdLst>
                <a:gd name="T0" fmla="*/ 0 w 63"/>
                <a:gd name="T1" fmla="*/ 0 h 19"/>
                <a:gd name="T2" fmla="*/ 0 w 63"/>
                <a:gd name="T3" fmla="*/ 0 h 19"/>
                <a:gd name="T4" fmla="*/ 63 w 63"/>
                <a:gd name="T5" fmla="*/ 19 h 19"/>
                <a:gd name="T6" fmla="*/ 0 w 63"/>
                <a:gd name="T7" fmla="*/ 0 h 19"/>
              </a:gdLst>
              <a:ahLst/>
              <a:cxnLst>
                <a:cxn ang="0">
                  <a:pos x="T0" y="T1"/>
                </a:cxn>
                <a:cxn ang="0">
                  <a:pos x="T2" y="T3"/>
                </a:cxn>
                <a:cxn ang="0">
                  <a:pos x="T4" y="T5"/>
                </a:cxn>
                <a:cxn ang="0">
                  <a:pos x="T6" y="T7"/>
                </a:cxn>
              </a:cxnLst>
              <a:rect l="0" t="0" r="r" b="b"/>
              <a:pathLst>
                <a:path w="63" h="19">
                  <a:moveTo>
                    <a:pt x="0" y="0"/>
                  </a:moveTo>
                  <a:lnTo>
                    <a:pt x="0" y="0"/>
                  </a:lnTo>
                  <a:lnTo>
                    <a:pt x="63" y="19"/>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510" name="Freeform 161"/>
            <p:cNvSpPr/>
            <p:nvPr/>
          </p:nvSpPr>
          <p:spPr bwMode="auto">
            <a:xfrm>
              <a:off x="4386263" y="6196014"/>
              <a:ext cx="228600" cy="658813"/>
            </a:xfrm>
            <a:custGeom>
              <a:avLst/>
              <a:gdLst>
                <a:gd name="T0" fmla="*/ 5 w 55"/>
                <a:gd name="T1" fmla="*/ 149 h 149"/>
                <a:gd name="T2" fmla="*/ 5 w 55"/>
                <a:gd name="T3" fmla="*/ 147 h 149"/>
                <a:gd name="T4" fmla="*/ 4 w 55"/>
                <a:gd name="T5" fmla="*/ 141 h 149"/>
                <a:gd name="T6" fmla="*/ 1 w 55"/>
                <a:gd name="T7" fmla="*/ 122 h 149"/>
                <a:gd name="T8" fmla="*/ 1 w 55"/>
                <a:gd name="T9" fmla="*/ 95 h 149"/>
                <a:gd name="T10" fmla="*/ 5 w 55"/>
                <a:gd name="T11" fmla="*/ 64 h 149"/>
                <a:gd name="T12" fmla="*/ 11 w 55"/>
                <a:gd name="T13" fmla="*/ 49 h 149"/>
                <a:gd name="T14" fmla="*/ 14 w 55"/>
                <a:gd name="T15" fmla="*/ 42 h 149"/>
                <a:gd name="T16" fmla="*/ 17 w 55"/>
                <a:gd name="T17" fmla="*/ 35 h 149"/>
                <a:gd name="T18" fmla="*/ 26 w 55"/>
                <a:gd name="T19" fmla="*/ 24 h 149"/>
                <a:gd name="T20" fmla="*/ 34 w 55"/>
                <a:gd name="T21" fmla="*/ 15 h 149"/>
                <a:gd name="T22" fmla="*/ 42 w 55"/>
                <a:gd name="T23" fmla="*/ 8 h 149"/>
                <a:gd name="T24" fmla="*/ 49 w 55"/>
                <a:gd name="T25" fmla="*/ 4 h 149"/>
                <a:gd name="T26" fmla="*/ 55 w 55"/>
                <a:gd name="T27" fmla="*/ 0 h 149"/>
                <a:gd name="T28" fmla="*/ 50 w 55"/>
                <a:gd name="T29" fmla="*/ 4 h 149"/>
                <a:gd name="T30" fmla="*/ 44 w 55"/>
                <a:gd name="T31" fmla="*/ 10 h 149"/>
                <a:gd name="T32" fmla="*/ 37 w 55"/>
                <a:gd name="T33" fmla="*/ 17 h 149"/>
                <a:gd name="T34" fmla="*/ 30 w 55"/>
                <a:gd name="T35" fmla="*/ 27 h 149"/>
                <a:gd name="T36" fmla="*/ 24 w 55"/>
                <a:gd name="T37" fmla="*/ 39 h 149"/>
                <a:gd name="T38" fmla="*/ 21 w 55"/>
                <a:gd name="T39" fmla="*/ 45 h 149"/>
                <a:gd name="T40" fmla="*/ 19 w 55"/>
                <a:gd name="T41" fmla="*/ 52 h 149"/>
                <a:gd name="T42" fmla="*/ 17 w 55"/>
                <a:gd name="T43" fmla="*/ 66 h 149"/>
                <a:gd name="T44" fmla="*/ 20 w 55"/>
                <a:gd name="T45" fmla="*/ 119 h 149"/>
                <a:gd name="T46" fmla="*/ 25 w 55"/>
                <a:gd name="T47" fmla="*/ 136 h 149"/>
                <a:gd name="T48" fmla="*/ 27 w 55"/>
                <a:gd name="T49" fmla="*/ 140 h 149"/>
                <a:gd name="T50" fmla="*/ 27 w 55"/>
                <a:gd name="T51" fmla="*/ 142 h 149"/>
                <a:gd name="T52" fmla="*/ 5 w 55"/>
                <a:gd name="T53" fmla="*/ 149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5" h="149">
                  <a:moveTo>
                    <a:pt x="5" y="149"/>
                  </a:moveTo>
                  <a:cubicBezTo>
                    <a:pt x="5" y="149"/>
                    <a:pt x="5" y="148"/>
                    <a:pt x="5" y="147"/>
                  </a:cubicBezTo>
                  <a:cubicBezTo>
                    <a:pt x="5" y="146"/>
                    <a:pt x="4" y="144"/>
                    <a:pt x="4" y="141"/>
                  </a:cubicBezTo>
                  <a:cubicBezTo>
                    <a:pt x="3" y="137"/>
                    <a:pt x="2" y="130"/>
                    <a:pt x="1" y="122"/>
                  </a:cubicBezTo>
                  <a:cubicBezTo>
                    <a:pt x="1" y="114"/>
                    <a:pt x="0" y="105"/>
                    <a:pt x="1" y="95"/>
                  </a:cubicBezTo>
                  <a:cubicBezTo>
                    <a:pt x="1" y="85"/>
                    <a:pt x="3" y="74"/>
                    <a:pt x="5" y="64"/>
                  </a:cubicBezTo>
                  <a:cubicBezTo>
                    <a:pt x="7" y="59"/>
                    <a:pt x="9" y="54"/>
                    <a:pt x="11" y="49"/>
                  </a:cubicBezTo>
                  <a:cubicBezTo>
                    <a:pt x="12" y="47"/>
                    <a:pt x="13" y="44"/>
                    <a:pt x="14" y="42"/>
                  </a:cubicBezTo>
                  <a:cubicBezTo>
                    <a:pt x="15" y="40"/>
                    <a:pt x="16" y="38"/>
                    <a:pt x="17" y="35"/>
                  </a:cubicBezTo>
                  <a:cubicBezTo>
                    <a:pt x="20" y="31"/>
                    <a:pt x="23" y="27"/>
                    <a:pt x="26" y="24"/>
                  </a:cubicBezTo>
                  <a:cubicBezTo>
                    <a:pt x="29" y="20"/>
                    <a:pt x="31" y="17"/>
                    <a:pt x="34" y="15"/>
                  </a:cubicBezTo>
                  <a:cubicBezTo>
                    <a:pt x="37" y="12"/>
                    <a:pt x="40" y="10"/>
                    <a:pt x="42" y="8"/>
                  </a:cubicBezTo>
                  <a:cubicBezTo>
                    <a:pt x="45" y="6"/>
                    <a:pt x="47" y="5"/>
                    <a:pt x="49" y="4"/>
                  </a:cubicBezTo>
                  <a:cubicBezTo>
                    <a:pt x="53" y="1"/>
                    <a:pt x="55" y="0"/>
                    <a:pt x="55" y="0"/>
                  </a:cubicBezTo>
                  <a:cubicBezTo>
                    <a:pt x="55" y="0"/>
                    <a:pt x="53" y="2"/>
                    <a:pt x="50" y="4"/>
                  </a:cubicBezTo>
                  <a:cubicBezTo>
                    <a:pt x="48" y="6"/>
                    <a:pt x="46" y="8"/>
                    <a:pt x="44" y="10"/>
                  </a:cubicBezTo>
                  <a:cubicBezTo>
                    <a:pt x="42" y="12"/>
                    <a:pt x="39" y="14"/>
                    <a:pt x="37" y="17"/>
                  </a:cubicBezTo>
                  <a:cubicBezTo>
                    <a:pt x="35" y="20"/>
                    <a:pt x="32" y="23"/>
                    <a:pt x="30" y="27"/>
                  </a:cubicBezTo>
                  <a:cubicBezTo>
                    <a:pt x="28" y="31"/>
                    <a:pt x="26" y="34"/>
                    <a:pt x="24" y="39"/>
                  </a:cubicBezTo>
                  <a:cubicBezTo>
                    <a:pt x="23" y="41"/>
                    <a:pt x="22" y="43"/>
                    <a:pt x="21" y="45"/>
                  </a:cubicBezTo>
                  <a:cubicBezTo>
                    <a:pt x="21" y="47"/>
                    <a:pt x="20" y="50"/>
                    <a:pt x="19" y="52"/>
                  </a:cubicBezTo>
                  <a:cubicBezTo>
                    <a:pt x="18" y="57"/>
                    <a:pt x="17" y="62"/>
                    <a:pt x="17" y="66"/>
                  </a:cubicBezTo>
                  <a:cubicBezTo>
                    <a:pt x="15" y="86"/>
                    <a:pt x="17" y="105"/>
                    <a:pt x="20" y="119"/>
                  </a:cubicBezTo>
                  <a:cubicBezTo>
                    <a:pt x="22" y="126"/>
                    <a:pt x="24" y="132"/>
                    <a:pt x="25" y="136"/>
                  </a:cubicBezTo>
                  <a:cubicBezTo>
                    <a:pt x="26" y="138"/>
                    <a:pt x="26" y="139"/>
                    <a:pt x="27" y="140"/>
                  </a:cubicBezTo>
                  <a:cubicBezTo>
                    <a:pt x="27" y="141"/>
                    <a:pt x="27" y="142"/>
                    <a:pt x="27" y="142"/>
                  </a:cubicBezTo>
                  <a:lnTo>
                    <a:pt x="5" y="149"/>
                  </a:lnTo>
                  <a:close/>
                </a:path>
              </a:pathLst>
            </a:custGeom>
            <a:solidFill>
              <a:srgbClr val="72BE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511" name="Freeform 162"/>
            <p:cNvSpPr/>
            <p:nvPr/>
          </p:nvSpPr>
          <p:spPr bwMode="auto">
            <a:xfrm>
              <a:off x="4106863" y="6249989"/>
              <a:ext cx="379413" cy="533400"/>
            </a:xfrm>
            <a:custGeom>
              <a:avLst/>
              <a:gdLst>
                <a:gd name="T0" fmla="*/ 78 w 91"/>
                <a:gd name="T1" fmla="*/ 121 h 121"/>
                <a:gd name="T2" fmla="*/ 0 w 91"/>
                <a:gd name="T3" fmla="*/ 0 h 121"/>
                <a:gd name="T4" fmla="*/ 36 w 91"/>
                <a:gd name="T5" fmla="*/ 56 h 121"/>
                <a:gd name="T6" fmla="*/ 78 w 91"/>
                <a:gd name="T7" fmla="*/ 121 h 121"/>
              </a:gdLst>
              <a:ahLst/>
              <a:cxnLst>
                <a:cxn ang="0">
                  <a:pos x="T0" y="T1"/>
                </a:cxn>
                <a:cxn ang="0">
                  <a:pos x="T2" y="T3"/>
                </a:cxn>
                <a:cxn ang="0">
                  <a:pos x="T4" y="T5"/>
                </a:cxn>
                <a:cxn ang="0">
                  <a:pos x="T6" y="T7"/>
                </a:cxn>
              </a:cxnLst>
              <a:rect l="0" t="0" r="r" b="b"/>
              <a:pathLst>
                <a:path w="91" h="121">
                  <a:moveTo>
                    <a:pt x="78" y="121"/>
                  </a:moveTo>
                  <a:cubicBezTo>
                    <a:pt x="78" y="121"/>
                    <a:pt x="91" y="40"/>
                    <a:pt x="0" y="0"/>
                  </a:cubicBezTo>
                  <a:cubicBezTo>
                    <a:pt x="0" y="0"/>
                    <a:pt x="34" y="20"/>
                    <a:pt x="36" y="56"/>
                  </a:cubicBezTo>
                  <a:cubicBezTo>
                    <a:pt x="38" y="93"/>
                    <a:pt x="78" y="121"/>
                    <a:pt x="78" y="121"/>
                  </a:cubicBezTo>
                  <a:close/>
                </a:path>
              </a:pathLst>
            </a:custGeom>
            <a:solidFill>
              <a:srgbClr val="59A4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521" name="Freeform 172"/>
            <p:cNvSpPr/>
            <p:nvPr/>
          </p:nvSpPr>
          <p:spPr bwMode="auto">
            <a:xfrm>
              <a:off x="9480551" y="6257926"/>
              <a:ext cx="271463" cy="490538"/>
            </a:xfrm>
            <a:custGeom>
              <a:avLst/>
              <a:gdLst>
                <a:gd name="T0" fmla="*/ 46 w 65"/>
                <a:gd name="T1" fmla="*/ 109 h 111"/>
                <a:gd name="T2" fmla="*/ 46 w 65"/>
                <a:gd name="T3" fmla="*/ 108 h 111"/>
                <a:gd name="T4" fmla="*/ 46 w 65"/>
                <a:gd name="T5" fmla="*/ 104 h 111"/>
                <a:gd name="T6" fmla="*/ 47 w 65"/>
                <a:gd name="T7" fmla="*/ 90 h 111"/>
                <a:gd name="T8" fmla="*/ 42 w 65"/>
                <a:gd name="T9" fmla="*/ 47 h 111"/>
                <a:gd name="T10" fmla="*/ 37 w 65"/>
                <a:gd name="T11" fmla="*/ 35 h 111"/>
                <a:gd name="T12" fmla="*/ 31 w 65"/>
                <a:gd name="T13" fmla="*/ 25 h 111"/>
                <a:gd name="T14" fmla="*/ 17 w 65"/>
                <a:gd name="T15" fmla="*/ 10 h 111"/>
                <a:gd name="T16" fmla="*/ 11 w 65"/>
                <a:gd name="T17" fmla="*/ 5 h 111"/>
                <a:gd name="T18" fmla="*/ 5 w 65"/>
                <a:gd name="T19" fmla="*/ 2 h 111"/>
                <a:gd name="T20" fmla="*/ 0 w 65"/>
                <a:gd name="T21" fmla="*/ 0 h 111"/>
                <a:gd name="T22" fmla="*/ 5 w 65"/>
                <a:gd name="T23" fmla="*/ 1 h 111"/>
                <a:gd name="T24" fmla="*/ 11 w 65"/>
                <a:gd name="T25" fmla="*/ 4 h 111"/>
                <a:gd name="T26" fmla="*/ 19 w 65"/>
                <a:gd name="T27" fmla="*/ 8 h 111"/>
                <a:gd name="T28" fmla="*/ 36 w 65"/>
                <a:gd name="T29" fmla="*/ 22 h 111"/>
                <a:gd name="T30" fmla="*/ 44 w 65"/>
                <a:gd name="T31" fmla="*/ 32 h 111"/>
                <a:gd name="T32" fmla="*/ 50 w 65"/>
                <a:gd name="T33" fmla="*/ 43 h 111"/>
                <a:gd name="T34" fmla="*/ 64 w 65"/>
                <a:gd name="T35" fmla="*/ 89 h 111"/>
                <a:gd name="T36" fmla="*/ 65 w 65"/>
                <a:gd name="T37" fmla="*/ 105 h 111"/>
                <a:gd name="T38" fmla="*/ 65 w 65"/>
                <a:gd name="T39" fmla="*/ 110 h 111"/>
                <a:gd name="T40" fmla="*/ 65 w 65"/>
                <a:gd name="T41" fmla="*/ 111 h 111"/>
                <a:gd name="T42" fmla="*/ 46 w 65"/>
                <a:gd name="T43" fmla="*/ 109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5" h="111">
                  <a:moveTo>
                    <a:pt x="46" y="109"/>
                  </a:moveTo>
                  <a:cubicBezTo>
                    <a:pt x="46" y="109"/>
                    <a:pt x="46" y="109"/>
                    <a:pt x="46" y="108"/>
                  </a:cubicBezTo>
                  <a:cubicBezTo>
                    <a:pt x="46" y="107"/>
                    <a:pt x="46" y="106"/>
                    <a:pt x="46" y="104"/>
                  </a:cubicBezTo>
                  <a:cubicBezTo>
                    <a:pt x="47" y="101"/>
                    <a:pt x="47" y="96"/>
                    <a:pt x="47" y="90"/>
                  </a:cubicBezTo>
                  <a:cubicBezTo>
                    <a:pt x="48" y="78"/>
                    <a:pt x="47" y="62"/>
                    <a:pt x="42" y="47"/>
                  </a:cubicBezTo>
                  <a:cubicBezTo>
                    <a:pt x="40" y="43"/>
                    <a:pt x="39" y="39"/>
                    <a:pt x="37" y="35"/>
                  </a:cubicBezTo>
                  <a:cubicBezTo>
                    <a:pt x="36" y="32"/>
                    <a:pt x="34" y="29"/>
                    <a:pt x="31" y="25"/>
                  </a:cubicBezTo>
                  <a:cubicBezTo>
                    <a:pt x="27" y="19"/>
                    <a:pt x="22" y="14"/>
                    <a:pt x="17" y="10"/>
                  </a:cubicBezTo>
                  <a:cubicBezTo>
                    <a:pt x="15" y="8"/>
                    <a:pt x="13" y="7"/>
                    <a:pt x="11" y="5"/>
                  </a:cubicBezTo>
                  <a:cubicBezTo>
                    <a:pt x="8" y="4"/>
                    <a:pt x="7" y="3"/>
                    <a:pt x="5" y="2"/>
                  </a:cubicBezTo>
                  <a:cubicBezTo>
                    <a:pt x="2" y="0"/>
                    <a:pt x="0" y="0"/>
                    <a:pt x="0" y="0"/>
                  </a:cubicBezTo>
                  <a:cubicBezTo>
                    <a:pt x="0" y="0"/>
                    <a:pt x="2" y="0"/>
                    <a:pt x="5" y="1"/>
                  </a:cubicBezTo>
                  <a:cubicBezTo>
                    <a:pt x="7" y="2"/>
                    <a:pt x="9" y="3"/>
                    <a:pt x="11" y="4"/>
                  </a:cubicBezTo>
                  <a:cubicBezTo>
                    <a:pt x="14" y="5"/>
                    <a:pt x="16" y="6"/>
                    <a:pt x="19" y="8"/>
                  </a:cubicBezTo>
                  <a:cubicBezTo>
                    <a:pt x="25" y="11"/>
                    <a:pt x="31" y="16"/>
                    <a:pt x="36" y="22"/>
                  </a:cubicBezTo>
                  <a:cubicBezTo>
                    <a:pt x="39" y="25"/>
                    <a:pt x="42" y="28"/>
                    <a:pt x="44" y="32"/>
                  </a:cubicBezTo>
                  <a:cubicBezTo>
                    <a:pt x="46" y="35"/>
                    <a:pt x="48" y="39"/>
                    <a:pt x="50" y="43"/>
                  </a:cubicBezTo>
                  <a:cubicBezTo>
                    <a:pt x="58" y="59"/>
                    <a:pt x="62" y="76"/>
                    <a:pt x="64" y="89"/>
                  </a:cubicBezTo>
                  <a:cubicBezTo>
                    <a:pt x="64" y="96"/>
                    <a:pt x="65" y="101"/>
                    <a:pt x="65" y="105"/>
                  </a:cubicBezTo>
                  <a:cubicBezTo>
                    <a:pt x="65" y="107"/>
                    <a:pt x="65" y="109"/>
                    <a:pt x="65" y="110"/>
                  </a:cubicBezTo>
                  <a:cubicBezTo>
                    <a:pt x="65" y="111"/>
                    <a:pt x="65" y="111"/>
                    <a:pt x="65" y="111"/>
                  </a:cubicBezTo>
                  <a:lnTo>
                    <a:pt x="46" y="109"/>
                  </a:lnTo>
                  <a:close/>
                </a:path>
              </a:pathLst>
            </a:custGeom>
            <a:solidFill>
              <a:srgbClr val="72BE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522" name="Freeform 173"/>
            <p:cNvSpPr/>
            <p:nvPr/>
          </p:nvSpPr>
          <p:spPr bwMode="auto">
            <a:xfrm>
              <a:off x="9355138" y="6069014"/>
              <a:ext cx="392113" cy="409575"/>
            </a:xfrm>
            <a:custGeom>
              <a:avLst/>
              <a:gdLst>
                <a:gd name="T0" fmla="*/ 0 w 94"/>
                <a:gd name="T1" fmla="*/ 44 h 93"/>
                <a:gd name="T2" fmla="*/ 24 w 94"/>
                <a:gd name="T3" fmla="*/ 35 h 93"/>
                <a:gd name="T4" fmla="*/ 16 w 94"/>
                <a:gd name="T5" fmla="*/ 12 h 93"/>
                <a:gd name="T6" fmla="*/ 39 w 94"/>
                <a:gd name="T7" fmla="*/ 22 h 93"/>
                <a:gd name="T8" fmla="*/ 49 w 94"/>
                <a:gd name="T9" fmla="*/ 0 h 93"/>
                <a:gd name="T10" fmla="*/ 59 w 94"/>
                <a:gd name="T11" fmla="*/ 24 h 93"/>
                <a:gd name="T12" fmla="*/ 82 w 94"/>
                <a:gd name="T13" fmla="*/ 15 h 93"/>
                <a:gd name="T14" fmla="*/ 72 w 94"/>
                <a:gd name="T15" fmla="*/ 39 h 93"/>
                <a:gd name="T16" fmla="*/ 94 w 94"/>
                <a:gd name="T17" fmla="*/ 49 h 93"/>
                <a:gd name="T18" fmla="*/ 70 w 94"/>
                <a:gd name="T19" fmla="*/ 59 h 93"/>
                <a:gd name="T20" fmla="*/ 78 w 94"/>
                <a:gd name="T21" fmla="*/ 81 h 93"/>
                <a:gd name="T22" fmla="*/ 55 w 94"/>
                <a:gd name="T23" fmla="*/ 71 h 93"/>
                <a:gd name="T24" fmla="*/ 45 w 94"/>
                <a:gd name="T25" fmla="*/ 93 h 93"/>
                <a:gd name="T26" fmla="*/ 35 w 94"/>
                <a:gd name="T27" fmla="*/ 70 h 93"/>
                <a:gd name="T28" fmla="*/ 12 w 94"/>
                <a:gd name="T29" fmla="*/ 78 h 93"/>
                <a:gd name="T30" fmla="*/ 22 w 94"/>
                <a:gd name="T31" fmla="*/ 54 h 93"/>
                <a:gd name="T32" fmla="*/ 0 w 94"/>
                <a:gd name="T33" fmla="*/ 44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4" h="93">
                  <a:moveTo>
                    <a:pt x="0" y="44"/>
                  </a:moveTo>
                  <a:cubicBezTo>
                    <a:pt x="9" y="37"/>
                    <a:pt x="17" y="34"/>
                    <a:pt x="24" y="35"/>
                  </a:cubicBezTo>
                  <a:cubicBezTo>
                    <a:pt x="15" y="24"/>
                    <a:pt x="16" y="12"/>
                    <a:pt x="16" y="12"/>
                  </a:cubicBezTo>
                  <a:cubicBezTo>
                    <a:pt x="27" y="13"/>
                    <a:pt x="35" y="17"/>
                    <a:pt x="39" y="22"/>
                  </a:cubicBezTo>
                  <a:cubicBezTo>
                    <a:pt x="40" y="8"/>
                    <a:pt x="49" y="0"/>
                    <a:pt x="49" y="0"/>
                  </a:cubicBezTo>
                  <a:cubicBezTo>
                    <a:pt x="57" y="9"/>
                    <a:pt x="59" y="17"/>
                    <a:pt x="59" y="24"/>
                  </a:cubicBezTo>
                  <a:cubicBezTo>
                    <a:pt x="69" y="15"/>
                    <a:pt x="82" y="15"/>
                    <a:pt x="82" y="15"/>
                  </a:cubicBezTo>
                  <a:cubicBezTo>
                    <a:pt x="81" y="27"/>
                    <a:pt x="77" y="34"/>
                    <a:pt x="72" y="39"/>
                  </a:cubicBezTo>
                  <a:cubicBezTo>
                    <a:pt x="85" y="40"/>
                    <a:pt x="94" y="49"/>
                    <a:pt x="94" y="49"/>
                  </a:cubicBezTo>
                  <a:cubicBezTo>
                    <a:pt x="85" y="56"/>
                    <a:pt x="77" y="59"/>
                    <a:pt x="70" y="59"/>
                  </a:cubicBezTo>
                  <a:cubicBezTo>
                    <a:pt x="79" y="69"/>
                    <a:pt x="78" y="81"/>
                    <a:pt x="78" y="81"/>
                  </a:cubicBezTo>
                  <a:cubicBezTo>
                    <a:pt x="67" y="80"/>
                    <a:pt x="59" y="76"/>
                    <a:pt x="55" y="71"/>
                  </a:cubicBezTo>
                  <a:cubicBezTo>
                    <a:pt x="54" y="85"/>
                    <a:pt x="45" y="93"/>
                    <a:pt x="45" y="93"/>
                  </a:cubicBezTo>
                  <a:cubicBezTo>
                    <a:pt x="37" y="84"/>
                    <a:pt x="35" y="76"/>
                    <a:pt x="35" y="70"/>
                  </a:cubicBezTo>
                  <a:cubicBezTo>
                    <a:pt x="25" y="79"/>
                    <a:pt x="12" y="78"/>
                    <a:pt x="12" y="78"/>
                  </a:cubicBezTo>
                  <a:cubicBezTo>
                    <a:pt x="13" y="66"/>
                    <a:pt x="17" y="59"/>
                    <a:pt x="22" y="54"/>
                  </a:cubicBezTo>
                  <a:cubicBezTo>
                    <a:pt x="9" y="53"/>
                    <a:pt x="0" y="44"/>
                    <a:pt x="0" y="44"/>
                  </a:cubicBezTo>
                  <a:close/>
                </a:path>
              </a:pathLst>
            </a:custGeom>
            <a:solidFill>
              <a:srgbClr val="45BCB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523" name="Oval 174"/>
            <p:cNvSpPr>
              <a:spLocks noChangeArrowheads="1"/>
            </p:cNvSpPr>
            <p:nvPr/>
          </p:nvSpPr>
          <p:spPr bwMode="auto">
            <a:xfrm>
              <a:off x="9485313" y="6200776"/>
              <a:ext cx="133350" cy="146050"/>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524" name="Oval 175"/>
            <p:cNvSpPr>
              <a:spLocks noChangeArrowheads="1"/>
            </p:cNvSpPr>
            <p:nvPr/>
          </p:nvSpPr>
          <p:spPr bwMode="auto">
            <a:xfrm>
              <a:off x="9505951" y="6227764"/>
              <a:ext cx="90488" cy="92075"/>
            </a:xfrm>
            <a:prstGeom prst="ellipse">
              <a:avLst/>
            </a:prstGeom>
            <a:solidFill>
              <a:srgbClr val="FFD01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525" name="Freeform 176"/>
            <p:cNvSpPr/>
            <p:nvPr/>
          </p:nvSpPr>
          <p:spPr bwMode="auto">
            <a:xfrm>
              <a:off x="9701213" y="6364289"/>
              <a:ext cx="207963" cy="203200"/>
            </a:xfrm>
            <a:custGeom>
              <a:avLst/>
              <a:gdLst>
                <a:gd name="T0" fmla="*/ 1 w 50"/>
                <a:gd name="T1" fmla="*/ 44 h 46"/>
                <a:gd name="T2" fmla="*/ 43 w 50"/>
                <a:gd name="T3" fmla="*/ 0 h 46"/>
                <a:gd name="T4" fmla="*/ 4 w 50"/>
                <a:gd name="T5" fmla="*/ 46 h 46"/>
              </a:gdLst>
              <a:ahLst/>
              <a:cxnLst>
                <a:cxn ang="0">
                  <a:pos x="T0" y="T1"/>
                </a:cxn>
                <a:cxn ang="0">
                  <a:pos x="T2" y="T3"/>
                </a:cxn>
                <a:cxn ang="0">
                  <a:pos x="T4" y="T5"/>
                </a:cxn>
              </a:cxnLst>
              <a:rect l="0" t="0" r="r" b="b"/>
              <a:pathLst>
                <a:path w="50" h="46">
                  <a:moveTo>
                    <a:pt x="1" y="44"/>
                  </a:moveTo>
                  <a:cubicBezTo>
                    <a:pt x="1" y="44"/>
                    <a:pt x="0" y="10"/>
                    <a:pt x="43" y="0"/>
                  </a:cubicBezTo>
                  <a:cubicBezTo>
                    <a:pt x="43" y="0"/>
                    <a:pt x="50" y="42"/>
                    <a:pt x="4" y="46"/>
                  </a:cubicBezTo>
                </a:path>
              </a:pathLst>
            </a:custGeom>
            <a:solidFill>
              <a:srgbClr val="59A4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526" name="Freeform 177"/>
            <p:cNvSpPr/>
            <p:nvPr/>
          </p:nvSpPr>
          <p:spPr bwMode="auto">
            <a:xfrm>
              <a:off x="3409950" y="6257926"/>
              <a:ext cx="271463" cy="490538"/>
            </a:xfrm>
            <a:custGeom>
              <a:avLst/>
              <a:gdLst>
                <a:gd name="T0" fmla="*/ 46 w 65"/>
                <a:gd name="T1" fmla="*/ 109 h 111"/>
                <a:gd name="T2" fmla="*/ 46 w 65"/>
                <a:gd name="T3" fmla="*/ 108 h 111"/>
                <a:gd name="T4" fmla="*/ 46 w 65"/>
                <a:gd name="T5" fmla="*/ 104 h 111"/>
                <a:gd name="T6" fmla="*/ 47 w 65"/>
                <a:gd name="T7" fmla="*/ 90 h 111"/>
                <a:gd name="T8" fmla="*/ 42 w 65"/>
                <a:gd name="T9" fmla="*/ 47 h 111"/>
                <a:gd name="T10" fmla="*/ 37 w 65"/>
                <a:gd name="T11" fmla="*/ 35 h 111"/>
                <a:gd name="T12" fmla="*/ 31 w 65"/>
                <a:gd name="T13" fmla="*/ 25 h 111"/>
                <a:gd name="T14" fmla="*/ 17 w 65"/>
                <a:gd name="T15" fmla="*/ 10 h 111"/>
                <a:gd name="T16" fmla="*/ 11 w 65"/>
                <a:gd name="T17" fmla="*/ 5 h 111"/>
                <a:gd name="T18" fmla="*/ 5 w 65"/>
                <a:gd name="T19" fmla="*/ 2 h 111"/>
                <a:gd name="T20" fmla="*/ 0 w 65"/>
                <a:gd name="T21" fmla="*/ 0 h 111"/>
                <a:gd name="T22" fmla="*/ 5 w 65"/>
                <a:gd name="T23" fmla="*/ 1 h 111"/>
                <a:gd name="T24" fmla="*/ 11 w 65"/>
                <a:gd name="T25" fmla="*/ 4 h 111"/>
                <a:gd name="T26" fmla="*/ 19 w 65"/>
                <a:gd name="T27" fmla="*/ 8 h 111"/>
                <a:gd name="T28" fmla="*/ 36 w 65"/>
                <a:gd name="T29" fmla="*/ 22 h 111"/>
                <a:gd name="T30" fmla="*/ 44 w 65"/>
                <a:gd name="T31" fmla="*/ 32 h 111"/>
                <a:gd name="T32" fmla="*/ 50 w 65"/>
                <a:gd name="T33" fmla="*/ 43 h 111"/>
                <a:gd name="T34" fmla="*/ 64 w 65"/>
                <a:gd name="T35" fmla="*/ 89 h 111"/>
                <a:gd name="T36" fmla="*/ 65 w 65"/>
                <a:gd name="T37" fmla="*/ 105 h 111"/>
                <a:gd name="T38" fmla="*/ 65 w 65"/>
                <a:gd name="T39" fmla="*/ 110 h 111"/>
                <a:gd name="T40" fmla="*/ 65 w 65"/>
                <a:gd name="T41" fmla="*/ 111 h 111"/>
                <a:gd name="T42" fmla="*/ 46 w 65"/>
                <a:gd name="T43" fmla="*/ 109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5" h="111">
                  <a:moveTo>
                    <a:pt x="46" y="109"/>
                  </a:moveTo>
                  <a:cubicBezTo>
                    <a:pt x="46" y="109"/>
                    <a:pt x="46" y="109"/>
                    <a:pt x="46" y="108"/>
                  </a:cubicBezTo>
                  <a:cubicBezTo>
                    <a:pt x="46" y="107"/>
                    <a:pt x="46" y="106"/>
                    <a:pt x="46" y="104"/>
                  </a:cubicBezTo>
                  <a:cubicBezTo>
                    <a:pt x="47" y="101"/>
                    <a:pt x="47" y="96"/>
                    <a:pt x="47" y="90"/>
                  </a:cubicBezTo>
                  <a:cubicBezTo>
                    <a:pt x="48" y="78"/>
                    <a:pt x="47" y="62"/>
                    <a:pt x="42" y="47"/>
                  </a:cubicBezTo>
                  <a:cubicBezTo>
                    <a:pt x="40" y="43"/>
                    <a:pt x="39" y="39"/>
                    <a:pt x="37" y="35"/>
                  </a:cubicBezTo>
                  <a:cubicBezTo>
                    <a:pt x="36" y="32"/>
                    <a:pt x="34" y="29"/>
                    <a:pt x="31" y="25"/>
                  </a:cubicBezTo>
                  <a:cubicBezTo>
                    <a:pt x="27" y="19"/>
                    <a:pt x="22" y="14"/>
                    <a:pt x="17" y="10"/>
                  </a:cubicBezTo>
                  <a:cubicBezTo>
                    <a:pt x="15" y="8"/>
                    <a:pt x="13" y="7"/>
                    <a:pt x="11" y="5"/>
                  </a:cubicBezTo>
                  <a:cubicBezTo>
                    <a:pt x="8" y="4"/>
                    <a:pt x="7" y="3"/>
                    <a:pt x="5" y="2"/>
                  </a:cubicBezTo>
                  <a:cubicBezTo>
                    <a:pt x="2" y="0"/>
                    <a:pt x="0" y="0"/>
                    <a:pt x="0" y="0"/>
                  </a:cubicBezTo>
                  <a:cubicBezTo>
                    <a:pt x="0" y="0"/>
                    <a:pt x="2" y="0"/>
                    <a:pt x="5" y="1"/>
                  </a:cubicBezTo>
                  <a:cubicBezTo>
                    <a:pt x="7" y="2"/>
                    <a:pt x="9" y="3"/>
                    <a:pt x="11" y="4"/>
                  </a:cubicBezTo>
                  <a:cubicBezTo>
                    <a:pt x="14" y="5"/>
                    <a:pt x="16" y="6"/>
                    <a:pt x="19" y="8"/>
                  </a:cubicBezTo>
                  <a:cubicBezTo>
                    <a:pt x="25" y="11"/>
                    <a:pt x="31" y="16"/>
                    <a:pt x="36" y="22"/>
                  </a:cubicBezTo>
                  <a:cubicBezTo>
                    <a:pt x="39" y="25"/>
                    <a:pt x="42" y="28"/>
                    <a:pt x="44" y="32"/>
                  </a:cubicBezTo>
                  <a:cubicBezTo>
                    <a:pt x="46" y="35"/>
                    <a:pt x="48" y="39"/>
                    <a:pt x="50" y="43"/>
                  </a:cubicBezTo>
                  <a:cubicBezTo>
                    <a:pt x="58" y="59"/>
                    <a:pt x="62" y="76"/>
                    <a:pt x="64" y="89"/>
                  </a:cubicBezTo>
                  <a:cubicBezTo>
                    <a:pt x="64" y="96"/>
                    <a:pt x="65" y="101"/>
                    <a:pt x="65" y="105"/>
                  </a:cubicBezTo>
                  <a:cubicBezTo>
                    <a:pt x="65" y="107"/>
                    <a:pt x="65" y="109"/>
                    <a:pt x="65" y="110"/>
                  </a:cubicBezTo>
                  <a:cubicBezTo>
                    <a:pt x="65" y="111"/>
                    <a:pt x="65" y="111"/>
                    <a:pt x="65" y="111"/>
                  </a:cubicBezTo>
                  <a:lnTo>
                    <a:pt x="46" y="109"/>
                  </a:lnTo>
                  <a:close/>
                </a:path>
              </a:pathLst>
            </a:custGeom>
            <a:solidFill>
              <a:srgbClr val="437B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527" name="Freeform 178"/>
            <p:cNvSpPr/>
            <p:nvPr/>
          </p:nvSpPr>
          <p:spPr bwMode="auto">
            <a:xfrm>
              <a:off x="3284538" y="6069014"/>
              <a:ext cx="392113" cy="409575"/>
            </a:xfrm>
            <a:custGeom>
              <a:avLst/>
              <a:gdLst>
                <a:gd name="T0" fmla="*/ 0 w 94"/>
                <a:gd name="T1" fmla="*/ 44 h 93"/>
                <a:gd name="T2" fmla="*/ 24 w 94"/>
                <a:gd name="T3" fmla="*/ 35 h 93"/>
                <a:gd name="T4" fmla="*/ 16 w 94"/>
                <a:gd name="T5" fmla="*/ 12 h 93"/>
                <a:gd name="T6" fmla="*/ 39 w 94"/>
                <a:gd name="T7" fmla="*/ 22 h 93"/>
                <a:gd name="T8" fmla="*/ 49 w 94"/>
                <a:gd name="T9" fmla="*/ 0 h 93"/>
                <a:gd name="T10" fmla="*/ 59 w 94"/>
                <a:gd name="T11" fmla="*/ 24 h 93"/>
                <a:gd name="T12" fmla="*/ 82 w 94"/>
                <a:gd name="T13" fmla="*/ 15 h 93"/>
                <a:gd name="T14" fmla="*/ 72 w 94"/>
                <a:gd name="T15" fmla="*/ 39 h 93"/>
                <a:gd name="T16" fmla="*/ 94 w 94"/>
                <a:gd name="T17" fmla="*/ 49 h 93"/>
                <a:gd name="T18" fmla="*/ 70 w 94"/>
                <a:gd name="T19" fmla="*/ 59 h 93"/>
                <a:gd name="T20" fmla="*/ 78 w 94"/>
                <a:gd name="T21" fmla="*/ 81 h 93"/>
                <a:gd name="T22" fmla="*/ 55 w 94"/>
                <a:gd name="T23" fmla="*/ 71 h 93"/>
                <a:gd name="T24" fmla="*/ 45 w 94"/>
                <a:gd name="T25" fmla="*/ 93 h 93"/>
                <a:gd name="T26" fmla="*/ 35 w 94"/>
                <a:gd name="T27" fmla="*/ 70 h 93"/>
                <a:gd name="T28" fmla="*/ 12 w 94"/>
                <a:gd name="T29" fmla="*/ 78 h 93"/>
                <a:gd name="T30" fmla="*/ 22 w 94"/>
                <a:gd name="T31" fmla="*/ 54 h 93"/>
                <a:gd name="T32" fmla="*/ 0 w 94"/>
                <a:gd name="T33" fmla="*/ 44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4" h="93">
                  <a:moveTo>
                    <a:pt x="0" y="44"/>
                  </a:moveTo>
                  <a:cubicBezTo>
                    <a:pt x="9" y="37"/>
                    <a:pt x="17" y="34"/>
                    <a:pt x="24" y="35"/>
                  </a:cubicBezTo>
                  <a:cubicBezTo>
                    <a:pt x="15" y="24"/>
                    <a:pt x="16" y="12"/>
                    <a:pt x="16" y="12"/>
                  </a:cubicBezTo>
                  <a:cubicBezTo>
                    <a:pt x="27" y="13"/>
                    <a:pt x="35" y="17"/>
                    <a:pt x="39" y="22"/>
                  </a:cubicBezTo>
                  <a:cubicBezTo>
                    <a:pt x="40" y="8"/>
                    <a:pt x="49" y="0"/>
                    <a:pt x="49" y="0"/>
                  </a:cubicBezTo>
                  <a:cubicBezTo>
                    <a:pt x="57" y="9"/>
                    <a:pt x="59" y="17"/>
                    <a:pt x="59" y="24"/>
                  </a:cubicBezTo>
                  <a:cubicBezTo>
                    <a:pt x="69" y="15"/>
                    <a:pt x="82" y="15"/>
                    <a:pt x="82" y="15"/>
                  </a:cubicBezTo>
                  <a:cubicBezTo>
                    <a:pt x="81" y="27"/>
                    <a:pt x="77" y="34"/>
                    <a:pt x="72" y="39"/>
                  </a:cubicBezTo>
                  <a:cubicBezTo>
                    <a:pt x="85" y="40"/>
                    <a:pt x="94" y="49"/>
                    <a:pt x="94" y="49"/>
                  </a:cubicBezTo>
                  <a:cubicBezTo>
                    <a:pt x="85" y="56"/>
                    <a:pt x="77" y="59"/>
                    <a:pt x="70" y="59"/>
                  </a:cubicBezTo>
                  <a:cubicBezTo>
                    <a:pt x="79" y="69"/>
                    <a:pt x="78" y="81"/>
                    <a:pt x="78" y="81"/>
                  </a:cubicBezTo>
                  <a:cubicBezTo>
                    <a:pt x="67" y="80"/>
                    <a:pt x="59" y="76"/>
                    <a:pt x="55" y="71"/>
                  </a:cubicBezTo>
                  <a:cubicBezTo>
                    <a:pt x="54" y="85"/>
                    <a:pt x="45" y="93"/>
                    <a:pt x="45" y="93"/>
                  </a:cubicBezTo>
                  <a:cubicBezTo>
                    <a:pt x="37" y="84"/>
                    <a:pt x="35" y="76"/>
                    <a:pt x="35" y="70"/>
                  </a:cubicBezTo>
                  <a:cubicBezTo>
                    <a:pt x="25" y="79"/>
                    <a:pt x="12" y="78"/>
                    <a:pt x="12" y="78"/>
                  </a:cubicBezTo>
                  <a:cubicBezTo>
                    <a:pt x="13" y="66"/>
                    <a:pt x="17" y="59"/>
                    <a:pt x="22" y="54"/>
                  </a:cubicBezTo>
                  <a:cubicBezTo>
                    <a:pt x="9" y="53"/>
                    <a:pt x="0" y="44"/>
                    <a:pt x="0" y="44"/>
                  </a:cubicBezTo>
                  <a:close/>
                </a:path>
              </a:pathLst>
            </a:custGeom>
            <a:solidFill>
              <a:srgbClr val="45BCB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528" name="Oval 179"/>
            <p:cNvSpPr>
              <a:spLocks noChangeArrowheads="1"/>
            </p:cNvSpPr>
            <p:nvPr/>
          </p:nvSpPr>
          <p:spPr bwMode="auto">
            <a:xfrm>
              <a:off x="3414713" y="6200776"/>
              <a:ext cx="133350" cy="146050"/>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529" name="Oval 180"/>
            <p:cNvSpPr>
              <a:spLocks noChangeArrowheads="1"/>
            </p:cNvSpPr>
            <p:nvPr/>
          </p:nvSpPr>
          <p:spPr bwMode="auto">
            <a:xfrm>
              <a:off x="3435350" y="6227764"/>
              <a:ext cx="92075" cy="92075"/>
            </a:xfrm>
            <a:prstGeom prst="ellipse">
              <a:avLst/>
            </a:prstGeom>
            <a:solidFill>
              <a:srgbClr val="FFD01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530" name="Freeform 181"/>
            <p:cNvSpPr/>
            <p:nvPr/>
          </p:nvSpPr>
          <p:spPr bwMode="auto">
            <a:xfrm>
              <a:off x="3630613" y="6364289"/>
              <a:ext cx="209550" cy="203200"/>
            </a:xfrm>
            <a:custGeom>
              <a:avLst/>
              <a:gdLst>
                <a:gd name="T0" fmla="*/ 1 w 50"/>
                <a:gd name="T1" fmla="*/ 44 h 46"/>
                <a:gd name="T2" fmla="*/ 43 w 50"/>
                <a:gd name="T3" fmla="*/ 0 h 46"/>
                <a:gd name="T4" fmla="*/ 4 w 50"/>
                <a:gd name="T5" fmla="*/ 46 h 46"/>
              </a:gdLst>
              <a:ahLst/>
              <a:cxnLst>
                <a:cxn ang="0">
                  <a:pos x="T0" y="T1"/>
                </a:cxn>
                <a:cxn ang="0">
                  <a:pos x="T2" y="T3"/>
                </a:cxn>
                <a:cxn ang="0">
                  <a:pos x="T4" y="T5"/>
                </a:cxn>
              </a:cxnLst>
              <a:rect l="0" t="0" r="r" b="b"/>
              <a:pathLst>
                <a:path w="50" h="46">
                  <a:moveTo>
                    <a:pt x="1" y="44"/>
                  </a:moveTo>
                  <a:cubicBezTo>
                    <a:pt x="1" y="44"/>
                    <a:pt x="0" y="10"/>
                    <a:pt x="43" y="0"/>
                  </a:cubicBezTo>
                  <a:cubicBezTo>
                    <a:pt x="43" y="0"/>
                    <a:pt x="50" y="42"/>
                    <a:pt x="4" y="46"/>
                  </a:cubicBezTo>
                </a:path>
              </a:pathLst>
            </a:custGeom>
            <a:solidFill>
              <a:srgbClr val="2D52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531" name="Freeform 182"/>
            <p:cNvSpPr/>
            <p:nvPr/>
          </p:nvSpPr>
          <p:spPr bwMode="auto">
            <a:xfrm>
              <a:off x="5849938" y="6448426"/>
              <a:ext cx="295275" cy="339725"/>
            </a:xfrm>
            <a:custGeom>
              <a:avLst/>
              <a:gdLst>
                <a:gd name="T0" fmla="*/ 0 w 71"/>
                <a:gd name="T1" fmla="*/ 75 h 77"/>
                <a:gd name="T2" fmla="*/ 1 w 71"/>
                <a:gd name="T3" fmla="*/ 74 h 77"/>
                <a:gd name="T4" fmla="*/ 1 w 71"/>
                <a:gd name="T5" fmla="*/ 70 h 77"/>
                <a:gd name="T6" fmla="*/ 5 w 71"/>
                <a:gd name="T7" fmla="*/ 58 h 77"/>
                <a:gd name="T8" fmla="*/ 9 w 71"/>
                <a:gd name="T9" fmla="*/ 50 h 77"/>
                <a:gd name="T10" fmla="*/ 11 w 71"/>
                <a:gd name="T11" fmla="*/ 46 h 77"/>
                <a:gd name="T12" fmla="*/ 13 w 71"/>
                <a:gd name="T13" fmla="*/ 42 h 77"/>
                <a:gd name="T14" fmla="*/ 18 w 71"/>
                <a:gd name="T15" fmla="*/ 33 h 77"/>
                <a:gd name="T16" fmla="*/ 24 w 71"/>
                <a:gd name="T17" fmla="*/ 25 h 77"/>
                <a:gd name="T18" fmla="*/ 32 w 71"/>
                <a:gd name="T19" fmla="*/ 17 h 77"/>
                <a:gd name="T20" fmla="*/ 36 w 71"/>
                <a:gd name="T21" fmla="*/ 14 h 77"/>
                <a:gd name="T22" fmla="*/ 40 w 71"/>
                <a:gd name="T23" fmla="*/ 11 h 77"/>
                <a:gd name="T24" fmla="*/ 43 w 71"/>
                <a:gd name="T25" fmla="*/ 9 h 77"/>
                <a:gd name="T26" fmla="*/ 47 w 71"/>
                <a:gd name="T27" fmla="*/ 7 h 77"/>
                <a:gd name="T28" fmla="*/ 51 w 71"/>
                <a:gd name="T29" fmla="*/ 5 h 77"/>
                <a:gd name="T30" fmla="*/ 55 w 71"/>
                <a:gd name="T31" fmla="*/ 4 h 77"/>
                <a:gd name="T32" fmla="*/ 61 w 71"/>
                <a:gd name="T33" fmla="*/ 2 h 77"/>
                <a:gd name="T34" fmla="*/ 66 w 71"/>
                <a:gd name="T35" fmla="*/ 1 h 77"/>
                <a:gd name="T36" fmla="*/ 71 w 71"/>
                <a:gd name="T37" fmla="*/ 0 h 77"/>
                <a:gd name="T38" fmla="*/ 67 w 71"/>
                <a:gd name="T39" fmla="*/ 2 h 77"/>
                <a:gd name="T40" fmla="*/ 62 w 71"/>
                <a:gd name="T41" fmla="*/ 4 h 77"/>
                <a:gd name="T42" fmla="*/ 57 w 71"/>
                <a:gd name="T43" fmla="*/ 7 h 77"/>
                <a:gd name="T44" fmla="*/ 54 w 71"/>
                <a:gd name="T45" fmla="*/ 9 h 77"/>
                <a:gd name="T46" fmla="*/ 51 w 71"/>
                <a:gd name="T47" fmla="*/ 12 h 77"/>
                <a:gd name="T48" fmla="*/ 48 w 71"/>
                <a:gd name="T49" fmla="*/ 14 h 77"/>
                <a:gd name="T50" fmla="*/ 45 w 71"/>
                <a:gd name="T51" fmla="*/ 17 h 77"/>
                <a:gd name="T52" fmla="*/ 42 w 71"/>
                <a:gd name="T53" fmla="*/ 21 h 77"/>
                <a:gd name="T54" fmla="*/ 40 w 71"/>
                <a:gd name="T55" fmla="*/ 24 h 77"/>
                <a:gd name="T56" fmla="*/ 35 w 71"/>
                <a:gd name="T57" fmla="*/ 32 h 77"/>
                <a:gd name="T58" fmla="*/ 32 w 71"/>
                <a:gd name="T59" fmla="*/ 40 h 77"/>
                <a:gd name="T60" fmla="*/ 29 w 71"/>
                <a:gd name="T61" fmla="*/ 48 h 77"/>
                <a:gd name="T62" fmla="*/ 28 w 71"/>
                <a:gd name="T63" fmla="*/ 52 h 77"/>
                <a:gd name="T64" fmla="*/ 27 w 71"/>
                <a:gd name="T65" fmla="*/ 56 h 77"/>
                <a:gd name="T66" fmla="*/ 26 w 71"/>
                <a:gd name="T67" fmla="*/ 63 h 77"/>
                <a:gd name="T68" fmla="*/ 26 w 71"/>
                <a:gd name="T69" fmla="*/ 73 h 77"/>
                <a:gd name="T70" fmla="*/ 26 w 71"/>
                <a:gd name="T71" fmla="*/ 76 h 77"/>
                <a:gd name="T72" fmla="*/ 26 w 71"/>
                <a:gd name="T73" fmla="*/ 77 h 77"/>
                <a:gd name="T74" fmla="*/ 0 w 71"/>
                <a:gd name="T75" fmla="*/ 75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1" h="77">
                  <a:moveTo>
                    <a:pt x="0" y="75"/>
                  </a:moveTo>
                  <a:cubicBezTo>
                    <a:pt x="0" y="75"/>
                    <a:pt x="0" y="75"/>
                    <a:pt x="1" y="74"/>
                  </a:cubicBezTo>
                  <a:cubicBezTo>
                    <a:pt x="1" y="73"/>
                    <a:pt x="1" y="71"/>
                    <a:pt x="1" y="70"/>
                  </a:cubicBezTo>
                  <a:cubicBezTo>
                    <a:pt x="2" y="67"/>
                    <a:pt x="4" y="63"/>
                    <a:pt x="5" y="58"/>
                  </a:cubicBezTo>
                  <a:cubicBezTo>
                    <a:pt x="6" y="55"/>
                    <a:pt x="7" y="53"/>
                    <a:pt x="9" y="50"/>
                  </a:cubicBezTo>
                  <a:cubicBezTo>
                    <a:pt x="9" y="49"/>
                    <a:pt x="10" y="47"/>
                    <a:pt x="11" y="46"/>
                  </a:cubicBezTo>
                  <a:cubicBezTo>
                    <a:pt x="11" y="44"/>
                    <a:pt x="12" y="43"/>
                    <a:pt x="13" y="42"/>
                  </a:cubicBezTo>
                  <a:cubicBezTo>
                    <a:pt x="14" y="39"/>
                    <a:pt x="16" y="36"/>
                    <a:pt x="18" y="33"/>
                  </a:cubicBezTo>
                  <a:cubicBezTo>
                    <a:pt x="20" y="30"/>
                    <a:pt x="22" y="27"/>
                    <a:pt x="24" y="25"/>
                  </a:cubicBezTo>
                  <a:cubicBezTo>
                    <a:pt x="27" y="22"/>
                    <a:pt x="29" y="20"/>
                    <a:pt x="32" y="17"/>
                  </a:cubicBezTo>
                  <a:cubicBezTo>
                    <a:pt x="33" y="16"/>
                    <a:pt x="34" y="15"/>
                    <a:pt x="36" y="14"/>
                  </a:cubicBezTo>
                  <a:cubicBezTo>
                    <a:pt x="37" y="13"/>
                    <a:pt x="38" y="12"/>
                    <a:pt x="40" y="11"/>
                  </a:cubicBezTo>
                  <a:cubicBezTo>
                    <a:pt x="41" y="10"/>
                    <a:pt x="42" y="10"/>
                    <a:pt x="43" y="9"/>
                  </a:cubicBezTo>
                  <a:cubicBezTo>
                    <a:pt x="45" y="8"/>
                    <a:pt x="46" y="7"/>
                    <a:pt x="47" y="7"/>
                  </a:cubicBezTo>
                  <a:cubicBezTo>
                    <a:pt x="49" y="6"/>
                    <a:pt x="50" y="5"/>
                    <a:pt x="51" y="5"/>
                  </a:cubicBezTo>
                  <a:cubicBezTo>
                    <a:pt x="52" y="4"/>
                    <a:pt x="54" y="4"/>
                    <a:pt x="55" y="4"/>
                  </a:cubicBezTo>
                  <a:cubicBezTo>
                    <a:pt x="57" y="3"/>
                    <a:pt x="59" y="2"/>
                    <a:pt x="61" y="2"/>
                  </a:cubicBezTo>
                  <a:cubicBezTo>
                    <a:pt x="63" y="1"/>
                    <a:pt x="65" y="1"/>
                    <a:pt x="66" y="1"/>
                  </a:cubicBezTo>
                  <a:cubicBezTo>
                    <a:pt x="69" y="0"/>
                    <a:pt x="71" y="0"/>
                    <a:pt x="71" y="0"/>
                  </a:cubicBezTo>
                  <a:cubicBezTo>
                    <a:pt x="71" y="0"/>
                    <a:pt x="69" y="1"/>
                    <a:pt x="67" y="2"/>
                  </a:cubicBezTo>
                  <a:cubicBezTo>
                    <a:pt x="65" y="2"/>
                    <a:pt x="64" y="3"/>
                    <a:pt x="62" y="4"/>
                  </a:cubicBezTo>
                  <a:cubicBezTo>
                    <a:pt x="60" y="5"/>
                    <a:pt x="59" y="6"/>
                    <a:pt x="57" y="7"/>
                  </a:cubicBezTo>
                  <a:cubicBezTo>
                    <a:pt x="56" y="8"/>
                    <a:pt x="55" y="8"/>
                    <a:pt x="54" y="9"/>
                  </a:cubicBezTo>
                  <a:cubicBezTo>
                    <a:pt x="53" y="10"/>
                    <a:pt x="52" y="11"/>
                    <a:pt x="51" y="12"/>
                  </a:cubicBezTo>
                  <a:cubicBezTo>
                    <a:pt x="50" y="13"/>
                    <a:pt x="49" y="13"/>
                    <a:pt x="48" y="14"/>
                  </a:cubicBezTo>
                  <a:cubicBezTo>
                    <a:pt x="47" y="15"/>
                    <a:pt x="46" y="16"/>
                    <a:pt x="45" y="17"/>
                  </a:cubicBezTo>
                  <a:cubicBezTo>
                    <a:pt x="44" y="19"/>
                    <a:pt x="43" y="20"/>
                    <a:pt x="42" y="21"/>
                  </a:cubicBezTo>
                  <a:cubicBezTo>
                    <a:pt x="41" y="22"/>
                    <a:pt x="40" y="23"/>
                    <a:pt x="40" y="24"/>
                  </a:cubicBezTo>
                  <a:cubicBezTo>
                    <a:pt x="38" y="27"/>
                    <a:pt x="37" y="29"/>
                    <a:pt x="35" y="32"/>
                  </a:cubicBezTo>
                  <a:cubicBezTo>
                    <a:pt x="34" y="35"/>
                    <a:pt x="33" y="37"/>
                    <a:pt x="32" y="40"/>
                  </a:cubicBezTo>
                  <a:cubicBezTo>
                    <a:pt x="31" y="43"/>
                    <a:pt x="30" y="46"/>
                    <a:pt x="29" y="48"/>
                  </a:cubicBezTo>
                  <a:cubicBezTo>
                    <a:pt x="29" y="50"/>
                    <a:pt x="29" y="51"/>
                    <a:pt x="28" y="52"/>
                  </a:cubicBezTo>
                  <a:cubicBezTo>
                    <a:pt x="28" y="53"/>
                    <a:pt x="28" y="55"/>
                    <a:pt x="27" y="56"/>
                  </a:cubicBezTo>
                  <a:cubicBezTo>
                    <a:pt x="27" y="58"/>
                    <a:pt x="27" y="61"/>
                    <a:pt x="26" y="63"/>
                  </a:cubicBezTo>
                  <a:cubicBezTo>
                    <a:pt x="26" y="67"/>
                    <a:pt x="26" y="71"/>
                    <a:pt x="26" y="73"/>
                  </a:cubicBezTo>
                  <a:cubicBezTo>
                    <a:pt x="26" y="75"/>
                    <a:pt x="26" y="76"/>
                    <a:pt x="26" y="76"/>
                  </a:cubicBezTo>
                  <a:cubicBezTo>
                    <a:pt x="26" y="77"/>
                    <a:pt x="26" y="77"/>
                    <a:pt x="26" y="77"/>
                  </a:cubicBezTo>
                  <a:lnTo>
                    <a:pt x="0" y="75"/>
                  </a:lnTo>
                  <a:close/>
                </a:path>
              </a:pathLst>
            </a:custGeom>
            <a:solidFill>
              <a:srgbClr val="72BE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532" name="Freeform 183"/>
            <p:cNvSpPr/>
            <p:nvPr/>
          </p:nvSpPr>
          <p:spPr bwMode="auto">
            <a:xfrm>
              <a:off x="5691188" y="6448426"/>
              <a:ext cx="292100" cy="339725"/>
            </a:xfrm>
            <a:custGeom>
              <a:avLst/>
              <a:gdLst>
                <a:gd name="T0" fmla="*/ 45 w 70"/>
                <a:gd name="T1" fmla="*/ 77 h 77"/>
                <a:gd name="T2" fmla="*/ 45 w 70"/>
                <a:gd name="T3" fmla="*/ 76 h 77"/>
                <a:gd name="T4" fmla="*/ 45 w 70"/>
                <a:gd name="T5" fmla="*/ 73 h 77"/>
                <a:gd name="T6" fmla="*/ 44 w 70"/>
                <a:gd name="T7" fmla="*/ 63 h 77"/>
                <a:gd name="T8" fmla="*/ 43 w 70"/>
                <a:gd name="T9" fmla="*/ 56 h 77"/>
                <a:gd name="T10" fmla="*/ 42 w 70"/>
                <a:gd name="T11" fmla="*/ 52 h 77"/>
                <a:gd name="T12" fmla="*/ 41 w 70"/>
                <a:gd name="T13" fmla="*/ 48 h 77"/>
                <a:gd name="T14" fmla="*/ 39 w 70"/>
                <a:gd name="T15" fmla="*/ 40 h 77"/>
                <a:gd name="T16" fmla="*/ 36 w 70"/>
                <a:gd name="T17" fmla="*/ 32 h 77"/>
                <a:gd name="T18" fmla="*/ 31 w 70"/>
                <a:gd name="T19" fmla="*/ 24 h 77"/>
                <a:gd name="T20" fmla="*/ 29 w 70"/>
                <a:gd name="T21" fmla="*/ 21 h 77"/>
                <a:gd name="T22" fmla="*/ 26 w 70"/>
                <a:gd name="T23" fmla="*/ 17 h 77"/>
                <a:gd name="T24" fmla="*/ 23 w 70"/>
                <a:gd name="T25" fmla="*/ 14 h 77"/>
                <a:gd name="T26" fmla="*/ 20 w 70"/>
                <a:gd name="T27" fmla="*/ 12 h 77"/>
                <a:gd name="T28" fmla="*/ 17 w 70"/>
                <a:gd name="T29" fmla="*/ 9 h 77"/>
                <a:gd name="T30" fmla="*/ 14 w 70"/>
                <a:gd name="T31" fmla="*/ 7 h 77"/>
                <a:gd name="T32" fmla="*/ 9 w 70"/>
                <a:gd name="T33" fmla="*/ 4 h 77"/>
                <a:gd name="T34" fmla="*/ 4 w 70"/>
                <a:gd name="T35" fmla="*/ 2 h 77"/>
                <a:gd name="T36" fmla="*/ 0 w 70"/>
                <a:gd name="T37" fmla="*/ 0 h 77"/>
                <a:gd name="T38" fmla="*/ 4 w 70"/>
                <a:gd name="T39" fmla="*/ 1 h 77"/>
                <a:gd name="T40" fmla="*/ 9 w 70"/>
                <a:gd name="T41" fmla="*/ 2 h 77"/>
                <a:gd name="T42" fmla="*/ 16 w 70"/>
                <a:gd name="T43" fmla="*/ 4 h 77"/>
                <a:gd name="T44" fmla="*/ 19 w 70"/>
                <a:gd name="T45" fmla="*/ 5 h 77"/>
                <a:gd name="T46" fmla="*/ 23 w 70"/>
                <a:gd name="T47" fmla="*/ 7 h 77"/>
                <a:gd name="T48" fmla="*/ 27 w 70"/>
                <a:gd name="T49" fmla="*/ 9 h 77"/>
                <a:gd name="T50" fmla="*/ 31 w 70"/>
                <a:gd name="T51" fmla="*/ 11 h 77"/>
                <a:gd name="T52" fmla="*/ 35 w 70"/>
                <a:gd name="T53" fmla="*/ 14 h 77"/>
                <a:gd name="T54" fmla="*/ 39 w 70"/>
                <a:gd name="T55" fmla="*/ 17 h 77"/>
                <a:gd name="T56" fmla="*/ 46 w 70"/>
                <a:gd name="T57" fmla="*/ 25 h 77"/>
                <a:gd name="T58" fmla="*/ 53 w 70"/>
                <a:gd name="T59" fmla="*/ 33 h 77"/>
                <a:gd name="T60" fmla="*/ 58 w 70"/>
                <a:gd name="T61" fmla="*/ 42 h 77"/>
                <a:gd name="T62" fmla="*/ 60 w 70"/>
                <a:gd name="T63" fmla="*/ 46 h 77"/>
                <a:gd name="T64" fmla="*/ 62 w 70"/>
                <a:gd name="T65" fmla="*/ 50 h 77"/>
                <a:gd name="T66" fmla="*/ 65 w 70"/>
                <a:gd name="T67" fmla="*/ 58 h 77"/>
                <a:gd name="T68" fmla="*/ 69 w 70"/>
                <a:gd name="T69" fmla="*/ 70 h 77"/>
                <a:gd name="T70" fmla="*/ 70 w 70"/>
                <a:gd name="T71" fmla="*/ 74 h 77"/>
                <a:gd name="T72" fmla="*/ 70 w 70"/>
                <a:gd name="T73" fmla="*/ 75 h 77"/>
                <a:gd name="T74" fmla="*/ 45 w 70"/>
                <a:gd name="T75" fmla="*/ 7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0" h="77">
                  <a:moveTo>
                    <a:pt x="45" y="77"/>
                  </a:moveTo>
                  <a:cubicBezTo>
                    <a:pt x="45" y="77"/>
                    <a:pt x="45" y="77"/>
                    <a:pt x="45" y="76"/>
                  </a:cubicBezTo>
                  <a:cubicBezTo>
                    <a:pt x="45" y="76"/>
                    <a:pt x="45" y="75"/>
                    <a:pt x="45" y="73"/>
                  </a:cubicBezTo>
                  <a:cubicBezTo>
                    <a:pt x="45" y="71"/>
                    <a:pt x="45" y="67"/>
                    <a:pt x="44" y="63"/>
                  </a:cubicBezTo>
                  <a:cubicBezTo>
                    <a:pt x="44" y="61"/>
                    <a:pt x="44" y="58"/>
                    <a:pt x="43" y="56"/>
                  </a:cubicBezTo>
                  <a:cubicBezTo>
                    <a:pt x="43" y="55"/>
                    <a:pt x="43" y="53"/>
                    <a:pt x="42" y="52"/>
                  </a:cubicBezTo>
                  <a:cubicBezTo>
                    <a:pt x="42" y="51"/>
                    <a:pt x="42" y="50"/>
                    <a:pt x="41" y="48"/>
                  </a:cubicBezTo>
                  <a:cubicBezTo>
                    <a:pt x="41" y="46"/>
                    <a:pt x="40" y="43"/>
                    <a:pt x="39" y="40"/>
                  </a:cubicBezTo>
                  <a:cubicBezTo>
                    <a:pt x="38" y="37"/>
                    <a:pt x="37" y="35"/>
                    <a:pt x="36" y="32"/>
                  </a:cubicBezTo>
                  <a:cubicBezTo>
                    <a:pt x="34" y="29"/>
                    <a:pt x="33" y="27"/>
                    <a:pt x="31" y="24"/>
                  </a:cubicBezTo>
                  <a:cubicBezTo>
                    <a:pt x="30" y="23"/>
                    <a:pt x="29" y="22"/>
                    <a:pt x="29" y="21"/>
                  </a:cubicBezTo>
                  <a:cubicBezTo>
                    <a:pt x="28" y="20"/>
                    <a:pt x="27" y="19"/>
                    <a:pt x="26" y="17"/>
                  </a:cubicBezTo>
                  <a:cubicBezTo>
                    <a:pt x="25" y="16"/>
                    <a:pt x="24" y="15"/>
                    <a:pt x="23" y="14"/>
                  </a:cubicBezTo>
                  <a:cubicBezTo>
                    <a:pt x="22" y="13"/>
                    <a:pt x="21" y="13"/>
                    <a:pt x="20" y="12"/>
                  </a:cubicBezTo>
                  <a:cubicBezTo>
                    <a:pt x="19" y="11"/>
                    <a:pt x="18" y="10"/>
                    <a:pt x="17" y="9"/>
                  </a:cubicBezTo>
                  <a:cubicBezTo>
                    <a:pt x="16" y="8"/>
                    <a:pt x="15" y="8"/>
                    <a:pt x="14" y="7"/>
                  </a:cubicBezTo>
                  <a:cubicBezTo>
                    <a:pt x="12" y="6"/>
                    <a:pt x="10" y="5"/>
                    <a:pt x="9" y="4"/>
                  </a:cubicBezTo>
                  <a:cubicBezTo>
                    <a:pt x="7" y="3"/>
                    <a:pt x="5" y="2"/>
                    <a:pt x="4" y="2"/>
                  </a:cubicBezTo>
                  <a:cubicBezTo>
                    <a:pt x="1" y="1"/>
                    <a:pt x="0" y="0"/>
                    <a:pt x="0" y="0"/>
                  </a:cubicBezTo>
                  <a:cubicBezTo>
                    <a:pt x="0" y="0"/>
                    <a:pt x="1" y="0"/>
                    <a:pt x="4" y="1"/>
                  </a:cubicBezTo>
                  <a:cubicBezTo>
                    <a:pt x="6" y="1"/>
                    <a:pt x="7" y="1"/>
                    <a:pt x="9" y="2"/>
                  </a:cubicBezTo>
                  <a:cubicBezTo>
                    <a:pt x="11" y="2"/>
                    <a:pt x="13" y="3"/>
                    <a:pt x="16" y="4"/>
                  </a:cubicBezTo>
                  <a:cubicBezTo>
                    <a:pt x="17" y="4"/>
                    <a:pt x="18" y="4"/>
                    <a:pt x="19" y="5"/>
                  </a:cubicBezTo>
                  <a:cubicBezTo>
                    <a:pt x="21" y="5"/>
                    <a:pt x="22" y="6"/>
                    <a:pt x="23" y="7"/>
                  </a:cubicBezTo>
                  <a:cubicBezTo>
                    <a:pt x="25" y="7"/>
                    <a:pt x="26" y="8"/>
                    <a:pt x="27" y="9"/>
                  </a:cubicBezTo>
                  <a:cubicBezTo>
                    <a:pt x="28" y="10"/>
                    <a:pt x="30" y="10"/>
                    <a:pt x="31" y="11"/>
                  </a:cubicBezTo>
                  <a:cubicBezTo>
                    <a:pt x="32" y="12"/>
                    <a:pt x="34" y="13"/>
                    <a:pt x="35" y="14"/>
                  </a:cubicBezTo>
                  <a:cubicBezTo>
                    <a:pt x="36" y="15"/>
                    <a:pt x="38" y="16"/>
                    <a:pt x="39" y="17"/>
                  </a:cubicBezTo>
                  <a:cubicBezTo>
                    <a:pt x="42" y="20"/>
                    <a:pt x="44" y="22"/>
                    <a:pt x="46" y="25"/>
                  </a:cubicBezTo>
                  <a:cubicBezTo>
                    <a:pt x="48" y="27"/>
                    <a:pt x="51" y="30"/>
                    <a:pt x="53" y="33"/>
                  </a:cubicBezTo>
                  <a:cubicBezTo>
                    <a:pt x="54" y="36"/>
                    <a:pt x="56" y="39"/>
                    <a:pt x="58" y="42"/>
                  </a:cubicBezTo>
                  <a:cubicBezTo>
                    <a:pt x="59" y="43"/>
                    <a:pt x="59" y="44"/>
                    <a:pt x="60" y="46"/>
                  </a:cubicBezTo>
                  <a:cubicBezTo>
                    <a:pt x="61" y="47"/>
                    <a:pt x="61" y="49"/>
                    <a:pt x="62" y="50"/>
                  </a:cubicBezTo>
                  <a:cubicBezTo>
                    <a:pt x="63" y="53"/>
                    <a:pt x="64" y="55"/>
                    <a:pt x="65" y="58"/>
                  </a:cubicBezTo>
                  <a:cubicBezTo>
                    <a:pt x="67" y="63"/>
                    <a:pt x="68" y="67"/>
                    <a:pt x="69" y="70"/>
                  </a:cubicBezTo>
                  <a:cubicBezTo>
                    <a:pt x="70" y="71"/>
                    <a:pt x="70" y="73"/>
                    <a:pt x="70" y="74"/>
                  </a:cubicBezTo>
                  <a:cubicBezTo>
                    <a:pt x="70" y="75"/>
                    <a:pt x="70" y="75"/>
                    <a:pt x="70" y="75"/>
                  </a:cubicBezTo>
                  <a:lnTo>
                    <a:pt x="45" y="77"/>
                  </a:lnTo>
                  <a:close/>
                </a:path>
              </a:pathLst>
            </a:custGeom>
            <a:solidFill>
              <a:srgbClr val="72BE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533" name="Freeform 184"/>
            <p:cNvSpPr/>
            <p:nvPr/>
          </p:nvSpPr>
          <p:spPr bwMode="auto">
            <a:xfrm>
              <a:off x="5861050" y="6413501"/>
              <a:ext cx="104775" cy="322263"/>
            </a:xfrm>
            <a:custGeom>
              <a:avLst/>
              <a:gdLst>
                <a:gd name="T0" fmla="*/ 0 w 25"/>
                <a:gd name="T1" fmla="*/ 73 h 73"/>
                <a:gd name="T2" fmla="*/ 0 w 25"/>
                <a:gd name="T3" fmla="*/ 70 h 73"/>
                <a:gd name="T4" fmla="*/ 1 w 25"/>
                <a:gd name="T5" fmla="*/ 61 h 73"/>
                <a:gd name="T6" fmla="*/ 5 w 25"/>
                <a:gd name="T7" fmla="*/ 34 h 73"/>
                <a:gd name="T8" fmla="*/ 9 w 25"/>
                <a:gd name="T9" fmla="*/ 20 h 73"/>
                <a:gd name="T10" fmla="*/ 12 w 25"/>
                <a:gd name="T11" fmla="*/ 14 h 73"/>
                <a:gd name="T12" fmla="*/ 15 w 25"/>
                <a:gd name="T13" fmla="*/ 9 h 73"/>
                <a:gd name="T14" fmla="*/ 18 w 25"/>
                <a:gd name="T15" fmla="*/ 5 h 73"/>
                <a:gd name="T16" fmla="*/ 20 w 25"/>
                <a:gd name="T17" fmla="*/ 2 h 73"/>
                <a:gd name="T18" fmla="*/ 23 w 25"/>
                <a:gd name="T19" fmla="*/ 0 h 73"/>
                <a:gd name="T20" fmla="*/ 21 w 25"/>
                <a:gd name="T21" fmla="*/ 3 h 73"/>
                <a:gd name="T22" fmla="*/ 20 w 25"/>
                <a:gd name="T23" fmla="*/ 6 h 73"/>
                <a:gd name="T24" fmla="*/ 19 w 25"/>
                <a:gd name="T25" fmla="*/ 11 h 73"/>
                <a:gd name="T26" fmla="*/ 18 w 25"/>
                <a:gd name="T27" fmla="*/ 16 h 73"/>
                <a:gd name="T28" fmla="*/ 17 w 25"/>
                <a:gd name="T29" fmla="*/ 22 h 73"/>
                <a:gd name="T30" fmla="*/ 18 w 25"/>
                <a:gd name="T31" fmla="*/ 35 h 73"/>
                <a:gd name="T32" fmla="*/ 22 w 25"/>
                <a:gd name="T33" fmla="*/ 60 h 73"/>
                <a:gd name="T34" fmla="*/ 24 w 25"/>
                <a:gd name="T35" fmla="*/ 67 h 73"/>
                <a:gd name="T36" fmla="*/ 25 w 25"/>
                <a:gd name="T37" fmla="*/ 70 h 73"/>
                <a:gd name="T38" fmla="*/ 0 w 25"/>
                <a:gd name="T39" fmla="*/ 73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5" h="73">
                  <a:moveTo>
                    <a:pt x="0" y="73"/>
                  </a:moveTo>
                  <a:cubicBezTo>
                    <a:pt x="0" y="73"/>
                    <a:pt x="0" y="72"/>
                    <a:pt x="0" y="70"/>
                  </a:cubicBezTo>
                  <a:cubicBezTo>
                    <a:pt x="0" y="67"/>
                    <a:pt x="0" y="64"/>
                    <a:pt x="1" y="61"/>
                  </a:cubicBezTo>
                  <a:cubicBezTo>
                    <a:pt x="1" y="53"/>
                    <a:pt x="3" y="44"/>
                    <a:pt x="5" y="34"/>
                  </a:cubicBezTo>
                  <a:cubicBezTo>
                    <a:pt x="6" y="29"/>
                    <a:pt x="8" y="25"/>
                    <a:pt x="9" y="20"/>
                  </a:cubicBezTo>
                  <a:cubicBezTo>
                    <a:pt x="10" y="18"/>
                    <a:pt x="11" y="16"/>
                    <a:pt x="12" y="14"/>
                  </a:cubicBezTo>
                  <a:cubicBezTo>
                    <a:pt x="13" y="12"/>
                    <a:pt x="14" y="11"/>
                    <a:pt x="15" y="9"/>
                  </a:cubicBezTo>
                  <a:cubicBezTo>
                    <a:pt x="16" y="7"/>
                    <a:pt x="17" y="6"/>
                    <a:pt x="18" y="5"/>
                  </a:cubicBezTo>
                  <a:cubicBezTo>
                    <a:pt x="19" y="4"/>
                    <a:pt x="20" y="3"/>
                    <a:pt x="20" y="2"/>
                  </a:cubicBezTo>
                  <a:cubicBezTo>
                    <a:pt x="22" y="1"/>
                    <a:pt x="23" y="0"/>
                    <a:pt x="23" y="0"/>
                  </a:cubicBezTo>
                  <a:cubicBezTo>
                    <a:pt x="23" y="0"/>
                    <a:pt x="22" y="1"/>
                    <a:pt x="21" y="3"/>
                  </a:cubicBezTo>
                  <a:cubicBezTo>
                    <a:pt x="21" y="4"/>
                    <a:pt x="20" y="5"/>
                    <a:pt x="20" y="6"/>
                  </a:cubicBezTo>
                  <a:cubicBezTo>
                    <a:pt x="19" y="7"/>
                    <a:pt x="19" y="9"/>
                    <a:pt x="19" y="11"/>
                  </a:cubicBezTo>
                  <a:cubicBezTo>
                    <a:pt x="18" y="12"/>
                    <a:pt x="18" y="14"/>
                    <a:pt x="18" y="16"/>
                  </a:cubicBezTo>
                  <a:cubicBezTo>
                    <a:pt x="18" y="18"/>
                    <a:pt x="17" y="20"/>
                    <a:pt x="17" y="22"/>
                  </a:cubicBezTo>
                  <a:cubicBezTo>
                    <a:pt x="17" y="26"/>
                    <a:pt x="18" y="31"/>
                    <a:pt x="18" y="35"/>
                  </a:cubicBezTo>
                  <a:cubicBezTo>
                    <a:pt x="19" y="44"/>
                    <a:pt x="21" y="53"/>
                    <a:pt x="22" y="60"/>
                  </a:cubicBezTo>
                  <a:cubicBezTo>
                    <a:pt x="23" y="63"/>
                    <a:pt x="24" y="65"/>
                    <a:pt x="24" y="67"/>
                  </a:cubicBezTo>
                  <a:cubicBezTo>
                    <a:pt x="25" y="69"/>
                    <a:pt x="25" y="70"/>
                    <a:pt x="25" y="70"/>
                  </a:cubicBezTo>
                  <a:lnTo>
                    <a:pt x="0" y="73"/>
                  </a:lnTo>
                  <a:close/>
                </a:path>
              </a:pathLst>
            </a:custGeom>
            <a:solidFill>
              <a:srgbClr val="72BE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534" name="Freeform 185"/>
            <p:cNvSpPr/>
            <p:nvPr/>
          </p:nvSpPr>
          <p:spPr bwMode="auto">
            <a:xfrm>
              <a:off x="1630363" y="6359526"/>
              <a:ext cx="295275" cy="339725"/>
            </a:xfrm>
            <a:custGeom>
              <a:avLst/>
              <a:gdLst>
                <a:gd name="T0" fmla="*/ 0 w 71"/>
                <a:gd name="T1" fmla="*/ 75 h 77"/>
                <a:gd name="T2" fmla="*/ 1 w 71"/>
                <a:gd name="T3" fmla="*/ 74 h 77"/>
                <a:gd name="T4" fmla="*/ 1 w 71"/>
                <a:gd name="T5" fmla="*/ 70 h 77"/>
                <a:gd name="T6" fmla="*/ 5 w 71"/>
                <a:gd name="T7" fmla="*/ 58 h 77"/>
                <a:gd name="T8" fmla="*/ 9 w 71"/>
                <a:gd name="T9" fmla="*/ 50 h 77"/>
                <a:gd name="T10" fmla="*/ 11 w 71"/>
                <a:gd name="T11" fmla="*/ 46 h 77"/>
                <a:gd name="T12" fmla="*/ 13 w 71"/>
                <a:gd name="T13" fmla="*/ 42 h 77"/>
                <a:gd name="T14" fmla="*/ 18 w 71"/>
                <a:gd name="T15" fmla="*/ 33 h 77"/>
                <a:gd name="T16" fmla="*/ 24 w 71"/>
                <a:gd name="T17" fmla="*/ 25 h 77"/>
                <a:gd name="T18" fmla="*/ 32 w 71"/>
                <a:gd name="T19" fmla="*/ 17 h 77"/>
                <a:gd name="T20" fmla="*/ 36 w 71"/>
                <a:gd name="T21" fmla="*/ 14 h 77"/>
                <a:gd name="T22" fmla="*/ 40 w 71"/>
                <a:gd name="T23" fmla="*/ 11 h 77"/>
                <a:gd name="T24" fmla="*/ 43 w 71"/>
                <a:gd name="T25" fmla="*/ 9 h 77"/>
                <a:gd name="T26" fmla="*/ 47 w 71"/>
                <a:gd name="T27" fmla="*/ 7 h 77"/>
                <a:gd name="T28" fmla="*/ 51 w 71"/>
                <a:gd name="T29" fmla="*/ 5 h 77"/>
                <a:gd name="T30" fmla="*/ 55 w 71"/>
                <a:gd name="T31" fmla="*/ 4 h 77"/>
                <a:gd name="T32" fmla="*/ 61 w 71"/>
                <a:gd name="T33" fmla="*/ 2 h 77"/>
                <a:gd name="T34" fmla="*/ 66 w 71"/>
                <a:gd name="T35" fmla="*/ 1 h 77"/>
                <a:gd name="T36" fmla="*/ 71 w 71"/>
                <a:gd name="T37" fmla="*/ 0 h 77"/>
                <a:gd name="T38" fmla="*/ 67 w 71"/>
                <a:gd name="T39" fmla="*/ 2 h 77"/>
                <a:gd name="T40" fmla="*/ 62 w 71"/>
                <a:gd name="T41" fmla="*/ 4 h 77"/>
                <a:gd name="T42" fmla="*/ 57 w 71"/>
                <a:gd name="T43" fmla="*/ 7 h 77"/>
                <a:gd name="T44" fmla="*/ 54 w 71"/>
                <a:gd name="T45" fmla="*/ 9 h 77"/>
                <a:gd name="T46" fmla="*/ 51 w 71"/>
                <a:gd name="T47" fmla="*/ 12 h 77"/>
                <a:gd name="T48" fmla="*/ 48 w 71"/>
                <a:gd name="T49" fmla="*/ 14 h 77"/>
                <a:gd name="T50" fmla="*/ 45 w 71"/>
                <a:gd name="T51" fmla="*/ 17 h 77"/>
                <a:gd name="T52" fmla="*/ 42 w 71"/>
                <a:gd name="T53" fmla="*/ 21 h 77"/>
                <a:gd name="T54" fmla="*/ 40 w 71"/>
                <a:gd name="T55" fmla="*/ 24 h 77"/>
                <a:gd name="T56" fmla="*/ 35 w 71"/>
                <a:gd name="T57" fmla="*/ 32 h 77"/>
                <a:gd name="T58" fmla="*/ 32 w 71"/>
                <a:gd name="T59" fmla="*/ 40 h 77"/>
                <a:gd name="T60" fmla="*/ 29 w 71"/>
                <a:gd name="T61" fmla="*/ 48 h 77"/>
                <a:gd name="T62" fmla="*/ 28 w 71"/>
                <a:gd name="T63" fmla="*/ 52 h 77"/>
                <a:gd name="T64" fmla="*/ 27 w 71"/>
                <a:gd name="T65" fmla="*/ 56 h 77"/>
                <a:gd name="T66" fmla="*/ 26 w 71"/>
                <a:gd name="T67" fmla="*/ 63 h 77"/>
                <a:gd name="T68" fmla="*/ 26 w 71"/>
                <a:gd name="T69" fmla="*/ 73 h 77"/>
                <a:gd name="T70" fmla="*/ 26 w 71"/>
                <a:gd name="T71" fmla="*/ 76 h 77"/>
                <a:gd name="T72" fmla="*/ 26 w 71"/>
                <a:gd name="T73" fmla="*/ 77 h 77"/>
                <a:gd name="T74" fmla="*/ 0 w 71"/>
                <a:gd name="T75" fmla="*/ 75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1" h="77">
                  <a:moveTo>
                    <a:pt x="0" y="75"/>
                  </a:moveTo>
                  <a:cubicBezTo>
                    <a:pt x="0" y="75"/>
                    <a:pt x="0" y="75"/>
                    <a:pt x="1" y="74"/>
                  </a:cubicBezTo>
                  <a:cubicBezTo>
                    <a:pt x="1" y="73"/>
                    <a:pt x="1" y="71"/>
                    <a:pt x="1" y="70"/>
                  </a:cubicBezTo>
                  <a:cubicBezTo>
                    <a:pt x="2" y="67"/>
                    <a:pt x="4" y="63"/>
                    <a:pt x="5" y="58"/>
                  </a:cubicBezTo>
                  <a:cubicBezTo>
                    <a:pt x="6" y="55"/>
                    <a:pt x="7" y="53"/>
                    <a:pt x="9" y="50"/>
                  </a:cubicBezTo>
                  <a:cubicBezTo>
                    <a:pt x="9" y="49"/>
                    <a:pt x="10" y="47"/>
                    <a:pt x="11" y="46"/>
                  </a:cubicBezTo>
                  <a:cubicBezTo>
                    <a:pt x="11" y="44"/>
                    <a:pt x="12" y="43"/>
                    <a:pt x="13" y="42"/>
                  </a:cubicBezTo>
                  <a:cubicBezTo>
                    <a:pt x="14" y="39"/>
                    <a:pt x="16" y="36"/>
                    <a:pt x="18" y="33"/>
                  </a:cubicBezTo>
                  <a:cubicBezTo>
                    <a:pt x="20" y="30"/>
                    <a:pt x="22" y="27"/>
                    <a:pt x="24" y="25"/>
                  </a:cubicBezTo>
                  <a:cubicBezTo>
                    <a:pt x="27" y="22"/>
                    <a:pt x="29" y="20"/>
                    <a:pt x="32" y="17"/>
                  </a:cubicBezTo>
                  <a:cubicBezTo>
                    <a:pt x="33" y="16"/>
                    <a:pt x="34" y="15"/>
                    <a:pt x="36" y="14"/>
                  </a:cubicBezTo>
                  <a:cubicBezTo>
                    <a:pt x="37" y="13"/>
                    <a:pt x="38" y="12"/>
                    <a:pt x="40" y="11"/>
                  </a:cubicBezTo>
                  <a:cubicBezTo>
                    <a:pt x="41" y="10"/>
                    <a:pt x="42" y="10"/>
                    <a:pt x="43" y="9"/>
                  </a:cubicBezTo>
                  <a:cubicBezTo>
                    <a:pt x="45" y="8"/>
                    <a:pt x="46" y="7"/>
                    <a:pt x="47" y="7"/>
                  </a:cubicBezTo>
                  <a:cubicBezTo>
                    <a:pt x="49" y="6"/>
                    <a:pt x="50" y="5"/>
                    <a:pt x="51" y="5"/>
                  </a:cubicBezTo>
                  <a:cubicBezTo>
                    <a:pt x="52" y="4"/>
                    <a:pt x="54" y="4"/>
                    <a:pt x="55" y="4"/>
                  </a:cubicBezTo>
                  <a:cubicBezTo>
                    <a:pt x="57" y="3"/>
                    <a:pt x="59" y="2"/>
                    <a:pt x="61" y="2"/>
                  </a:cubicBezTo>
                  <a:cubicBezTo>
                    <a:pt x="63" y="1"/>
                    <a:pt x="65" y="1"/>
                    <a:pt x="66" y="1"/>
                  </a:cubicBezTo>
                  <a:cubicBezTo>
                    <a:pt x="69" y="0"/>
                    <a:pt x="71" y="0"/>
                    <a:pt x="71" y="0"/>
                  </a:cubicBezTo>
                  <a:cubicBezTo>
                    <a:pt x="71" y="0"/>
                    <a:pt x="69" y="1"/>
                    <a:pt x="67" y="2"/>
                  </a:cubicBezTo>
                  <a:cubicBezTo>
                    <a:pt x="65" y="2"/>
                    <a:pt x="64" y="3"/>
                    <a:pt x="62" y="4"/>
                  </a:cubicBezTo>
                  <a:cubicBezTo>
                    <a:pt x="60" y="5"/>
                    <a:pt x="59" y="6"/>
                    <a:pt x="57" y="7"/>
                  </a:cubicBezTo>
                  <a:cubicBezTo>
                    <a:pt x="56" y="8"/>
                    <a:pt x="55" y="8"/>
                    <a:pt x="54" y="9"/>
                  </a:cubicBezTo>
                  <a:cubicBezTo>
                    <a:pt x="53" y="10"/>
                    <a:pt x="52" y="11"/>
                    <a:pt x="51" y="12"/>
                  </a:cubicBezTo>
                  <a:cubicBezTo>
                    <a:pt x="50" y="13"/>
                    <a:pt x="49" y="13"/>
                    <a:pt x="48" y="14"/>
                  </a:cubicBezTo>
                  <a:cubicBezTo>
                    <a:pt x="47" y="15"/>
                    <a:pt x="46" y="16"/>
                    <a:pt x="45" y="17"/>
                  </a:cubicBezTo>
                  <a:cubicBezTo>
                    <a:pt x="44" y="19"/>
                    <a:pt x="43" y="20"/>
                    <a:pt x="42" y="21"/>
                  </a:cubicBezTo>
                  <a:cubicBezTo>
                    <a:pt x="41" y="22"/>
                    <a:pt x="40" y="23"/>
                    <a:pt x="40" y="24"/>
                  </a:cubicBezTo>
                  <a:cubicBezTo>
                    <a:pt x="38" y="27"/>
                    <a:pt x="37" y="29"/>
                    <a:pt x="35" y="32"/>
                  </a:cubicBezTo>
                  <a:cubicBezTo>
                    <a:pt x="34" y="35"/>
                    <a:pt x="33" y="37"/>
                    <a:pt x="32" y="40"/>
                  </a:cubicBezTo>
                  <a:cubicBezTo>
                    <a:pt x="31" y="43"/>
                    <a:pt x="30" y="46"/>
                    <a:pt x="29" y="48"/>
                  </a:cubicBezTo>
                  <a:cubicBezTo>
                    <a:pt x="29" y="50"/>
                    <a:pt x="29" y="51"/>
                    <a:pt x="28" y="52"/>
                  </a:cubicBezTo>
                  <a:cubicBezTo>
                    <a:pt x="28" y="53"/>
                    <a:pt x="28" y="55"/>
                    <a:pt x="27" y="56"/>
                  </a:cubicBezTo>
                  <a:cubicBezTo>
                    <a:pt x="27" y="58"/>
                    <a:pt x="27" y="61"/>
                    <a:pt x="26" y="63"/>
                  </a:cubicBezTo>
                  <a:cubicBezTo>
                    <a:pt x="26" y="67"/>
                    <a:pt x="26" y="71"/>
                    <a:pt x="26" y="73"/>
                  </a:cubicBezTo>
                  <a:cubicBezTo>
                    <a:pt x="26" y="75"/>
                    <a:pt x="26" y="76"/>
                    <a:pt x="26" y="76"/>
                  </a:cubicBezTo>
                  <a:cubicBezTo>
                    <a:pt x="26" y="77"/>
                    <a:pt x="26" y="77"/>
                    <a:pt x="26" y="77"/>
                  </a:cubicBezTo>
                  <a:lnTo>
                    <a:pt x="0" y="75"/>
                  </a:lnTo>
                  <a:close/>
                </a:path>
              </a:pathLst>
            </a:custGeom>
            <a:solidFill>
              <a:srgbClr val="72BE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535" name="Freeform 186"/>
            <p:cNvSpPr/>
            <p:nvPr/>
          </p:nvSpPr>
          <p:spPr bwMode="auto">
            <a:xfrm>
              <a:off x="1471613" y="6359526"/>
              <a:ext cx="292100" cy="339725"/>
            </a:xfrm>
            <a:custGeom>
              <a:avLst/>
              <a:gdLst>
                <a:gd name="T0" fmla="*/ 45 w 70"/>
                <a:gd name="T1" fmla="*/ 77 h 77"/>
                <a:gd name="T2" fmla="*/ 45 w 70"/>
                <a:gd name="T3" fmla="*/ 76 h 77"/>
                <a:gd name="T4" fmla="*/ 45 w 70"/>
                <a:gd name="T5" fmla="*/ 73 h 77"/>
                <a:gd name="T6" fmla="*/ 44 w 70"/>
                <a:gd name="T7" fmla="*/ 63 h 77"/>
                <a:gd name="T8" fmla="*/ 43 w 70"/>
                <a:gd name="T9" fmla="*/ 56 h 77"/>
                <a:gd name="T10" fmla="*/ 42 w 70"/>
                <a:gd name="T11" fmla="*/ 52 h 77"/>
                <a:gd name="T12" fmla="*/ 41 w 70"/>
                <a:gd name="T13" fmla="*/ 48 h 77"/>
                <a:gd name="T14" fmla="*/ 39 w 70"/>
                <a:gd name="T15" fmla="*/ 40 h 77"/>
                <a:gd name="T16" fmla="*/ 36 w 70"/>
                <a:gd name="T17" fmla="*/ 32 h 77"/>
                <a:gd name="T18" fmla="*/ 31 w 70"/>
                <a:gd name="T19" fmla="*/ 24 h 77"/>
                <a:gd name="T20" fmla="*/ 29 w 70"/>
                <a:gd name="T21" fmla="*/ 21 h 77"/>
                <a:gd name="T22" fmla="*/ 26 w 70"/>
                <a:gd name="T23" fmla="*/ 17 h 77"/>
                <a:gd name="T24" fmla="*/ 23 w 70"/>
                <a:gd name="T25" fmla="*/ 14 h 77"/>
                <a:gd name="T26" fmla="*/ 20 w 70"/>
                <a:gd name="T27" fmla="*/ 12 h 77"/>
                <a:gd name="T28" fmla="*/ 17 w 70"/>
                <a:gd name="T29" fmla="*/ 9 h 77"/>
                <a:gd name="T30" fmla="*/ 14 w 70"/>
                <a:gd name="T31" fmla="*/ 7 h 77"/>
                <a:gd name="T32" fmla="*/ 9 w 70"/>
                <a:gd name="T33" fmla="*/ 4 h 77"/>
                <a:gd name="T34" fmla="*/ 4 w 70"/>
                <a:gd name="T35" fmla="*/ 2 h 77"/>
                <a:gd name="T36" fmla="*/ 0 w 70"/>
                <a:gd name="T37" fmla="*/ 0 h 77"/>
                <a:gd name="T38" fmla="*/ 4 w 70"/>
                <a:gd name="T39" fmla="*/ 1 h 77"/>
                <a:gd name="T40" fmla="*/ 9 w 70"/>
                <a:gd name="T41" fmla="*/ 2 h 77"/>
                <a:gd name="T42" fmla="*/ 16 w 70"/>
                <a:gd name="T43" fmla="*/ 4 h 77"/>
                <a:gd name="T44" fmla="*/ 19 w 70"/>
                <a:gd name="T45" fmla="*/ 5 h 77"/>
                <a:gd name="T46" fmla="*/ 23 w 70"/>
                <a:gd name="T47" fmla="*/ 7 h 77"/>
                <a:gd name="T48" fmla="*/ 27 w 70"/>
                <a:gd name="T49" fmla="*/ 9 h 77"/>
                <a:gd name="T50" fmla="*/ 31 w 70"/>
                <a:gd name="T51" fmla="*/ 11 h 77"/>
                <a:gd name="T52" fmla="*/ 35 w 70"/>
                <a:gd name="T53" fmla="*/ 14 h 77"/>
                <a:gd name="T54" fmla="*/ 39 w 70"/>
                <a:gd name="T55" fmla="*/ 17 h 77"/>
                <a:gd name="T56" fmla="*/ 46 w 70"/>
                <a:gd name="T57" fmla="*/ 25 h 77"/>
                <a:gd name="T58" fmla="*/ 53 w 70"/>
                <a:gd name="T59" fmla="*/ 33 h 77"/>
                <a:gd name="T60" fmla="*/ 58 w 70"/>
                <a:gd name="T61" fmla="*/ 42 h 77"/>
                <a:gd name="T62" fmla="*/ 60 w 70"/>
                <a:gd name="T63" fmla="*/ 46 h 77"/>
                <a:gd name="T64" fmla="*/ 62 w 70"/>
                <a:gd name="T65" fmla="*/ 50 h 77"/>
                <a:gd name="T66" fmla="*/ 65 w 70"/>
                <a:gd name="T67" fmla="*/ 58 h 77"/>
                <a:gd name="T68" fmla="*/ 69 w 70"/>
                <a:gd name="T69" fmla="*/ 70 h 77"/>
                <a:gd name="T70" fmla="*/ 70 w 70"/>
                <a:gd name="T71" fmla="*/ 74 h 77"/>
                <a:gd name="T72" fmla="*/ 70 w 70"/>
                <a:gd name="T73" fmla="*/ 75 h 77"/>
                <a:gd name="T74" fmla="*/ 45 w 70"/>
                <a:gd name="T75" fmla="*/ 7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0" h="77">
                  <a:moveTo>
                    <a:pt x="45" y="77"/>
                  </a:moveTo>
                  <a:cubicBezTo>
                    <a:pt x="45" y="77"/>
                    <a:pt x="45" y="77"/>
                    <a:pt x="45" y="76"/>
                  </a:cubicBezTo>
                  <a:cubicBezTo>
                    <a:pt x="45" y="76"/>
                    <a:pt x="45" y="75"/>
                    <a:pt x="45" y="73"/>
                  </a:cubicBezTo>
                  <a:cubicBezTo>
                    <a:pt x="45" y="71"/>
                    <a:pt x="45" y="67"/>
                    <a:pt x="44" y="63"/>
                  </a:cubicBezTo>
                  <a:cubicBezTo>
                    <a:pt x="44" y="61"/>
                    <a:pt x="44" y="58"/>
                    <a:pt x="43" y="56"/>
                  </a:cubicBezTo>
                  <a:cubicBezTo>
                    <a:pt x="43" y="55"/>
                    <a:pt x="43" y="53"/>
                    <a:pt x="42" y="52"/>
                  </a:cubicBezTo>
                  <a:cubicBezTo>
                    <a:pt x="42" y="51"/>
                    <a:pt x="42" y="50"/>
                    <a:pt x="41" y="48"/>
                  </a:cubicBezTo>
                  <a:cubicBezTo>
                    <a:pt x="41" y="45"/>
                    <a:pt x="40" y="43"/>
                    <a:pt x="39" y="40"/>
                  </a:cubicBezTo>
                  <a:cubicBezTo>
                    <a:pt x="38" y="37"/>
                    <a:pt x="37" y="35"/>
                    <a:pt x="36" y="32"/>
                  </a:cubicBezTo>
                  <a:cubicBezTo>
                    <a:pt x="34" y="29"/>
                    <a:pt x="33" y="27"/>
                    <a:pt x="31" y="24"/>
                  </a:cubicBezTo>
                  <a:cubicBezTo>
                    <a:pt x="30" y="23"/>
                    <a:pt x="29" y="22"/>
                    <a:pt x="29" y="21"/>
                  </a:cubicBezTo>
                  <a:cubicBezTo>
                    <a:pt x="28" y="19"/>
                    <a:pt x="27" y="19"/>
                    <a:pt x="26" y="17"/>
                  </a:cubicBezTo>
                  <a:cubicBezTo>
                    <a:pt x="25" y="16"/>
                    <a:pt x="24" y="15"/>
                    <a:pt x="23" y="14"/>
                  </a:cubicBezTo>
                  <a:cubicBezTo>
                    <a:pt x="22" y="13"/>
                    <a:pt x="21" y="13"/>
                    <a:pt x="20" y="12"/>
                  </a:cubicBezTo>
                  <a:cubicBezTo>
                    <a:pt x="19" y="11"/>
                    <a:pt x="18" y="10"/>
                    <a:pt x="17" y="9"/>
                  </a:cubicBezTo>
                  <a:cubicBezTo>
                    <a:pt x="16" y="8"/>
                    <a:pt x="15" y="8"/>
                    <a:pt x="14" y="7"/>
                  </a:cubicBezTo>
                  <a:cubicBezTo>
                    <a:pt x="12" y="6"/>
                    <a:pt x="10" y="5"/>
                    <a:pt x="9" y="4"/>
                  </a:cubicBezTo>
                  <a:cubicBezTo>
                    <a:pt x="7" y="3"/>
                    <a:pt x="5" y="2"/>
                    <a:pt x="4" y="2"/>
                  </a:cubicBezTo>
                  <a:cubicBezTo>
                    <a:pt x="1" y="1"/>
                    <a:pt x="0" y="0"/>
                    <a:pt x="0" y="0"/>
                  </a:cubicBezTo>
                  <a:cubicBezTo>
                    <a:pt x="0" y="0"/>
                    <a:pt x="1" y="0"/>
                    <a:pt x="4" y="1"/>
                  </a:cubicBezTo>
                  <a:cubicBezTo>
                    <a:pt x="6" y="1"/>
                    <a:pt x="7" y="1"/>
                    <a:pt x="9" y="2"/>
                  </a:cubicBezTo>
                  <a:cubicBezTo>
                    <a:pt x="11" y="2"/>
                    <a:pt x="13" y="3"/>
                    <a:pt x="16" y="4"/>
                  </a:cubicBezTo>
                  <a:cubicBezTo>
                    <a:pt x="17" y="4"/>
                    <a:pt x="18" y="4"/>
                    <a:pt x="19" y="5"/>
                  </a:cubicBezTo>
                  <a:cubicBezTo>
                    <a:pt x="21" y="5"/>
                    <a:pt x="22" y="6"/>
                    <a:pt x="23" y="7"/>
                  </a:cubicBezTo>
                  <a:cubicBezTo>
                    <a:pt x="24" y="7"/>
                    <a:pt x="26" y="8"/>
                    <a:pt x="27" y="9"/>
                  </a:cubicBezTo>
                  <a:cubicBezTo>
                    <a:pt x="28" y="10"/>
                    <a:pt x="30" y="10"/>
                    <a:pt x="31" y="11"/>
                  </a:cubicBezTo>
                  <a:cubicBezTo>
                    <a:pt x="32" y="12"/>
                    <a:pt x="34" y="13"/>
                    <a:pt x="35" y="14"/>
                  </a:cubicBezTo>
                  <a:cubicBezTo>
                    <a:pt x="36" y="15"/>
                    <a:pt x="38" y="16"/>
                    <a:pt x="39" y="17"/>
                  </a:cubicBezTo>
                  <a:cubicBezTo>
                    <a:pt x="42" y="20"/>
                    <a:pt x="44" y="22"/>
                    <a:pt x="46" y="25"/>
                  </a:cubicBezTo>
                  <a:cubicBezTo>
                    <a:pt x="48" y="27"/>
                    <a:pt x="51" y="30"/>
                    <a:pt x="53" y="33"/>
                  </a:cubicBezTo>
                  <a:cubicBezTo>
                    <a:pt x="54" y="36"/>
                    <a:pt x="56" y="39"/>
                    <a:pt x="58" y="42"/>
                  </a:cubicBezTo>
                  <a:cubicBezTo>
                    <a:pt x="59" y="43"/>
                    <a:pt x="59" y="44"/>
                    <a:pt x="60" y="46"/>
                  </a:cubicBezTo>
                  <a:cubicBezTo>
                    <a:pt x="61" y="47"/>
                    <a:pt x="61" y="49"/>
                    <a:pt x="62" y="50"/>
                  </a:cubicBezTo>
                  <a:cubicBezTo>
                    <a:pt x="63" y="53"/>
                    <a:pt x="64" y="55"/>
                    <a:pt x="65" y="58"/>
                  </a:cubicBezTo>
                  <a:cubicBezTo>
                    <a:pt x="67" y="63"/>
                    <a:pt x="68" y="67"/>
                    <a:pt x="69" y="70"/>
                  </a:cubicBezTo>
                  <a:cubicBezTo>
                    <a:pt x="70" y="71"/>
                    <a:pt x="70" y="73"/>
                    <a:pt x="70" y="74"/>
                  </a:cubicBezTo>
                  <a:cubicBezTo>
                    <a:pt x="70" y="75"/>
                    <a:pt x="70" y="75"/>
                    <a:pt x="70" y="75"/>
                  </a:cubicBezTo>
                  <a:cubicBezTo>
                    <a:pt x="45" y="77"/>
                    <a:pt x="45" y="77"/>
                    <a:pt x="45" y="77"/>
                  </a:cubicBezTo>
                </a:path>
              </a:pathLst>
            </a:custGeom>
            <a:solidFill>
              <a:srgbClr val="72BE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536" name="Freeform 187"/>
            <p:cNvSpPr/>
            <p:nvPr/>
          </p:nvSpPr>
          <p:spPr bwMode="auto">
            <a:xfrm>
              <a:off x="1643063" y="6324601"/>
              <a:ext cx="103188" cy="322263"/>
            </a:xfrm>
            <a:custGeom>
              <a:avLst/>
              <a:gdLst>
                <a:gd name="T0" fmla="*/ 0 w 25"/>
                <a:gd name="T1" fmla="*/ 73 h 73"/>
                <a:gd name="T2" fmla="*/ 0 w 25"/>
                <a:gd name="T3" fmla="*/ 70 h 73"/>
                <a:gd name="T4" fmla="*/ 1 w 25"/>
                <a:gd name="T5" fmla="*/ 61 h 73"/>
                <a:gd name="T6" fmla="*/ 5 w 25"/>
                <a:gd name="T7" fmla="*/ 34 h 73"/>
                <a:gd name="T8" fmla="*/ 9 w 25"/>
                <a:gd name="T9" fmla="*/ 20 h 73"/>
                <a:gd name="T10" fmla="*/ 12 w 25"/>
                <a:gd name="T11" fmla="*/ 14 h 73"/>
                <a:gd name="T12" fmla="*/ 15 w 25"/>
                <a:gd name="T13" fmla="*/ 9 h 73"/>
                <a:gd name="T14" fmla="*/ 18 w 25"/>
                <a:gd name="T15" fmla="*/ 5 h 73"/>
                <a:gd name="T16" fmla="*/ 20 w 25"/>
                <a:gd name="T17" fmla="*/ 2 h 73"/>
                <a:gd name="T18" fmla="*/ 23 w 25"/>
                <a:gd name="T19" fmla="*/ 0 h 73"/>
                <a:gd name="T20" fmla="*/ 21 w 25"/>
                <a:gd name="T21" fmla="*/ 3 h 73"/>
                <a:gd name="T22" fmla="*/ 20 w 25"/>
                <a:gd name="T23" fmla="*/ 6 h 73"/>
                <a:gd name="T24" fmla="*/ 19 w 25"/>
                <a:gd name="T25" fmla="*/ 11 h 73"/>
                <a:gd name="T26" fmla="*/ 18 w 25"/>
                <a:gd name="T27" fmla="*/ 16 h 73"/>
                <a:gd name="T28" fmla="*/ 17 w 25"/>
                <a:gd name="T29" fmla="*/ 22 h 73"/>
                <a:gd name="T30" fmla="*/ 18 w 25"/>
                <a:gd name="T31" fmla="*/ 35 h 73"/>
                <a:gd name="T32" fmla="*/ 22 w 25"/>
                <a:gd name="T33" fmla="*/ 60 h 73"/>
                <a:gd name="T34" fmla="*/ 24 w 25"/>
                <a:gd name="T35" fmla="*/ 67 h 73"/>
                <a:gd name="T36" fmla="*/ 25 w 25"/>
                <a:gd name="T37" fmla="*/ 70 h 73"/>
                <a:gd name="T38" fmla="*/ 0 w 25"/>
                <a:gd name="T39" fmla="*/ 73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5" h="73">
                  <a:moveTo>
                    <a:pt x="0" y="73"/>
                  </a:moveTo>
                  <a:cubicBezTo>
                    <a:pt x="0" y="73"/>
                    <a:pt x="0" y="72"/>
                    <a:pt x="0" y="70"/>
                  </a:cubicBezTo>
                  <a:cubicBezTo>
                    <a:pt x="0" y="67"/>
                    <a:pt x="0" y="64"/>
                    <a:pt x="1" y="61"/>
                  </a:cubicBezTo>
                  <a:cubicBezTo>
                    <a:pt x="1" y="53"/>
                    <a:pt x="3" y="44"/>
                    <a:pt x="5" y="34"/>
                  </a:cubicBezTo>
                  <a:cubicBezTo>
                    <a:pt x="6" y="29"/>
                    <a:pt x="8" y="25"/>
                    <a:pt x="9" y="20"/>
                  </a:cubicBezTo>
                  <a:cubicBezTo>
                    <a:pt x="10" y="18"/>
                    <a:pt x="11" y="16"/>
                    <a:pt x="12" y="14"/>
                  </a:cubicBezTo>
                  <a:cubicBezTo>
                    <a:pt x="13" y="12"/>
                    <a:pt x="14" y="11"/>
                    <a:pt x="15" y="9"/>
                  </a:cubicBezTo>
                  <a:cubicBezTo>
                    <a:pt x="16" y="7"/>
                    <a:pt x="17" y="6"/>
                    <a:pt x="18" y="5"/>
                  </a:cubicBezTo>
                  <a:cubicBezTo>
                    <a:pt x="19" y="4"/>
                    <a:pt x="20" y="3"/>
                    <a:pt x="20" y="2"/>
                  </a:cubicBezTo>
                  <a:cubicBezTo>
                    <a:pt x="22" y="1"/>
                    <a:pt x="23" y="0"/>
                    <a:pt x="23" y="0"/>
                  </a:cubicBezTo>
                  <a:cubicBezTo>
                    <a:pt x="23" y="0"/>
                    <a:pt x="22" y="1"/>
                    <a:pt x="21" y="3"/>
                  </a:cubicBezTo>
                  <a:cubicBezTo>
                    <a:pt x="21" y="4"/>
                    <a:pt x="20" y="5"/>
                    <a:pt x="20" y="6"/>
                  </a:cubicBezTo>
                  <a:cubicBezTo>
                    <a:pt x="19" y="7"/>
                    <a:pt x="19" y="9"/>
                    <a:pt x="19" y="11"/>
                  </a:cubicBezTo>
                  <a:cubicBezTo>
                    <a:pt x="18" y="12"/>
                    <a:pt x="18" y="14"/>
                    <a:pt x="18" y="16"/>
                  </a:cubicBezTo>
                  <a:cubicBezTo>
                    <a:pt x="18" y="18"/>
                    <a:pt x="17" y="20"/>
                    <a:pt x="17" y="22"/>
                  </a:cubicBezTo>
                  <a:cubicBezTo>
                    <a:pt x="17" y="26"/>
                    <a:pt x="18" y="31"/>
                    <a:pt x="18" y="35"/>
                  </a:cubicBezTo>
                  <a:cubicBezTo>
                    <a:pt x="19" y="44"/>
                    <a:pt x="21" y="53"/>
                    <a:pt x="22" y="60"/>
                  </a:cubicBezTo>
                  <a:cubicBezTo>
                    <a:pt x="23" y="63"/>
                    <a:pt x="24" y="65"/>
                    <a:pt x="24" y="67"/>
                  </a:cubicBezTo>
                  <a:cubicBezTo>
                    <a:pt x="25" y="69"/>
                    <a:pt x="25" y="70"/>
                    <a:pt x="25" y="70"/>
                  </a:cubicBezTo>
                  <a:lnTo>
                    <a:pt x="0" y="73"/>
                  </a:lnTo>
                  <a:close/>
                </a:path>
              </a:pathLst>
            </a:custGeom>
            <a:solidFill>
              <a:srgbClr val="72BE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537" name="Freeform 188"/>
            <p:cNvSpPr/>
            <p:nvPr/>
          </p:nvSpPr>
          <p:spPr bwMode="auto">
            <a:xfrm>
              <a:off x="7583488" y="6483351"/>
              <a:ext cx="295275" cy="339725"/>
            </a:xfrm>
            <a:custGeom>
              <a:avLst/>
              <a:gdLst>
                <a:gd name="T0" fmla="*/ 0 w 71"/>
                <a:gd name="T1" fmla="*/ 75 h 77"/>
                <a:gd name="T2" fmla="*/ 1 w 71"/>
                <a:gd name="T3" fmla="*/ 74 h 77"/>
                <a:gd name="T4" fmla="*/ 1 w 71"/>
                <a:gd name="T5" fmla="*/ 70 h 77"/>
                <a:gd name="T6" fmla="*/ 5 w 71"/>
                <a:gd name="T7" fmla="*/ 58 h 77"/>
                <a:gd name="T8" fmla="*/ 9 w 71"/>
                <a:gd name="T9" fmla="*/ 50 h 77"/>
                <a:gd name="T10" fmla="*/ 11 w 71"/>
                <a:gd name="T11" fmla="*/ 46 h 77"/>
                <a:gd name="T12" fmla="*/ 13 w 71"/>
                <a:gd name="T13" fmla="*/ 42 h 77"/>
                <a:gd name="T14" fmla="*/ 18 w 71"/>
                <a:gd name="T15" fmla="*/ 33 h 77"/>
                <a:gd name="T16" fmla="*/ 24 w 71"/>
                <a:gd name="T17" fmla="*/ 25 h 77"/>
                <a:gd name="T18" fmla="*/ 32 w 71"/>
                <a:gd name="T19" fmla="*/ 17 h 77"/>
                <a:gd name="T20" fmla="*/ 36 w 71"/>
                <a:gd name="T21" fmla="*/ 14 h 77"/>
                <a:gd name="T22" fmla="*/ 40 w 71"/>
                <a:gd name="T23" fmla="*/ 11 h 77"/>
                <a:gd name="T24" fmla="*/ 43 w 71"/>
                <a:gd name="T25" fmla="*/ 9 h 77"/>
                <a:gd name="T26" fmla="*/ 47 w 71"/>
                <a:gd name="T27" fmla="*/ 7 h 77"/>
                <a:gd name="T28" fmla="*/ 51 w 71"/>
                <a:gd name="T29" fmla="*/ 5 h 77"/>
                <a:gd name="T30" fmla="*/ 55 w 71"/>
                <a:gd name="T31" fmla="*/ 4 h 77"/>
                <a:gd name="T32" fmla="*/ 61 w 71"/>
                <a:gd name="T33" fmla="*/ 2 h 77"/>
                <a:gd name="T34" fmla="*/ 66 w 71"/>
                <a:gd name="T35" fmla="*/ 1 h 77"/>
                <a:gd name="T36" fmla="*/ 71 w 71"/>
                <a:gd name="T37" fmla="*/ 0 h 77"/>
                <a:gd name="T38" fmla="*/ 67 w 71"/>
                <a:gd name="T39" fmla="*/ 2 h 77"/>
                <a:gd name="T40" fmla="*/ 62 w 71"/>
                <a:gd name="T41" fmla="*/ 4 h 77"/>
                <a:gd name="T42" fmla="*/ 57 w 71"/>
                <a:gd name="T43" fmla="*/ 7 h 77"/>
                <a:gd name="T44" fmla="*/ 54 w 71"/>
                <a:gd name="T45" fmla="*/ 9 h 77"/>
                <a:gd name="T46" fmla="*/ 51 w 71"/>
                <a:gd name="T47" fmla="*/ 12 h 77"/>
                <a:gd name="T48" fmla="*/ 48 w 71"/>
                <a:gd name="T49" fmla="*/ 14 h 77"/>
                <a:gd name="T50" fmla="*/ 45 w 71"/>
                <a:gd name="T51" fmla="*/ 17 h 77"/>
                <a:gd name="T52" fmla="*/ 42 w 71"/>
                <a:gd name="T53" fmla="*/ 21 h 77"/>
                <a:gd name="T54" fmla="*/ 40 w 71"/>
                <a:gd name="T55" fmla="*/ 24 h 77"/>
                <a:gd name="T56" fmla="*/ 35 w 71"/>
                <a:gd name="T57" fmla="*/ 32 h 77"/>
                <a:gd name="T58" fmla="*/ 32 w 71"/>
                <a:gd name="T59" fmla="*/ 40 h 77"/>
                <a:gd name="T60" fmla="*/ 29 w 71"/>
                <a:gd name="T61" fmla="*/ 48 h 77"/>
                <a:gd name="T62" fmla="*/ 28 w 71"/>
                <a:gd name="T63" fmla="*/ 52 h 77"/>
                <a:gd name="T64" fmla="*/ 27 w 71"/>
                <a:gd name="T65" fmla="*/ 56 h 77"/>
                <a:gd name="T66" fmla="*/ 26 w 71"/>
                <a:gd name="T67" fmla="*/ 63 h 77"/>
                <a:gd name="T68" fmla="*/ 26 w 71"/>
                <a:gd name="T69" fmla="*/ 73 h 77"/>
                <a:gd name="T70" fmla="*/ 26 w 71"/>
                <a:gd name="T71" fmla="*/ 76 h 77"/>
                <a:gd name="T72" fmla="*/ 26 w 71"/>
                <a:gd name="T73" fmla="*/ 77 h 77"/>
                <a:gd name="T74" fmla="*/ 0 w 71"/>
                <a:gd name="T75" fmla="*/ 75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1" h="77">
                  <a:moveTo>
                    <a:pt x="0" y="75"/>
                  </a:moveTo>
                  <a:cubicBezTo>
                    <a:pt x="0" y="75"/>
                    <a:pt x="0" y="75"/>
                    <a:pt x="1" y="74"/>
                  </a:cubicBezTo>
                  <a:cubicBezTo>
                    <a:pt x="1" y="73"/>
                    <a:pt x="1" y="71"/>
                    <a:pt x="1" y="70"/>
                  </a:cubicBezTo>
                  <a:cubicBezTo>
                    <a:pt x="2" y="67"/>
                    <a:pt x="4" y="63"/>
                    <a:pt x="5" y="58"/>
                  </a:cubicBezTo>
                  <a:cubicBezTo>
                    <a:pt x="6" y="55"/>
                    <a:pt x="7" y="53"/>
                    <a:pt x="9" y="50"/>
                  </a:cubicBezTo>
                  <a:cubicBezTo>
                    <a:pt x="9" y="49"/>
                    <a:pt x="10" y="47"/>
                    <a:pt x="11" y="46"/>
                  </a:cubicBezTo>
                  <a:cubicBezTo>
                    <a:pt x="11" y="44"/>
                    <a:pt x="12" y="43"/>
                    <a:pt x="13" y="42"/>
                  </a:cubicBezTo>
                  <a:cubicBezTo>
                    <a:pt x="14" y="39"/>
                    <a:pt x="16" y="36"/>
                    <a:pt x="18" y="33"/>
                  </a:cubicBezTo>
                  <a:cubicBezTo>
                    <a:pt x="20" y="30"/>
                    <a:pt x="22" y="27"/>
                    <a:pt x="24" y="25"/>
                  </a:cubicBezTo>
                  <a:cubicBezTo>
                    <a:pt x="27" y="22"/>
                    <a:pt x="29" y="20"/>
                    <a:pt x="32" y="17"/>
                  </a:cubicBezTo>
                  <a:cubicBezTo>
                    <a:pt x="33" y="16"/>
                    <a:pt x="34" y="15"/>
                    <a:pt x="36" y="14"/>
                  </a:cubicBezTo>
                  <a:cubicBezTo>
                    <a:pt x="37" y="13"/>
                    <a:pt x="38" y="12"/>
                    <a:pt x="40" y="11"/>
                  </a:cubicBezTo>
                  <a:cubicBezTo>
                    <a:pt x="41" y="10"/>
                    <a:pt x="42" y="10"/>
                    <a:pt x="43" y="9"/>
                  </a:cubicBezTo>
                  <a:cubicBezTo>
                    <a:pt x="45" y="8"/>
                    <a:pt x="46" y="7"/>
                    <a:pt x="47" y="7"/>
                  </a:cubicBezTo>
                  <a:cubicBezTo>
                    <a:pt x="49" y="6"/>
                    <a:pt x="50" y="5"/>
                    <a:pt x="51" y="5"/>
                  </a:cubicBezTo>
                  <a:cubicBezTo>
                    <a:pt x="52" y="4"/>
                    <a:pt x="54" y="4"/>
                    <a:pt x="55" y="4"/>
                  </a:cubicBezTo>
                  <a:cubicBezTo>
                    <a:pt x="57" y="3"/>
                    <a:pt x="59" y="2"/>
                    <a:pt x="61" y="2"/>
                  </a:cubicBezTo>
                  <a:cubicBezTo>
                    <a:pt x="63" y="1"/>
                    <a:pt x="65" y="1"/>
                    <a:pt x="66" y="1"/>
                  </a:cubicBezTo>
                  <a:cubicBezTo>
                    <a:pt x="69" y="0"/>
                    <a:pt x="71" y="0"/>
                    <a:pt x="71" y="0"/>
                  </a:cubicBezTo>
                  <a:cubicBezTo>
                    <a:pt x="71" y="0"/>
                    <a:pt x="69" y="1"/>
                    <a:pt x="67" y="2"/>
                  </a:cubicBezTo>
                  <a:cubicBezTo>
                    <a:pt x="65" y="2"/>
                    <a:pt x="64" y="3"/>
                    <a:pt x="62" y="4"/>
                  </a:cubicBezTo>
                  <a:cubicBezTo>
                    <a:pt x="60" y="5"/>
                    <a:pt x="59" y="6"/>
                    <a:pt x="57" y="7"/>
                  </a:cubicBezTo>
                  <a:cubicBezTo>
                    <a:pt x="56" y="8"/>
                    <a:pt x="55" y="8"/>
                    <a:pt x="54" y="9"/>
                  </a:cubicBezTo>
                  <a:cubicBezTo>
                    <a:pt x="53" y="10"/>
                    <a:pt x="52" y="11"/>
                    <a:pt x="51" y="12"/>
                  </a:cubicBezTo>
                  <a:cubicBezTo>
                    <a:pt x="50" y="13"/>
                    <a:pt x="49" y="13"/>
                    <a:pt x="48" y="14"/>
                  </a:cubicBezTo>
                  <a:cubicBezTo>
                    <a:pt x="47" y="15"/>
                    <a:pt x="46" y="16"/>
                    <a:pt x="45" y="17"/>
                  </a:cubicBezTo>
                  <a:cubicBezTo>
                    <a:pt x="44" y="19"/>
                    <a:pt x="43" y="20"/>
                    <a:pt x="42" y="21"/>
                  </a:cubicBezTo>
                  <a:cubicBezTo>
                    <a:pt x="41" y="22"/>
                    <a:pt x="40" y="23"/>
                    <a:pt x="40" y="24"/>
                  </a:cubicBezTo>
                  <a:cubicBezTo>
                    <a:pt x="38" y="27"/>
                    <a:pt x="37" y="29"/>
                    <a:pt x="35" y="32"/>
                  </a:cubicBezTo>
                  <a:cubicBezTo>
                    <a:pt x="34" y="35"/>
                    <a:pt x="33" y="37"/>
                    <a:pt x="32" y="40"/>
                  </a:cubicBezTo>
                  <a:cubicBezTo>
                    <a:pt x="31" y="43"/>
                    <a:pt x="30" y="46"/>
                    <a:pt x="29" y="48"/>
                  </a:cubicBezTo>
                  <a:cubicBezTo>
                    <a:pt x="29" y="50"/>
                    <a:pt x="29" y="51"/>
                    <a:pt x="28" y="52"/>
                  </a:cubicBezTo>
                  <a:cubicBezTo>
                    <a:pt x="28" y="53"/>
                    <a:pt x="28" y="55"/>
                    <a:pt x="27" y="56"/>
                  </a:cubicBezTo>
                  <a:cubicBezTo>
                    <a:pt x="27" y="58"/>
                    <a:pt x="27" y="61"/>
                    <a:pt x="26" y="63"/>
                  </a:cubicBezTo>
                  <a:cubicBezTo>
                    <a:pt x="26" y="67"/>
                    <a:pt x="26" y="71"/>
                    <a:pt x="26" y="73"/>
                  </a:cubicBezTo>
                  <a:cubicBezTo>
                    <a:pt x="26" y="75"/>
                    <a:pt x="26" y="76"/>
                    <a:pt x="26" y="76"/>
                  </a:cubicBezTo>
                  <a:cubicBezTo>
                    <a:pt x="26" y="77"/>
                    <a:pt x="26" y="77"/>
                    <a:pt x="26" y="77"/>
                  </a:cubicBezTo>
                  <a:lnTo>
                    <a:pt x="0" y="75"/>
                  </a:lnTo>
                  <a:close/>
                </a:path>
              </a:pathLst>
            </a:custGeom>
            <a:solidFill>
              <a:srgbClr val="72BE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538" name="Freeform 189"/>
            <p:cNvSpPr/>
            <p:nvPr/>
          </p:nvSpPr>
          <p:spPr bwMode="auto">
            <a:xfrm>
              <a:off x="7424738" y="6483351"/>
              <a:ext cx="292100" cy="339725"/>
            </a:xfrm>
            <a:custGeom>
              <a:avLst/>
              <a:gdLst>
                <a:gd name="T0" fmla="*/ 45 w 70"/>
                <a:gd name="T1" fmla="*/ 77 h 77"/>
                <a:gd name="T2" fmla="*/ 45 w 70"/>
                <a:gd name="T3" fmla="*/ 76 h 77"/>
                <a:gd name="T4" fmla="*/ 45 w 70"/>
                <a:gd name="T5" fmla="*/ 73 h 77"/>
                <a:gd name="T6" fmla="*/ 44 w 70"/>
                <a:gd name="T7" fmla="*/ 63 h 77"/>
                <a:gd name="T8" fmla="*/ 43 w 70"/>
                <a:gd name="T9" fmla="*/ 56 h 77"/>
                <a:gd name="T10" fmla="*/ 42 w 70"/>
                <a:gd name="T11" fmla="*/ 52 h 77"/>
                <a:gd name="T12" fmla="*/ 41 w 70"/>
                <a:gd name="T13" fmla="*/ 48 h 77"/>
                <a:gd name="T14" fmla="*/ 39 w 70"/>
                <a:gd name="T15" fmla="*/ 40 h 77"/>
                <a:gd name="T16" fmla="*/ 36 w 70"/>
                <a:gd name="T17" fmla="*/ 32 h 77"/>
                <a:gd name="T18" fmla="*/ 31 w 70"/>
                <a:gd name="T19" fmla="*/ 24 h 77"/>
                <a:gd name="T20" fmla="*/ 29 w 70"/>
                <a:gd name="T21" fmla="*/ 21 h 77"/>
                <a:gd name="T22" fmla="*/ 26 w 70"/>
                <a:gd name="T23" fmla="*/ 17 h 77"/>
                <a:gd name="T24" fmla="*/ 23 w 70"/>
                <a:gd name="T25" fmla="*/ 14 h 77"/>
                <a:gd name="T26" fmla="*/ 20 w 70"/>
                <a:gd name="T27" fmla="*/ 12 h 77"/>
                <a:gd name="T28" fmla="*/ 17 w 70"/>
                <a:gd name="T29" fmla="*/ 9 h 77"/>
                <a:gd name="T30" fmla="*/ 14 w 70"/>
                <a:gd name="T31" fmla="*/ 7 h 77"/>
                <a:gd name="T32" fmla="*/ 8 w 70"/>
                <a:gd name="T33" fmla="*/ 4 h 77"/>
                <a:gd name="T34" fmla="*/ 4 w 70"/>
                <a:gd name="T35" fmla="*/ 2 h 77"/>
                <a:gd name="T36" fmla="*/ 0 w 70"/>
                <a:gd name="T37" fmla="*/ 0 h 77"/>
                <a:gd name="T38" fmla="*/ 4 w 70"/>
                <a:gd name="T39" fmla="*/ 1 h 77"/>
                <a:gd name="T40" fmla="*/ 9 w 70"/>
                <a:gd name="T41" fmla="*/ 2 h 77"/>
                <a:gd name="T42" fmla="*/ 16 w 70"/>
                <a:gd name="T43" fmla="*/ 4 h 77"/>
                <a:gd name="T44" fmla="*/ 19 w 70"/>
                <a:gd name="T45" fmla="*/ 5 h 77"/>
                <a:gd name="T46" fmla="*/ 23 w 70"/>
                <a:gd name="T47" fmla="*/ 7 h 77"/>
                <a:gd name="T48" fmla="*/ 27 w 70"/>
                <a:gd name="T49" fmla="*/ 9 h 77"/>
                <a:gd name="T50" fmla="*/ 31 w 70"/>
                <a:gd name="T51" fmla="*/ 11 h 77"/>
                <a:gd name="T52" fmla="*/ 35 w 70"/>
                <a:gd name="T53" fmla="*/ 14 h 77"/>
                <a:gd name="T54" fmla="*/ 39 w 70"/>
                <a:gd name="T55" fmla="*/ 17 h 77"/>
                <a:gd name="T56" fmla="*/ 46 w 70"/>
                <a:gd name="T57" fmla="*/ 25 h 77"/>
                <a:gd name="T58" fmla="*/ 53 w 70"/>
                <a:gd name="T59" fmla="*/ 33 h 77"/>
                <a:gd name="T60" fmla="*/ 58 w 70"/>
                <a:gd name="T61" fmla="*/ 42 h 77"/>
                <a:gd name="T62" fmla="*/ 60 w 70"/>
                <a:gd name="T63" fmla="*/ 46 h 77"/>
                <a:gd name="T64" fmla="*/ 62 w 70"/>
                <a:gd name="T65" fmla="*/ 50 h 77"/>
                <a:gd name="T66" fmla="*/ 65 w 70"/>
                <a:gd name="T67" fmla="*/ 58 h 77"/>
                <a:gd name="T68" fmla="*/ 69 w 70"/>
                <a:gd name="T69" fmla="*/ 70 h 77"/>
                <a:gd name="T70" fmla="*/ 70 w 70"/>
                <a:gd name="T71" fmla="*/ 74 h 77"/>
                <a:gd name="T72" fmla="*/ 70 w 70"/>
                <a:gd name="T73" fmla="*/ 75 h 77"/>
                <a:gd name="T74" fmla="*/ 45 w 70"/>
                <a:gd name="T75" fmla="*/ 7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0" h="77">
                  <a:moveTo>
                    <a:pt x="45" y="77"/>
                  </a:moveTo>
                  <a:cubicBezTo>
                    <a:pt x="45" y="77"/>
                    <a:pt x="45" y="77"/>
                    <a:pt x="45" y="76"/>
                  </a:cubicBezTo>
                  <a:cubicBezTo>
                    <a:pt x="45" y="76"/>
                    <a:pt x="45" y="75"/>
                    <a:pt x="45" y="73"/>
                  </a:cubicBezTo>
                  <a:cubicBezTo>
                    <a:pt x="45" y="71"/>
                    <a:pt x="45" y="67"/>
                    <a:pt x="44" y="63"/>
                  </a:cubicBezTo>
                  <a:cubicBezTo>
                    <a:pt x="44" y="61"/>
                    <a:pt x="44" y="58"/>
                    <a:pt x="43" y="56"/>
                  </a:cubicBezTo>
                  <a:cubicBezTo>
                    <a:pt x="43" y="55"/>
                    <a:pt x="43" y="53"/>
                    <a:pt x="42" y="52"/>
                  </a:cubicBezTo>
                  <a:cubicBezTo>
                    <a:pt x="42" y="51"/>
                    <a:pt x="42" y="50"/>
                    <a:pt x="41" y="48"/>
                  </a:cubicBezTo>
                  <a:cubicBezTo>
                    <a:pt x="41" y="46"/>
                    <a:pt x="40" y="43"/>
                    <a:pt x="39" y="40"/>
                  </a:cubicBezTo>
                  <a:cubicBezTo>
                    <a:pt x="38" y="37"/>
                    <a:pt x="37" y="35"/>
                    <a:pt x="36" y="32"/>
                  </a:cubicBezTo>
                  <a:cubicBezTo>
                    <a:pt x="34" y="29"/>
                    <a:pt x="33" y="27"/>
                    <a:pt x="31" y="24"/>
                  </a:cubicBezTo>
                  <a:cubicBezTo>
                    <a:pt x="30" y="23"/>
                    <a:pt x="29" y="22"/>
                    <a:pt x="29" y="21"/>
                  </a:cubicBezTo>
                  <a:cubicBezTo>
                    <a:pt x="28" y="20"/>
                    <a:pt x="27" y="19"/>
                    <a:pt x="26" y="17"/>
                  </a:cubicBezTo>
                  <a:cubicBezTo>
                    <a:pt x="25" y="16"/>
                    <a:pt x="24" y="15"/>
                    <a:pt x="23" y="14"/>
                  </a:cubicBezTo>
                  <a:cubicBezTo>
                    <a:pt x="22" y="13"/>
                    <a:pt x="21" y="13"/>
                    <a:pt x="20" y="12"/>
                  </a:cubicBezTo>
                  <a:cubicBezTo>
                    <a:pt x="19" y="11"/>
                    <a:pt x="18" y="10"/>
                    <a:pt x="17" y="9"/>
                  </a:cubicBezTo>
                  <a:cubicBezTo>
                    <a:pt x="16" y="8"/>
                    <a:pt x="15" y="8"/>
                    <a:pt x="14" y="7"/>
                  </a:cubicBezTo>
                  <a:cubicBezTo>
                    <a:pt x="12" y="6"/>
                    <a:pt x="10" y="5"/>
                    <a:pt x="8" y="4"/>
                  </a:cubicBezTo>
                  <a:cubicBezTo>
                    <a:pt x="7" y="3"/>
                    <a:pt x="5" y="2"/>
                    <a:pt x="4" y="2"/>
                  </a:cubicBezTo>
                  <a:cubicBezTo>
                    <a:pt x="1" y="1"/>
                    <a:pt x="0" y="0"/>
                    <a:pt x="0" y="0"/>
                  </a:cubicBezTo>
                  <a:cubicBezTo>
                    <a:pt x="0" y="0"/>
                    <a:pt x="1" y="0"/>
                    <a:pt x="4" y="1"/>
                  </a:cubicBezTo>
                  <a:cubicBezTo>
                    <a:pt x="6" y="1"/>
                    <a:pt x="7" y="1"/>
                    <a:pt x="9" y="2"/>
                  </a:cubicBezTo>
                  <a:cubicBezTo>
                    <a:pt x="11" y="2"/>
                    <a:pt x="13" y="3"/>
                    <a:pt x="16" y="4"/>
                  </a:cubicBezTo>
                  <a:cubicBezTo>
                    <a:pt x="17" y="4"/>
                    <a:pt x="18" y="4"/>
                    <a:pt x="19" y="5"/>
                  </a:cubicBezTo>
                  <a:cubicBezTo>
                    <a:pt x="21" y="5"/>
                    <a:pt x="22" y="6"/>
                    <a:pt x="23" y="7"/>
                  </a:cubicBezTo>
                  <a:cubicBezTo>
                    <a:pt x="24" y="7"/>
                    <a:pt x="26" y="8"/>
                    <a:pt x="27" y="9"/>
                  </a:cubicBezTo>
                  <a:cubicBezTo>
                    <a:pt x="28" y="10"/>
                    <a:pt x="30" y="10"/>
                    <a:pt x="31" y="11"/>
                  </a:cubicBezTo>
                  <a:cubicBezTo>
                    <a:pt x="32" y="12"/>
                    <a:pt x="34" y="13"/>
                    <a:pt x="35" y="14"/>
                  </a:cubicBezTo>
                  <a:cubicBezTo>
                    <a:pt x="36" y="15"/>
                    <a:pt x="38" y="16"/>
                    <a:pt x="39" y="17"/>
                  </a:cubicBezTo>
                  <a:cubicBezTo>
                    <a:pt x="42" y="20"/>
                    <a:pt x="44" y="22"/>
                    <a:pt x="46" y="25"/>
                  </a:cubicBezTo>
                  <a:cubicBezTo>
                    <a:pt x="48" y="27"/>
                    <a:pt x="51" y="30"/>
                    <a:pt x="53" y="33"/>
                  </a:cubicBezTo>
                  <a:cubicBezTo>
                    <a:pt x="54" y="36"/>
                    <a:pt x="56" y="39"/>
                    <a:pt x="58" y="42"/>
                  </a:cubicBezTo>
                  <a:cubicBezTo>
                    <a:pt x="59" y="43"/>
                    <a:pt x="59" y="44"/>
                    <a:pt x="60" y="46"/>
                  </a:cubicBezTo>
                  <a:cubicBezTo>
                    <a:pt x="61" y="47"/>
                    <a:pt x="61" y="49"/>
                    <a:pt x="62" y="50"/>
                  </a:cubicBezTo>
                  <a:cubicBezTo>
                    <a:pt x="63" y="53"/>
                    <a:pt x="64" y="55"/>
                    <a:pt x="65" y="58"/>
                  </a:cubicBezTo>
                  <a:cubicBezTo>
                    <a:pt x="67" y="63"/>
                    <a:pt x="68" y="67"/>
                    <a:pt x="69" y="70"/>
                  </a:cubicBezTo>
                  <a:cubicBezTo>
                    <a:pt x="70" y="71"/>
                    <a:pt x="70" y="73"/>
                    <a:pt x="70" y="74"/>
                  </a:cubicBezTo>
                  <a:cubicBezTo>
                    <a:pt x="70" y="75"/>
                    <a:pt x="70" y="75"/>
                    <a:pt x="70" y="75"/>
                  </a:cubicBezTo>
                  <a:lnTo>
                    <a:pt x="45" y="77"/>
                  </a:lnTo>
                  <a:close/>
                </a:path>
              </a:pathLst>
            </a:custGeom>
            <a:solidFill>
              <a:srgbClr val="72BE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539" name="Freeform 190"/>
            <p:cNvSpPr/>
            <p:nvPr/>
          </p:nvSpPr>
          <p:spPr bwMode="auto">
            <a:xfrm>
              <a:off x="7596188" y="6448426"/>
              <a:ext cx="104775" cy="322263"/>
            </a:xfrm>
            <a:custGeom>
              <a:avLst/>
              <a:gdLst>
                <a:gd name="T0" fmla="*/ 0 w 25"/>
                <a:gd name="T1" fmla="*/ 73 h 73"/>
                <a:gd name="T2" fmla="*/ 0 w 25"/>
                <a:gd name="T3" fmla="*/ 70 h 73"/>
                <a:gd name="T4" fmla="*/ 1 w 25"/>
                <a:gd name="T5" fmla="*/ 61 h 73"/>
                <a:gd name="T6" fmla="*/ 5 w 25"/>
                <a:gd name="T7" fmla="*/ 34 h 73"/>
                <a:gd name="T8" fmla="*/ 9 w 25"/>
                <a:gd name="T9" fmla="*/ 20 h 73"/>
                <a:gd name="T10" fmla="*/ 12 w 25"/>
                <a:gd name="T11" fmla="*/ 14 h 73"/>
                <a:gd name="T12" fmla="*/ 15 w 25"/>
                <a:gd name="T13" fmla="*/ 9 h 73"/>
                <a:gd name="T14" fmla="*/ 18 w 25"/>
                <a:gd name="T15" fmla="*/ 5 h 73"/>
                <a:gd name="T16" fmla="*/ 20 w 25"/>
                <a:gd name="T17" fmla="*/ 2 h 73"/>
                <a:gd name="T18" fmla="*/ 23 w 25"/>
                <a:gd name="T19" fmla="*/ 0 h 73"/>
                <a:gd name="T20" fmla="*/ 21 w 25"/>
                <a:gd name="T21" fmla="*/ 3 h 73"/>
                <a:gd name="T22" fmla="*/ 20 w 25"/>
                <a:gd name="T23" fmla="*/ 6 h 73"/>
                <a:gd name="T24" fmla="*/ 19 w 25"/>
                <a:gd name="T25" fmla="*/ 11 h 73"/>
                <a:gd name="T26" fmla="*/ 18 w 25"/>
                <a:gd name="T27" fmla="*/ 16 h 73"/>
                <a:gd name="T28" fmla="*/ 17 w 25"/>
                <a:gd name="T29" fmla="*/ 22 h 73"/>
                <a:gd name="T30" fmla="*/ 18 w 25"/>
                <a:gd name="T31" fmla="*/ 35 h 73"/>
                <a:gd name="T32" fmla="*/ 22 w 25"/>
                <a:gd name="T33" fmla="*/ 60 h 73"/>
                <a:gd name="T34" fmla="*/ 24 w 25"/>
                <a:gd name="T35" fmla="*/ 67 h 73"/>
                <a:gd name="T36" fmla="*/ 25 w 25"/>
                <a:gd name="T37" fmla="*/ 70 h 73"/>
                <a:gd name="T38" fmla="*/ 0 w 25"/>
                <a:gd name="T39" fmla="*/ 73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5" h="73">
                  <a:moveTo>
                    <a:pt x="0" y="73"/>
                  </a:moveTo>
                  <a:cubicBezTo>
                    <a:pt x="0" y="73"/>
                    <a:pt x="0" y="72"/>
                    <a:pt x="0" y="70"/>
                  </a:cubicBezTo>
                  <a:cubicBezTo>
                    <a:pt x="0" y="67"/>
                    <a:pt x="0" y="64"/>
                    <a:pt x="1" y="61"/>
                  </a:cubicBezTo>
                  <a:cubicBezTo>
                    <a:pt x="1" y="53"/>
                    <a:pt x="3" y="44"/>
                    <a:pt x="5" y="34"/>
                  </a:cubicBezTo>
                  <a:cubicBezTo>
                    <a:pt x="6" y="29"/>
                    <a:pt x="8" y="25"/>
                    <a:pt x="9" y="20"/>
                  </a:cubicBezTo>
                  <a:cubicBezTo>
                    <a:pt x="10" y="18"/>
                    <a:pt x="11" y="16"/>
                    <a:pt x="12" y="14"/>
                  </a:cubicBezTo>
                  <a:cubicBezTo>
                    <a:pt x="13" y="12"/>
                    <a:pt x="14" y="11"/>
                    <a:pt x="15" y="9"/>
                  </a:cubicBezTo>
                  <a:cubicBezTo>
                    <a:pt x="16" y="7"/>
                    <a:pt x="17" y="6"/>
                    <a:pt x="18" y="5"/>
                  </a:cubicBezTo>
                  <a:cubicBezTo>
                    <a:pt x="19" y="4"/>
                    <a:pt x="20" y="3"/>
                    <a:pt x="20" y="2"/>
                  </a:cubicBezTo>
                  <a:cubicBezTo>
                    <a:pt x="22" y="1"/>
                    <a:pt x="23" y="0"/>
                    <a:pt x="23" y="0"/>
                  </a:cubicBezTo>
                  <a:cubicBezTo>
                    <a:pt x="23" y="0"/>
                    <a:pt x="22" y="1"/>
                    <a:pt x="21" y="3"/>
                  </a:cubicBezTo>
                  <a:cubicBezTo>
                    <a:pt x="21" y="4"/>
                    <a:pt x="20" y="5"/>
                    <a:pt x="20" y="6"/>
                  </a:cubicBezTo>
                  <a:cubicBezTo>
                    <a:pt x="19" y="7"/>
                    <a:pt x="19" y="9"/>
                    <a:pt x="19" y="11"/>
                  </a:cubicBezTo>
                  <a:cubicBezTo>
                    <a:pt x="18" y="12"/>
                    <a:pt x="18" y="14"/>
                    <a:pt x="18" y="16"/>
                  </a:cubicBezTo>
                  <a:cubicBezTo>
                    <a:pt x="18" y="18"/>
                    <a:pt x="17" y="20"/>
                    <a:pt x="17" y="22"/>
                  </a:cubicBezTo>
                  <a:cubicBezTo>
                    <a:pt x="17" y="26"/>
                    <a:pt x="18" y="31"/>
                    <a:pt x="18" y="35"/>
                  </a:cubicBezTo>
                  <a:cubicBezTo>
                    <a:pt x="19" y="44"/>
                    <a:pt x="21" y="53"/>
                    <a:pt x="22" y="60"/>
                  </a:cubicBezTo>
                  <a:cubicBezTo>
                    <a:pt x="23" y="63"/>
                    <a:pt x="24" y="65"/>
                    <a:pt x="24" y="67"/>
                  </a:cubicBezTo>
                  <a:cubicBezTo>
                    <a:pt x="25" y="69"/>
                    <a:pt x="25" y="70"/>
                    <a:pt x="25" y="70"/>
                  </a:cubicBezTo>
                  <a:lnTo>
                    <a:pt x="0" y="73"/>
                  </a:lnTo>
                  <a:close/>
                </a:path>
              </a:pathLst>
            </a:custGeom>
            <a:solidFill>
              <a:srgbClr val="72BE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540" name="Freeform 191"/>
            <p:cNvSpPr/>
            <p:nvPr/>
          </p:nvSpPr>
          <p:spPr bwMode="auto">
            <a:xfrm>
              <a:off x="10601326" y="6223001"/>
              <a:ext cx="430213" cy="498475"/>
            </a:xfrm>
            <a:custGeom>
              <a:avLst/>
              <a:gdLst>
                <a:gd name="T0" fmla="*/ 0 w 103"/>
                <a:gd name="T1" fmla="*/ 110 h 113"/>
                <a:gd name="T2" fmla="*/ 0 w 103"/>
                <a:gd name="T3" fmla="*/ 108 h 113"/>
                <a:gd name="T4" fmla="*/ 1 w 103"/>
                <a:gd name="T5" fmla="*/ 102 h 113"/>
                <a:gd name="T6" fmla="*/ 7 w 103"/>
                <a:gd name="T7" fmla="*/ 85 h 113"/>
                <a:gd name="T8" fmla="*/ 18 w 103"/>
                <a:gd name="T9" fmla="*/ 61 h 113"/>
                <a:gd name="T10" fmla="*/ 35 w 103"/>
                <a:gd name="T11" fmla="*/ 36 h 113"/>
                <a:gd name="T12" fmla="*/ 46 w 103"/>
                <a:gd name="T13" fmla="*/ 25 h 113"/>
                <a:gd name="T14" fmla="*/ 57 w 103"/>
                <a:gd name="T15" fmla="*/ 16 h 113"/>
                <a:gd name="T16" fmla="*/ 63 w 103"/>
                <a:gd name="T17" fmla="*/ 13 h 113"/>
                <a:gd name="T18" fmla="*/ 69 w 103"/>
                <a:gd name="T19" fmla="*/ 10 h 113"/>
                <a:gd name="T20" fmla="*/ 80 w 103"/>
                <a:gd name="T21" fmla="*/ 5 h 113"/>
                <a:gd name="T22" fmla="*/ 89 w 103"/>
                <a:gd name="T23" fmla="*/ 2 h 113"/>
                <a:gd name="T24" fmla="*/ 96 w 103"/>
                <a:gd name="T25" fmla="*/ 1 h 113"/>
                <a:gd name="T26" fmla="*/ 103 w 103"/>
                <a:gd name="T27" fmla="*/ 0 h 113"/>
                <a:gd name="T28" fmla="*/ 97 w 103"/>
                <a:gd name="T29" fmla="*/ 2 h 113"/>
                <a:gd name="T30" fmla="*/ 90 w 103"/>
                <a:gd name="T31" fmla="*/ 5 h 113"/>
                <a:gd name="T32" fmla="*/ 82 w 103"/>
                <a:gd name="T33" fmla="*/ 10 h 113"/>
                <a:gd name="T34" fmla="*/ 73 w 103"/>
                <a:gd name="T35" fmla="*/ 17 h 113"/>
                <a:gd name="T36" fmla="*/ 69 w 103"/>
                <a:gd name="T37" fmla="*/ 21 h 113"/>
                <a:gd name="T38" fmla="*/ 65 w 103"/>
                <a:gd name="T39" fmla="*/ 25 h 113"/>
                <a:gd name="T40" fmla="*/ 57 w 103"/>
                <a:gd name="T41" fmla="*/ 35 h 113"/>
                <a:gd name="T42" fmla="*/ 51 w 103"/>
                <a:gd name="T43" fmla="*/ 47 h 113"/>
                <a:gd name="T44" fmla="*/ 38 w 103"/>
                <a:gd name="T45" fmla="*/ 92 h 113"/>
                <a:gd name="T46" fmla="*/ 37 w 103"/>
                <a:gd name="T47" fmla="*/ 108 h 113"/>
                <a:gd name="T48" fmla="*/ 37 w 103"/>
                <a:gd name="T49" fmla="*/ 112 h 113"/>
                <a:gd name="T50" fmla="*/ 37 w 103"/>
                <a:gd name="T51" fmla="*/ 112 h 113"/>
                <a:gd name="T52" fmla="*/ 37 w 103"/>
                <a:gd name="T53" fmla="*/ 113 h 113"/>
                <a:gd name="T54" fmla="*/ 0 w 103"/>
                <a:gd name="T55" fmla="*/ 110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03" h="113">
                  <a:moveTo>
                    <a:pt x="0" y="110"/>
                  </a:moveTo>
                  <a:cubicBezTo>
                    <a:pt x="0" y="110"/>
                    <a:pt x="0" y="109"/>
                    <a:pt x="0" y="108"/>
                  </a:cubicBezTo>
                  <a:cubicBezTo>
                    <a:pt x="0" y="106"/>
                    <a:pt x="1" y="105"/>
                    <a:pt x="1" y="102"/>
                  </a:cubicBezTo>
                  <a:cubicBezTo>
                    <a:pt x="3" y="98"/>
                    <a:pt x="4" y="92"/>
                    <a:pt x="7" y="85"/>
                  </a:cubicBezTo>
                  <a:cubicBezTo>
                    <a:pt x="10" y="77"/>
                    <a:pt x="13" y="69"/>
                    <a:pt x="18" y="61"/>
                  </a:cubicBezTo>
                  <a:cubicBezTo>
                    <a:pt x="23" y="52"/>
                    <a:pt x="28" y="44"/>
                    <a:pt x="35" y="36"/>
                  </a:cubicBezTo>
                  <a:cubicBezTo>
                    <a:pt x="38" y="32"/>
                    <a:pt x="42" y="29"/>
                    <a:pt x="46" y="25"/>
                  </a:cubicBezTo>
                  <a:cubicBezTo>
                    <a:pt x="49" y="22"/>
                    <a:pt x="53" y="19"/>
                    <a:pt x="57" y="16"/>
                  </a:cubicBezTo>
                  <a:cubicBezTo>
                    <a:pt x="59" y="15"/>
                    <a:pt x="61" y="14"/>
                    <a:pt x="63" y="13"/>
                  </a:cubicBezTo>
                  <a:cubicBezTo>
                    <a:pt x="65" y="12"/>
                    <a:pt x="67" y="11"/>
                    <a:pt x="69" y="10"/>
                  </a:cubicBezTo>
                  <a:cubicBezTo>
                    <a:pt x="73" y="8"/>
                    <a:pt x="76" y="6"/>
                    <a:pt x="80" y="5"/>
                  </a:cubicBezTo>
                  <a:cubicBezTo>
                    <a:pt x="83" y="4"/>
                    <a:pt x="86" y="3"/>
                    <a:pt x="89" y="2"/>
                  </a:cubicBezTo>
                  <a:cubicBezTo>
                    <a:pt x="92" y="2"/>
                    <a:pt x="94" y="1"/>
                    <a:pt x="96" y="1"/>
                  </a:cubicBezTo>
                  <a:cubicBezTo>
                    <a:pt x="101" y="0"/>
                    <a:pt x="103" y="0"/>
                    <a:pt x="103" y="0"/>
                  </a:cubicBezTo>
                  <a:cubicBezTo>
                    <a:pt x="103" y="0"/>
                    <a:pt x="101" y="1"/>
                    <a:pt x="97" y="2"/>
                  </a:cubicBezTo>
                  <a:cubicBezTo>
                    <a:pt x="95" y="3"/>
                    <a:pt x="93" y="4"/>
                    <a:pt x="90" y="5"/>
                  </a:cubicBezTo>
                  <a:cubicBezTo>
                    <a:pt x="88" y="7"/>
                    <a:pt x="85" y="8"/>
                    <a:pt x="82" y="10"/>
                  </a:cubicBezTo>
                  <a:cubicBezTo>
                    <a:pt x="79" y="12"/>
                    <a:pt x="76" y="14"/>
                    <a:pt x="73" y="17"/>
                  </a:cubicBezTo>
                  <a:cubicBezTo>
                    <a:pt x="72" y="18"/>
                    <a:pt x="71" y="20"/>
                    <a:pt x="69" y="21"/>
                  </a:cubicBezTo>
                  <a:cubicBezTo>
                    <a:pt x="68" y="22"/>
                    <a:pt x="66" y="24"/>
                    <a:pt x="65" y="25"/>
                  </a:cubicBezTo>
                  <a:cubicBezTo>
                    <a:pt x="62" y="28"/>
                    <a:pt x="60" y="32"/>
                    <a:pt x="57" y="35"/>
                  </a:cubicBezTo>
                  <a:cubicBezTo>
                    <a:pt x="55" y="39"/>
                    <a:pt x="53" y="43"/>
                    <a:pt x="51" y="47"/>
                  </a:cubicBezTo>
                  <a:cubicBezTo>
                    <a:pt x="43" y="62"/>
                    <a:pt x="39" y="79"/>
                    <a:pt x="38" y="92"/>
                  </a:cubicBezTo>
                  <a:cubicBezTo>
                    <a:pt x="37" y="99"/>
                    <a:pt x="37" y="104"/>
                    <a:pt x="37" y="108"/>
                  </a:cubicBezTo>
                  <a:cubicBezTo>
                    <a:pt x="37" y="109"/>
                    <a:pt x="37" y="111"/>
                    <a:pt x="37" y="112"/>
                  </a:cubicBezTo>
                  <a:cubicBezTo>
                    <a:pt x="37" y="112"/>
                    <a:pt x="37" y="112"/>
                    <a:pt x="37" y="112"/>
                  </a:cubicBezTo>
                  <a:cubicBezTo>
                    <a:pt x="37" y="113"/>
                    <a:pt x="37" y="113"/>
                    <a:pt x="37" y="113"/>
                  </a:cubicBezTo>
                  <a:lnTo>
                    <a:pt x="0" y="110"/>
                  </a:lnTo>
                  <a:close/>
                </a:path>
              </a:pathLst>
            </a:custGeom>
            <a:solidFill>
              <a:srgbClr val="2D52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541" name="Freeform 192"/>
            <p:cNvSpPr/>
            <p:nvPr/>
          </p:nvSpPr>
          <p:spPr bwMode="auto">
            <a:xfrm>
              <a:off x="10364788" y="6223001"/>
              <a:ext cx="433388" cy="498475"/>
            </a:xfrm>
            <a:custGeom>
              <a:avLst/>
              <a:gdLst>
                <a:gd name="T0" fmla="*/ 66 w 104"/>
                <a:gd name="T1" fmla="*/ 113 h 113"/>
                <a:gd name="T2" fmla="*/ 66 w 104"/>
                <a:gd name="T3" fmla="*/ 112 h 113"/>
                <a:gd name="T4" fmla="*/ 66 w 104"/>
                <a:gd name="T5" fmla="*/ 112 h 113"/>
                <a:gd name="T6" fmla="*/ 66 w 104"/>
                <a:gd name="T7" fmla="*/ 108 h 113"/>
                <a:gd name="T8" fmla="*/ 65 w 104"/>
                <a:gd name="T9" fmla="*/ 92 h 113"/>
                <a:gd name="T10" fmla="*/ 53 w 104"/>
                <a:gd name="T11" fmla="*/ 47 h 113"/>
                <a:gd name="T12" fmla="*/ 46 w 104"/>
                <a:gd name="T13" fmla="*/ 35 h 113"/>
                <a:gd name="T14" fmla="*/ 38 w 104"/>
                <a:gd name="T15" fmla="*/ 25 h 113"/>
                <a:gd name="T16" fmla="*/ 34 w 104"/>
                <a:gd name="T17" fmla="*/ 21 h 113"/>
                <a:gd name="T18" fmla="*/ 30 w 104"/>
                <a:gd name="T19" fmla="*/ 17 h 113"/>
                <a:gd name="T20" fmla="*/ 21 w 104"/>
                <a:gd name="T21" fmla="*/ 10 h 113"/>
                <a:gd name="T22" fmla="*/ 13 w 104"/>
                <a:gd name="T23" fmla="*/ 5 h 113"/>
                <a:gd name="T24" fmla="*/ 6 w 104"/>
                <a:gd name="T25" fmla="*/ 2 h 113"/>
                <a:gd name="T26" fmla="*/ 0 w 104"/>
                <a:gd name="T27" fmla="*/ 0 h 113"/>
                <a:gd name="T28" fmla="*/ 7 w 104"/>
                <a:gd name="T29" fmla="*/ 1 h 113"/>
                <a:gd name="T30" fmla="*/ 14 w 104"/>
                <a:gd name="T31" fmla="*/ 2 h 113"/>
                <a:gd name="T32" fmla="*/ 24 w 104"/>
                <a:gd name="T33" fmla="*/ 5 h 113"/>
                <a:gd name="T34" fmla="*/ 35 w 104"/>
                <a:gd name="T35" fmla="*/ 10 h 113"/>
                <a:gd name="T36" fmla="*/ 40 w 104"/>
                <a:gd name="T37" fmla="*/ 13 h 113"/>
                <a:gd name="T38" fmla="*/ 46 w 104"/>
                <a:gd name="T39" fmla="*/ 16 h 113"/>
                <a:gd name="T40" fmla="*/ 58 w 104"/>
                <a:gd name="T41" fmla="*/ 25 h 113"/>
                <a:gd name="T42" fmla="*/ 68 w 104"/>
                <a:gd name="T43" fmla="*/ 36 h 113"/>
                <a:gd name="T44" fmla="*/ 85 w 104"/>
                <a:gd name="T45" fmla="*/ 61 h 113"/>
                <a:gd name="T46" fmla="*/ 96 w 104"/>
                <a:gd name="T47" fmla="*/ 85 h 113"/>
                <a:gd name="T48" fmla="*/ 102 w 104"/>
                <a:gd name="T49" fmla="*/ 102 h 113"/>
                <a:gd name="T50" fmla="*/ 103 w 104"/>
                <a:gd name="T51" fmla="*/ 108 h 113"/>
                <a:gd name="T52" fmla="*/ 104 w 104"/>
                <a:gd name="T53" fmla="*/ 110 h 113"/>
                <a:gd name="T54" fmla="*/ 66 w 104"/>
                <a:gd name="T55" fmla="*/ 113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04" h="113">
                  <a:moveTo>
                    <a:pt x="66" y="113"/>
                  </a:moveTo>
                  <a:cubicBezTo>
                    <a:pt x="66" y="112"/>
                    <a:pt x="66" y="112"/>
                    <a:pt x="66" y="112"/>
                  </a:cubicBezTo>
                  <a:cubicBezTo>
                    <a:pt x="66" y="112"/>
                    <a:pt x="66" y="112"/>
                    <a:pt x="66" y="112"/>
                  </a:cubicBezTo>
                  <a:cubicBezTo>
                    <a:pt x="66" y="111"/>
                    <a:pt x="66" y="109"/>
                    <a:pt x="66" y="108"/>
                  </a:cubicBezTo>
                  <a:cubicBezTo>
                    <a:pt x="66" y="104"/>
                    <a:pt x="66" y="99"/>
                    <a:pt x="65" y="92"/>
                  </a:cubicBezTo>
                  <a:cubicBezTo>
                    <a:pt x="64" y="79"/>
                    <a:pt x="60" y="62"/>
                    <a:pt x="53" y="47"/>
                  </a:cubicBezTo>
                  <a:cubicBezTo>
                    <a:pt x="51" y="43"/>
                    <a:pt x="49" y="39"/>
                    <a:pt x="46" y="35"/>
                  </a:cubicBezTo>
                  <a:cubicBezTo>
                    <a:pt x="44" y="32"/>
                    <a:pt x="41" y="28"/>
                    <a:pt x="38" y="25"/>
                  </a:cubicBezTo>
                  <a:cubicBezTo>
                    <a:pt x="37" y="24"/>
                    <a:pt x="36" y="22"/>
                    <a:pt x="34" y="21"/>
                  </a:cubicBezTo>
                  <a:cubicBezTo>
                    <a:pt x="33" y="20"/>
                    <a:pt x="31" y="18"/>
                    <a:pt x="30" y="17"/>
                  </a:cubicBezTo>
                  <a:cubicBezTo>
                    <a:pt x="27" y="14"/>
                    <a:pt x="24" y="12"/>
                    <a:pt x="21" y="10"/>
                  </a:cubicBezTo>
                  <a:cubicBezTo>
                    <a:pt x="18" y="8"/>
                    <a:pt x="15" y="7"/>
                    <a:pt x="13" y="5"/>
                  </a:cubicBezTo>
                  <a:cubicBezTo>
                    <a:pt x="10" y="4"/>
                    <a:pt x="8" y="3"/>
                    <a:pt x="6" y="2"/>
                  </a:cubicBezTo>
                  <a:cubicBezTo>
                    <a:pt x="3" y="1"/>
                    <a:pt x="0" y="0"/>
                    <a:pt x="0" y="0"/>
                  </a:cubicBezTo>
                  <a:cubicBezTo>
                    <a:pt x="0" y="0"/>
                    <a:pt x="3" y="0"/>
                    <a:pt x="7" y="1"/>
                  </a:cubicBezTo>
                  <a:cubicBezTo>
                    <a:pt x="9" y="1"/>
                    <a:pt x="11" y="2"/>
                    <a:pt x="14" y="2"/>
                  </a:cubicBezTo>
                  <a:cubicBezTo>
                    <a:pt x="17" y="3"/>
                    <a:pt x="20" y="4"/>
                    <a:pt x="24" y="5"/>
                  </a:cubicBezTo>
                  <a:cubicBezTo>
                    <a:pt x="27" y="6"/>
                    <a:pt x="31" y="8"/>
                    <a:pt x="35" y="10"/>
                  </a:cubicBezTo>
                  <a:cubicBezTo>
                    <a:pt x="37" y="11"/>
                    <a:pt x="38" y="12"/>
                    <a:pt x="40" y="13"/>
                  </a:cubicBezTo>
                  <a:cubicBezTo>
                    <a:pt x="42" y="14"/>
                    <a:pt x="44" y="15"/>
                    <a:pt x="46" y="16"/>
                  </a:cubicBezTo>
                  <a:cubicBezTo>
                    <a:pt x="50" y="19"/>
                    <a:pt x="54" y="22"/>
                    <a:pt x="58" y="25"/>
                  </a:cubicBezTo>
                  <a:cubicBezTo>
                    <a:pt x="61" y="29"/>
                    <a:pt x="65" y="32"/>
                    <a:pt x="68" y="36"/>
                  </a:cubicBezTo>
                  <a:cubicBezTo>
                    <a:pt x="75" y="44"/>
                    <a:pt x="81" y="52"/>
                    <a:pt x="85" y="61"/>
                  </a:cubicBezTo>
                  <a:cubicBezTo>
                    <a:pt x="90" y="69"/>
                    <a:pt x="94" y="77"/>
                    <a:pt x="96" y="85"/>
                  </a:cubicBezTo>
                  <a:cubicBezTo>
                    <a:pt x="99" y="92"/>
                    <a:pt x="101" y="98"/>
                    <a:pt x="102" y="102"/>
                  </a:cubicBezTo>
                  <a:cubicBezTo>
                    <a:pt x="103" y="105"/>
                    <a:pt x="103" y="106"/>
                    <a:pt x="103" y="108"/>
                  </a:cubicBezTo>
                  <a:cubicBezTo>
                    <a:pt x="104" y="109"/>
                    <a:pt x="104" y="110"/>
                    <a:pt x="104" y="110"/>
                  </a:cubicBezTo>
                  <a:lnTo>
                    <a:pt x="66" y="113"/>
                  </a:lnTo>
                  <a:close/>
                </a:path>
              </a:pathLst>
            </a:custGeom>
            <a:solidFill>
              <a:srgbClr val="2D52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542" name="Freeform 193"/>
            <p:cNvSpPr/>
            <p:nvPr/>
          </p:nvSpPr>
          <p:spPr bwMode="auto">
            <a:xfrm>
              <a:off x="10618788" y="6438901"/>
              <a:ext cx="441325" cy="282575"/>
            </a:xfrm>
            <a:custGeom>
              <a:avLst/>
              <a:gdLst>
                <a:gd name="T0" fmla="*/ 0 w 106"/>
                <a:gd name="T1" fmla="*/ 58 h 64"/>
                <a:gd name="T2" fmla="*/ 0 w 106"/>
                <a:gd name="T3" fmla="*/ 57 h 64"/>
                <a:gd name="T4" fmla="*/ 1 w 106"/>
                <a:gd name="T5" fmla="*/ 56 h 64"/>
                <a:gd name="T6" fmla="*/ 2 w 106"/>
                <a:gd name="T7" fmla="*/ 54 h 64"/>
                <a:gd name="T8" fmla="*/ 3 w 106"/>
                <a:gd name="T9" fmla="*/ 51 h 64"/>
                <a:gd name="T10" fmla="*/ 6 w 106"/>
                <a:gd name="T11" fmla="*/ 45 h 64"/>
                <a:gd name="T12" fmla="*/ 11 w 106"/>
                <a:gd name="T13" fmla="*/ 37 h 64"/>
                <a:gd name="T14" fmla="*/ 17 w 106"/>
                <a:gd name="T15" fmla="*/ 29 h 64"/>
                <a:gd name="T16" fmla="*/ 25 w 106"/>
                <a:gd name="T17" fmla="*/ 20 h 64"/>
                <a:gd name="T18" fmla="*/ 30 w 106"/>
                <a:gd name="T19" fmla="*/ 17 h 64"/>
                <a:gd name="T20" fmla="*/ 35 w 106"/>
                <a:gd name="T21" fmla="*/ 13 h 64"/>
                <a:gd name="T22" fmla="*/ 40 w 106"/>
                <a:gd name="T23" fmla="*/ 10 h 64"/>
                <a:gd name="T24" fmla="*/ 46 w 106"/>
                <a:gd name="T25" fmla="*/ 7 h 64"/>
                <a:gd name="T26" fmla="*/ 57 w 106"/>
                <a:gd name="T27" fmla="*/ 3 h 64"/>
                <a:gd name="T28" fmla="*/ 68 w 106"/>
                <a:gd name="T29" fmla="*/ 1 h 64"/>
                <a:gd name="T30" fmla="*/ 78 w 106"/>
                <a:gd name="T31" fmla="*/ 0 h 64"/>
                <a:gd name="T32" fmla="*/ 87 w 106"/>
                <a:gd name="T33" fmla="*/ 0 h 64"/>
                <a:gd name="T34" fmla="*/ 91 w 106"/>
                <a:gd name="T35" fmla="*/ 0 h 64"/>
                <a:gd name="T36" fmla="*/ 95 w 106"/>
                <a:gd name="T37" fmla="*/ 0 h 64"/>
                <a:gd name="T38" fmla="*/ 101 w 106"/>
                <a:gd name="T39" fmla="*/ 1 h 64"/>
                <a:gd name="T40" fmla="*/ 106 w 106"/>
                <a:gd name="T41" fmla="*/ 1 h 64"/>
                <a:gd name="T42" fmla="*/ 101 w 106"/>
                <a:gd name="T43" fmla="*/ 2 h 64"/>
                <a:gd name="T44" fmla="*/ 95 w 106"/>
                <a:gd name="T45" fmla="*/ 4 h 64"/>
                <a:gd name="T46" fmla="*/ 92 w 106"/>
                <a:gd name="T47" fmla="*/ 4 h 64"/>
                <a:gd name="T48" fmla="*/ 88 w 106"/>
                <a:gd name="T49" fmla="*/ 6 h 64"/>
                <a:gd name="T50" fmla="*/ 80 w 106"/>
                <a:gd name="T51" fmla="*/ 8 h 64"/>
                <a:gd name="T52" fmla="*/ 72 w 106"/>
                <a:gd name="T53" fmla="*/ 12 h 64"/>
                <a:gd name="T54" fmla="*/ 64 w 106"/>
                <a:gd name="T55" fmla="*/ 17 h 64"/>
                <a:gd name="T56" fmla="*/ 56 w 106"/>
                <a:gd name="T57" fmla="*/ 23 h 64"/>
                <a:gd name="T58" fmla="*/ 53 w 106"/>
                <a:gd name="T59" fmla="*/ 27 h 64"/>
                <a:gd name="T60" fmla="*/ 50 w 106"/>
                <a:gd name="T61" fmla="*/ 30 h 64"/>
                <a:gd name="T62" fmla="*/ 47 w 106"/>
                <a:gd name="T63" fmla="*/ 34 h 64"/>
                <a:gd name="T64" fmla="*/ 45 w 106"/>
                <a:gd name="T65" fmla="*/ 37 h 64"/>
                <a:gd name="T66" fmla="*/ 41 w 106"/>
                <a:gd name="T67" fmla="*/ 45 h 64"/>
                <a:gd name="T68" fmla="*/ 39 w 106"/>
                <a:gd name="T69" fmla="*/ 51 h 64"/>
                <a:gd name="T70" fmla="*/ 38 w 106"/>
                <a:gd name="T71" fmla="*/ 57 h 64"/>
                <a:gd name="T72" fmla="*/ 37 w 106"/>
                <a:gd name="T73" fmla="*/ 61 h 64"/>
                <a:gd name="T74" fmla="*/ 37 w 106"/>
                <a:gd name="T75" fmla="*/ 63 h 64"/>
                <a:gd name="T76" fmla="*/ 37 w 106"/>
                <a:gd name="T77" fmla="*/ 63 h 64"/>
                <a:gd name="T78" fmla="*/ 36 w 106"/>
                <a:gd name="T79" fmla="*/ 64 h 64"/>
                <a:gd name="T80" fmla="*/ 36 w 106"/>
                <a:gd name="T81" fmla="*/ 64 h 64"/>
                <a:gd name="T82" fmla="*/ 0 w 106"/>
                <a:gd name="T83" fmla="*/ 58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06" h="64">
                  <a:moveTo>
                    <a:pt x="0" y="58"/>
                  </a:moveTo>
                  <a:cubicBezTo>
                    <a:pt x="0" y="57"/>
                    <a:pt x="0" y="57"/>
                    <a:pt x="0" y="57"/>
                  </a:cubicBezTo>
                  <a:cubicBezTo>
                    <a:pt x="0" y="57"/>
                    <a:pt x="0" y="57"/>
                    <a:pt x="1" y="56"/>
                  </a:cubicBezTo>
                  <a:cubicBezTo>
                    <a:pt x="1" y="55"/>
                    <a:pt x="1" y="54"/>
                    <a:pt x="2" y="54"/>
                  </a:cubicBezTo>
                  <a:cubicBezTo>
                    <a:pt x="2" y="53"/>
                    <a:pt x="2" y="52"/>
                    <a:pt x="3" y="51"/>
                  </a:cubicBezTo>
                  <a:cubicBezTo>
                    <a:pt x="3" y="49"/>
                    <a:pt x="5" y="47"/>
                    <a:pt x="6" y="45"/>
                  </a:cubicBezTo>
                  <a:cubicBezTo>
                    <a:pt x="7" y="42"/>
                    <a:pt x="9" y="40"/>
                    <a:pt x="11" y="37"/>
                  </a:cubicBezTo>
                  <a:cubicBezTo>
                    <a:pt x="12" y="34"/>
                    <a:pt x="15" y="31"/>
                    <a:pt x="17" y="29"/>
                  </a:cubicBezTo>
                  <a:cubicBezTo>
                    <a:pt x="20" y="26"/>
                    <a:pt x="22" y="23"/>
                    <a:pt x="25" y="20"/>
                  </a:cubicBezTo>
                  <a:cubicBezTo>
                    <a:pt x="27" y="19"/>
                    <a:pt x="28" y="18"/>
                    <a:pt x="30" y="17"/>
                  </a:cubicBezTo>
                  <a:cubicBezTo>
                    <a:pt x="32" y="15"/>
                    <a:pt x="33" y="14"/>
                    <a:pt x="35" y="13"/>
                  </a:cubicBezTo>
                  <a:cubicBezTo>
                    <a:pt x="37" y="12"/>
                    <a:pt x="39" y="11"/>
                    <a:pt x="40" y="10"/>
                  </a:cubicBezTo>
                  <a:cubicBezTo>
                    <a:pt x="46" y="7"/>
                    <a:pt x="46" y="7"/>
                    <a:pt x="46" y="7"/>
                  </a:cubicBezTo>
                  <a:cubicBezTo>
                    <a:pt x="50" y="6"/>
                    <a:pt x="53" y="4"/>
                    <a:pt x="57" y="3"/>
                  </a:cubicBezTo>
                  <a:cubicBezTo>
                    <a:pt x="61" y="2"/>
                    <a:pt x="65" y="1"/>
                    <a:pt x="68" y="1"/>
                  </a:cubicBezTo>
                  <a:cubicBezTo>
                    <a:pt x="72" y="0"/>
                    <a:pt x="75" y="0"/>
                    <a:pt x="78" y="0"/>
                  </a:cubicBezTo>
                  <a:cubicBezTo>
                    <a:pt x="82" y="0"/>
                    <a:pt x="85" y="0"/>
                    <a:pt x="87" y="0"/>
                  </a:cubicBezTo>
                  <a:cubicBezTo>
                    <a:pt x="89" y="0"/>
                    <a:pt x="90" y="0"/>
                    <a:pt x="91" y="0"/>
                  </a:cubicBezTo>
                  <a:cubicBezTo>
                    <a:pt x="93" y="0"/>
                    <a:pt x="94" y="0"/>
                    <a:pt x="95" y="0"/>
                  </a:cubicBezTo>
                  <a:cubicBezTo>
                    <a:pt x="97" y="0"/>
                    <a:pt x="99" y="1"/>
                    <a:pt x="101" y="1"/>
                  </a:cubicBezTo>
                  <a:cubicBezTo>
                    <a:pt x="104" y="1"/>
                    <a:pt x="106" y="1"/>
                    <a:pt x="106" y="1"/>
                  </a:cubicBezTo>
                  <a:cubicBezTo>
                    <a:pt x="106" y="1"/>
                    <a:pt x="104" y="2"/>
                    <a:pt x="101" y="2"/>
                  </a:cubicBezTo>
                  <a:cubicBezTo>
                    <a:pt x="99" y="3"/>
                    <a:pt x="97" y="3"/>
                    <a:pt x="95" y="4"/>
                  </a:cubicBezTo>
                  <a:cubicBezTo>
                    <a:pt x="94" y="4"/>
                    <a:pt x="93" y="4"/>
                    <a:pt x="92" y="4"/>
                  </a:cubicBezTo>
                  <a:cubicBezTo>
                    <a:pt x="91" y="5"/>
                    <a:pt x="90" y="5"/>
                    <a:pt x="88" y="6"/>
                  </a:cubicBezTo>
                  <a:cubicBezTo>
                    <a:pt x="86" y="6"/>
                    <a:pt x="83" y="7"/>
                    <a:pt x="80" y="8"/>
                  </a:cubicBezTo>
                  <a:cubicBezTo>
                    <a:pt x="78" y="10"/>
                    <a:pt x="75" y="11"/>
                    <a:pt x="72" y="12"/>
                  </a:cubicBezTo>
                  <a:cubicBezTo>
                    <a:pt x="69" y="14"/>
                    <a:pt x="66" y="16"/>
                    <a:pt x="64" y="17"/>
                  </a:cubicBezTo>
                  <a:cubicBezTo>
                    <a:pt x="61" y="19"/>
                    <a:pt x="58" y="21"/>
                    <a:pt x="56" y="23"/>
                  </a:cubicBezTo>
                  <a:cubicBezTo>
                    <a:pt x="53" y="27"/>
                    <a:pt x="53" y="27"/>
                    <a:pt x="53" y="27"/>
                  </a:cubicBezTo>
                  <a:cubicBezTo>
                    <a:pt x="52" y="28"/>
                    <a:pt x="51" y="29"/>
                    <a:pt x="50" y="30"/>
                  </a:cubicBezTo>
                  <a:cubicBezTo>
                    <a:pt x="49" y="31"/>
                    <a:pt x="48" y="33"/>
                    <a:pt x="47" y="34"/>
                  </a:cubicBezTo>
                  <a:cubicBezTo>
                    <a:pt x="46" y="35"/>
                    <a:pt x="46" y="36"/>
                    <a:pt x="45" y="37"/>
                  </a:cubicBezTo>
                  <a:cubicBezTo>
                    <a:pt x="43" y="40"/>
                    <a:pt x="42" y="42"/>
                    <a:pt x="41" y="45"/>
                  </a:cubicBezTo>
                  <a:cubicBezTo>
                    <a:pt x="41" y="47"/>
                    <a:pt x="40" y="49"/>
                    <a:pt x="39" y="51"/>
                  </a:cubicBezTo>
                  <a:cubicBezTo>
                    <a:pt x="39" y="53"/>
                    <a:pt x="38" y="55"/>
                    <a:pt x="38" y="57"/>
                  </a:cubicBezTo>
                  <a:cubicBezTo>
                    <a:pt x="38" y="59"/>
                    <a:pt x="38" y="60"/>
                    <a:pt x="37" y="61"/>
                  </a:cubicBezTo>
                  <a:cubicBezTo>
                    <a:pt x="37" y="62"/>
                    <a:pt x="37" y="62"/>
                    <a:pt x="37" y="63"/>
                  </a:cubicBezTo>
                  <a:cubicBezTo>
                    <a:pt x="37" y="63"/>
                    <a:pt x="37" y="63"/>
                    <a:pt x="37" y="63"/>
                  </a:cubicBezTo>
                  <a:cubicBezTo>
                    <a:pt x="36" y="64"/>
                    <a:pt x="36" y="64"/>
                    <a:pt x="36" y="64"/>
                  </a:cubicBezTo>
                  <a:cubicBezTo>
                    <a:pt x="36" y="64"/>
                    <a:pt x="36" y="64"/>
                    <a:pt x="36" y="64"/>
                  </a:cubicBezTo>
                  <a:lnTo>
                    <a:pt x="0" y="58"/>
                  </a:lnTo>
                  <a:close/>
                </a:path>
              </a:pathLst>
            </a:custGeom>
            <a:solidFill>
              <a:srgbClr val="2D52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543" name="Freeform 194"/>
            <p:cNvSpPr/>
            <p:nvPr/>
          </p:nvSpPr>
          <p:spPr bwMode="auto">
            <a:xfrm>
              <a:off x="10321926" y="6438901"/>
              <a:ext cx="442913" cy="282575"/>
            </a:xfrm>
            <a:custGeom>
              <a:avLst/>
              <a:gdLst>
                <a:gd name="T0" fmla="*/ 67 w 106"/>
                <a:gd name="T1" fmla="*/ 64 h 64"/>
                <a:gd name="T2" fmla="*/ 67 w 106"/>
                <a:gd name="T3" fmla="*/ 64 h 64"/>
                <a:gd name="T4" fmla="*/ 68 w 106"/>
                <a:gd name="T5" fmla="*/ 63 h 64"/>
                <a:gd name="T6" fmla="*/ 68 w 106"/>
                <a:gd name="T7" fmla="*/ 63 h 64"/>
                <a:gd name="T8" fmla="*/ 68 w 106"/>
                <a:gd name="T9" fmla="*/ 61 h 64"/>
                <a:gd name="T10" fmla="*/ 68 w 106"/>
                <a:gd name="T11" fmla="*/ 57 h 64"/>
                <a:gd name="T12" fmla="*/ 67 w 106"/>
                <a:gd name="T13" fmla="*/ 51 h 64"/>
                <a:gd name="T14" fmla="*/ 65 w 106"/>
                <a:gd name="T15" fmla="*/ 45 h 64"/>
                <a:gd name="T16" fmla="*/ 61 w 106"/>
                <a:gd name="T17" fmla="*/ 37 h 64"/>
                <a:gd name="T18" fmla="*/ 59 w 106"/>
                <a:gd name="T19" fmla="*/ 34 h 64"/>
                <a:gd name="T20" fmla="*/ 56 w 106"/>
                <a:gd name="T21" fmla="*/ 30 h 64"/>
                <a:gd name="T22" fmla="*/ 53 w 106"/>
                <a:gd name="T23" fmla="*/ 27 h 64"/>
                <a:gd name="T24" fmla="*/ 50 w 106"/>
                <a:gd name="T25" fmla="*/ 23 h 64"/>
                <a:gd name="T26" fmla="*/ 42 w 106"/>
                <a:gd name="T27" fmla="*/ 17 h 64"/>
                <a:gd name="T28" fmla="*/ 34 w 106"/>
                <a:gd name="T29" fmla="*/ 12 h 64"/>
                <a:gd name="T30" fmla="*/ 26 w 106"/>
                <a:gd name="T31" fmla="*/ 8 h 64"/>
                <a:gd name="T32" fmla="*/ 18 w 106"/>
                <a:gd name="T33" fmla="*/ 6 h 64"/>
                <a:gd name="T34" fmla="*/ 14 w 106"/>
                <a:gd name="T35" fmla="*/ 4 h 64"/>
                <a:gd name="T36" fmla="*/ 11 w 106"/>
                <a:gd name="T37" fmla="*/ 4 h 64"/>
                <a:gd name="T38" fmla="*/ 5 w 106"/>
                <a:gd name="T39" fmla="*/ 2 h 64"/>
                <a:gd name="T40" fmla="*/ 0 w 106"/>
                <a:gd name="T41" fmla="*/ 1 h 64"/>
                <a:gd name="T42" fmla="*/ 5 w 106"/>
                <a:gd name="T43" fmla="*/ 1 h 64"/>
                <a:gd name="T44" fmla="*/ 11 w 106"/>
                <a:gd name="T45" fmla="*/ 0 h 64"/>
                <a:gd name="T46" fmla="*/ 15 w 106"/>
                <a:gd name="T47" fmla="*/ 0 h 64"/>
                <a:gd name="T48" fmla="*/ 18 w 106"/>
                <a:gd name="T49" fmla="*/ 0 h 64"/>
                <a:gd name="T50" fmla="*/ 28 w 106"/>
                <a:gd name="T51" fmla="*/ 0 h 64"/>
                <a:gd name="T52" fmla="*/ 38 w 106"/>
                <a:gd name="T53" fmla="*/ 1 h 64"/>
                <a:gd name="T54" fmla="*/ 49 w 106"/>
                <a:gd name="T55" fmla="*/ 3 h 64"/>
                <a:gd name="T56" fmla="*/ 60 w 106"/>
                <a:gd name="T57" fmla="*/ 7 h 64"/>
                <a:gd name="T58" fmla="*/ 66 w 106"/>
                <a:gd name="T59" fmla="*/ 10 h 64"/>
                <a:gd name="T60" fmla="*/ 71 w 106"/>
                <a:gd name="T61" fmla="*/ 13 h 64"/>
                <a:gd name="T62" fmla="*/ 76 w 106"/>
                <a:gd name="T63" fmla="*/ 17 h 64"/>
                <a:gd name="T64" fmla="*/ 81 w 106"/>
                <a:gd name="T65" fmla="*/ 20 h 64"/>
                <a:gd name="T66" fmla="*/ 89 w 106"/>
                <a:gd name="T67" fmla="*/ 29 h 64"/>
                <a:gd name="T68" fmla="*/ 95 w 106"/>
                <a:gd name="T69" fmla="*/ 37 h 64"/>
                <a:gd name="T70" fmla="*/ 100 w 106"/>
                <a:gd name="T71" fmla="*/ 45 h 64"/>
                <a:gd name="T72" fmla="*/ 103 w 106"/>
                <a:gd name="T73" fmla="*/ 51 h 64"/>
                <a:gd name="T74" fmla="*/ 104 w 106"/>
                <a:gd name="T75" fmla="*/ 54 h 64"/>
                <a:gd name="T76" fmla="*/ 105 w 106"/>
                <a:gd name="T77" fmla="*/ 56 h 64"/>
                <a:gd name="T78" fmla="*/ 106 w 106"/>
                <a:gd name="T79" fmla="*/ 57 h 64"/>
                <a:gd name="T80" fmla="*/ 105 w 106"/>
                <a:gd name="T81" fmla="*/ 58 h 64"/>
                <a:gd name="T82" fmla="*/ 67 w 106"/>
                <a:gd name="T83"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06" h="64">
                  <a:moveTo>
                    <a:pt x="67" y="64"/>
                  </a:moveTo>
                  <a:cubicBezTo>
                    <a:pt x="67" y="64"/>
                    <a:pt x="67" y="64"/>
                    <a:pt x="67" y="64"/>
                  </a:cubicBezTo>
                  <a:cubicBezTo>
                    <a:pt x="68" y="63"/>
                    <a:pt x="68" y="63"/>
                    <a:pt x="68" y="63"/>
                  </a:cubicBezTo>
                  <a:cubicBezTo>
                    <a:pt x="68" y="63"/>
                    <a:pt x="68" y="63"/>
                    <a:pt x="68" y="63"/>
                  </a:cubicBezTo>
                  <a:cubicBezTo>
                    <a:pt x="68" y="62"/>
                    <a:pt x="68" y="62"/>
                    <a:pt x="68" y="61"/>
                  </a:cubicBezTo>
                  <a:cubicBezTo>
                    <a:pt x="68" y="60"/>
                    <a:pt x="68" y="59"/>
                    <a:pt x="68" y="57"/>
                  </a:cubicBezTo>
                  <a:cubicBezTo>
                    <a:pt x="68" y="55"/>
                    <a:pt x="67" y="53"/>
                    <a:pt x="67" y="51"/>
                  </a:cubicBezTo>
                  <a:cubicBezTo>
                    <a:pt x="66" y="49"/>
                    <a:pt x="65" y="47"/>
                    <a:pt x="65" y="45"/>
                  </a:cubicBezTo>
                  <a:cubicBezTo>
                    <a:pt x="64" y="42"/>
                    <a:pt x="63" y="40"/>
                    <a:pt x="61" y="37"/>
                  </a:cubicBezTo>
                  <a:cubicBezTo>
                    <a:pt x="60" y="36"/>
                    <a:pt x="60" y="35"/>
                    <a:pt x="59" y="34"/>
                  </a:cubicBezTo>
                  <a:cubicBezTo>
                    <a:pt x="58" y="33"/>
                    <a:pt x="57" y="31"/>
                    <a:pt x="56" y="30"/>
                  </a:cubicBezTo>
                  <a:cubicBezTo>
                    <a:pt x="55" y="29"/>
                    <a:pt x="54" y="28"/>
                    <a:pt x="53" y="27"/>
                  </a:cubicBezTo>
                  <a:cubicBezTo>
                    <a:pt x="50" y="23"/>
                    <a:pt x="50" y="23"/>
                    <a:pt x="50" y="23"/>
                  </a:cubicBezTo>
                  <a:cubicBezTo>
                    <a:pt x="48" y="21"/>
                    <a:pt x="45" y="19"/>
                    <a:pt x="42" y="17"/>
                  </a:cubicBezTo>
                  <a:cubicBezTo>
                    <a:pt x="40" y="16"/>
                    <a:pt x="37" y="14"/>
                    <a:pt x="34" y="12"/>
                  </a:cubicBezTo>
                  <a:cubicBezTo>
                    <a:pt x="31" y="11"/>
                    <a:pt x="28" y="10"/>
                    <a:pt x="26" y="8"/>
                  </a:cubicBezTo>
                  <a:cubicBezTo>
                    <a:pt x="23" y="7"/>
                    <a:pt x="20" y="6"/>
                    <a:pt x="18" y="6"/>
                  </a:cubicBezTo>
                  <a:cubicBezTo>
                    <a:pt x="16" y="5"/>
                    <a:pt x="15" y="5"/>
                    <a:pt x="14" y="4"/>
                  </a:cubicBezTo>
                  <a:cubicBezTo>
                    <a:pt x="13" y="4"/>
                    <a:pt x="12" y="4"/>
                    <a:pt x="11" y="4"/>
                  </a:cubicBezTo>
                  <a:cubicBezTo>
                    <a:pt x="9" y="3"/>
                    <a:pt x="7" y="3"/>
                    <a:pt x="5" y="2"/>
                  </a:cubicBezTo>
                  <a:cubicBezTo>
                    <a:pt x="2" y="2"/>
                    <a:pt x="0" y="1"/>
                    <a:pt x="0" y="1"/>
                  </a:cubicBezTo>
                  <a:cubicBezTo>
                    <a:pt x="0" y="1"/>
                    <a:pt x="2" y="1"/>
                    <a:pt x="5" y="1"/>
                  </a:cubicBezTo>
                  <a:cubicBezTo>
                    <a:pt x="7" y="1"/>
                    <a:pt x="9" y="0"/>
                    <a:pt x="11" y="0"/>
                  </a:cubicBezTo>
                  <a:cubicBezTo>
                    <a:pt x="12" y="0"/>
                    <a:pt x="13" y="0"/>
                    <a:pt x="15" y="0"/>
                  </a:cubicBezTo>
                  <a:cubicBezTo>
                    <a:pt x="16" y="0"/>
                    <a:pt x="17" y="0"/>
                    <a:pt x="18" y="0"/>
                  </a:cubicBezTo>
                  <a:cubicBezTo>
                    <a:pt x="21" y="0"/>
                    <a:pt x="24" y="0"/>
                    <a:pt x="28" y="0"/>
                  </a:cubicBezTo>
                  <a:cubicBezTo>
                    <a:pt x="31" y="0"/>
                    <a:pt x="34" y="0"/>
                    <a:pt x="38" y="1"/>
                  </a:cubicBezTo>
                  <a:cubicBezTo>
                    <a:pt x="41" y="1"/>
                    <a:pt x="45" y="2"/>
                    <a:pt x="49" y="3"/>
                  </a:cubicBezTo>
                  <a:cubicBezTo>
                    <a:pt x="53" y="4"/>
                    <a:pt x="56" y="6"/>
                    <a:pt x="60" y="7"/>
                  </a:cubicBezTo>
                  <a:cubicBezTo>
                    <a:pt x="66" y="10"/>
                    <a:pt x="66" y="10"/>
                    <a:pt x="66" y="10"/>
                  </a:cubicBezTo>
                  <a:cubicBezTo>
                    <a:pt x="67" y="11"/>
                    <a:pt x="69" y="12"/>
                    <a:pt x="71" y="13"/>
                  </a:cubicBezTo>
                  <a:cubicBezTo>
                    <a:pt x="73" y="14"/>
                    <a:pt x="74" y="15"/>
                    <a:pt x="76" y="17"/>
                  </a:cubicBezTo>
                  <a:cubicBezTo>
                    <a:pt x="78" y="18"/>
                    <a:pt x="79" y="19"/>
                    <a:pt x="81" y="20"/>
                  </a:cubicBezTo>
                  <a:cubicBezTo>
                    <a:pt x="84" y="23"/>
                    <a:pt x="86" y="26"/>
                    <a:pt x="89" y="29"/>
                  </a:cubicBezTo>
                  <a:cubicBezTo>
                    <a:pt x="91" y="31"/>
                    <a:pt x="94" y="34"/>
                    <a:pt x="95" y="37"/>
                  </a:cubicBezTo>
                  <a:cubicBezTo>
                    <a:pt x="97" y="40"/>
                    <a:pt x="99" y="42"/>
                    <a:pt x="100" y="45"/>
                  </a:cubicBezTo>
                  <a:cubicBezTo>
                    <a:pt x="101" y="47"/>
                    <a:pt x="102" y="49"/>
                    <a:pt x="103" y="51"/>
                  </a:cubicBezTo>
                  <a:cubicBezTo>
                    <a:pt x="104" y="52"/>
                    <a:pt x="104" y="53"/>
                    <a:pt x="104" y="54"/>
                  </a:cubicBezTo>
                  <a:cubicBezTo>
                    <a:pt x="105" y="54"/>
                    <a:pt x="105" y="55"/>
                    <a:pt x="105" y="56"/>
                  </a:cubicBezTo>
                  <a:cubicBezTo>
                    <a:pt x="105" y="57"/>
                    <a:pt x="105" y="57"/>
                    <a:pt x="106" y="57"/>
                  </a:cubicBezTo>
                  <a:cubicBezTo>
                    <a:pt x="105" y="58"/>
                    <a:pt x="105" y="58"/>
                    <a:pt x="105" y="58"/>
                  </a:cubicBezTo>
                  <a:lnTo>
                    <a:pt x="67" y="64"/>
                  </a:lnTo>
                  <a:close/>
                </a:path>
              </a:pathLst>
            </a:custGeom>
            <a:solidFill>
              <a:srgbClr val="2D52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544" name="Freeform 195"/>
            <p:cNvSpPr/>
            <p:nvPr/>
          </p:nvSpPr>
          <p:spPr bwMode="auto">
            <a:xfrm>
              <a:off x="10614026" y="6170614"/>
              <a:ext cx="158750" cy="471488"/>
            </a:xfrm>
            <a:custGeom>
              <a:avLst/>
              <a:gdLst>
                <a:gd name="T0" fmla="*/ 0 w 38"/>
                <a:gd name="T1" fmla="*/ 107 h 107"/>
                <a:gd name="T2" fmla="*/ 0 w 38"/>
                <a:gd name="T3" fmla="*/ 106 h 107"/>
                <a:gd name="T4" fmla="*/ 0 w 38"/>
                <a:gd name="T5" fmla="*/ 102 h 107"/>
                <a:gd name="T6" fmla="*/ 2 w 38"/>
                <a:gd name="T7" fmla="*/ 89 h 107"/>
                <a:gd name="T8" fmla="*/ 8 w 38"/>
                <a:gd name="T9" fmla="*/ 50 h 107"/>
                <a:gd name="T10" fmla="*/ 14 w 38"/>
                <a:gd name="T11" fmla="*/ 30 h 107"/>
                <a:gd name="T12" fmla="*/ 22 w 38"/>
                <a:gd name="T13" fmla="*/ 13 h 107"/>
                <a:gd name="T14" fmla="*/ 27 w 38"/>
                <a:gd name="T15" fmla="*/ 7 h 107"/>
                <a:gd name="T16" fmla="*/ 30 w 38"/>
                <a:gd name="T17" fmla="*/ 3 h 107"/>
                <a:gd name="T18" fmla="*/ 33 w 38"/>
                <a:gd name="T19" fmla="*/ 1 h 107"/>
                <a:gd name="T20" fmla="*/ 34 w 38"/>
                <a:gd name="T21" fmla="*/ 0 h 107"/>
                <a:gd name="T22" fmla="*/ 33 w 38"/>
                <a:gd name="T23" fmla="*/ 1 h 107"/>
                <a:gd name="T24" fmla="*/ 32 w 38"/>
                <a:gd name="T25" fmla="*/ 4 h 107"/>
                <a:gd name="T26" fmla="*/ 30 w 38"/>
                <a:gd name="T27" fmla="*/ 9 h 107"/>
                <a:gd name="T28" fmla="*/ 28 w 38"/>
                <a:gd name="T29" fmla="*/ 16 h 107"/>
                <a:gd name="T30" fmla="*/ 26 w 38"/>
                <a:gd name="T31" fmla="*/ 32 h 107"/>
                <a:gd name="T32" fmla="*/ 27 w 38"/>
                <a:gd name="T33" fmla="*/ 52 h 107"/>
                <a:gd name="T34" fmla="*/ 33 w 38"/>
                <a:gd name="T35" fmla="*/ 87 h 107"/>
                <a:gd name="T36" fmla="*/ 36 w 38"/>
                <a:gd name="T37" fmla="*/ 99 h 107"/>
                <a:gd name="T38" fmla="*/ 37 w 38"/>
                <a:gd name="T39" fmla="*/ 102 h 107"/>
                <a:gd name="T40" fmla="*/ 38 w 38"/>
                <a:gd name="T41" fmla="*/ 103 h 107"/>
                <a:gd name="T42" fmla="*/ 0 w 38"/>
                <a:gd name="T43"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8" h="107">
                  <a:moveTo>
                    <a:pt x="0" y="107"/>
                  </a:moveTo>
                  <a:cubicBezTo>
                    <a:pt x="0" y="107"/>
                    <a:pt x="0" y="107"/>
                    <a:pt x="0" y="106"/>
                  </a:cubicBezTo>
                  <a:cubicBezTo>
                    <a:pt x="0" y="105"/>
                    <a:pt x="0" y="104"/>
                    <a:pt x="0" y="102"/>
                  </a:cubicBezTo>
                  <a:cubicBezTo>
                    <a:pt x="1" y="99"/>
                    <a:pt x="1" y="94"/>
                    <a:pt x="2" y="89"/>
                  </a:cubicBezTo>
                  <a:cubicBezTo>
                    <a:pt x="3" y="78"/>
                    <a:pt x="5" y="64"/>
                    <a:pt x="8" y="50"/>
                  </a:cubicBezTo>
                  <a:cubicBezTo>
                    <a:pt x="10" y="43"/>
                    <a:pt x="12" y="36"/>
                    <a:pt x="14" y="30"/>
                  </a:cubicBezTo>
                  <a:cubicBezTo>
                    <a:pt x="17" y="24"/>
                    <a:pt x="20" y="18"/>
                    <a:pt x="22" y="13"/>
                  </a:cubicBezTo>
                  <a:cubicBezTo>
                    <a:pt x="24" y="11"/>
                    <a:pt x="25" y="9"/>
                    <a:pt x="27" y="7"/>
                  </a:cubicBezTo>
                  <a:cubicBezTo>
                    <a:pt x="28" y="6"/>
                    <a:pt x="29" y="4"/>
                    <a:pt x="30" y="3"/>
                  </a:cubicBezTo>
                  <a:cubicBezTo>
                    <a:pt x="31" y="2"/>
                    <a:pt x="33" y="2"/>
                    <a:pt x="33" y="1"/>
                  </a:cubicBezTo>
                  <a:cubicBezTo>
                    <a:pt x="34" y="1"/>
                    <a:pt x="34" y="0"/>
                    <a:pt x="34" y="0"/>
                  </a:cubicBezTo>
                  <a:cubicBezTo>
                    <a:pt x="34" y="0"/>
                    <a:pt x="34" y="1"/>
                    <a:pt x="33" y="1"/>
                  </a:cubicBezTo>
                  <a:cubicBezTo>
                    <a:pt x="33" y="2"/>
                    <a:pt x="32" y="3"/>
                    <a:pt x="32" y="4"/>
                  </a:cubicBezTo>
                  <a:cubicBezTo>
                    <a:pt x="31" y="6"/>
                    <a:pt x="30" y="7"/>
                    <a:pt x="30" y="9"/>
                  </a:cubicBezTo>
                  <a:cubicBezTo>
                    <a:pt x="29" y="11"/>
                    <a:pt x="28" y="13"/>
                    <a:pt x="28" y="16"/>
                  </a:cubicBezTo>
                  <a:cubicBezTo>
                    <a:pt x="27" y="20"/>
                    <a:pt x="26" y="26"/>
                    <a:pt x="26" y="32"/>
                  </a:cubicBezTo>
                  <a:cubicBezTo>
                    <a:pt x="26" y="39"/>
                    <a:pt x="26" y="45"/>
                    <a:pt x="27" y="52"/>
                  </a:cubicBezTo>
                  <a:cubicBezTo>
                    <a:pt x="28" y="65"/>
                    <a:pt x="31" y="78"/>
                    <a:pt x="33" y="87"/>
                  </a:cubicBezTo>
                  <a:cubicBezTo>
                    <a:pt x="35" y="92"/>
                    <a:pt x="36" y="96"/>
                    <a:pt x="36" y="99"/>
                  </a:cubicBezTo>
                  <a:cubicBezTo>
                    <a:pt x="37" y="100"/>
                    <a:pt x="37" y="101"/>
                    <a:pt x="37" y="102"/>
                  </a:cubicBezTo>
                  <a:cubicBezTo>
                    <a:pt x="37" y="103"/>
                    <a:pt x="38" y="103"/>
                    <a:pt x="38" y="103"/>
                  </a:cubicBezTo>
                  <a:lnTo>
                    <a:pt x="0" y="107"/>
                  </a:lnTo>
                  <a:close/>
                </a:path>
              </a:pathLst>
            </a:custGeom>
            <a:solidFill>
              <a:srgbClr val="2D52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545" name="Freeform 196"/>
            <p:cNvSpPr/>
            <p:nvPr/>
          </p:nvSpPr>
          <p:spPr bwMode="auto">
            <a:xfrm>
              <a:off x="4835525" y="6443664"/>
              <a:ext cx="358775" cy="419100"/>
            </a:xfrm>
            <a:custGeom>
              <a:avLst/>
              <a:gdLst>
                <a:gd name="T0" fmla="*/ 0 w 86"/>
                <a:gd name="T1" fmla="*/ 92 h 95"/>
                <a:gd name="T2" fmla="*/ 0 w 86"/>
                <a:gd name="T3" fmla="*/ 90 h 95"/>
                <a:gd name="T4" fmla="*/ 1 w 86"/>
                <a:gd name="T5" fmla="*/ 86 h 95"/>
                <a:gd name="T6" fmla="*/ 6 w 86"/>
                <a:gd name="T7" fmla="*/ 71 h 95"/>
                <a:gd name="T8" fmla="*/ 29 w 86"/>
                <a:gd name="T9" fmla="*/ 30 h 95"/>
                <a:gd name="T10" fmla="*/ 38 w 86"/>
                <a:gd name="T11" fmla="*/ 21 h 95"/>
                <a:gd name="T12" fmla="*/ 48 w 86"/>
                <a:gd name="T13" fmla="*/ 14 h 95"/>
                <a:gd name="T14" fmla="*/ 53 w 86"/>
                <a:gd name="T15" fmla="*/ 11 h 95"/>
                <a:gd name="T16" fmla="*/ 58 w 86"/>
                <a:gd name="T17" fmla="*/ 8 h 95"/>
                <a:gd name="T18" fmla="*/ 67 w 86"/>
                <a:gd name="T19" fmla="*/ 4 h 95"/>
                <a:gd name="T20" fmla="*/ 75 w 86"/>
                <a:gd name="T21" fmla="*/ 2 h 95"/>
                <a:gd name="T22" fmla="*/ 81 w 86"/>
                <a:gd name="T23" fmla="*/ 1 h 95"/>
                <a:gd name="T24" fmla="*/ 86 w 86"/>
                <a:gd name="T25" fmla="*/ 0 h 95"/>
                <a:gd name="T26" fmla="*/ 81 w 86"/>
                <a:gd name="T27" fmla="*/ 2 h 95"/>
                <a:gd name="T28" fmla="*/ 76 w 86"/>
                <a:gd name="T29" fmla="*/ 5 h 95"/>
                <a:gd name="T30" fmla="*/ 69 w 86"/>
                <a:gd name="T31" fmla="*/ 9 h 95"/>
                <a:gd name="T32" fmla="*/ 62 w 86"/>
                <a:gd name="T33" fmla="*/ 14 h 95"/>
                <a:gd name="T34" fmla="*/ 58 w 86"/>
                <a:gd name="T35" fmla="*/ 18 h 95"/>
                <a:gd name="T36" fmla="*/ 54 w 86"/>
                <a:gd name="T37" fmla="*/ 21 h 95"/>
                <a:gd name="T38" fmla="*/ 48 w 86"/>
                <a:gd name="T39" fmla="*/ 30 h 95"/>
                <a:gd name="T40" fmla="*/ 43 w 86"/>
                <a:gd name="T41" fmla="*/ 39 h 95"/>
                <a:gd name="T42" fmla="*/ 32 w 86"/>
                <a:gd name="T43" fmla="*/ 77 h 95"/>
                <a:gd name="T44" fmla="*/ 31 w 86"/>
                <a:gd name="T45" fmla="*/ 90 h 95"/>
                <a:gd name="T46" fmla="*/ 31 w 86"/>
                <a:gd name="T47" fmla="*/ 94 h 95"/>
                <a:gd name="T48" fmla="*/ 31 w 86"/>
                <a:gd name="T49" fmla="*/ 95 h 95"/>
                <a:gd name="T50" fmla="*/ 0 w 86"/>
                <a:gd name="T51" fmla="*/ 92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6" h="95">
                  <a:moveTo>
                    <a:pt x="0" y="92"/>
                  </a:moveTo>
                  <a:cubicBezTo>
                    <a:pt x="0" y="92"/>
                    <a:pt x="0" y="92"/>
                    <a:pt x="0" y="90"/>
                  </a:cubicBezTo>
                  <a:cubicBezTo>
                    <a:pt x="0" y="89"/>
                    <a:pt x="1" y="88"/>
                    <a:pt x="1" y="86"/>
                  </a:cubicBezTo>
                  <a:cubicBezTo>
                    <a:pt x="2" y="82"/>
                    <a:pt x="4" y="77"/>
                    <a:pt x="6" y="71"/>
                  </a:cubicBezTo>
                  <a:cubicBezTo>
                    <a:pt x="11" y="59"/>
                    <a:pt x="18" y="43"/>
                    <a:pt x="29" y="30"/>
                  </a:cubicBezTo>
                  <a:cubicBezTo>
                    <a:pt x="32" y="27"/>
                    <a:pt x="35" y="24"/>
                    <a:pt x="38" y="21"/>
                  </a:cubicBezTo>
                  <a:cubicBezTo>
                    <a:pt x="41" y="19"/>
                    <a:pt x="45" y="16"/>
                    <a:pt x="48" y="14"/>
                  </a:cubicBezTo>
                  <a:cubicBezTo>
                    <a:pt x="49" y="13"/>
                    <a:pt x="51" y="12"/>
                    <a:pt x="53" y="11"/>
                  </a:cubicBezTo>
                  <a:cubicBezTo>
                    <a:pt x="54" y="10"/>
                    <a:pt x="56" y="9"/>
                    <a:pt x="58" y="8"/>
                  </a:cubicBezTo>
                  <a:cubicBezTo>
                    <a:pt x="61" y="7"/>
                    <a:pt x="64" y="5"/>
                    <a:pt x="67" y="4"/>
                  </a:cubicBezTo>
                  <a:cubicBezTo>
                    <a:pt x="70" y="3"/>
                    <a:pt x="72" y="3"/>
                    <a:pt x="75" y="2"/>
                  </a:cubicBezTo>
                  <a:cubicBezTo>
                    <a:pt x="77" y="2"/>
                    <a:pt x="79" y="1"/>
                    <a:pt x="81" y="1"/>
                  </a:cubicBezTo>
                  <a:cubicBezTo>
                    <a:pt x="84" y="0"/>
                    <a:pt x="86" y="0"/>
                    <a:pt x="86" y="0"/>
                  </a:cubicBezTo>
                  <a:cubicBezTo>
                    <a:pt x="86" y="0"/>
                    <a:pt x="84" y="1"/>
                    <a:pt x="81" y="2"/>
                  </a:cubicBezTo>
                  <a:cubicBezTo>
                    <a:pt x="80" y="3"/>
                    <a:pt x="78" y="4"/>
                    <a:pt x="76" y="5"/>
                  </a:cubicBezTo>
                  <a:cubicBezTo>
                    <a:pt x="74" y="6"/>
                    <a:pt x="71" y="7"/>
                    <a:pt x="69" y="9"/>
                  </a:cubicBezTo>
                  <a:cubicBezTo>
                    <a:pt x="66" y="10"/>
                    <a:pt x="64" y="12"/>
                    <a:pt x="62" y="14"/>
                  </a:cubicBezTo>
                  <a:cubicBezTo>
                    <a:pt x="60" y="15"/>
                    <a:pt x="59" y="17"/>
                    <a:pt x="58" y="18"/>
                  </a:cubicBezTo>
                  <a:cubicBezTo>
                    <a:pt x="57" y="19"/>
                    <a:pt x="56" y="20"/>
                    <a:pt x="54" y="21"/>
                  </a:cubicBezTo>
                  <a:cubicBezTo>
                    <a:pt x="52" y="24"/>
                    <a:pt x="50" y="27"/>
                    <a:pt x="48" y="30"/>
                  </a:cubicBezTo>
                  <a:cubicBezTo>
                    <a:pt x="46" y="33"/>
                    <a:pt x="44" y="36"/>
                    <a:pt x="43" y="39"/>
                  </a:cubicBezTo>
                  <a:cubicBezTo>
                    <a:pt x="36" y="52"/>
                    <a:pt x="33" y="67"/>
                    <a:pt x="32" y="77"/>
                  </a:cubicBezTo>
                  <a:cubicBezTo>
                    <a:pt x="31" y="83"/>
                    <a:pt x="31" y="87"/>
                    <a:pt x="31" y="90"/>
                  </a:cubicBezTo>
                  <a:cubicBezTo>
                    <a:pt x="31" y="92"/>
                    <a:pt x="31" y="93"/>
                    <a:pt x="31" y="94"/>
                  </a:cubicBezTo>
                  <a:cubicBezTo>
                    <a:pt x="31" y="94"/>
                    <a:pt x="31" y="95"/>
                    <a:pt x="31" y="95"/>
                  </a:cubicBezTo>
                  <a:lnTo>
                    <a:pt x="0" y="92"/>
                  </a:lnTo>
                  <a:close/>
                </a:path>
              </a:pathLst>
            </a:custGeom>
            <a:solidFill>
              <a:srgbClr val="2D52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546" name="Freeform 197"/>
            <p:cNvSpPr/>
            <p:nvPr/>
          </p:nvSpPr>
          <p:spPr bwMode="auto">
            <a:xfrm>
              <a:off x="4640263" y="6443664"/>
              <a:ext cx="358775" cy="419100"/>
            </a:xfrm>
            <a:custGeom>
              <a:avLst/>
              <a:gdLst>
                <a:gd name="T0" fmla="*/ 55 w 86"/>
                <a:gd name="T1" fmla="*/ 95 h 95"/>
                <a:gd name="T2" fmla="*/ 55 w 86"/>
                <a:gd name="T3" fmla="*/ 94 h 95"/>
                <a:gd name="T4" fmla="*/ 55 w 86"/>
                <a:gd name="T5" fmla="*/ 90 h 95"/>
                <a:gd name="T6" fmla="*/ 54 w 86"/>
                <a:gd name="T7" fmla="*/ 77 h 95"/>
                <a:gd name="T8" fmla="*/ 43 w 86"/>
                <a:gd name="T9" fmla="*/ 39 h 95"/>
                <a:gd name="T10" fmla="*/ 38 w 86"/>
                <a:gd name="T11" fmla="*/ 30 h 95"/>
                <a:gd name="T12" fmla="*/ 32 w 86"/>
                <a:gd name="T13" fmla="*/ 21 h 95"/>
                <a:gd name="T14" fmla="*/ 28 w 86"/>
                <a:gd name="T15" fmla="*/ 18 h 95"/>
                <a:gd name="T16" fmla="*/ 24 w 86"/>
                <a:gd name="T17" fmla="*/ 14 h 95"/>
                <a:gd name="T18" fmla="*/ 17 w 86"/>
                <a:gd name="T19" fmla="*/ 9 h 95"/>
                <a:gd name="T20" fmla="*/ 10 w 86"/>
                <a:gd name="T21" fmla="*/ 5 h 95"/>
                <a:gd name="T22" fmla="*/ 5 w 86"/>
                <a:gd name="T23" fmla="*/ 2 h 95"/>
                <a:gd name="T24" fmla="*/ 0 w 86"/>
                <a:gd name="T25" fmla="*/ 0 h 95"/>
                <a:gd name="T26" fmla="*/ 5 w 86"/>
                <a:gd name="T27" fmla="*/ 1 h 95"/>
                <a:gd name="T28" fmla="*/ 11 w 86"/>
                <a:gd name="T29" fmla="*/ 2 h 95"/>
                <a:gd name="T30" fmla="*/ 19 w 86"/>
                <a:gd name="T31" fmla="*/ 4 h 95"/>
                <a:gd name="T32" fmla="*/ 28 w 86"/>
                <a:gd name="T33" fmla="*/ 8 h 95"/>
                <a:gd name="T34" fmla="*/ 33 w 86"/>
                <a:gd name="T35" fmla="*/ 11 h 95"/>
                <a:gd name="T36" fmla="*/ 38 w 86"/>
                <a:gd name="T37" fmla="*/ 14 h 95"/>
                <a:gd name="T38" fmla="*/ 48 w 86"/>
                <a:gd name="T39" fmla="*/ 21 h 95"/>
                <a:gd name="T40" fmla="*/ 57 w 86"/>
                <a:gd name="T41" fmla="*/ 30 h 95"/>
                <a:gd name="T42" fmla="*/ 80 w 86"/>
                <a:gd name="T43" fmla="*/ 71 h 95"/>
                <a:gd name="T44" fmla="*/ 85 w 86"/>
                <a:gd name="T45" fmla="*/ 86 h 95"/>
                <a:gd name="T46" fmla="*/ 86 w 86"/>
                <a:gd name="T47" fmla="*/ 90 h 95"/>
                <a:gd name="T48" fmla="*/ 86 w 86"/>
                <a:gd name="T49" fmla="*/ 92 h 95"/>
                <a:gd name="T50" fmla="*/ 55 w 86"/>
                <a:gd name="T51" fmla="*/ 95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6" h="95">
                  <a:moveTo>
                    <a:pt x="55" y="95"/>
                  </a:moveTo>
                  <a:cubicBezTo>
                    <a:pt x="55" y="95"/>
                    <a:pt x="55" y="94"/>
                    <a:pt x="55" y="94"/>
                  </a:cubicBezTo>
                  <a:cubicBezTo>
                    <a:pt x="55" y="93"/>
                    <a:pt x="55" y="92"/>
                    <a:pt x="55" y="90"/>
                  </a:cubicBezTo>
                  <a:cubicBezTo>
                    <a:pt x="55" y="87"/>
                    <a:pt x="55" y="83"/>
                    <a:pt x="54" y="77"/>
                  </a:cubicBezTo>
                  <a:cubicBezTo>
                    <a:pt x="53" y="67"/>
                    <a:pt x="50" y="52"/>
                    <a:pt x="43" y="39"/>
                  </a:cubicBezTo>
                  <a:cubicBezTo>
                    <a:pt x="42" y="36"/>
                    <a:pt x="40" y="33"/>
                    <a:pt x="38" y="30"/>
                  </a:cubicBezTo>
                  <a:cubicBezTo>
                    <a:pt x="36" y="27"/>
                    <a:pt x="34" y="24"/>
                    <a:pt x="32" y="21"/>
                  </a:cubicBezTo>
                  <a:cubicBezTo>
                    <a:pt x="30" y="20"/>
                    <a:pt x="29" y="19"/>
                    <a:pt x="28" y="18"/>
                  </a:cubicBezTo>
                  <a:cubicBezTo>
                    <a:pt x="27" y="17"/>
                    <a:pt x="26" y="15"/>
                    <a:pt x="24" y="14"/>
                  </a:cubicBezTo>
                  <a:cubicBezTo>
                    <a:pt x="22" y="12"/>
                    <a:pt x="19" y="10"/>
                    <a:pt x="17" y="9"/>
                  </a:cubicBezTo>
                  <a:cubicBezTo>
                    <a:pt x="15" y="7"/>
                    <a:pt x="12" y="6"/>
                    <a:pt x="10" y="5"/>
                  </a:cubicBezTo>
                  <a:cubicBezTo>
                    <a:pt x="8" y="4"/>
                    <a:pt x="6" y="3"/>
                    <a:pt x="5" y="2"/>
                  </a:cubicBezTo>
                  <a:cubicBezTo>
                    <a:pt x="2" y="1"/>
                    <a:pt x="0" y="0"/>
                    <a:pt x="0" y="0"/>
                  </a:cubicBezTo>
                  <a:cubicBezTo>
                    <a:pt x="0" y="0"/>
                    <a:pt x="2" y="0"/>
                    <a:pt x="5" y="1"/>
                  </a:cubicBezTo>
                  <a:cubicBezTo>
                    <a:pt x="7" y="1"/>
                    <a:pt x="9" y="2"/>
                    <a:pt x="11" y="2"/>
                  </a:cubicBezTo>
                  <a:cubicBezTo>
                    <a:pt x="14" y="3"/>
                    <a:pt x="16" y="3"/>
                    <a:pt x="19" y="4"/>
                  </a:cubicBezTo>
                  <a:cubicBezTo>
                    <a:pt x="22" y="5"/>
                    <a:pt x="25" y="7"/>
                    <a:pt x="28" y="8"/>
                  </a:cubicBezTo>
                  <a:cubicBezTo>
                    <a:pt x="30" y="9"/>
                    <a:pt x="32" y="10"/>
                    <a:pt x="33" y="11"/>
                  </a:cubicBezTo>
                  <a:cubicBezTo>
                    <a:pt x="35" y="12"/>
                    <a:pt x="36" y="13"/>
                    <a:pt x="38" y="14"/>
                  </a:cubicBezTo>
                  <a:cubicBezTo>
                    <a:pt x="41" y="16"/>
                    <a:pt x="45" y="19"/>
                    <a:pt x="48" y="21"/>
                  </a:cubicBezTo>
                  <a:cubicBezTo>
                    <a:pt x="51" y="24"/>
                    <a:pt x="54" y="27"/>
                    <a:pt x="57" y="30"/>
                  </a:cubicBezTo>
                  <a:cubicBezTo>
                    <a:pt x="68" y="43"/>
                    <a:pt x="75" y="59"/>
                    <a:pt x="80" y="71"/>
                  </a:cubicBezTo>
                  <a:cubicBezTo>
                    <a:pt x="82" y="77"/>
                    <a:pt x="84" y="82"/>
                    <a:pt x="85" y="86"/>
                  </a:cubicBezTo>
                  <a:cubicBezTo>
                    <a:pt x="85" y="88"/>
                    <a:pt x="86" y="89"/>
                    <a:pt x="86" y="90"/>
                  </a:cubicBezTo>
                  <a:cubicBezTo>
                    <a:pt x="86" y="92"/>
                    <a:pt x="86" y="92"/>
                    <a:pt x="86" y="92"/>
                  </a:cubicBezTo>
                  <a:lnTo>
                    <a:pt x="55" y="95"/>
                  </a:lnTo>
                  <a:close/>
                </a:path>
              </a:pathLst>
            </a:custGeom>
            <a:solidFill>
              <a:srgbClr val="2D52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547" name="Freeform 198"/>
            <p:cNvSpPr/>
            <p:nvPr/>
          </p:nvSpPr>
          <p:spPr bwMode="auto">
            <a:xfrm>
              <a:off x="4852988" y="6624639"/>
              <a:ext cx="366713" cy="238125"/>
            </a:xfrm>
            <a:custGeom>
              <a:avLst/>
              <a:gdLst>
                <a:gd name="T0" fmla="*/ 0 w 88"/>
                <a:gd name="T1" fmla="*/ 48 h 54"/>
                <a:gd name="T2" fmla="*/ 0 w 88"/>
                <a:gd name="T3" fmla="*/ 47 h 54"/>
                <a:gd name="T4" fmla="*/ 1 w 88"/>
                <a:gd name="T5" fmla="*/ 45 h 54"/>
                <a:gd name="T6" fmla="*/ 2 w 88"/>
                <a:gd name="T7" fmla="*/ 43 h 54"/>
                <a:gd name="T8" fmla="*/ 4 w 88"/>
                <a:gd name="T9" fmla="*/ 37 h 54"/>
                <a:gd name="T10" fmla="*/ 8 w 88"/>
                <a:gd name="T11" fmla="*/ 31 h 54"/>
                <a:gd name="T12" fmla="*/ 14 w 88"/>
                <a:gd name="T13" fmla="*/ 24 h 54"/>
                <a:gd name="T14" fmla="*/ 21 w 88"/>
                <a:gd name="T15" fmla="*/ 17 h 54"/>
                <a:gd name="T16" fmla="*/ 25 w 88"/>
                <a:gd name="T17" fmla="*/ 14 h 54"/>
                <a:gd name="T18" fmla="*/ 29 w 88"/>
                <a:gd name="T19" fmla="*/ 11 h 54"/>
                <a:gd name="T20" fmla="*/ 38 w 88"/>
                <a:gd name="T21" fmla="*/ 6 h 54"/>
                <a:gd name="T22" fmla="*/ 47 w 88"/>
                <a:gd name="T23" fmla="*/ 3 h 54"/>
                <a:gd name="T24" fmla="*/ 56 w 88"/>
                <a:gd name="T25" fmla="*/ 1 h 54"/>
                <a:gd name="T26" fmla="*/ 65 w 88"/>
                <a:gd name="T27" fmla="*/ 0 h 54"/>
                <a:gd name="T28" fmla="*/ 73 w 88"/>
                <a:gd name="T29" fmla="*/ 0 h 54"/>
                <a:gd name="T30" fmla="*/ 76 w 88"/>
                <a:gd name="T31" fmla="*/ 0 h 54"/>
                <a:gd name="T32" fmla="*/ 79 w 88"/>
                <a:gd name="T33" fmla="*/ 0 h 54"/>
                <a:gd name="T34" fmla="*/ 84 w 88"/>
                <a:gd name="T35" fmla="*/ 1 h 54"/>
                <a:gd name="T36" fmla="*/ 88 w 88"/>
                <a:gd name="T37" fmla="*/ 1 h 54"/>
                <a:gd name="T38" fmla="*/ 84 w 88"/>
                <a:gd name="T39" fmla="*/ 2 h 54"/>
                <a:gd name="T40" fmla="*/ 79 w 88"/>
                <a:gd name="T41" fmla="*/ 3 h 54"/>
                <a:gd name="T42" fmla="*/ 76 w 88"/>
                <a:gd name="T43" fmla="*/ 4 h 54"/>
                <a:gd name="T44" fmla="*/ 73 w 88"/>
                <a:gd name="T45" fmla="*/ 5 h 54"/>
                <a:gd name="T46" fmla="*/ 67 w 88"/>
                <a:gd name="T47" fmla="*/ 7 h 54"/>
                <a:gd name="T48" fmla="*/ 60 w 88"/>
                <a:gd name="T49" fmla="*/ 10 h 54"/>
                <a:gd name="T50" fmla="*/ 53 w 88"/>
                <a:gd name="T51" fmla="*/ 15 h 54"/>
                <a:gd name="T52" fmla="*/ 46 w 88"/>
                <a:gd name="T53" fmla="*/ 20 h 54"/>
                <a:gd name="T54" fmla="*/ 41 w 88"/>
                <a:gd name="T55" fmla="*/ 25 h 54"/>
                <a:gd name="T56" fmla="*/ 39 w 88"/>
                <a:gd name="T57" fmla="*/ 28 h 54"/>
                <a:gd name="T58" fmla="*/ 37 w 88"/>
                <a:gd name="T59" fmla="*/ 32 h 54"/>
                <a:gd name="T60" fmla="*/ 34 w 88"/>
                <a:gd name="T61" fmla="*/ 37 h 54"/>
                <a:gd name="T62" fmla="*/ 32 w 88"/>
                <a:gd name="T63" fmla="*/ 43 h 54"/>
                <a:gd name="T64" fmla="*/ 31 w 88"/>
                <a:gd name="T65" fmla="*/ 48 h 54"/>
                <a:gd name="T66" fmla="*/ 31 w 88"/>
                <a:gd name="T67" fmla="*/ 51 h 54"/>
                <a:gd name="T68" fmla="*/ 31 w 88"/>
                <a:gd name="T69" fmla="*/ 53 h 54"/>
                <a:gd name="T70" fmla="*/ 31 w 88"/>
                <a:gd name="T71" fmla="*/ 53 h 54"/>
                <a:gd name="T72" fmla="*/ 31 w 88"/>
                <a:gd name="T73" fmla="*/ 54 h 54"/>
                <a:gd name="T74" fmla="*/ 0 w 88"/>
                <a:gd name="T75" fmla="*/ 48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8" h="54">
                  <a:moveTo>
                    <a:pt x="0" y="48"/>
                  </a:moveTo>
                  <a:cubicBezTo>
                    <a:pt x="0" y="48"/>
                    <a:pt x="0" y="48"/>
                    <a:pt x="0" y="47"/>
                  </a:cubicBezTo>
                  <a:cubicBezTo>
                    <a:pt x="0" y="46"/>
                    <a:pt x="1" y="46"/>
                    <a:pt x="1" y="45"/>
                  </a:cubicBezTo>
                  <a:cubicBezTo>
                    <a:pt x="1" y="44"/>
                    <a:pt x="1" y="44"/>
                    <a:pt x="2" y="43"/>
                  </a:cubicBezTo>
                  <a:cubicBezTo>
                    <a:pt x="2" y="41"/>
                    <a:pt x="3" y="40"/>
                    <a:pt x="4" y="37"/>
                  </a:cubicBezTo>
                  <a:cubicBezTo>
                    <a:pt x="5" y="36"/>
                    <a:pt x="7" y="33"/>
                    <a:pt x="8" y="31"/>
                  </a:cubicBezTo>
                  <a:cubicBezTo>
                    <a:pt x="10" y="29"/>
                    <a:pt x="12" y="26"/>
                    <a:pt x="14" y="24"/>
                  </a:cubicBezTo>
                  <a:cubicBezTo>
                    <a:pt x="16" y="22"/>
                    <a:pt x="18" y="19"/>
                    <a:pt x="21" y="17"/>
                  </a:cubicBezTo>
                  <a:cubicBezTo>
                    <a:pt x="22" y="16"/>
                    <a:pt x="23" y="15"/>
                    <a:pt x="25" y="14"/>
                  </a:cubicBezTo>
                  <a:cubicBezTo>
                    <a:pt x="26" y="13"/>
                    <a:pt x="27" y="12"/>
                    <a:pt x="29" y="11"/>
                  </a:cubicBezTo>
                  <a:cubicBezTo>
                    <a:pt x="32" y="9"/>
                    <a:pt x="35" y="8"/>
                    <a:pt x="38" y="6"/>
                  </a:cubicBezTo>
                  <a:cubicBezTo>
                    <a:pt x="41" y="5"/>
                    <a:pt x="44" y="4"/>
                    <a:pt x="47" y="3"/>
                  </a:cubicBezTo>
                  <a:cubicBezTo>
                    <a:pt x="50" y="2"/>
                    <a:pt x="53" y="1"/>
                    <a:pt x="56" y="1"/>
                  </a:cubicBezTo>
                  <a:cubicBezTo>
                    <a:pt x="59" y="1"/>
                    <a:pt x="62" y="0"/>
                    <a:pt x="65" y="0"/>
                  </a:cubicBezTo>
                  <a:cubicBezTo>
                    <a:pt x="68" y="0"/>
                    <a:pt x="70" y="0"/>
                    <a:pt x="73" y="0"/>
                  </a:cubicBezTo>
                  <a:cubicBezTo>
                    <a:pt x="74" y="0"/>
                    <a:pt x="75" y="0"/>
                    <a:pt x="76" y="0"/>
                  </a:cubicBezTo>
                  <a:cubicBezTo>
                    <a:pt x="77" y="0"/>
                    <a:pt x="78" y="0"/>
                    <a:pt x="79" y="0"/>
                  </a:cubicBezTo>
                  <a:cubicBezTo>
                    <a:pt x="81" y="1"/>
                    <a:pt x="82" y="1"/>
                    <a:pt x="84" y="1"/>
                  </a:cubicBezTo>
                  <a:cubicBezTo>
                    <a:pt x="86" y="1"/>
                    <a:pt x="88" y="1"/>
                    <a:pt x="88" y="1"/>
                  </a:cubicBezTo>
                  <a:cubicBezTo>
                    <a:pt x="88" y="1"/>
                    <a:pt x="86" y="2"/>
                    <a:pt x="84" y="2"/>
                  </a:cubicBezTo>
                  <a:cubicBezTo>
                    <a:pt x="82" y="3"/>
                    <a:pt x="81" y="3"/>
                    <a:pt x="79" y="3"/>
                  </a:cubicBezTo>
                  <a:cubicBezTo>
                    <a:pt x="78" y="3"/>
                    <a:pt x="77" y="4"/>
                    <a:pt x="76" y="4"/>
                  </a:cubicBezTo>
                  <a:cubicBezTo>
                    <a:pt x="75" y="4"/>
                    <a:pt x="74" y="5"/>
                    <a:pt x="73" y="5"/>
                  </a:cubicBezTo>
                  <a:cubicBezTo>
                    <a:pt x="71" y="6"/>
                    <a:pt x="69" y="6"/>
                    <a:pt x="67" y="7"/>
                  </a:cubicBezTo>
                  <a:cubicBezTo>
                    <a:pt x="64" y="8"/>
                    <a:pt x="62" y="9"/>
                    <a:pt x="60" y="10"/>
                  </a:cubicBezTo>
                  <a:cubicBezTo>
                    <a:pt x="57" y="12"/>
                    <a:pt x="55" y="13"/>
                    <a:pt x="53" y="15"/>
                  </a:cubicBezTo>
                  <a:cubicBezTo>
                    <a:pt x="50" y="16"/>
                    <a:pt x="48" y="18"/>
                    <a:pt x="46" y="20"/>
                  </a:cubicBezTo>
                  <a:cubicBezTo>
                    <a:pt x="45" y="22"/>
                    <a:pt x="43" y="23"/>
                    <a:pt x="41" y="25"/>
                  </a:cubicBezTo>
                  <a:cubicBezTo>
                    <a:pt x="40" y="26"/>
                    <a:pt x="40" y="27"/>
                    <a:pt x="39" y="28"/>
                  </a:cubicBezTo>
                  <a:cubicBezTo>
                    <a:pt x="38" y="29"/>
                    <a:pt x="38" y="31"/>
                    <a:pt x="37" y="32"/>
                  </a:cubicBezTo>
                  <a:cubicBezTo>
                    <a:pt x="36" y="33"/>
                    <a:pt x="35" y="36"/>
                    <a:pt x="34" y="37"/>
                  </a:cubicBezTo>
                  <a:cubicBezTo>
                    <a:pt x="33" y="40"/>
                    <a:pt x="33" y="41"/>
                    <a:pt x="32" y="43"/>
                  </a:cubicBezTo>
                  <a:cubicBezTo>
                    <a:pt x="32" y="45"/>
                    <a:pt x="31" y="46"/>
                    <a:pt x="31" y="48"/>
                  </a:cubicBezTo>
                  <a:cubicBezTo>
                    <a:pt x="31" y="49"/>
                    <a:pt x="31" y="50"/>
                    <a:pt x="31" y="51"/>
                  </a:cubicBezTo>
                  <a:cubicBezTo>
                    <a:pt x="31" y="52"/>
                    <a:pt x="31" y="52"/>
                    <a:pt x="31" y="53"/>
                  </a:cubicBezTo>
                  <a:cubicBezTo>
                    <a:pt x="31" y="53"/>
                    <a:pt x="31" y="53"/>
                    <a:pt x="31" y="53"/>
                  </a:cubicBezTo>
                  <a:cubicBezTo>
                    <a:pt x="31" y="54"/>
                    <a:pt x="31" y="54"/>
                    <a:pt x="31" y="54"/>
                  </a:cubicBezTo>
                  <a:lnTo>
                    <a:pt x="0" y="48"/>
                  </a:lnTo>
                  <a:close/>
                </a:path>
              </a:pathLst>
            </a:custGeom>
            <a:solidFill>
              <a:srgbClr val="2D52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548" name="Freeform 199"/>
            <p:cNvSpPr/>
            <p:nvPr/>
          </p:nvSpPr>
          <p:spPr bwMode="auto">
            <a:xfrm>
              <a:off x="4602163" y="6624639"/>
              <a:ext cx="366713" cy="238125"/>
            </a:xfrm>
            <a:custGeom>
              <a:avLst/>
              <a:gdLst>
                <a:gd name="T0" fmla="*/ 57 w 88"/>
                <a:gd name="T1" fmla="*/ 54 h 54"/>
                <a:gd name="T2" fmla="*/ 57 w 88"/>
                <a:gd name="T3" fmla="*/ 53 h 54"/>
                <a:gd name="T4" fmla="*/ 57 w 88"/>
                <a:gd name="T5" fmla="*/ 53 h 54"/>
                <a:gd name="T6" fmla="*/ 57 w 88"/>
                <a:gd name="T7" fmla="*/ 51 h 54"/>
                <a:gd name="T8" fmla="*/ 57 w 88"/>
                <a:gd name="T9" fmla="*/ 48 h 54"/>
                <a:gd name="T10" fmla="*/ 56 w 88"/>
                <a:gd name="T11" fmla="*/ 43 h 54"/>
                <a:gd name="T12" fmla="*/ 54 w 88"/>
                <a:gd name="T13" fmla="*/ 37 h 54"/>
                <a:gd name="T14" fmla="*/ 51 w 88"/>
                <a:gd name="T15" fmla="*/ 32 h 54"/>
                <a:gd name="T16" fmla="*/ 49 w 88"/>
                <a:gd name="T17" fmla="*/ 28 h 54"/>
                <a:gd name="T18" fmla="*/ 47 w 88"/>
                <a:gd name="T19" fmla="*/ 25 h 54"/>
                <a:gd name="T20" fmla="*/ 42 w 88"/>
                <a:gd name="T21" fmla="*/ 20 h 54"/>
                <a:gd name="T22" fmla="*/ 36 w 88"/>
                <a:gd name="T23" fmla="*/ 15 h 54"/>
                <a:gd name="T24" fmla="*/ 29 w 88"/>
                <a:gd name="T25" fmla="*/ 10 h 54"/>
                <a:gd name="T26" fmla="*/ 22 w 88"/>
                <a:gd name="T27" fmla="*/ 7 h 54"/>
                <a:gd name="T28" fmla="*/ 15 w 88"/>
                <a:gd name="T29" fmla="*/ 5 h 54"/>
                <a:gd name="T30" fmla="*/ 12 w 88"/>
                <a:gd name="T31" fmla="*/ 4 h 54"/>
                <a:gd name="T32" fmla="*/ 9 w 88"/>
                <a:gd name="T33" fmla="*/ 3 h 54"/>
                <a:gd name="T34" fmla="*/ 4 w 88"/>
                <a:gd name="T35" fmla="*/ 2 h 54"/>
                <a:gd name="T36" fmla="*/ 0 w 88"/>
                <a:gd name="T37" fmla="*/ 1 h 54"/>
                <a:gd name="T38" fmla="*/ 4 w 88"/>
                <a:gd name="T39" fmla="*/ 1 h 54"/>
                <a:gd name="T40" fmla="*/ 9 w 88"/>
                <a:gd name="T41" fmla="*/ 0 h 54"/>
                <a:gd name="T42" fmla="*/ 12 w 88"/>
                <a:gd name="T43" fmla="*/ 0 h 54"/>
                <a:gd name="T44" fmla="*/ 16 w 88"/>
                <a:gd name="T45" fmla="*/ 0 h 54"/>
                <a:gd name="T46" fmla="*/ 23 w 88"/>
                <a:gd name="T47" fmla="*/ 0 h 54"/>
                <a:gd name="T48" fmla="*/ 32 w 88"/>
                <a:gd name="T49" fmla="*/ 1 h 54"/>
                <a:gd name="T50" fmla="*/ 41 w 88"/>
                <a:gd name="T51" fmla="*/ 3 h 54"/>
                <a:gd name="T52" fmla="*/ 50 w 88"/>
                <a:gd name="T53" fmla="*/ 6 h 54"/>
                <a:gd name="T54" fmla="*/ 59 w 88"/>
                <a:gd name="T55" fmla="*/ 11 h 54"/>
                <a:gd name="T56" fmla="*/ 64 w 88"/>
                <a:gd name="T57" fmla="*/ 14 h 54"/>
                <a:gd name="T58" fmla="*/ 67 w 88"/>
                <a:gd name="T59" fmla="*/ 17 h 54"/>
                <a:gd name="T60" fmla="*/ 74 w 88"/>
                <a:gd name="T61" fmla="*/ 24 h 54"/>
                <a:gd name="T62" fmla="*/ 80 w 88"/>
                <a:gd name="T63" fmla="*/ 31 h 54"/>
                <a:gd name="T64" fmla="*/ 84 w 88"/>
                <a:gd name="T65" fmla="*/ 38 h 54"/>
                <a:gd name="T66" fmla="*/ 86 w 88"/>
                <a:gd name="T67" fmla="*/ 43 h 54"/>
                <a:gd name="T68" fmla="*/ 87 w 88"/>
                <a:gd name="T69" fmla="*/ 45 h 54"/>
                <a:gd name="T70" fmla="*/ 88 w 88"/>
                <a:gd name="T71" fmla="*/ 47 h 54"/>
                <a:gd name="T72" fmla="*/ 88 w 88"/>
                <a:gd name="T73" fmla="*/ 48 h 54"/>
                <a:gd name="T74" fmla="*/ 57 w 88"/>
                <a:gd name="T75"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8" h="54">
                  <a:moveTo>
                    <a:pt x="57" y="54"/>
                  </a:moveTo>
                  <a:cubicBezTo>
                    <a:pt x="57" y="53"/>
                    <a:pt x="57" y="53"/>
                    <a:pt x="57" y="53"/>
                  </a:cubicBezTo>
                  <a:cubicBezTo>
                    <a:pt x="57" y="53"/>
                    <a:pt x="57" y="53"/>
                    <a:pt x="57" y="53"/>
                  </a:cubicBezTo>
                  <a:cubicBezTo>
                    <a:pt x="57" y="52"/>
                    <a:pt x="57" y="52"/>
                    <a:pt x="57" y="51"/>
                  </a:cubicBezTo>
                  <a:cubicBezTo>
                    <a:pt x="57" y="50"/>
                    <a:pt x="57" y="49"/>
                    <a:pt x="57" y="48"/>
                  </a:cubicBezTo>
                  <a:cubicBezTo>
                    <a:pt x="57" y="46"/>
                    <a:pt x="56" y="45"/>
                    <a:pt x="56" y="43"/>
                  </a:cubicBezTo>
                  <a:cubicBezTo>
                    <a:pt x="56" y="41"/>
                    <a:pt x="55" y="40"/>
                    <a:pt x="54" y="37"/>
                  </a:cubicBezTo>
                  <a:cubicBezTo>
                    <a:pt x="53" y="36"/>
                    <a:pt x="52" y="33"/>
                    <a:pt x="51" y="32"/>
                  </a:cubicBezTo>
                  <a:cubicBezTo>
                    <a:pt x="51" y="31"/>
                    <a:pt x="50" y="29"/>
                    <a:pt x="49" y="28"/>
                  </a:cubicBezTo>
                  <a:cubicBezTo>
                    <a:pt x="49" y="27"/>
                    <a:pt x="48" y="26"/>
                    <a:pt x="47" y="25"/>
                  </a:cubicBezTo>
                  <a:cubicBezTo>
                    <a:pt x="46" y="23"/>
                    <a:pt x="44" y="22"/>
                    <a:pt x="42" y="20"/>
                  </a:cubicBezTo>
                  <a:cubicBezTo>
                    <a:pt x="40" y="18"/>
                    <a:pt x="38" y="16"/>
                    <a:pt x="36" y="15"/>
                  </a:cubicBezTo>
                  <a:cubicBezTo>
                    <a:pt x="33" y="13"/>
                    <a:pt x="31" y="12"/>
                    <a:pt x="29" y="10"/>
                  </a:cubicBezTo>
                  <a:cubicBezTo>
                    <a:pt x="26" y="9"/>
                    <a:pt x="24" y="8"/>
                    <a:pt x="22" y="7"/>
                  </a:cubicBezTo>
                  <a:cubicBezTo>
                    <a:pt x="19" y="6"/>
                    <a:pt x="17" y="6"/>
                    <a:pt x="15" y="5"/>
                  </a:cubicBezTo>
                  <a:cubicBezTo>
                    <a:pt x="14" y="5"/>
                    <a:pt x="13" y="4"/>
                    <a:pt x="12" y="4"/>
                  </a:cubicBezTo>
                  <a:cubicBezTo>
                    <a:pt x="11" y="4"/>
                    <a:pt x="10" y="3"/>
                    <a:pt x="9" y="3"/>
                  </a:cubicBezTo>
                  <a:cubicBezTo>
                    <a:pt x="7" y="3"/>
                    <a:pt x="6" y="3"/>
                    <a:pt x="4" y="2"/>
                  </a:cubicBezTo>
                  <a:cubicBezTo>
                    <a:pt x="2" y="2"/>
                    <a:pt x="0" y="1"/>
                    <a:pt x="0" y="1"/>
                  </a:cubicBezTo>
                  <a:cubicBezTo>
                    <a:pt x="0" y="1"/>
                    <a:pt x="2" y="1"/>
                    <a:pt x="4" y="1"/>
                  </a:cubicBezTo>
                  <a:cubicBezTo>
                    <a:pt x="6" y="1"/>
                    <a:pt x="7" y="1"/>
                    <a:pt x="9" y="0"/>
                  </a:cubicBezTo>
                  <a:cubicBezTo>
                    <a:pt x="10" y="0"/>
                    <a:pt x="11" y="0"/>
                    <a:pt x="12" y="0"/>
                  </a:cubicBezTo>
                  <a:cubicBezTo>
                    <a:pt x="13" y="0"/>
                    <a:pt x="14" y="0"/>
                    <a:pt x="16" y="0"/>
                  </a:cubicBezTo>
                  <a:cubicBezTo>
                    <a:pt x="18" y="0"/>
                    <a:pt x="20" y="0"/>
                    <a:pt x="23" y="0"/>
                  </a:cubicBezTo>
                  <a:cubicBezTo>
                    <a:pt x="26" y="0"/>
                    <a:pt x="29" y="1"/>
                    <a:pt x="32" y="1"/>
                  </a:cubicBezTo>
                  <a:cubicBezTo>
                    <a:pt x="35" y="1"/>
                    <a:pt x="38" y="2"/>
                    <a:pt x="41" y="3"/>
                  </a:cubicBezTo>
                  <a:cubicBezTo>
                    <a:pt x="44" y="4"/>
                    <a:pt x="47" y="5"/>
                    <a:pt x="50" y="6"/>
                  </a:cubicBezTo>
                  <a:cubicBezTo>
                    <a:pt x="53" y="8"/>
                    <a:pt x="57" y="9"/>
                    <a:pt x="59" y="11"/>
                  </a:cubicBezTo>
                  <a:cubicBezTo>
                    <a:pt x="61" y="12"/>
                    <a:pt x="62" y="13"/>
                    <a:pt x="64" y="14"/>
                  </a:cubicBezTo>
                  <a:cubicBezTo>
                    <a:pt x="65" y="15"/>
                    <a:pt x="66" y="16"/>
                    <a:pt x="67" y="17"/>
                  </a:cubicBezTo>
                  <a:cubicBezTo>
                    <a:pt x="70" y="19"/>
                    <a:pt x="72" y="22"/>
                    <a:pt x="74" y="24"/>
                  </a:cubicBezTo>
                  <a:cubicBezTo>
                    <a:pt x="76" y="26"/>
                    <a:pt x="78" y="29"/>
                    <a:pt x="80" y="31"/>
                  </a:cubicBezTo>
                  <a:cubicBezTo>
                    <a:pt x="81" y="33"/>
                    <a:pt x="83" y="36"/>
                    <a:pt x="84" y="38"/>
                  </a:cubicBezTo>
                  <a:cubicBezTo>
                    <a:pt x="85" y="40"/>
                    <a:pt x="86" y="41"/>
                    <a:pt x="86" y="43"/>
                  </a:cubicBezTo>
                  <a:cubicBezTo>
                    <a:pt x="87" y="44"/>
                    <a:pt x="87" y="44"/>
                    <a:pt x="87" y="45"/>
                  </a:cubicBezTo>
                  <a:cubicBezTo>
                    <a:pt x="88" y="46"/>
                    <a:pt x="88" y="47"/>
                    <a:pt x="88" y="47"/>
                  </a:cubicBezTo>
                  <a:cubicBezTo>
                    <a:pt x="88" y="48"/>
                    <a:pt x="88" y="48"/>
                    <a:pt x="88" y="48"/>
                  </a:cubicBezTo>
                  <a:lnTo>
                    <a:pt x="57" y="54"/>
                  </a:lnTo>
                  <a:close/>
                </a:path>
              </a:pathLst>
            </a:custGeom>
            <a:solidFill>
              <a:srgbClr val="2D52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549" name="Freeform 200"/>
            <p:cNvSpPr/>
            <p:nvPr/>
          </p:nvSpPr>
          <p:spPr bwMode="auto">
            <a:xfrm>
              <a:off x="4848225" y="6399214"/>
              <a:ext cx="130175" cy="398463"/>
            </a:xfrm>
            <a:custGeom>
              <a:avLst/>
              <a:gdLst>
                <a:gd name="T0" fmla="*/ 0 w 31"/>
                <a:gd name="T1" fmla="*/ 90 h 90"/>
                <a:gd name="T2" fmla="*/ 0 w 31"/>
                <a:gd name="T3" fmla="*/ 86 h 90"/>
                <a:gd name="T4" fmla="*/ 1 w 31"/>
                <a:gd name="T5" fmla="*/ 75 h 90"/>
                <a:gd name="T6" fmla="*/ 3 w 31"/>
                <a:gd name="T7" fmla="*/ 59 h 90"/>
                <a:gd name="T8" fmla="*/ 7 w 31"/>
                <a:gd name="T9" fmla="*/ 42 h 90"/>
                <a:gd name="T10" fmla="*/ 9 w 31"/>
                <a:gd name="T11" fmla="*/ 34 h 90"/>
                <a:gd name="T12" fmla="*/ 12 w 31"/>
                <a:gd name="T13" fmla="*/ 25 h 90"/>
                <a:gd name="T14" fmla="*/ 13 w 31"/>
                <a:gd name="T15" fmla="*/ 21 h 90"/>
                <a:gd name="T16" fmla="*/ 15 w 31"/>
                <a:gd name="T17" fmla="*/ 18 h 90"/>
                <a:gd name="T18" fmla="*/ 18 w 31"/>
                <a:gd name="T19" fmla="*/ 11 h 90"/>
                <a:gd name="T20" fmla="*/ 22 w 31"/>
                <a:gd name="T21" fmla="*/ 6 h 90"/>
                <a:gd name="T22" fmla="*/ 25 w 31"/>
                <a:gd name="T23" fmla="*/ 3 h 90"/>
                <a:gd name="T24" fmla="*/ 28 w 31"/>
                <a:gd name="T25" fmla="*/ 0 h 90"/>
                <a:gd name="T26" fmla="*/ 26 w 31"/>
                <a:gd name="T27" fmla="*/ 4 h 90"/>
                <a:gd name="T28" fmla="*/ 24 w 31"/>
                <a:gd name="T29" fmla="*/ 8 h 90"/>
                <a:gd name="T30" fmla="*/ 23 w 31"/>
                <a:gd name="T31" fmla="*/ 13 h 90"/>
                <a:gd name="T32" fmla="*/ 22 w 31"/>
                <a:gd name="T33" fmla="*/ 20 h 90"/>
                <a:gd name="T34" fmla="*/ 22 w 31"/>
                <a:gd name="T35" fmla="*/ 27 h 90"/>
                <a:gd name="T36" fmla="*/ 22 w 31"/>
                <a:gd name="T37" fmla="*/ 35 h 90"/>
                <a:gd name="T38" fmla="*/ 22 w 31"/>
                <a:gd name="T39" fmla="*/ 43 h 90"/>
                <a:gd name="T40" fmla="*/ 28 w 31"/>
                <a:gd name="T41" fmla="*/ 73 h 90"/>
                <a:gd name="T42" fmla="*/ 30 w 31"/>
                <a:gd name="T43" fmla="*/ 83 h 90"/>
                <a:gd name="T44" fmla="*/ 31 w 31"/>
                <a:gd name="T45" fmla="*/ 86 h 90"/>
                <a:gd name="T46" fmla="*/ 0 w 31"/>
                <a:gd name="T47" fmla="*/ 9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1" h="90">
                  <a:moveTo>
                    <a:pt x="0" y="90"/>
                  </a:moveTo>
                  <a:cubicBezTo>
                    <a:pt x="0" y="90"/>
                    <a:pt x="0" y="88"/>
                    <a:pt x="0" y="86"/>
                  </a:cubicBezTo>
                  <a:cubicBezTo>
                    <a:pt x="0" y="83"/>
                    <a:pt x="0" y="79"/>
                    <a:pt x="1" y="75"/>
                  </a:cubicBezTo>
                  <a:cubicBezTo>
                    <a:pt x="1" y="70"/>
                    <a:pt x="2" y="65"/>
                    <a:pt x="3" y="59"/>
                  </a:cubicBezTo>
                  <a:cubicBezTo>
                    <a:pt x="4" y="54"/>
                    <a:pt x="5" y="48"/>
                    <a:pt x="7" y="42"/>
                  </a:cubicBezTo>
                  <a:cubicBezTo>
                    <a:pt x="7" y="39"/>
                    <a:pt x="8" y="36"/>
                    <a:pt x="9" y="34"/>
                  </a:cubicBezTo>
                  <a:cubicBezTo>
                    <a:pt x="10" y="31"/>
                    <a:pt x="11" y="28"/>
                    <a:pt x="12" y="25"/>
                  </a:cubicBezTo>
                  <a:cubicBezTo>
                    <a:pt x="12" y="24"/>
                    <a:pt x="13" y="23"/>
                    <a:pt x="13" y="21"/>
                  </a:cubicBezTo>
                  <a:cubicBezTo>
                    <a:pt x="14" y="20"/>
                    <a:pt x="14" y="19"/>
                    <a:pt x="15" y="18"/>
                  </a:cubicBezTo>
                  <a:cubicBezTo>
                    <a:pt x="16" y="15"/>
                    <a:pt x="17" y="13"/>
                    <a:pt x="18" y="11"/>
                  </a:cubicBezTo>
                  <a:cubicBezTo>
                    <a:pt x="19" y="9"/>
                    <a:pt x="21" y="8"/>
                    <a:pt x="22" y="6"/>
                  </a:cubicBezTo>
                  <a:cubicBezTo>
                    <a:pt x="23" y="5"/>
                    <a:pt x="24" y="4"/>
                    <a:pt x="25" y="3"/>
                  </a:cubicBezTo>
                  <a:cubicBezTo>
                    <a:pt x="27" y="1"/>
                    <a:pt x="28" y="0"/>
                    <a:pt x="28" y="0"/>
                  </a:cubicBezTo>
                  <a:cubicBezTo>
                    <a:pt x="28" y="0"/>
                    <a:pt x="27" y="2"/>
                    <a:pt x="26" y="4"/>
                  </a:cubicBezTo>
                  <a:cubicBezTo>
                    <a:pt x="26" y="5"/>
                    <a:pt x="25" y="6"/>
                    <a:pt x="24" y="8"/>
                  </a:cubicBezTo>
                  <a:cubicBezTo>
                    <a:pt x="24" y="9"/>
                    <a:pt x="23" y="11"/>
                    <a:pt x="23" y="13"/>
                  </a:cubicBezTo>
                  <a:cubicBezTo>
                    <a:pt x="23" y="15"/>
                    <a:pt x="22" y="17"/>
                    <a:pt x="22" y="20"/>
                  </a:cubicBezTo>
                  <a:cubicBezTo>
                    <a:pt x="22" y="22"/>
                    <a:pt x="22" y="25"/>
                    <a:pt x="22" y="27"/>
                  </a:cubicBezTo>
                  <a:cubicBezTo>
                    <a:pt x="21" y="30"/>
                    <a:pt x="22" y="33"/>
                    <a:pt x="22" y="35"/>
                  </a:cubicBezTo>
                  <a:cubicBezTo>
                    <a:pt x="22" y="38"/>
                    <a:pt x="22" y="41"/>
                    <a:pt x="22" y="43"/>
                  </a:cubicBezTo>
                  <a:cubicBezTo>
                    <a:pt x="23" y="54"/>
                    <a:pt x="26" y="65"/>
                    <a:pt x="28" y="73"/>
                  </a:cubicBezTo>
                  <a:cubicBezTo>
                    <a:pt x="29" y="77"/>
                    <a:pt x="29" y="81"/>
                    <a:pt x="30" y="83"/>
                  </a:cubicBezTo>
                  <a:cubicBezTo>
                    <a:pt x="31" y="85"/>
                    <a:pt x="31" y="86"/>
                    <a:pt x="31" y="86"/>
                  </a:cubicBezTo>
                  <a:lnTo>
                    <a:pt x="0" y="90"/>
                  </a:lnTo>
                  <a:close/>
                </a:path>
              </a:pathLst>
            </a:custGeom>
            <a:solidFill>
              <a:srgbClr val="2D52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60" name="Freeform 209"/>
            <p:cNvSpPr/>
            <p:nvPr/>
          </p:nvSpPr>
          <p:spPr bwMode="auto">
            <a:xfrm>
              <a:off x="2784476" y="5164139"/>
              <a:ext cx="742950" cy="1584325"/>
            </a:xfrm>
            <a:custGeom>
              <a:avLst/>
              <a:gdLst>
                <a:gd name="T0" fmla="*/ 468 w 468"/>
                <a:gd name="T1" fmla="*/ 317 h 998"/>
                <a:gd name="T2" fmla="*/ 271 w 468"/>
                <a:gd name="T3" fmla="*/ 370 h 998"/>
                <a:gd name="T4" fmla="*/ 226 w 468"/>
                <a:gd name="T5" fmla="*/ 0 h 998"/>
                <a:gd name="T6" fmla="*/ 192 w 468"/>
                <a:gd name="T7" fmla="*/ 370 h 998"/>
                <a:gd name="T8" fmla="*/ 0 w 468"/>
                <a:gd name="T9" fmla="*/ 314 h 998"/>
                <a:gd name="T10" fmla="*/ 195 w 468"/>
                <a:gd name="T11" fmla="*/ 459 h 998"/>
                <a:gd name="T12" fmla="*/ 181 w 468"/>
                <a:gd name="T13" fmla="*/ 998 h 998"/>
                <a:gd name="T14" fmla="*/ 273 w 468"/>
                <a:gd name="T15" fmla="*/ 998 h 998"/>
                <a:gd name="T16" fmla="*/ 258 w 468"/>
                <a:gd name="T17" fmla="*/ 459 h 998"/>
                <a:gd name="T18" fmla="*/ 468 w 468"/>
                <a:gd name="T19" fmla="*/ 317 h 9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68" h="998">
                  <a:moveTo>
                    <a:pt x="468" y="317"/>
                  </a:moveTo>
                  <a:lnTo>
                    <a:pt x="271" y="370"/>
                  </a:lnTo>
                  <a:lnTo>
                    <a:pt x="226" y="0"/>
                  </a:lnTo>
                  <a:lnTo>
                    <a:pt x="192" y="370"/>
                  </a:lnTo>
                  <a:lnTo>
                    <a:pt x="0" y="314"/>
                  </a:lnTo>
                  <a:lnTo>
                    <a:pt x="195" y="459"/>
                  </a:lnTo>
                  <a:lnTo>
                    <a:pt x="181" y="998"/>
                  </a:lnTo>
                  <a:lnTo>
                    <a:pt x="273" y="998"/>
                  </a:lnTo>
                  <a:lnTo>
                    <a:pt x="258" y="459"/>
                  </a:lnTo>
                  <a:lnTo>
                    <a:pt x="468" y="31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70" name="Freeform 219"/>
            <p:cNvSpPr/>
            <p:nvPr/>
          </p:nvSpPr>
          <p:spPr bwMode="auto">
            <a:xfrm>
              <a:off x="3197226" y="5957889"/>
              <a:ext cx="20638" cy="781050"/>
            </a:xfrm>
            <a:custGeom>
              <a:avLst/>
              <a:gdLst>
                <a:gd name="T0" fmla="*/ 0 w 5"/>
                <a:gd name="T1" fmla="*/ 0 h 177"/>
                <a:gd name="T2" fmla="*/ 0 w 5"/>
                <a:gd name="T3" fmla="*/ 0 h 177"/>
                <a:gd name="T4" fmla="*/ 5 w 5"/>
                <a:gd name="T5" fmla="*/ 177 h 177"/>
                <a:gd name="T6" fmla="*/ 5 w 5"/>
                <a:gd name="T7" fmla="*/ 177 h 177"/>
                <a:gd name="T8" fmla="*/ 0 w 5"/>
                <a:gd name="T9" fmla="*/ 0 h 177"/>
              </a:gdLst>
              <a:ahLst/>
              <a:cxnLst>
                <a:cxn ang="0">
                  <a:pos x="T0" y="T1"/>
                </a:cxn>
                <a:cxn ang="0">
                  <a:pos x="T2" y="T3"/>
                </a:cxn>
                <a:cxn ang="0">
                  <a:pos x="T4" y="T5"/>
                </a:cxn>
                <a:cxn ang="0">
                  <a:pos x="T6" y="T7"/>
                </a:cxn>
                <a:cxn ang="0">
                  <a:pos x="T8" y="T9"/>
                </a:cxn>
              </a:cxnLst>
              <a:rect l="0" t="0" r="r" b="b"/>
              <a:pathLst>
                <a:path w="5" h="177">
                  <a:moveTo>
                    <a:pt x="0" y="0"/>
                  </a:moveTo>
                  <a:cubicBezTo>
                    <a:pt x="0" y="0"/>
                    <a:pt x="0" y="0"/>
                    <a:pt x="0" y="0"/>
                  </a:cubicBezTo>
                  <a:cubicBezTo>
                    <a:pt x="5" y="177"/>
                    <a:pt x="5" y="177"/>
                    <a:pt x="5" y="177"/>
                  </a:cubicBezTo>
                  <a:cubicBezTo>
                    <a:pt x="5" y="177"/>
                    <a:pt x="5" y="177"/>
                    <a:pt x="5" y="177"/>
                  </a:cubicBezTo>
                  <a:cubicBezTo>
                    <a:pt x="0" y="0"/>
                    <a:pt x="0" y="0"/>
                    <a:pt x="0" y="0"/>
                  </a:cubicBezTo>
                </a:path>
              </a:pathLst>
            </a:custGeom>
            <a:solidFill>
              <a:srgbClr val="D4F1F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77" name="Freeform 226"/>
            <p:cNvSpPr/>
            <p:nvPr/>
          </p:nvSpPr>
          <p:spPr bwMode="auto">
            <a:xfrm>
              <a:off x="8770939" y="6275389"/>
              <a:ext cx="425450" cy="490538"/>
            </a:xfrm>
            <a:custGeom>
              <a:avLst/>
              <a:gdLst>
                <a:gd name="T0" fmla="*/ 0 w 102"/>
                <a:gd name="T1" fmla="*/ 108 h 111"/>
                <a:gd name="T2" fmla="*/ 0 w 102"/>
                <a:gd name="T3" fmla="*/ 106 h 111"/>
                <a:gd name="T4" fmla="*/ 2 w 102"/>
                <a:gd name="T5" fmla="*/ 101 h 111"/>
                <a:gd name="T6" fmla="*/ 7 w 102"/>
                <a:gd name="T7" fmla="*/ 83 h 111"/>
                <a:gd name="T8" fmla="*/ 18 w 102"/>
                <a:gd name="T9" fmla="*/ 60 h 111"/>
                <a:gd name="T10" fmla="*/ 35 w 102"/>
                <a:gd name="T11" fmla="*/ 36 h 111"/>
                <a:gd name="T12" fmla="*/ 46 w 102"/>
                <a:gd name="T13" fmla="*/ 25 h 111"/>
                <a:gd name="T14" fmla="*/ 57 w 102"/>
                <a:gd name="T15" fmla="*/ 16 h 111"/>
                <a:gd name="T16" fmla="*/ 63 w 102"/>
                <a:gd name="T17" fmla="*/ 12 h 111"/>
                <a:gd name="T18" fmla="*/ 68 w 102"/>
                <a:gd name="T19" fmla="*/ 9 h 111"/>
                <a:gd name="T20" fmla="*/ 79 w 102"/>
                <a:gd name="T21" fmla="*/ 5 h 111"/>
                <a:gd name="T22" fmla="*/ 88 w 102"/>
                <a:gd name="T23" fmla="*/ 2 h 111"/>
                <a:gd name="T24" fmla="*/ 96 w 102"/>
                <a:gd name="T25" fmla="*/ 1 h 111"/>
                <a:gd name="T26" fmla="*/ 102 w 102"/>
                <a:gd name="T27" fmla="*/ 0 h 111"/>
                <a:gd name="T28" fmla="*/ 96 w 102"/>
                <a:gd name="T29" fmla="*/ 2 h 111"/>
                <a:gd name="T30" fmla="*/ 90 w 102"/>
                <a:gd name="T31" fmla="*/ 5 h 111"/>
                <a:gd name="T32" fmla="*/ 82 w 102"/>
                <a:gd name="T33" fmla="*/ 10 h 111"/>
                <a:gd name="T34" fmla="*/ 73 w 102"/>
                <a:gd name="T35" fmla="*/ 16 h 111"/>
                <a:gd name="T36" fmla="*/ 69 w 102"/>
                <a:gd name="T37" fmla="*/ 20 h 111"/>
                <a:gd name="T38" fmla="*/ 65 w 102"/>
                <a:gd name="T39" fmla="*/ 25 h 111"/>
                <a:gd name="T40" fmla="*/ 57 w 102"/>
                <a:gd name="T41" fmla="*/ 35 h 111"/>
                <a:gd name="T42" fmla="*/ 51 w 102"/>
                <a:gd name="T43" fmla="*/ 46 h 111"/>
                <a:gd name="T44" fmla="*/ 38 w 102"/>
                <a:gd name="T45" fmla="*/ 91 h 111"/>
                <a:gd name="T46" fmla="*/ 37 w 102"/>
                <a:gd name="T47" fmla="*/ 106 h 111"/>
                <a:gd name="T48" fmla="*/ 37 w 102"/>
                <a:gd name="T49" fmla="*/ 110 h 111"/>
                <a:gd name="T50" fmla="*/ 37 w 102"/>
                <a:gd name="T51" fmla="*/ 111 h 111"/>
                <a:gd name="T52" fmla="*/ 37 w 102"/>
                <a:gd name="T53" fmla="*/ 111 h 111"/>
                <a:gd name="T54" fmla="*/ 0 w 102"/>
                <a:gd name="T55" fmla="*/ 108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02" h="111">
                  <a:moveTo>
                    <a:pt x="0" y="108"/>
                  </a:moveTo>
                  <a:cubicBezTo>
                    <a:pt x="0" y="108"/>
                    <a:pt x="0" y="108"/>
                    <a:pt x="0" y="106"/>
                  </a:cubicBezTo>
                  <a:cubicBezTo>
                    <a:pt x="1" y="105"/>
                    <a:pt x="1" y="103"/>
                    <a:pt x="2" y="101"/>
                  </a:cubicBezTo>
                  <a:cubicBezTo>
                    <a:pt x="3" y="97"/>
                    <a:pt x="5" y="90"/>
                    <a:pt x="7" y="83"/>
                  </a:cubicBezTo>
                  <a:cubicBezTo>
                    <a:pt x="10" y="76"/>
                    <a:pt x="14" y="68"/>
                    <a:pt x="18" y="60"/>
                  </a:cubicBezTo>
                  <a:cubicBezTo>
                    <a:pt x="23" y="52"/>
                    <a:pt x="28" y="43"/>
                    <a:pt x="35" y="36"/>
                  </a:cubicBezTo>
                  <a:cubicBezTo>
                    <a:pt x="38" y="32"/>
                    <a:pt x="42" y="28"/>
                    <a:pt x="46" y="25"/>
                  </a:cubicBezTo>
                  <a:cubicBezTo>
                    <a:pt x="49" y="22"/>
                    <a:pt x="53" y="19"/>
                    <a:pt x="57" y="16"/>
                  </a:cubicBezTo>
                  <a:cubicBezTo>
                    <a:pt x="59" y="15"/>
                    <a:pt x="61" y="13"/>
                    <a:pt x="63" y="12"/>
                  </a:cubicBezTo>
                  <a:cubicBezTo>
                    <a:pt x="65" y="11"/>
                    <a:pt x="66" y="10"/>
                    <a:pt x="68" y="9"/>
                  </a:cubicBezTo>
                  <a:cubicBezTo>
                    <a:pt x="72" y="7"/>
                    <a:pt x="76" y="6"/>
                    <a:pt x="79" y="5"/>
                  </a:cubicBezTo>
                  <a:cubicBezTo>
                    <a:pt x="82" y="3"/>
                    <a:pt x="86" y="3"/>
                    <a:pt x="88" y="2"/>
                  </a:cubicBezTo>
                  <a:cubicBezTo>
                    <a:pt x="91" y="1"/>
                    <a:pt x="94" y="1"/>
                    <a:pt x="96" y="1"/>
                  </a:cubicBezTo>
                  <a:cubicBezTo>
                    <a:pt x="100" y="0"/>
                    <a:pt x="102" y="0"/>
                    <a:pt x="102" y="0"/>
                  </a:cubicBezTo>
                  <a:cubicBezTo>
                    <a:pt x="102" y="0"/>
                    <a:pt x="100" y="1"/>
                    <a:pt x="96" y="2"/>
                  </a:cubicBezTo>
                  <a:cubicBezTo>
                    <a:pt x="94" y="3"/>
                    <a:pt x="92" y="4"/>
                    <a:pt x="90" y="5"/>
                  </a:cubicBezTo>
                  <a:cubicBezTo>
                    <a:pt x="87" y="7"/>
                    <a:pt x="84" y="8"/>
                    <a:pt x="82" y="10"/>
                  </a:cubicBezTo>
                  <a:cubicBezTo>
                    <a:pt x="79" y="12"/>
                    <a:pt x="76" y="14"/>
                    <a:pt x="73" y="16"/>
                  </a:cubicBezTo>
                  <a:cubicBezTo>
                    <a:pt x="72" y="18"/>
                    <a:pt x="70" y="19"/>
                    <a:pt x="69" y="20"/>
                  </a:cubicBezTo>
                  <a:cubicBezTo>
                    <a:pt x="67" y="22"/>
                    <a:pt x="66" y="23"/>
                    <a:pt x="65" y="25"/>
                  </a:cubicBezTo>
                  <a:cubicBezTo>
                    <a:pt x="62" y="28"/>
                    <a:pt x="59" y="31"/>
                    <a:pt x="57" y="35"/>
                  </a:cubicBezTo>
                  <a:cubicBezTo>
                    <a:pt x="55" y="38"/>
                    <a:pt x="52" y="42"/>
                    <a:pt x="51" y="46"/>
                  </a:cubicBezTo>
                  <a:cubicBezTo>
                    <a:pt x="43" y="61"/>
                    <a:pt x="39" y="78"/>
                    <a:pt x="38" y="91"/>
                  </a:cubicBezTo>
                  <a:cubicBezTo>
                    <a:pt x="37" y="97"/>
                    <a:pt x="37" y="103"/>
                    <a:pt x="37" y="106"/>
                  </a:cubicBezTo>
                  <a:cubicBezTo>
                    <a:pt x="37" y="108"/>
                    <a:pt x="37" y="109"/>
                    <a:pt x="37" y="110"/>
                  </a:cubicBezTo>
                  <a:cubicBezTo>
                    <a:pt x="37" y="111"/>
                    <a:pt x="37" y="111"/>
                    <a:pt x="37" y="111"/>
                  </a:cubicBezTo>
                  <a:cubicBezTo>
                    <a:pt x="37" y="111"/>
                    <a:pt x="37" y="111"/>
                    <a:pt x="37" y="111"/>
                  </a:cubicBezTo>
                  <a:lnTo>
                    <a:pt x="0" y="108"/>
                  </a:lnTo>
                  <a:close/>
                </a:path>
              </a:pathLst>
            </a:custGeom>
            <a:solidFill>
              <a:srgbClr val="72BE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78" name="Freeform 227"/>
            <p:cNvSpPr/>
            <p:nvPr/>
          </p:nvSpPr>
          <p:spPr bwMode="auto">
            <a:xfrm>
              <a:off x="8542339" y="6275389"/>
              <a:ext cx="425450" cy="490538"/>
            </a:xfrm>
            <a:custGeom>
              <a:avLst/>
              <a:gdLst>
                <a:gd name="T0" fmla="*/ 64 w 102"/>
                <a:gd name="T1" fmla="*/ 111 h 111"/>
                <a:gd name="T2" fmla="*/ 64 w 102"/>
                <a:gd name="T3" fmla="*/ 111 h 111"/>
                <a:gd name="T4" fmla="*/ 64 w 102"/>
                <a:gd name="T5" fmla="*/ 110 h 111"/>
                <a:gd name="T6" fmla="*/ 65 w 102"/>
                <a:gd name="T7" fmla="*/ 106 h 111"/>
                <a:gd name="T8" fmla="*/ 64 w 102"/>
                <a:gd name="T9" fmla="*/ 91 h 111"/>
                <a:gd name="T10" fmla="*/ 51 w 102"/>
                <a:gd name="T11" fmla="*/ 46 h 111"/>
                <a:gd name="T12" fmla="*/ 45 w 102"/>
                <a:gd name="T13" fmla="*/ 35 h 111"/>
                <a:gd name="T14" fmla="*/ 37 w 102"/>
                <a:gd name="T15" fmla="*/ 25 h 111"/>
                <a:gd name="T16" fmla="*/ 33 w 102"/>
                <a:gd name="T17" fmla="*/ 20 h 111"/>
                <a:gd name="T18" fmla="*/ 29 w 102"/>
                <a:gd name="T19" fmla="*/ 16 h 111"/>
                <a:gd name="T20" fmla="*/ 20 w 102"/>
                <a:gd name="T21" fmla="*/ 10 h 111"/>
                <a:gd name="T22" fmla="*/ 12 w 102"/>
                <a:gd name="T23" fmla="*/ 5 h 111"/>
                <a:gd name="T24" fmla="*/ 5 w 102"/>
                <a:gd name="T25" fmla="*/ 2 h 111"/>
                <a:gd name="T26" fmla="*/ 0 w 102"/>
                <a:gd name="T27" fmla="*/ 0 h 111"/>
                <a:gd name="T28" fmla="*/ 6 w 102"/>
                <a:gd name="T29" fmla="*/ 1 h 111"/>
                <a:gd name="T30" fmla="*/ 13 w 102"/>
                <a:gd name="T31" fmla="*/ 2 h 111"/>
                <a:gd name="T32" fmla="*/ 23 w 102"/>
                <a:gd name="T33" fmla="*/ 5 h 111"/>
                <a:gd name="T34" fmla="*/ 33 w 102"/>
                <a:gd name="T35" fmla="*/ 9 h 111"/>
                <a:gd name="T36" fmla="*/ 39 w 102"/>
                <a:gd name="T37" fmla="*/ 12 h 111"/>
                <a:gd name="T38" fmla="*/ 45 w 102"/>
                <a:gd name="T39" fmla="*/ 16 h 111"/>
                <a:gd name="T40" fmla="*/ 56 w 102"/>
                <a:gd name="T41" fmla="*/ 25 h 111"/>
                <a:gd name="T42" fmla="*/ 67 w 102"/>
                <a:gd name="T43" fmla="*/ 36 h 111"/>
                <a:gd name="T44" fmla="*/ 83 w 102"/>
                <a:gd name="T45" fmla="*/ 60 h 111"/>
                <a:gd name="T46" fmla="*/ 94 w 102"/>
                <a:gd name="T47" fmla="*/ 83 h 111"/>
                <a:gd name="T48" fmla="*/ 100 w 102"/>
                <a:gd name="T49" fmla="*/ 101 h 111"/>
                <a:gd name="T50" fmla="*/ 101 w 102"/>
                <a:gd name="T51" fmla="*/ 106 h 111"/>
                <a:gd name="T52" fmla="*/ 102 w 102"/>
                <a:gd name="T53" fmla="*/ 108 h 111"/>
                <a:gd name="T54" fmla="*/ 64 w 102"/>
                <a:gd name="T55" fmla="*/ 111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02" h="111">
                  <a:moveTo>
                    <a:pt x="64" y="111"/>
                  </a:moveTo>
                  <a:cubicBezTo>
                    <a:pt x="64" y="111"/>
                    <a:pt x="64" y="111"/>
                    <a:pt x="64" y="111"/>
                  </a:cubicBezTo>
                  <a:cubicBezTo>
                    <a:pt x="64" y="111"/>
                    <a:pt x="64" y="111"/>
                    <a:pt x="64" y="110"/>
                  </a:cubicBezTo>
                  <a:cubicBezTo>
                    <a:pt x="64" y="109"/>
                    <a:pt x="64" y="108"/>
                    <a:pt x="65" y="106"/>
                  </a:cubicBezTo>
                  <a:cubicBezTo>
                    <a:pt x="64" y="103"/>
                    <a:pt x="64" y="97"/>
                    <a:pt x="64" y="91"/>
                  </a:cubicBezTo>
                  <a:cubicBezTo>
                    <a:pt x="62" y="78"/>
                    <a:pt x="59" y="61"/>
                    <a:pt x="51" y="46"/>
                  </a:cubicBezTo>
                  <a:cubicBezTo>
                    <a:pt x="49" y="42"/>
                    <a:pt x="47" y="38"/>
                    <a:pt x="45" y="35"/>
                  </a:cubicBezTo>
                  <a:cubicBezTo>
                    <a:pt x="42" y="31"/>
                    <a:pt x="40" y="28"/>
                    <a:pt x="37" y="25"/>
                  </a:cubicBezTo>
                  <a:cubicBezTo>
                    <a:pt x="36" y="23"/>
                    <a:pt x="34" y="22"/>
                    <a:pt x="33" y="20"/>
                  </a:cubicBezTo>
                  <a:cubicBezTo>
                    <a:pt x="31" y="19"/>
                    <a:pt x="30" y="18"/>
                    <a:pt x="29" y="16"/>
                  </a:cubicBezTo>
                  <a:cubicBezTo>
                    <a:pt x="26" y="14"/>
                    <a:pt x="23" y="12"/>
                    <a:pt x="20" y="10"/>
                  </a:cubicBezTo>
                  <a:cubicBezTo>
                    <a:pt x="17" y="8"/>
                    <a:pt x="14" y="7"/>
                    <a:pt x="12" y="5"/>
                  </a:cubicBezTo>
                  <a:cubicBezTo>
                    <a:pt x="9" y="4"/>
                    <a:pt x="7" y="3"/>
                    <a:pt x="5" y="2"/>
                  </a:cubicBezTo>
                  <a:cubicBezTo>
                    <a:pt x="2" y="1"/>
                    <a:pt x="0" y="0"/>
                    <a:pt x="0" y="0"/>
                  </a:cubicBezTo>
                  <a:cubicBezTo>
                    <a:pt x="0" y="0"/>
                    <a:pt x="2" y="0"/>
                    <a:pt x="6" y="1"/>
                  </a:cubicBezTo>
                  <a:cubicBezTo>
                    <a:pt x="8" y="1"/>
                    <a:pt x="10" y="1"/>
                    <a:pt x="13" y="2"/>
                  </a:cubicBezTo>
                  <a:cubicBezTo>
                    <a:pt x="16" y="3"/>
                    <a:pt x="19" y="3"/>
                    <a:pt x="23" y="5"/>
                  </a:cubicBezTo>
                  <a:cubicBezTo>
                    <a:pt x="26" y="6"/>
                    <a:pt x="30" y="7"/>
                    <a:pt x="33" y="9"/>
                  </a:cubicBezTo>
                  <a:cubicBezTo>
                    <a:pt x="35" y="10"/>
                    <a:pt x="37" y="11"/>
                    <a:pt x="39" y="12"/>
                  </a:cubicBezTo>
                  <a:cubicBezTo>
                    <a:pt x="41" y="13"/>
                    <a:pt x="43" y="15"/>
                    <a:pt x="45" y="16"/>
                  </a:cubicBezTo>
                  <a:cubicBezTo>
                    <a:pt x="49" y="19"/>
                    <a:pt x="52" y="22"/>
                    <a:pt x="56" y="25"/>
                  </a:cubicBezTo>
                  <a:cubicBezTo>
                    <a:pt x="60" y="28"/>
                    <a:pt x="63" y="32"/>
                    <a:pt x="67" y="36"/>
                  </a:cubicBezTo>
                  <a:cubicBezTo>
                    <a:pt x="73" y="43"/>
                    <a:pt x="79" y="52"/>
                    <a:pt x="83" y="60"/>
                  </a:cubicBezTo>
                  <a:cubicBezTo>
                    <a:pt x="88" y="68"/>
                    <a:pt x="92" y="76"/>
                    <a:pt x="94" y="83"/>
                  </a:cubicBezTo>
                  <a:cubicBezTo>
                    <a:pt x="97" y="90"/>
                    <a:pt x="99" y="97"/>
                    <a:pt x="100" y="101"/>
                  </a:cubicBezTo>
                  <a:cubicBezTo>
                    <a:pt x="100" y="103"/>
                    <a:pt x="101" y="105"/>
                    <a:pt x="101" y="106"/>
                  </a:cubicBezTo>
                  <a:cubicBezTo>
                    <a:pt x="101" y="108"/>
                    <a:pt x="102" y="108"/>
                    <a:pt x="102" y="108"/>
                  </a:cubicBezTo>
                  <a:lnTo>
                    <a:pt x="64" y="111"/>
                  </a:lnTo>
                  <a:close/>
                </a:path>
              </a:pathLst>
            </a:custGeom>
            <a:solidFill>
              <a:srgbClr val="72BE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79" name="Freeform 228"/>
            <p:cNvSpPr/>
            <p:nvPr/>
          </p:nvSpPr>
          <p:spPr bwMode="auto">
            <a:xfrm>
              <a:off x="8783639" y="6223001"/>
              <a:ext cx="158750" cy="468313"/>
            </a:xfrm>
            <a:custGeom>
              <a:avLst/>
              <a:gdLst>
                <a:gd name="T0" fmla="*/ 0 w 38"/>
                <a:gd name="T1" fmla="*/ 106 h 106"/>
                <a:gd name="T2" fmla="*/ 0 w 38"/>
                <a:gd name="T3" fmla="*/ 105 h 106"/>
                <a:gd name="T4" fmla="*/ 1 w 38"/>
                <a:gd name="T5" fmla="*/ 101 h 106"/>
                <a:gd name="T6" fmla="*/ 2 w 38"/>
                <a:gd name="T7" fmla="*/ 88 h 106"/>
                <a:gd name="T8" fmla="*/ 9 w 38"/>
                <a:gd name="T9" fmla="*/ 50 h 106"/>
                <a:gd name="T10" fmla="*/ 15 w 38"/>
                <a:gd name="T11" fmla="*/ 30 h 106"/>
                <a:gd name="T12" fmla="*/ 23 w 38"/>
                <a:gd name="T13" fmla="*/ 13 h 106"/>
                <a:gd name="T14" fmla="*/ 27 w 38"/>
                <a:gd name="T15" fmla="*/ 7 h 106"/>
                <a:gd name="T16" fmla="*/ 30 w 38"/>
                <a:gd name="T17" fmla="*/ 3 h 106"/>
                <a:gd name="T18" fmla="*/ 33 w 38"/>
                <a:gd name="T19" fmla="*/ 1 h 106"/>
                <a:gd name="T20" fmla="*/ 34 w 38"/>
                <a:gd name="T21" fmla="*/ 0 h 106"/>
                <a:gd name="T22" fmla="*/ 33 w 38"/>
                <a:gd name="T23" fmla="*/ 1 h 106"/>
                <a:gd name="T24" fmla="*/ 32 w 38"/>
                <a:gd name="T25" fmla="*/ 4 h 106"/>
                <a:gd name="T26" fmla="*/ 30 w 38"/>
                <a:gd name="T27" fmla="*/ 9 h 106"/>
                <a:gd name="T28" fmla="*/ 28 w 38"/>
                <a:gd name="T29" fmla="*/ 15 h 106"/>
                <a:gd name="T30" fmla="*/ 26 w 38"/>
                <a:gd name="T31" fmla="*/ 32 h 106"/>
                <a:gd name="T32" fmla="*/ 27 w 38"/>
                <a:gd name="T33" fmla="*/ 51 h 106"/>
                <a:gd name="T34" fmla="*/ 33 w 38"/>
                <a:gd name="T35" fmla="*/ 86 h 106"/>
                <a:gd name="T36" fmla="*/ 36 w 38"/>
                <a:gd name="T37" fmla="*/ 98 h 106"/>
                <a:gd name="T38" fmla="*/ 37 w 38"/>
                <a:gd name="T39" fmla="*/ 101 h 106"/>
                <a:gd name="T40" fmla="*/ 38 w 38"/>
                <a:gd name="T41" fmla="*/ 102 h 106"/>
                <a:gd name="T42" fmla="*/ 0 w 38"/>
                <a:gd name="T43" fmla="*/ 106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8" h="106">
                  <a:moveTo>
                    <a:pt x="0" y="106"/>
                  </a:moveTo>
                  <a:cubicBezTo>
                    <a:pt x="0" y="106"/>
                    <a:pt x="0" y="105"/>
                    <a:pt x="0" y="105"/>
                  </a:cubicBezTo>
                  <a:cubicBezTo>
                    <a:pt x="1" y="104"/>
                    <a:pt x="1" y="102"/>
                    <a:pt x="1" y="101"/>
                  </a:cubicBezTo>
                  <a:cubicBezTo>
                    <a:pt x="1" y="98"/>
                    <a:pt x="1" y="93"/>
                    <a:pt x="2" y="88"/>
                  </a:cubicBezTo>
                  <a:cubicBezTo>
                    <a:pt x="3" y="77"/>
                    <a:pt x="5" y="63"/>
                    <a:pt x="9" y="50"/>
                  </a:cubicBezTo>
                  <a:cubicBezTo>
                    <a:pt x="10" y="43"/>
                    <a:pt x="12" y="36"/>
                    <a:pt x="15" y="30"/>
                  </a:cubicBezTo>
                  <a:cubicBezTo>
                    <a:pt x="17" y="23"/>
                    <a:pt x="20" y="18"/>
                    <a:pt x="23" y="13"/>
                  </a:cubicBezTo>
                  <a:cubicBezTo>
                    <a:pt x="24" y="11"/>
                    <a:pt x="25" y="9"/>
                    <a:pt x="27" y="7"/>
                  </a:cubicBezTo>
                  <a:cubicBezTo>
                    <a:pt x="28" y="6"/>
                    <a:pt x="29" y="4"/>
                    <a:pt x="30" y="3"/>
                  </a:cubicBezTo>
                  <a:cubicBezTo>
                    <a:pt x="32" y="2"/>
                    <a:pt x="33" y="2"/>
                    <a:pt x="33" y="1"/>
                  </a:cubicBezTo>
                  <a:cubicBezTo>
                    <a:pt x="34" y="1"/>
                    <a:pt x="34" y="0"/>
                    <a:pt x="34" y="0"/>
                  </a:cubicBezTo>
                  <a:cubicBezTo>
                    <a:pt x="34" y="0"/>
                    <a:pt x="34" y="1"/>
                    <a:pt x="33" y="1"/>
                  </a:cubicBezTo>
                  <a:cubicBezTo>
                    <a:pt x="33" y="2"/>
                    <a:pt x="32" y="3"/>
                    <a:pt x="32" y="4"/>
                  </a:cubicBezTo>
                  <a:cubicBezTo>
                    <a:pt x="31" y="6"/>
                    <a:pt x="30" y="7"/>
                    <a:pt x="30" y="9"/>
                  </a:cubicBezTo>
                  <a:cubicBezTo>
                    <a:pt x="29" y="11"/>
                    <a:pt x="28" y="13"/>
                    <a:pt x="28" y="15"/>
                  </a:cubicBezTo>
                  <a:cubicBezTo>
                    <a:pt x="27" y="20"/>
                    <a:pt x="26" y="26"/>
                    <a:pt x="26" y="32"/>
                  </a:cubicBezTo>
                  <a:cubicBezTo>
                    <a:pt x="26" y="38"/>
                    <a:pt x="27" y="45"/>
                    <a:pt x="27" y="51"/>
                  </a:cubicBezTo>
                  <a:cubicBezTo>
                    <a:pt x="29" y="64"/>
                    <a:pt x="31" y="77"/>
                    <a:pt x="33" y="86"/>
                  </a:cubicBezTo>
                  <a:cubicBezTo>
                    <a:pt x="35" y="91"/>
                    <a:pt x="36" y="95"/>
                    <a:pt x="36" y="98"/>
                  </a:cubicBezTo>
                  <a:cubicBezTo>
                    <a:pt x="37" y="99"/>
                    <a:pt x="37" y="100"/>
                    <a:pt x="37" y="101"/>
                  </a:cubicBezTo>
                  <a:cubicBezTo>
                    <a:pt x="37" y="101"/>
                    <a:pt x="38" y="102"/>
                    <a:pt x="38" y="102"/>
                  </a:cubicBezTo>
                  <a:lnTo>
                    <a:pt x="0" y="106"/>
                  </a:lnTo>
                  <a:close/>
                </a:path>
              </a:pathLst>
            </a:custGeom>
            <a:solidFill>
              <a:srgbClr val="72BE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80" name="Freeform 229"/>
            <p:cNvSpPr/>
            <p:nvPr/>
          </p:nvSpPr>
          <p:spPr bwMode="auto">
            <a:xfrm>
              <a:off x="8659814" y="5834064"/>
              <a:ext cx="528638" cy="561975"/>
            </a:xfrm>
            <a:custGeom>
              <a:avLst/>
              <a:gdLst>
                <a:gd name="T0" fmla="*/ 127 w 127"/>
                <a:gd name="T1" fmla="*/ 60 h 127"/>
                <a:gd name="T2" fmla="*/ 94 w 127"/>
                <a:gd name="T3" fmla="*/ 47 h 127"/>
                <a:gd name="T4" fmla="*/ 106 w 127"/>
                <a:gd name="T5" fmla="*/ 16 h 127"/>
                <a:gd name="T6" fmla="*/ 74 w 127"/>
                <a:gd name="T7" fmla="*/ 30 h 127"/>
                <a:gd name="T8" fmla="*/ 60 w 127"/>
                <a:gd name="T9" fmla="*/ 0 h 127"/>
                <a:gd name="T10" fmla="*/ 47 w 127"/>
                <a:gd name="T11" fmla="*/ 32 h 127"/>
                <a:gd name="T12" fmla="*/ 16 w 127"/>
                <a:gd name="T13" fmla="*/ 21 h 127"/>
                <a:gd name="T14" fmla="*/ 30 w 127"/>
                <a:gd name="T15" fmla="*/ 53 h 127"/>
                <a:gd name="T16" fmla="*/ 0 w 127"/>
                <a:gd name="T17" fmla="*/ 67 h 127"/>
                <a:gd name="T18" fmla="*/ 32 w 127"/>
                <a:gd name="T19" fmla="*/ 80 h 127"/>
                <a:gd name="T20" fmla="*/ 21 w 127"/>
                <a:gd name="T21" fmla="*/ 110 h 127"/>
                <a:gd name="T22" fmla="*/ 53 w 127"/>
                <a:gd name="T23" fmla="*/ 97 h 127"/>
                <a:gd name="T24" fmla="*/ 66 w 127"/>
                <a:gd name="T25" fmla="*/ 127 h 127"/>
                <a:gd name="T26" fmla="*/ 80 w 127"/>
                <a:gd name="T27" fmla="*/ 94 h 127"/>
                <a:gd name="T28" fmla="*/ 110 w 127"/>
                <a:gd name="T29" fmla="*/ 106 h 127"/>
                <a:gd name="T30" fmla="*/ 97 w 127"/>
                <a:gd name="T31" fmla="*/ 74 h 127"/>
                <a:gd name="T32" fmla="*/ 127 w 127"/>
                <a:gd name="T33" fmla="*/ 60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7" h="127">
                  <a:moveTo>
                    <a:pt x="127" y="60"/>
                  </a:moveTo>
                  <a:cubicBezTo>
                    <a:pt x="114" y="50"/>
                    <a:pt x="104" y="47"/>
                    <a:pt x="94" y="47"/>
                  </a:cubicBezTo>
                  <a:cubicBezTo>
                    <a:pt x="107" y="33"/>
                    <a:pt x="106" y="16"/>
                    <a:pt x="106" y="16"/>
                  </a:cubicBezTo>
                  <a:cubicBezTo>
                    <a:pt x="90" y="18"/>
                    <a:pt x="80" y="23"/>
                    <a:pt x="74" y="30"/>
                  </a:cubicBezTo>
                  <a:cubicBezTo>
                    <a:pt x="73" y="11"/>
                    <a:pt x="60" y="0"/>
                    <a:pt x="60" y="0"/>
                  </a:cubicBezTo>
                  <a:cubicBezTo>
                    <a:pt x="50" y="12"/>
                    <a:pt x="47" y="23"/>
                    <a:pt x="47" y="32"/>
                  </a:cubicBezTo>
                  <a:cubicBezTo>
                    <a:pt x="33" y="20"/>
                    <a:pt x="16" y="21"/>
                    <a:pt x="16" y="21"/>
                  </a:cubicBezTo>
                  <a:cubicBezTo>
                    <a:pt x="18" y="37"/>
                    <a:pt x="23" y="46"/>
                    <a:pt x="30" y="53"/>
                  </a:cubicBezTo>
                  <a:cubicBezTo>
                    <a:pt x="11" y="54"/>
                    <a:pt x="0" y="67"/>
                    <a:pt x="0" y="67"/>
                  </a:cubicBezTo>
                  <a:cubicBezTo>
                    <a:pt x="12" y="77"/>
                    <a:pt x="23" y="80"/>
                    <a:pt x="32" y="80"/>
                  </a:cubicBezTo>
                  <a:cubicBezTo>
                    <a:pt x="20" y="93"/>
                    <a:pt x="21" y="110"/>
                    <a:pt x="21" y="110"/>
                  </a:cubicBezTo>
                  <a:cubicBezTo>
                    <a:pt x="36" y="109"/>
                    <a:pt x="46" y="103"/>
                    <a:pt x="53" y="97"/>
                  </a:cubicBezTo>
                  <a:cubicBezTo>
                    <a:pt x="54" y="115"/>
                    <a:pt x="66" y="127"/>
                    <a:pt x="66" y="127"/>
                  </a:cubicBezTo>
                  <a:cubicBezTo>
                    <a:pt x="76" y="115"/>
                    <a:pt x="80" y="104"/>
                    <a:pt x="80" y="94"/>
                  </a:cubicBezTo>
                  <a:cubicBezTo>
                    <a:pt x="93" y="107"/>
                    <a:pt x="110" y="106"/>
                    <a:pt x="110" y="106"/>
                  </a:cubicBezTo>
                  <a:cubicBezTo>
                    <a:pt x="109" y="90"/>
                    <a:pt x="103" y="80"/>
                    <a:pt x="97" y="74"/>
                  </a:cubicBezTo>
                  <a:cubicBezTo>
                    <a:pt x="115" y="73"/>
                    <a:pt x="127" y="60"/>
                    <a:pt x="127" y="60"/>
                  </a:cubicBezTo>
                  <a:close/>
                </a:path>
              </a:pathLst>
            </a:custGeom>
            <a:solidFill>
              <a:srgbClr val="FF754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81" name="Oval 230"/>
            <p:cNvSpPr>
              <a:spLocks noChangeArrowheads="1"/>
            </p:cNvSpPr>
            <p:nvPr/>
          </p:nvSpPr>
          <p:spPr bwMode="auto">
            <a:xfrm>
              <a:off x="8829676" y="6015039"/>
              <a:ext cx="184150" cy="195263"/>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82" name="Oval 231"/>
            <p:cNvSpPr>
              <a:spLocks noChangeArrowheads="1"/>
            </p:cNvSpPr>
            <p:nvPr/>
          </p:nvSpPr>
          <p:spPr bwMode="auto">
            <a:xfrm>
              <a:off x="8863014" y="6051551"/>
              <a:ext cx="120650" cy="127000"/>
            </a:xfrm>
            <a:prstGeom prst="ellipse">
              <a:avLst/>
            </a:prstGeom>
            <a:solidFill>
              <a:srgbClr val="FFD01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83" name="Freeform 232"/>
            <p:cNvSpPr/>
            <p:nvPr/>
          </p:nvSpPr>
          <p:spPr bwMode="auto">
            <a:xfrm>
              <a:off x="5057776" y="6396039"/>
              <a:ext cx="300038" cy="300038"/>
            </a:xfrm>
            <a:custGeom>
              <a:avLst/>
              <a:gdLst>
                <a:gd name="T0" fmla="*/ 0 w 72"/>
                <a:gd name="T1" fmla="*/ 61 h 68"/>
                <a:gd name="T2" fmla="*/ 2 w 72"/>
                <a:gd name="T3" fmla="*/ 57 h 68"/>
                <a:gd name="T4" fmla="*/ 3 w 72"/>
                <a:gd name="T5" fmla="*/ 55 h 68"/>
                <a:gd name="T6" fmla="*/ 4 w 72"/>
                <a:gd name="T7" fmla="*/ 53 h 68"/>
                <a:gd name="T8" fmla="*/ 7 w 72"/>
                <a:gd name="T9" fmla="*/ 47 h 68"/>
                <a:gd name="T10" fmla="*/ 11 w 72"/>
                <a:gd name="T11" fmla="*/ 40 h 68"/>
                <a:gd name="T12" fmla="*/ 16 w 72"/>
                <a:gd name="T13" fmla="*/ 33 h 68"/>
                <a:gd name="T14" fmla="*/ 22 w 72"/>
                <a:gd name="T15" fmla="*/ 26 h 68"/>
                <a:gd name="T16" fmla="*/ 28 w 72"/>
                <a:gd name="T17" fmla="*/ 19 h 68"/>
                <a:gd name="T18" fmla="*/ 36 w 72"/>
                <a:gd name="T19" fmla="*/ 13 h 68"/>
                <a:gd name="T20" fmla="*/ 43 w 72"/>
                <a:gd name="T21" fmla="*/ 8 h 68"/>
                <a:gd name="T22" fmla="*/ 51 w 72"/>
                <a:gd name="T23" fmla="*/ 5 h 68"/>
                <a:gd name="T24" fmla="*/ 54 w 72"/>
                <a:gd name="T25" fmla="*/ 3 h 68"/>
                <a:gd name="T26" fmla="*/ 57 w 72"/>
                <a:gd name="T27" fmla="*/ 2 h 68"/>
                <a:gd name="T28" fmla="*/ 63 w 72"/>
                <a:gd name="T29" fmla="*/ 1 h 68"/>
                <a:gd name="T30" fmla="*/ 68 w 72"/>
                <a:gd name="T31" fmla="*/ 0 h 68"/>
                <a:gd name="T32" fmla="*/ 72 w 72"/>
                <a:gd name="T33" fmla="*/ 0 h 68"/>
                <a:gd name="T34" fmla="*/ 68 w 72"/>
                <a:gd name="T35" fmla="*/ 1 h 68"/>
                <a:gd name="T36" fmla="*/ 64 w 72"/>
                <a:gd name="T37" fmla="*/ 3 h 68"/>
                <a:gd name="T38" fmla="*/ 59 w 72"/>
                <a:gd name="T39" fmla="*/ 6 h 68"/>
                <a:gd name="T40" fmla="*/ 57 w 72"/>
                <a:gd name="T41" fmla="*/ 8 h 68"/>
                <a:gd name="T42" fmla="*/ 54 w 72"/>
                <a:gd name="T43" fmla="*/ 10 h 68"/>
                <a:gd name="T44" fmla="*/ 48 w 72"/>
                <a:gd name="T45" fmla="*/ 15 h 68"/>
                <a:gd name="T46" fmla="*/ 43 w 72"/>
                <a:gd name="T47" fmla="*/ 21 h 68"/>
                <a:gd name="T48" fmla="*/ 39 w 72"/>
                <a:gd name="T49" fmla="*/ 28 h 68"/>
                <a:gd name="T50" fmla="*/ 35 w 72"/>
                <a:gd name="T51" fmla="*/ 35 h 68"/>
                <a:gd name="T52" fmla="*/ 32 w 72"/>
                <a:gd name="T53" fmla="*/ 42 h 68"/>
                <a:gd name="T54" fmla="*/ 30 w 72"/>
                <a:gd name="T55" fmla="*/ 49 h 68"/>
                <a:gd name="T56" fmla="*/ 29 w 72"/>
                <a:gd name="T57" fmla="*/ 55 h 68"/>
                <a:gd name="T58" fmla="*/ 28 w 72"/>
                <a:gd name="T59" fmla="*/ 60 h 68"/>
                <a:gd name="T60" fmla="*/ 28 w 72"/>
                <a:gd name="T61" fmla="*/ 62 h 68"/>
                <a:gd name="T62" fmla="*/ 27 w 72"/>
                <a:gd name="T63" fmla="*/ 64 h 68"/>
                <a:gd name="T64" fmla="*/ 27 w 72"/>
                <a:gd name="T65" fmla="*/ 68 h 68"/>
                <a:gd name="T66" fmla="*/ 0 w 72"/>
                <a:gd name="T67" fmla="*/ 61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72" h="68">
                  <a:moveTo>
                    <a:pt x="0" y="61"/>
                  </a:moveTo>
                  <a:cubicBezTo>
                    <a:pt x="0" y="61"/>
                    <a:pt x="1" y="60"/>
                    <a:pt x="2" y="57"/>
                  </a:cubicBezTo>
                  <a:cubicBezTo>
                    <a:pt x="2" y="57"/>
                    <a:pt x="3" y="56"/>
                    <a:pt x="3" y="55"/>
                  </a:cubicBezTo>
                  <a:cubicBezTo>
                    <a:pt x="3" y="54"/>
                    <a:pt x="4" y="54"/>
                    <a:pt x="4" y="53"/>
                  </a:cubicBezTo>
                  <a:cubicBezTo>
                    <a:pt x="5" y="51"/>
                    <a:pt x="6" y="49"/>
                    <a:pt x="7" y="47"/>
                  </a:cubicBezTo>
                  <a:cubicBezTo>
                    <a:pt x="8" y="45"/>
                    <a:pt x="10" y="42"/>
                    <a:pt x="11" y="40"/>
                  </a:cubicBezTo>
                  <a:cubicBezTo>
                    <a:pt x="12" y="38"/>
                    <a:pt x="14" y="35"/>
                    <a:pt x="16" y="33"/>
                  </a:cubicBezTo>
                  <a:cubicBezTo>
                    <a:pt x="18" y="31"/>
                    <a:pt x="20" y="28"/>
                    <a:pt x="22" y="26"/>
                  </a:cubicBezTo>
                  <a:cubicBezTo>
                    <a:pt x="24" y="23"/>
                    <a:pt x="26" y="21"/>
                    <a:pt x="28" y="19"/>
                  </a:cubicBezTo>
                  <a:cubicBezTo>
                    <a:pt x="31" y="17"/>
                    <a:pt x="33" y="15"/>
                    <a:pt x="36" y="13"/>
                  </a:cubicBezTo>
                  <a:cubicBezTo>
                    <a:pt x="38" y="11"/>
                    <a:pt x="41" y="10"/>
                    <a:pt x="43" y="8"/>
                  </a:cubicBezTo>
                  <a:cubicBezTo>
                    <a:pt x="46" y="7"/>
                    <a:pt x="48" y="6"/>
                    <a:pt x="51" y="5"/>
                  </a:cubicBezTo>
                  <a:cubicBezTo>
                    <a:pt x="52" y="4"/>
                    <a:pt x="53" y="4"/>
                    <a:pt x="54" y="3"/>
                  </a:cubicBezTo>
                  <a:cubicBezTo>
                    <a:pt x="55" y="3"/>
                    <a:pt x="56" y="3"/>
                    <a:pt x="57" y="2"/>
                  </a:cubicBezTo>
                  <a:cubicBezTo>
                    <a:pt x="60" y="2"/>
                    <a:pt x="62" y="1"/>
                    <a:pt x="63" y="1"/>
                  </a:cubicBezTo>
                  <a:cubicBezTo>
                    <a:pt x="65" y="1"/>
                    <a:pt x="67" y="0"/>
                    <a:pt x="68" y="0"/>
                  </a:cubicBezTo>
                  <a:cubicBezTo>
                    <a:pt x="70" y="0"/>
                    <a:pt x="72" y="0"/>
                    <a:pt x="72" y="0"/>
                  </a:cubicBezTo>
                  <a:cubicBezTo>
                    <a:pt x="72" y="0"/>
                    <a:pt x="71" y="0"/>
                    <a:pt x="68" y="1"/>
                  </a:cubicBezTo>
                  <a:cubicBezTo>
                    <a:pt x="67" y="2"/>
                    <a:pt x="66" y="2"/>
                    <a:pt x="64" y="3"/>
                  </a:cubicBezTo>
                  <a:cubicBezTo>
                    <a:pt x="63" y="4"/>
                    <a:pt x="61" y="5"/>
                    <a:pt x="59" y="6"/>
                  </a:cubicBezTo>
                  <a:cubicBezTo>
                    <a:pt x="58" y="7"/>
                    <a:pt x="57" y="7"/>
                    <a:pt x="57" y="8"/>
                  </a:cubicBezTo>
                  <a:cubicBezTo>
                    <a:pt x="56" y="9"/>
                    <a:pt x="55" y="10"/>
                    <a:pt x="54" y="10"/>
                  </a:cubicBezTo>
                  <a:cubicBezTo>
                    <a:pt x="52" y="12"/>
                    <a:pt x="50" y="14"/>
                    <a:pt x="48" y="15"/>
                  </a:cubicBezTo>
                  <a:cubicBezTo>
                    <a:pt x="47" y="17"/>
                    <a:pt x="45" y="19"/>
                    <a:pt x="43" y="21"/>
                  </a:cubicBezTo>
                  <a:cubicBezTo>
                    <a:pt x="42" y="23"/>
                    <a:pt x="40" y="26"/>
                    <a:pt x="39" y="28"/>
                  </a:cubicBezTo>
                  <a:cubicBezTo>
                    <a:pt x="38" y="30"/>
                    <a:pt x="36" y="32"/>
                    <a:pt x="35" y="35"/>
                  </a:cubicBezTo>
                  <a:cubicBezTo>
                    <a:pt x="34" y="37"/>
                    <a:pt x="33" y="40"/>
                    <a:pt x="32" y="42"/>
                  </a:cubicBezTo>
                  <a:cubicBezTo>
                    <a:pt x="31" y="44"/>
                    <a:pt x="31" y="46"/>
                    <a:pt x="30" y="49"/>
                  </a:cubicBezTo>
                  <a:cubicBezTo>
                    <a:pt x="30" y="51"/>
                    <a:pt x="29" y="53"/>
                    <a:pt x="29" y="55"/>
                  </a:cubicBezTo>
                  <a:cubicBezTo>
                    <a:pt x="28" y="57"/>
                    <a:pt x="28" y="58"/>
                    <a:pt x="28" y="60"/>
                  </a:cubicBezTo>
                  <a:cubicBezTo>
                    <a:pt x="28" y="61"/>
                    <a:pt x="28" y="61"/>
                    <a:pt x="28" y="62"/>
                  </a:cubicBezTo>
                  <a:cubicBezTo>
                    <a:pt x="27" y="63"/>
                    <a:pt x="27" y="63"/>
                    <a:pt x="27" y="64"/>
                  </a:cubicBezTo>
                  <a:cubicBezTo>
                    <a:pt x="27" y="67"/>
                    <a:pt x="27" y="68"/>
                    <a:pt x="27" y="68"/>
                  </a:cubicBezTo>
                  <a:lnTo>
                    <a:pt x="0" y="61"/>
                  </a:lnTo>
                  <a:close/>
                </a:path>
              </a:pathLst>
            </a:custGeom>
            <a:solidFill>
              <a:srgbClr val="72BE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84" name="Freeform 233"/>
            <p:cNvSpPr/>
            <p:nvPr/>
          </p:nvSpPr>
          <p:spPr bwMode="auto">
            <a:xfrm>
              <a:off x="4878388" y="6396039"/>
              <a:ext cx="295275" cy="300038"/>
            </a:xfrm>
            <a:custGeom>
              <a:avLst/>
              <a:gdLst>
                <a:gd name="T0" fmla="*/ 45 w 71"/>
                <a:gd name="T1" fmla="*/ 68 h 68"/>
                <a:gd name="T2" fmla="*/ 44 w 71"/>
                <a:gd name="T3" fmla="*/ 64 h 68"/>
                <a:gd name="T4" fmla="*/ 44 w 71"/>
                <a:gd name="T5" fmla="*/ 62 h 68"/>
                <a:gd name="T6" fmla="*/ 44 w 71"/>
                <a:gd name="T7" fmla="*/ 60 h 68"/>
                <a:gd name="T8" fmla="*/ 43 w 71"/>
                <a:gd name="T9" fmla="*/ 55 h 68"/>
                <a:gd name="T10" fmla="*/ 42 w 71"/>
                <a:gd name="T11" fmla="*/ 49 h 68"/>
                <a:gd name="T12" fmla="*/ 39 w 71"/>
                <a:gd name="T13" fmla="*/ 42 h 68"/>
                <a:gd name="T14" fmla="*/ 37 w 71"/>
                <a:gd name="T15" fmla="*/ 35 h 68"/>
                <a:gd name="T16" fmla="*/ 33 w 71"/>
                <a:gd name="T17" fmla="*/ 28 h 68"/>
                <a:gd name="T18" fmla="*/ 28 w 71"/>
                <a:gd name="T19" fmla="*/ 21 h 68"/>
                <a:gd name="T20" fmla="*/ 23 w 71"/>
                <a:gd name="T21" fmla="*/ 15 h 68"/>
                <a:gd name="T22" fmla="*/ 18 w 71"/>
                <a:gd name="T23" fmla="*/ 10 h 68"/>
                <a:gd name="T24" fmla="*/ 15 w 71"/>
                <a:gd name="T25" fmla="*/ 8 h 68"/>
                <a:gd name="T26" fmla="*/ 12 w 71"/>
                <a:gd name="T27" fmla="*/ 6 h 68"/>
                <a:gd name="T28" fmla="*/ 7 w 71"/>
                <a:gd name="T29" fmla="*/ 3 h 68"/>
                <a:gd name="T30" fmla="*/ 3 w 71"/>
                <a:gd name="T31" fmla="*/ 1 h 68"/>
                <a:gd name="T32" fmla="*/ 0 w 71"/>
                <a:gd name="T33" fmla="*/ 0 h 68"/>
                <a:gd name="T34" fmla="*/ 4 w 71"/>
                <a:gd name="T35" fmla="*/ 0 h 68"/>
                <a:gd name="T36" fmla="*/ 8 w 71"/>
                <a:gd name="T37" fmla="*/ 1 h 68"/>
                <a:gd name="T38" fmla="*/ 14 w 71"/>
                <a:gd name="T39" fmla="*/ 2 h 68"/>
                <a:gd name="T40" fmla="*/ 18 w 71"/>
                <a:gd name="T41" fmla="*/ 3 h 68"/>
                <a:gd name="T42" fmla="*/ 21 w 71"/>
                <a:gd name="T43" fmla="*/ 5 h 68"/>
                <a:gd name="T44" fmla="*/ 29 w 71"/>
                <a:gd name="T45" fmla="*/ 8 h 68"/>
                <a:gd name="T46" fmla="*/ 36 w 71"/>
                <a:gd name="T47" fmla="*/ 13 h 68"/>
                <a:gd name="T48" fmla="*/ 43 w 71"/>
                <a:gd name="T49" fmla="*/ 19 h 68"/>
                <a:gd name="T50" fmla="*/ 50 w 71"/>
                <a:gd name="T51" fmla="*/ 26 h 68"/>
                <a:gd name="T52" fmla="*/ 56 w 71"/>
                <a:gd name="T53" fmla="*/ 33 h 68"/>
                <a:gd name="T54" fmla="*/ 61 w 71"/>
                <a:gd name="T55" fmla="*/ 40 h 68"/>
                <a:gd name="T56" fmla="*/ 64 w 71"/>
                <a:gd name="T57" fmla="*/ 47 h 68"/>
                <a:gd name="T58" fmla="*/ 68 w 71"/>
                <a:gd name="T59" fmla="*/ 53 h 68"/>
                <a:gd name="T60" fmla="*/ 69 w 71"/>
                <a:gd name="T61" fmla="*/ 55 h 68"/>
                <a:gd name="T62" fmla="*/ 70 w 71"/>
                <a:gd name="T63" fmla="*/ 57 h 68"/>
                <a:gd name="T64" fmla="*/ 71 w 71"/>
                <a:gd name="T65" fmla="*/ 61 h 68"/>
                <a:gd name="T66" fmla="*/ 45 w 71"/>
                <a:gd name="T67" fmla="*/ 68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71" h="68">
                  <a:moveTo>
                    <a:pt x="45" y="68"/>
                  </a:moveTo>
                  <a:cubicBezTo>
                    <a:pt x="45" y="68"/>
                    <a:pt x="45" y="67"/>
                    <a:pt x="44" y="64"/>
                  </a:cubicBezTo>
                  <a:cubicBezTo>
                    <a:pt x="44" y="63"/>
                    <a:pt x="44" y="63"/>
                    <a:pt x="44" y="62"/>
                  </a:cubicBezTo>
                  <a:cubicBezTo>
                    <a:pt x="44" y="61"/>
                    <a:pt x="44" y="61"/>
                    <a:pt x="44" y="60"/>
                  </a:cubicBezTo>
                  <a:cubicBezTo>
                    <a:pt x="44" y="58"/>
                    <a:pt x="43" y="57"/>
                    <a:pt x="43" y="55"/>
                  </a:cubicBezTo>
                  <a:cubicBezTo>
                    <a:pt x="43" y="53"/>
                    <a:pt x="42" y="51"/>
                    <a:pt x="42" y="49"/>
                  </a:cubicBezTo>
                  <a:cubicBezTo>
                    <a:pt x="41" y="46"/>
                    <a:pt x="40" y="44"/>
                    <a:pt x="39" y="42"/>
                  </a:cubicBezTo>
                  <a:cubicBezTo>
                    <a:pt x="39" y="40"/>
                    <a:pt x="38" y="37"/>
                    <a:pt x="37" y="35"/>
                  </a:cubicBezTo>
                  <a:cubicBezTo>
                    <a:pt x="35" y="32"/>
                    <a:pt x="34" y="30"/>
                    <a:pt x="33" y="28"/>
                  </a:cubicBezTo>
                  <a:cubicBezTo>
                    <a:pt x="31" y="26"/>
                    <a:pt x="30" y="23"/>
                    <a:pt x="28" y="21"/>
                  </a:cubicBezTo>
                  <a:cubicBezTo>
                    <a:pt x="27" y="19"/>
                    <a:pt x="25" y="17"/>
                    <a:pt x="23" y="15"/>
                  </a:cubicBezTo>
                  <a:cubicBezTo>
                    <a:pt x="21" y="14"/>
                    <a:pt x="20" y="12"/>
                    <a:pt x="18" y="10"/>
                  </a:cubicBezTo>
                  <a:cubicBezTo>
                    <a:pt x="17" y="10"/>
                    <a:pt x="16" y="9"/>
                    <a:pt x="15" y="8"/>
                  </a:cubicBezTo>
                  <a:cubicBezTo>
                    <a:pt x="14" y="7"/>
                    <a:pt x="13" y="7"/>
                    <a:pt x="12" y="6"/>
                  </a:cubicBezTo>
                  <a:cubicBezTo>
                    <a:pt x="11" y="5"/>
                    <a:pt x="9" y="4"/>
                    <a:pt x="7" y="3"/>
                  </a:cubicBezTo>
                  <a:cubicBezTo>
                    <a:pt x="6" y="2"/>
                    <a:pt x="5" y="2"/>
                    <a:pt x="3" y="1"/>
                  </a:cubicBezTo>
                  <a:cubicBezTo>
                    <a:pt x="1" y="0"/>
                    <a:pt x="0" y="0"/>
                    <a:pt x="0" y="0"/>
                  </a:cubicBezTo>
                  <a:cubicBezTo>
                    <a:pt x="0" y="0"/>
                    <a:pt x="1" y="0"/>
                    <a:pt x="4" y="0"/>
                  </a:cubicBezTo>
                  <a:cubicBezTo>
                    <a:pt x="5" y="0"/>
                    <a:pt x="7" y="1"/>
                    <a:pt x="8" y="1"/>
                  </a:cubicBezTo>
                  <a:cubicBezTo>
                    <a:pt x="10" y="1"/>
                    <a:pt x="12" y="2"/>
                    <a:pt x="14" y="2"/>
                  </a:cubicBezTo>
                  <a:cubicBezTo>
                    <a:pt x="15" y="3"/>
                    <a:pt x="16" y="3"/>
                    <a:pt x="18" y="3"/>
                  </a:cubicBezTo>
                  <a:cubicBezTo>
                    <a:pt x="19" y="4"/>
                    <a:pt x="20" y="4"/>
                    <a:pt x="21" y="5"/>
                  </a:cubicBezTo>
                  <a:cubicBezTo>
                    <a:pt x="24" y="6"/>
                    <a:pt x="26" y="7"/>
                    <a:pt x="29" y="8"/>
                  </a:cubicBezTo>
                  <a:cubicBezTo>
                    <a:pt x="31" y="10"/>
                    <a:pt x="34" y="11"/>
                    <a:pt x="36" y="13"/>
                  </a:cubicBezTo>
                  <a:cubicBezTo>
                    <a:pt x="39" y="15"/>
                    <a:pt x="41" y="17"/>
                    <a:pt x="43" y="19"/>
                  </a:cubicBezTo>
                  <a:cubicBezTo>
                    <a:pt x="46" y="21"/>
                    <a:pt x="48" y="23"/>
                    <a:pt x="50" y="26"/>
                  </a:cubicBezTo>
                  <a:cubicBezTo>
                    <a:pt x="52" y="28"/>
                    <a:pt x="54" y="31"/>
                    <a:pt x="56" y="33"/>
                  </a:cubicBezTo>
                  <a:cubicBezTo>
                    <a:pt x="57" y="35"/>
                    <a:pt x="59" y="38"/>
                    <a:pt x="61" y="40"/>
                  </a:cubicBezTo>
                  <a:cubicBezTo>
                    <a:pt x="62" y="42"/>
                    <a:pt x="63" y="45"/>
                    <a:pt x="64" y="47"/>
                  </a:cubicBezTo>
                  <a:cubicBezTo>
                    <a:pt x="66" y="49"/>
                    <a:pt x="67" y="51"/>
                    <a:pt x="68" y="53"/>
                  </a:cubicBezTo>
                  <a:cubicBezTo>
                    <a:pt x="68" y="54"/>
                    <a:pt x="68" y="54"/>
                    <a:pt x="69" y="55"/>
                  </a:cubicBezTo>
                  <a:cubicBezTo>
                    <a:pt x="69" y="56"/>
                    <a:pt x="69" y="57"/>
                    <a:pt x="70" y="57"/>
                  </a:cubicBezTo>
                  <a:cubicBezTo>
                    <a:pt x="71" y="60"/>
                    <a:pt x="71" y="61"/>
                    <a:pt x="71" y="61"/>
                  </a:cubicBezTo>
                  <a:lnTo>
                    <a:pt x="45" y="68"/>
                  </a:lnTo>
                  <a:close/>
                </a:path>
              </a:pathLst>
            </a:custGeom>
            <a:solidFill>
              <a:srgbClr val="72BE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85" name="Freeform 234"/>
            <p:cNvSpPr/>
            <p:nvPr/>
          </p:nvSpPr>
          <p:spPr bwMode="auto">
            <a:xfrm>
              <a:off x="5057776" y="6354764"/>
              <a:ext cx="111125" cy="344488"/>
            </a:xfrm>
            <a:custGeom>
              <a:avLst/>
              <a:gdLst>
                <a:gd name="T0" fmla="*/ 0 w 27"/>
                <a:gd name="T1" fmla="*/ 78 h 78"/>
                <a:gd name="T2" fmla="*/ 0 w 27"/>
                <a:gd name="T3" fmla="*/ 74 h 78"/>
                <a:gd name="T4" fmla="*/ 1 w 27"/>
                <a:gd name="T5" fmla="*/ 64 h 78"/>
                <a:gd name="T6" fmla="*/ 6 w 27"/>
                <a:gd name="T7" fmla="*/ 36 h 78"/>
                <a:gd name="T8" fmla="*/ 10 w 27"/>
                <a:gd name="T9" fmla="*/ 22 h 78"/>
                <a:gd name="T10" fmla="*/ 13 w 27"/>
                <a:gd name="T11" fmla="*/ 15 h 78"/>
                <a:gd name="T12" fmla="*/ 16 w 27"/>
                <a:gd name="T13" fmla="*/ 10 h 78"/>
                <a:gd name="T14" fmla="*/ 19 w 27"/>
                <a:gd name="T15" fmla="*/ 6 h 78"/>
                <a:gd name="T16" fmla="*/ 22 w 27"/>
                <a:gd name="T17" fmla="*/ 3 h 78"/>
                <a:gd name="T18" fmla="*/ 24 w 27"/>
                <a:gd name="T19" fmla="*/ 0 h 78"/>
                <a:gd name="T20" fmla="*/ 23 w 27"/>
                <a:gd name="T21" fmla="*/ 3 h 78"/>
                <a:gd name="T22" fmla="*/ 21 w 27"/>
                <a:gd name="T23" fmla="*/ 7 h 78"/>
                <a:gd name="T24" fmla="*/ 20 w 27"/>
                <a:gd name="T25" fmla="*/ 11 h 78"/>
                <a:gd name="T26" fmla="*/ 19 w 27"/>
                <a:gd name="T27" fmla="*/ 17 h 78"/>
                <a:gd name="T28" fmla="*/ 19 w 27"/>
                <a:gd name="T29" fmla="*/ 24 h 78"/>
                <a:gd name="T30" fmla="*/ 19 w 27"/>
                <a:gd name="T31" fmla="*/ 37 h 78"/>
                <a:gd name="T32" fmla="*/ 24 w 27"/>
                <a:gd name="T33" fmla="*/ 63 h 78"/>
                <a:gd name="T34" fmla="*/ 26 w 27"/>
                <a:gd name="T35" fmla="*/ 71 h 78"/>
                <a:gd name="T36" fmla="*/ 27 w 27"/>
                <a:gd name="T37" fmla="*/ 74 h 78"/>
                <a:gd name="T38" fmla="*/ 0 w 27"/>
                <a:gd name="T39" fmla="*/ 7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7" h="78">
                  <a:moveTo>
                    <a:pt x="0" y="78"/>
                  </a:moveTo>
                  <a:cubicBezTo>
                    <a:pt x="0" y="78"/>
                    <a:pt x="0" y="76"/>
                    <a:pt x="0" y="74"/>
                  </a:cubicBezTo>
                  <a:cubicBezTo>
                    <a:pt x="0" y="72"/>
                    <a:pt x="0" y="68"/>
                    <a:pt x="1" y="64"/>
                  </a:cubicBezTo>
                  <a:cubicBezTo>
                    <a:pt x="2" y="57"/>
                    <a:pt x="3" y="46"/>
                    <a:pt x="6" y="36"/>
                  </a:cubicBezTo>
                  <a:cubicBezTo>
                    <a:pt x="7" y="31"/>
                    <a:pt x="8" y="26"/>
                    <a:pt x="10" y="22"/>
                  </a:cubicBezTo>
                  <a:cubicBezTo>
                    <a:pt x="11" y="20"/>
                    <a:pt x="12" y="17"/>
                    <a:pt x="13" y="15"/>
                  </a:cubicBezTo>
                  <a:cubicBezTo>
                    <a:pt x="14" y="13"/>
                    <a:pt x="15" y="11"/>
                    <a:pt x="16" y="10"/>
                  </a:cubicBezTo>
                  <a:cubicBezTo>
                    <a:pt x="17" y="8"/>
                    <a:pt x="18" y="7"/>
                    <a:pt x="19" y="6"/>
                  </a:cubicBezTo>
                  <a:cubicBezTo>
                    <a:pt x="20" y="4"/>
                    <a:pt x="21" y="3"/>
                    <a:pt x="22" y="3"/>
                  </a:cubicBezTo>
                  <a:cubicBezTo>
                    <a:pt x="23" y="1"/>
                    <a:pt x="24" y="0"/>
                    <a:pt x="24" y="0"/>
                  </a:cubicBezTo>
                  <a:cubicBezTo>
                    <a:pt x="24" y="0"/>
                    <a:pt x="24" y="1"/>
                    <a:pt x="23" y="3"/>
                  </a:cubicBezTo>
                  <a:cubicBezTo>
                    <a:pt x="22" y="4"/>
                    <a:pt x="22" y="5"/>
                    <a:pt x="21" y="7"/>
                  </a:cubicBezTo>
                  <a:cubicBezTo>
                    <a:pt x="21" y="8"/>
                    <a:pt x="20" y="10"/>
                    <a:pt x="20" y="11"/>
                  </a:cubicBezTo>
                  <a:cubicBezTo>
                    <a:pt x="20" y="13"/>
                    <a:pt x="19" y="15"/>
                    <a:pt x="19" y="17"/>
                  </a:cubicBezTo>
                  <a:cubicBezTo>
                    <a:pt x="19" y="19"/>
                    <a:pt x="19" y="21"/>
                    <a:pt x="19" y="24"/>
                  </a:cubicBezTo>
                  <a:cubicBezTo>
                    <a:pt x="19" y="28"/>
                    <a:pt x="19" y="33"/>
                    <a:pt x="19" y="37"/>
                  </a:cubicBezTo>
                  <a:cubicBezTo>
                    <a:pt x="20" y="47"/>
                    <a:pt x="22" y="56"/>
                    <a:pt x="24" y="63"/>
                  </a:cubicBezTo>
                  <a:cubicBezTo>
                    <a:pt x="25" y="67"/>
                    <a:pt x="25" y="69"/>
                    <a:pt x="26" y="71"/>
                  </a:cubicBezTo>
                  <a:cubicBezTo>
                    <a:pt x="27" y="73"/>
                    <a:pt x="27" y="74"/>
                    <a:pt x="27" y="74"/>
                  </a:cubicBezTo>
                  <a:lnTo>
                    <a:pt x="0" y="78"/>
                  </a:lnTo>
                  <a:close/>
                </a:path>
              </a:pathLst>
            </a:custGeom>
            <a:solidFill>
              <a:srgbClr val="72BE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86" name="Freeform 235"/>
            <p:cNvSpPr/>
            <p:nvPr/>
          </p:nvSpPr>
          <p:spPr bwMode="auto">
            <a:xfrm>
              <a:off x="4965701" y="6073776"/>
              <a:ext cx="382588" cy="404813"/>
            </a:xfrm>
            <a:custGeom>
              <a:avLst/>
              <a:gdLst>
                <a:gd name="T0" fmla="*/ 92 w 92"/>
                <a:gd name="T1" fmla="*/ 44 h 92"/>
                <a:gd name="T2" fmla="*/ 69 w 92"/>
                <a:gd name="T3" fmla="*/ 34 h 92"/>
                <a:gd name="T4" fmla="*/ 77 w 92"/>
                <a:gd name="T5" fmla="*/ 12 h 92"/>
                <a:gd name="T6" fmla="*/ 53 w 92"/>
                <a:gd name="T7" fmla="*/ 22 h 92"/>
                <a:gd name="T8" fmla="*/ 43 w 92"/>
                <a:gd name="T9" fmla="*/ 0 h 92"/>
                <a:gd name="T10" fmla="*/ 34 w 92"/>
                <a:gd name="T11" fmla="*/ 23 h 92"/>
                <a:gd name="T12" fmla="*/ 11 w 92"/>
                <a:gd name="T13" fmla="*/ 15 h 92"/>
                <a:gd name="T14" fmla="*/ 21 w 92"/>
                <a:gd name="T15" fmla="*/ 38 h 92"/>
                <a:gd name="T16" fmla="*/ 0 w 92"/>
                <a:gd name="T17" fmla="*/ 48 h 92"/>
                <a:gd name="T18" fmla="*/ 23 w 92"/>
                <a:gd name="T19" fmla="*/ 58 h 92"/>
                <a:gd name="T20" fmla="*/ 15 w 92"/>
                <a:gd name="T21" fmla="*/ 80 h 92"/>
                <a:gd name="T22" fmla="*/ 38 w 92"/>
                <a:gd name="T23" fmla="*/ 71 h 92"/>
                <a:gd name="T24" fmla="*/ 48 w 92"/>
                <a:gd name="T25" fmla="*/ 92 h 92"/>
                <a:gd name="T26" fmla="*/ 58 w 92"/>
                <a:gd name="T27" fmla="*/ 69 h 92"/>
                <a:gd name="T28" fmla="*/ 80 w 92"/>
                <a:gd name="T29" fmla="*/ 77 h 92"/>
                <a:gd name="T30" fmla="*/ 70 w 92"/>
                <a:gd name="T31" fmla="*/ 54 h 92"/>
                <a:gd name="T32" fmla="*/ 92 w 92"/>
                <a:gd name="T33" fmla="*/ 44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2" h="92">
                  <a:moveTo>
                    <a:pt x="92" y="44"/>
                  </a:moveTo>
                  <a:cubicBezTo>
                    <a:pt x="83" y="36"/>
                    <a:pt x="75" y="34"/>
                    <a:pt x="69" y="34"/>
                  </a:cubicBezTo>
                  <a:cubicBezTo>
                    <a:pt x="77" y="24"/>
                    <a:pt x="77" y="12"/>
                    <a:pt x="77" y="12"/>
                  </a:cubicBezTo>
                  <a:cubicBezTo>
                    <a:pt x="65" y="13"/>
                    <a:pt x="58" y="17"/>
                    <a:pt x="53" y="22"/>
                  </a:cubicBezTo>
                  <a:cubicBezTo>
                    <a:pt x="53" y="8"/>
                    <a:pt x="43" y="0"/>
                    <a:pt x="43" y="0"/>
                  </a:cubicBezTo>
                  <a:cubicBezTo>
                    <a:pt x="36" y="9"/>
                    <a:pt x="34" y="17"/>
                    <a:pt x="34" y="23"/>
                  </a:cubicBezTo>
                  <a:cubicBezTo>
                    <a:pt x="24" y="15"/>
                    <a:pt x="11" y="15"/>
                    <a:pt x="11" y="15"/>
                  </a:cubicBezTo>
                  <a:cubicBezTo>
                    <a:pt x="13" y="27"/>
                    <a:pt x="16" y="34"/>
                    <a:pt x="21" y="38"/>
                  </a:cubicBezTo>
                  <a:cubicBezTo>
                    <a:pt x="8" y="39"/>
                    <a:pt x="0" y="48"/>
                    <a:pt x="0" y="48"/>
                  </a:cubicBezTo>
                  <a:cubicBezTo>
                    <a:pt x="8" y="56"/>
                    <a:pt x="16" y="58"/>
                    <a:pt x="23" y="58"/>
                  </a:cubicBezTo>
                  <a:cubicBezTo>
                    <a:pt x="14" y="68"/>
                    <a:pt x="15" y="80"/>
                    <a:pt x="15" y="80"/>
                  </a:cubicBezTo>
                  <a:cubicBezTo>
                    <a:pt x="26" y="79"/>
                    <a:pt x="33" y="75"/>
                    <a:pt x="38" y="71"/>
                  </a:cubicBezTo>
                  <a:cubicBezTo>
                    <a:pt x="39" y="84"/>
                    <a:pt x="48" y="92"/>
                    <a:pt x="48" y="92"/>
                  </a:cubicBezTo>
                  <a:cubicBezTo>
                    <a:pt x="55" y="84"/>
                    <a:pt x="58" y="76"/>
                    <a:pt x="58" y="69"/>
                  </a:cubicBezTo>
                  <a:cubicBezTo>
                    <a:pt x="68" y="78"/>
                    <a:pt x="80" y="77"/>
                    <a:pt x="80" y="77"/>
                  </a:cubicBezTo>
                  <a:cubicBezTo>
                    <a:pt x="79" y="66"/>
                    <a:pt x="75" y="58"/>
                    <a:pt x="70" y="54"/>
                  </a:cubicBezTo>
                  <a:cubicBezTo>
                    <a:pt x="84" y="53"/>
                    <a:pt x="92" y="44"/>
                    <a:pt x="92" y="44"/>
                  </a:cubicBezTo>
                  <a:close/>
                </a:path>
              </a:pathLst>
            </a:custGeom>
            <a:solidFill>
              <a:srgbClr val="FF754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87" name="Oval 236"/>
            <p:cNvSpPr>
              <a:spLocks noChangeArrowheads="1"/>
            </p:cNvSpPr>
            <p:nvPr/>
          </p:nvSpPr>
          <p:spPr bwMode="auto">
            <a:xfrm>
              <a:off x="5091113" y="6205539"/>
              <a:ext cx="133350" cy="141288"/>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88" name="Oval 237"/>
            <p:cNvSpPr>
              <a:spLocks noChangeArrowheads="1"/>
            </p:cNvSpPr>
            <p:nvPr/>
          </p:nvSpPr>
          <p:spPr bwMode="auto">
            <a:xfrm>
              <a:off x="5111751" y="6232526"/>
              <a:ext cx="87313" cy="92075"/>
            </a:xfrm>
            <a:prstGeom prst="ellipse">
              <a:avLst/>
            </a:prstGeom>
            <a:solidFill>
              <a:srgbClr val="FFD01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89" name="Freeform 238"/>
            <p:cNvSpPr/>
            <p:nvPr/>
          </p:nvSpPr>
          <p:spPr bwMode="auto">
            <a:xfrm>
              <a:off x="2243138" y="6188076"/>
              <a:ext cx="446088" cy="550863"/>
            </a:xfrm>
            <a:custGeom>
              <a:avLst/>
              <a:gdLst>
                <a:gd name="T0" fmla="*/ 0 w 107"/>
                <a:gd name="T1" fmla="*/ 123 h 125"/>
                <a:gd name="T2" fmla="*/ 0 w 107"/>
                <a:gd name="T3" fmla="*/ 121 h 125"/>
                <a:gd name="T4" fmla="*/ 1 w 107"/>
                <a:gd name="T5" fmla="*/ 115 h 125"/>
                <a:gd name="T6" fmla="*/ 7 w 107"/>
                <a:gd name="T7" fmla="*/ 96 h 125"/>
                <a:gd name="T8" fmla="*/ 18 w 107"/>
                <a:gd name="T9" fmla="*/ 70 h 125"/>
                <a:gd name="T10" fmla="*/ 25 w 107"/>
                <a:gd name="T11" fmla="*/ 56 h 125"/>
                <a:gd name="T12" fmla="*/ 35 w 107"/>
                <a:gd name="T13" fmla="*/ 42 h 125"/>
                <a:gd name="T14" fmla="*/ 46 w 107"/>
                <a:gd name="T15" fmla="*/ 30 h 125"/>
                <a:gd name="T16" fmla="*/ 58 w 107"/>
                <a:gd name="T17" fmla="*/ 20 h 125"/>
                <a:gd name="T18" fmla="*/ 64 w 107"/>
                <a:gd name="T19" fmla="*/ 16 h 125"/>
                <a:gd name="T20" fmla="*/ 70 w 107"/>
                <a:gd name="T21" fmla="*/ 12 h 125"/>
                <a:gd name="T22" fmla="*/ 82 w 107"/>
                <a:gd name="T23" fmla="*/ 7 h 125"/>
                <a:gd name="T24" fmla="*/ 92 w 107"/>
                <a:gd name="T25" fmla="*/ 4 h 125"/>
                <a:gd name="T26" fmla="*/ 100 w 107"/>
                <a:gd name="T27" fmla="*/ 2 h 125"/>
                <a:gd name="T28" fmla="*/ 107 w 107"/>
                <a:gd name="T29" fmla="*/ 0 h 125"/>
                <a:gd name="T30" fmla="*/ 100 w 107"/>
                <a:gd name="T31" fmla="*/ 3 h 125"/>
                <a:gd name="T32" fmla="*/ 93 w 107"/>
                <a:gd name="T33" fmla="*/ 6 h 125"/>
                <a:gd name="T34" fmla="*/ 84 w 107"/>
                <a:gd name="T35" fmla="*/ 11 h 125"/>
                <a:gd name="T36" fmla="*/ 74 w 107"/>
                <a:gd name="T37" fmla="*/ 18 h 125"/>
                <a:gd name="T38" fmla="*/ 69 w 107"/>
                <a:gd name="T39" fmla="*/ 22 h 125"/>
                <a:gd name="T40" fmla="*/ 64 w 107"/>
                <a:gd name="T41" fmla="*/ 27 h 125"/>
                <a:gd name="T42" fmla="*/ 54 w 107"/>
                <a:gd name="T43" fmla="*/ 38 h 125"/>
                <a:gd name="T44" fmla="*/ 47 w 107"/>
                <a:gd name="T45" fmla="*/ 50 h 125"/>
                <a:gd name="T46" fmla="*/ 30 w 107"/>
                <a:gd name="T47" fmla="*/ 101 h 125"/>
                <a:gd name="T48" fmla="*/ 28 w 107"/>
                <a:gd name="T49" fmla="*/ 119 h 125"/>
                <a:gd name="T50" fmla="*/ 28 w 107"/>
                <a:gd name="T51" fmla="*/ 123 h 125"/>
                <a:gd name="T52" fmla="*/ 28 w 107"/>
                <a:gd name="T53" fmla="*/ 125 h 125"/>
                <a:gd name="T54" fmla="*/ 0 w 107"/>
                <a:gd name="T55" fmla="*/ 123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07" h="125">
                  <a:moveTo>
                    <a:pt x="0" y="123"/>
                  </a:moveTo>
                  <a:cubicBezTo>
                    <a:pt x="0" y="123"/>
                    <a:pt x="0" y="122"/>
                    <a:pt x="0" y="121"/>
                  </a:cubicBezTo>
                  <a:cubicBezTo>
                    <a:pt x="0" y="119"/>
                    <a:pt x="1" y="117"/>
                    <a:pt x="1" y="115"/>
                  </a:cubicBezTo>
                  <a:cubicBezTo>
                    <a:pt x="2" y="110"/>
                    <a:pt x="4" y="103"/>
                    <a:pt x="7" y="96"/>
                  </a:cubicBezTo>
                  <a:cubicBezTo>
                    <a:pt x="9" y="88"/>
                    <a:pt x="13" y="79"/>
                    <a:pt x="18" y="70"/>
                  </a:cubicBezTo>
                  <a:cubicBezTo>
                    <a:pt x="20" y="65"/>
                    <a:pt x="23" y="60"/>
                    <a:pt x="25" y="56"/>
                  </a:cubicBezTo>
                  <a:cubicBezTo>
                    <a:pt x="28" y="51"/>
                    <a:pt x="31" y="47"/>
                    <a:pt x="35" y="42"/>
                  </a:cubicBezTo>
                  <a:cubicBezTo>
                    <a:pt x="38" y="38"/>
                    <a:pt x="42" y="34"/>
                    <a:pt x="46" y="30"/>
                  </a:cubicBezTo>
                  <a:cubicBezTo>
                    <a:pt x="50" y="27"/>
                    <a:pt x="54" y="23"/>
                    <a:pt x="58" y="20"/>
                  </a:cubicBezTo>
                  <a:cubicBezTo>
                    <a:pt x="60" y="19"/>
                    <a:pt x="62" y="17"/>
                    <a:pt x="64" y="16"/>
                  </a:cubicBezTo>
                  <a:cubicBezTo>
                    <a:pt x="66" y="15"/>
                    <a:pt x="68" y="14"/>
                    <a:pt x="70" y="12"/>
                  </a:cubicBezTo>
                  <a:cubicBezTo>
                    <a:pt x="74" y="10"/>
                    <a:pt x="78" y="8"/>
                    <a:pt x="82" y="7"/>
                  </a:cubicBezTo>
                  <a:cubicBezTo>
                    <a:pt x="85" y="5"/>
                    <a:pt x="89" y="5"/>
                    <a:pt x="92" y="4"/>
                  </a:cubicBezTo>
                  <a:cubicBezTo>
                    <a:pt x="95" y="3"/>
                    <a:pt x="98" y="2"/>
                    <a:pt x="100" y="2"/>
                  </a:cubicBezTo>
                  <a:cubicBezTo>
                    <a:pt x="105" y="1"/>
                    <a:pt x="107" y="0"/>
                    <a:pt x="107" y="0"/>
                  </a:cubicBezTo>
                  <a:cubicBezTo>
                    <a:pt x="107" y="0"/>
                    <a:pt x="105" y="1"/>
                    <a:pt x="100" y="3"/>
                  </a:cubicBezTo>
                  <a:cubicBezTo>
                    <a:pt x="98" y="4"/>
                    <a:pt x="96" y="5"/>
                    <a:pt x="93" y="6"/>
                  </a:cubicBezTo>
                  <a:cubicBezTo>
                    <a:pt x="90" y="7"/>
                    <a:pt x="87" y="9"/>
                    <a:pt x="84" y="11"/>
                  </a:cubicBezTo>
                  <a:cubicBezTo>
                    <a:pt x="80" y="13"/>
                    <a:pt x="77" y="15"/>
                    <a:pt x="74" y="18"/>
                  </a:cubicBezTo>
                  <a:cubicBezTo>
                    <a:pt x="72" y="19"/>
                    <a:pt x="70" y="21"/>
                    <a:pt x="69" y="22"/>
                  </a:cubicBezTo>
                  <a:cubicBezTo>
                    <a:pt x="67" y="24"/>
                    <a:pt x="65" y="25"/>
                    <a:pt x="64" y="27"/>
                  </a:cubicBezTo>
                  <a:cubicBezTo>
                    <a:pt x="60" y="30"/>
                    <a:pt x="57" y="34"/>
                    <a:pt x="54" y="38"/>
                  </a:cubicBezTo>
                  <a:cubicBezTo>
                    <a:pt x="52" y="42"/>
                    <a:pt x="49" y="46"/>
                    <a:pt x="47" y="50"/>
                  </a:cubicBezTo>
                  <a:cubicBezTo>
                    <a:pt x="37" y="68"/>
                    <a:pt x="32" y="87"/>
                    <a:pt x="30" y="101"/>
                  </a:cubicBezTo>
                  <a:cubicBezTo>
                    <a:pt x="29" y="108"/>
                    <a:pt x="28" y="115"/>
                    <a:pt x="28" y="119"/>
                  </a:cubicBezTo>
                  <a:cubicBezTo>
                    <a:pt x="28" y="121"/>
                    <a:pt x="28" y="122"/>
                    <a:pt x="28" y="123"/>
                  </a:cubicBezTo>
                  <a:cubicBezTo>
                    <a:pt x="28" y="124"/>
                    <a:pt x="28" y="125"/>
                    <a:pt x="28" y="125"/>
                  </a:cubicBezTo>
                  <a:lnTo>
                    <a:pt x="0" y="123"/>
                  </a:lnTo>
                  <a:close/>
                </a:path>
              </a:pathLst>
            </a:custGeom>
            <a:solidFill>
              <a:srgbClr val="437B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90" name="Freeform 239"/>
            <p:cNvSpPr/>
            <p:nvPr/>
          </p:nvSpPr>
          <p:spPr bwMode="auto">
            <a:xfrm>
              <a:off x="1955801" y="6188076"/>
              <a:ext cx="446088" cy="550863"/>
            </a:xfrm>
            <a:custGeom>
              <a:avLst/>
              <a:gdLst>
                <a:gd name="T0" fmla="*/ 79 w 107"/>
                <a:gd name="T1" fmla="*/ 125 h 125"/>
                <a:gd name="T2" fmla="*/ 79 w 107"/>
                <a:gd name="T3" fmla="*/ 123 h 125"/>
                <a:gd name="T4" fmla="*/ 79 w 107"/>
                <a:gd name="T5" fmla="*/ 119 h 125"/>
                <a:gd name="T6" fmla="*/ 77 w 107"/>
                <a:gd name="T7" fmla="*/ 101 h 125"/>
                <a:gd name="T8" fmla="*/ 60 w 107"/>
                <a:gd name="T9" fmla="*/ 50 h 125"/>
                <a:gd name="T10" fmla="*/ 52 w 107"/>
                <a:gd name="T11" fmla="*/ 38 h 125"/>
                <a:gd name="T12" fmla="*/ 43 w 107"/>
                <a:gd name="T13" fmla="*/ 27 h 125"/>
                <a:gd name="T14" fmla="*/ 38 w 107"/>
                <a:gd name="T15" fmla="*/ 22 h 125"/>
                <a:gd name="T16" fmla="*/ 33 w 107"/>
                <a:gd name="T17" fmla="*/ 18 h 125"/>
                <a:gd name="T18" fmla="*/ 23 w 107"/>
                <a:gd name="T19" fmla="*/ 11 h 125"/>
                <a:gd name="T20" fmla="*/ 14 w 107"/>
                <a:gd name="T21" fmla="*/ 6 h 125"/>
                <a:gd name="T22" fmla="*/ 6 w 107"/>
                <a:gd name="T23" fmla="*/ 3 h 125"/>
                <a:gd name="T24" fmla="*/ 0 w 107"/>
                <a:gd name="T25" fmla="*/ 0 h 125"/>
                <a:gd name="T26" fmla="*/ 7 w 107"/>
                <a:gd name="T27" fmla="*/ 2 h 125"/>
                <a:gd name="T28" fmla="*/ 15 w 107"/>
                <a:gd name="T29" fmla="*/ 4 h 125"/>
                <a:gd name="T30" fmla="*/ 25 w 107"/>
                <a:gd name="T31" fmla="*/ 7 h 125"/>
                <a:gd name="T32" fmla="*/ 37 w 107"/>
                <a:gd name="T33" fmla="*/ 12 h 125"/>
                <a:gd name="T34" fmla="*/ 43 w 107"/>
                <a:gd name="T35" fmla="*/ 16 h 125"/>
                <a:gd name="T36" fmla="*/ 49 w 107"/>
                <a:gd name="T37" fmla="*/ 20 h 125"/>
                <a:gd name="T38" fmla="*/ 61 w 107"/>
                <a:gd name="T39" fmla="*/ 30 h 125"/>
                <a:gd name="T40" fmla="*/ 72 w 107"/>
                <a:gd name="T41" fmla="*/ 42 h 125"/>
                <a:gd name="T42" fmla="*/ 81 w 107"/>
                <a:gd name="T43" fmla="*/ 56 h 125"/>
                <a:gd name="T44" fmla="*/ 89 w 107"/>
                <a:gd name="T45" fmla="*/ 70 h 125"/>
                <a:gd name="T46" fmla="*/ 100 w 107"/>
                <a:gd name="T47" fmla="*/ 96 h 125"/>
                <a:gd name="T48" fmla="*/ 105 w 107"/>
                <a:gd name="T49" fmla="*/ 115 h 125"/>
                <a:gd name="T50" fmla="*/ 107 w 107"/>
                <a:gd name="T51" fmla="*/ 121 h 125"/>
                <a:gd name="T52" fmla="*/ 107 w 107"/>
                <a:gd name="T53" fmla="*/ 123 h 125"/>
                <a:gd name="T54" fmla="*/ 79 w 107"/>
                <a:gd name="T55" fmla="*/ 125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07" h="125">
                  <a:moveTo>
                    <a:pt x="79" y="125"/>
                  </a:moveTo>
                  <a:cubicBezTo>
                    <a:pt x="79" y="125"/>
                    <a:pt x="79" y="124"/>
                    <a:pt x="79" y="123"/>
                  </a:cubicBezTo>
                  <a:cubicBezTo>
                    <a:pt x="79" y="122"/>
                    <a:pt x="79" y="121"/>
                    <a:pt x="79" y="119"/>
                  </a:cubicBezTo>
                  <a:cubicBezTo>
                    <a:pt x="79" y="115"/>
                    <a:pt x="78" y="108"/>
                    <a:pt x="77" y="101"/>
                  </a:cubicBezTo>
                  <a:cubicBezTo>
                    <a:pt x="75" y="87"/>
                    <a:pt x="70" y="68"/>
                    <a:pt x="60" y="50"/>
                  </a:cubicBezTo>
                  <a:cubicBezTo>
                    <a:pt x="58" y="46"/>
                    <a:pt x="55" y="42"/>
                    <a:pt x="52" y="38"/>
                  </a:cubicBezTo>
                  <a:cubicBezTo>
                    <a:pt x="50" y="34"/>
                    <a:pt x="46" y="30"/>
                    <a:pt x="43" y="27"/>
                  </a:cubicBezTo>
                  <a:cubicBezTo>
                    <a:pt x="42" y="25"/>
                    <a:pt x="40" y="24"/>
                    <a:pt x="38" y="22"/>
                  </a:cubicBezTo>
                  <a:cubicBezTo>
                    <a:pt x="36" y="21"/>
                    <a:pt x="35" y="19"/>
                    <a:pt x="33" y="18"/>
                  </a:cubicBezTo>
                  <a:cubicBezTo>
                    <a:pt x="30" y="15"/>
                    <a:pt x="26" y="13"/>
                    <a:pt x="23" y="11"/>
                  </a:cubicBezTo>
                  <a:cubicBezTo>
                    <a:pt x="20" y="9"/>
                    <a:pt x="17" y="7"/>
                    <a:pt x="14" y="6"/>
                  </a:cubicBezTo>
                  <a:cubicBezTo>
                    <a:pt x="11" y="5"/>
                    <a:pt x="8" y="4"/>
                    <a:pt x="6" y="3"/>
                  </a:cubicBezTo>
                  <a:cubicBezTo>
                    <a:pt x="2" y="1"/>
                    <a:pt x="0" y="0"/>
                    <a:pt x="0" y="0"/>
                  </a:cubicBezTo>
                  <a:cubicBezTo>
                    <a:pt x="0" y="0"/>
                    <a:pt x="2" y="1"/>
                    <a:pt x="7" y="2"/>
                  </a:cubicBezTo>
                  <a:cubicBezTo>
                    <a:pt x="9" y="2"/>
                    <a:pt x="12" y="3"/>
                    <a:pt x="15" y="4"/>
                  </a:cubicBezTo>
                  <a:cubicBezTo>
                    <a:pt x="18" y="5"/>
                    <a:pt x="21" y="5"/>
                    <a:pt x="25" y="7"/>
                  </a:cubicBezTo>
                  <a:cubicBezTo>
                    <a:pt x="29" y="8"/>
                    <a:pt x="33" y="10"/>
                    <a:pt x="37" y="12"/>
                  </a:cubicBezTo>
                  <a:cubicBezTo>
                    <a:pt x="39" y="14"/>
                    <a:pt x="41" y="15"/>
                    <a:pt x="43" y="16"/>
                  </a:cubicBezTo>
                  <a:cubicBezTo>
                    <a:pt x="45" y="17"/>
                    <a:pt x="47" y="19"/>
                    <a:pt x="49" y="20"/>
                  </a:cubicBezTo>
                  <a:cubicBezTo>
                    <a:pt x="53" y="23"/>
                    <a:pt x="57" y="27"/>
                    <a:pt x="61" y="30"/>
                  </a:cubicBezTo>
                  <a:cubicBezTo>
                    <a:pt x="65" y="34"/>
                    <a:pt x="68" y="38"/>
                    <a:pt x="72" y="42"/>
                  </a:cubicBezTo>
                  <a:cubicBezTo>
                    <a:pt x="75" y="47"/>
                    <a:pt x="78" y="51"/>
                    <a:pt x="81" y="56"/>
                  </a:cubicBezTo>
                  <a:cubicBezTo>
                    <a:pt x="84" y="60"/>
                    <a:pt x="87" y="65"/>
                    <a:pt x="89" y="70"/>
                  </a:cubicBezTo>
                  <a:cubicBezTo>
                    <a:pt x="94" y="79"/>
                    <a:pt x="97" y="88"/>
                    <a:pt x="100" y="96"/>
                  </a:cubicBezTo>
                  <a:cubicBezTo>
                    <a:pt x="103" y="103"/>
                    <a:pt x="104" y="110"/>
                    <a:pt x="105" y="115"/>
                  </a:cubicBezTo>
                  <a:cubicBezTo>
                    <a:pt x="106" y="117"/>
                    <a:pt x="106" y="119"/>
                    <a:pt x="107" y="121"/>
                  </a:cubicBezTo>
                  <a:cubicBezTo>
                    <a:pt x="107" y="122"/>
                    <a:pt x="107" y="123"/>
                    <a:pt x="107" y="123"/>
                  </a:cubicBezTo>
                  <a:lnTo>
                    <a:pt x="79" y="125"/>
                  </a:lnTo>
                  <a:close/>
                </a:path>
              </a:pathLst>
            </a:custGeom>
            <a:solidFill>
              <a:srgbClr val="437B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91" name="Freeform 240"/>
            <p:cNvSpPr/>
            <p:nvPr/>
          </p:nvSpPr>
          <p:spPr bwMode="auto">
            <a:xfrm>
              <a:off x="2263776" y="6430964"/>
              <a:ext cx="458788" cy="307975"/>
            </a:xfrm>
            <a:custGeom>
              <a:avLst/>
              <a:gdLst>
                <a:gd name="T0" fmla="*/ 0 w 110"/>
                <a:gd name="T1" fmla="*/ 65 h 70"/>
                <a:gd name="T2" fmla="*/ 0 w 110"/>
                <a:gd name="T3" fmla="*/ 63 h 70"/>
                <a:gd name="T4" fmla="*/ 1 w 110"/>
                <a:gd name="T5" fmla="*/ 61 h 70"/>
                <a:gd name="T6" fmla="*/ 2 w 110"/>
                <a:gd name="T7" fmla="*/ 58 h 70"/>
                <a:gd name="T8" fmla="*/ 5 w 110"/>
                <a:gd name="T9" fmla="*/ 51 h 70"/>
                <a:gd name="T10" fmla="*/ 10 w 110"/>
                <a:gd name="T11" fmla="*/ 43 h 70"/>
                <a:gd name="T12" fmla="*/ 16 w 110"/>
                <a:gd name="T13" fmla="*/ 34 h 70"/>
                <a:gd name="T14" fmla="*/ 24 w 110"/>
                <a:gd name="T15" fmla="*/ 26 h 70"/>
                <a:gd name="T16" fmla="*/ 29 w 110"/>
                <a:gd name="T17" fmla="*/ 21 h 70"/>
                <a:gd name="T18" fmla="*/ 34 w 110"/>
                <a:gd name="T19" fmla="*/ 17 h 70"/>
                <a:gd name="T20" fmla="*/ 40 w 110"/>
                <a:gd name="T21" fmla="*/ 14 h 70"/>
                <a:gd name="T22" fmla="*/ 45 w 110"/>
                <a:gd name="T23" fmla="*/ 11 h 70"/>
                <a:gd name="T24" fmla="*/ 57 w 110"/>
                <a:gd name="T25" fmla="*/ 6 h 70"/>
                <a:gd name="T26" fmla="*/ 69 w 110"/>
                <a:gd name="T27" fmla="*/ 3 h 70"/>
                <a:gd name="T28" fmla="*/ 80 w 110"/>
                <a:gd name="T29" fmla="*/ 1 h 70"/>
                <a:gd name="T30" fmla="*/ 90 w 110"/>
                <a:gd name="T31" fmla="*/ 1 h 70"/>
                <a:gd name="T32" fmla="*/ 94 w 110"/>
                <a:gd name="T33" fmla="*/ 0 h 70"/>
                <a:gd name="T34" fmla="*/ 98 w 110"/>
                <a:gd name="T35" fmla="*/ 1 h 70"/>
                <a:gd name="T36" fmla="*/ 104 w 110"/>
                <a:gd name="T37" fmla="*/ 1 h 70"/>
                <a:gd name="T38" fmla="*/ 110 w 110"/>
                <a:gd name="T39" fmla="*/ 1 h 70"/>
                <a:gd name="T40" fmla="*/ 104 w 110"/>
                <a:gd name="T41" fmla="*/ 2 h 70"/>
                <a:gd name="T42" fmla="*/ 98 w 110"/>
                <a:gd name="T43" fmla="*/ 3 h 70"/>
                <a:gd name="T44" fmla="*/ 94 w 110"/>
                <a:gd name="T45" fmla="*/ 4 h 70"/>
                <a:gd name="T46" fmla="*/ 90 w 110"/>
                <a:gd name="T47" fmla="*/ 5 h 70"/>
                <a:gd name="T48" fmla="*/ 81 w 110"/>
                <a:gd name="T49" fmla="*/ 7 h 70"/>
                <a:gd name="T50" fmla="*/ 71 w 110"/>
                <a:gd name="T51" fmla="*/ 11 h 70"/>
                <a:gd name="T52" fmla="*/ 62 w 110"/>
                <a:gd name="T53" fmla="*/ 16 h 70"/>
                <a:gd name="T54" fmla="*/ 53 w 110"/>
                <a:gd name="T55" fmla="*/ 23 h 70"/>
                <a:gd name="T56" fmla="*/ 49 w 110"/>
                <a:gd name="T57" fmla="*/ 26 h 70"/>
                <a:gd name="T58" fmla="*/ 45 w 110"/>
                <a:gd name="T59" fmla="*/ 30 h 70"/>
                <a:gd name="T60" fmla="*/ 42 w 110"/>
                <a:gd name="T61" fmla="*/ 34 h 70"/>
                <a:gd name="T62" fmla="*/ 39 w 110"/>
                <a:gd name="T63" fmla="*/ 38 h 70"/>
                <a:gd name="T64" fmla="*/ 34 w 110"/>
                <a:gd name="T65" fmla="*/ 46 h 70"/>
                <a:gd name="T66" fmla="*/ 31 w 110"/>
                <a:gd name="T67" fmla="*/ 54 h 70"/>
                <a:gd name="T68" fmla="*/ 29 w 110"/>
                <a:gd name="T69" fmla="*/ 61 h 70"/>
                <a:gd name="T70" fmla="*/ 28 w 110"/>
                <a:gd name="T71" fmla="*/ 66 h 70"/>
                <a:gd name="T72" fmla="*/ 28 w 110"/>
                <a:gd name="T73" fmla="*/ 67 h 70"/>
                <a:gd name="T74" fmla="*/ 27 w 110"/>
                <a:gd name="T75" fmla="*/ 68 h 70"/>
                <a:gd name="T76" fmla="*/ 27 w 110"/>
                <a:gd name="T77" fmla="*/ 70 h 70"/>
                <a:gd name="T78" fmla="*/ 0 w 110"/>
                <a:gd name="T79" fmla="*/ 65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10" h="70">
                  <a:moveTo>
                    <a:pt x="0" y="65"/>
                  </a:moveTo>
                  <a:cubicBezTo>
                    <a:pt x="0" y="65"/>
                    <a:pt x="0" y="64"/>
                    <a:pt x="0" y="63"/>
                  </a:cubicBezTo>
                  <a:cubicBezTo>
                    <a:pt x="1" y="62"/>
                    <a:pt x="1" y="62"/>
                    <a:pt x="1" y="61"/>
                  </a:cubicBezTo>
                  <a:cubicBezTo>
                    <a:pt x="1" y="60"/>
                    <a:pt x="2" y="59"/>
                    <a:pt x="2" y="58"/>
                  </a:cubicBezTo>
                  <a:cubicBezTo>
                    <a:pt x="3" y="56"/>
                    <a:pt x="4" y="54"/>
                    <a:pt x="5" y="51"/>
                  </a:cubicBezTo>
                  <a:cubicBezTo>
                    <a:pt x="6" y="49"/>
                    <a:pt x="8" y="46"/>
                    <a:pt x="10" y="43"/>
                  </a:cubicBezTo>
                  <a:cubicBezTo>
                    <a:pt x="11" y="40"/>
                    <a:pt x="14" y="37"/>
                    <a:pt x="16" y="34"/>
                  </a:cubicBezTo>
                  <a:cubicBezTo>
                    <a:pt x="19" y="31"/>
                    <a:pt x="21" y="28"/>
                    <a:pt x="24" y="26"/>
                  </a:cubicBezTo>
                  <a:cubicBezTo>
                    <a:pt x="26" y="24"/>
                    <a:pt x="27" y="23"/>
                    <a:pt x="29" y="21"/>
                  </a:cubicBezTo>
                  <a:cubicBezTo>
                    <a:pt x="31" y="20"/>
                    <a:pt x="32" y="19"/>
                    <a:pt x="34" y="17"/>
                  </a:cubicBezTo>
                  <a:cubicBezTo>
                    <a:pt x="36" y="16"/>
                    <a:pt x="38" y="15"/>
                    <a:pt x="40" y="14"/>
                  </a:cubicBezTo>
                  <a:cubicBezTo>
                    <a:pt x="45" y="11"/>
                    <a:pt x="45" y="11"/>
                    <a:pt x="45" y="11"/>
                  </a:cubicBezTo>
                  <a:cubicBezTo>
                    <a:pt x="49" y="9"/>
                    <a:pt x="53" y="7"/>
                    <a:pt x="57" y="6"/>
                  </a:cubicBezTo>
                  <a:cubicBezTo>
                    <a:pt x="61" y="5"/>
                    <a:pt x="65" y="4"/>
                    <a:pt x="69" y="3"/>
                  </a:cubicBezTo>
                  <a:cubicBezTo>
                    <a:pt x="73" y="2"/>
                    <a:pt x="76" y="2"/>
                    <a:pt x="80" y="1"/>
                  </a:cubicBezTo>
                  <a:cubicBezTo>
                    <a:pt x="83" y="1"/>
                    <a:pt x="87" y="1"/>
                    <a:pt x="90" y="1"/>
                  </a:cubicBezTo>
                  <a:cubicBezTo>
                    <a:pt x="91" y="1"/>
                    <a:pt x="93" y="0"/>
                    <a:pt x="94" y="0"/>
                  </a:cubicBezTo>
                  <a:cubicBezTo>
                    <a:pt x="95" y="0"/>
                    <a:pt x="97" y="1"/>
                    <a:pt x="98" y="1"/>
                  </a:cubicBezTo>
                  <a:cubicBezTo>
                    <a:pt x="100" y="1"/>
                    <a:pt x="102" y="1"/>
                    <a:pt x="104" y="1"/>
                  </a:cubicBezTo>
                  <a:cubicBezTo>
                    <a:pt x="108" y="1"/>
                    <a:pt x="110" y="1"/>
                    <a:pt x="110" y="1"/>
                  </a:cubicBezTo>
                  <a:cubicBezTo>
                    <a:pt x="110" y="1"/>
                    <a:pt x="108" y="2"/>
                    <a:pt x="104" y="2"/>
                  </a:cubicBezTo>
                  <a:cubicBezTo>
                    <a:pt x="103" y="2"/>
                    <a:pt x="100" y="3"/>
                    <a:pt x="98" y="3"/>
                  </a:cubicBezTo>
                  <a:cubicBezTo>
                    <a:pt x="97" y="3"/>
                    <a:pt x="96" y="4"/>
                    <a:pt x="94" y="4"/>
                  </a:cubicBezTo>
                  <a:cubicBezTo>
                    <a:pt x="93" y="4"/>
                    <a:pt x="92" y="5"/>
                    <a:pt x="90" y="5"/>
                  </a:cubicBezTo>
                  <a:cubicBezTo>
                    <a:pt x="87" y="6"/>
                    <a:pt x="84" y="6"/>
                    <a:pt x="81" y="7"/>
                  </a:cubicBezTo>
                  <a:cubicBezTo>
                    <a:pt x="78" y="9"/>
                    <a:pt x="75" y="10"/>
                    <a:pt x="71" y="11"/>
                  </a:cubicBezTo>
                  <a:cubicBezTo>
                    <a:pt x="68" y="13"/>
                    <a:pt x="65" y="15"/>
                    <a:pt x="62" y="16"/>
                  </a:cubicBezTo>
                  <a:cubicBezTo>
                    <a:pt x="59" y="18"/>
                    <a:pt x="56" y="20"/>
                    <a:pt x="53" y="23"/>
                  </a:cubicBezTo>
                  <a:cubicBezTo>
                    <a:pt x="49" y="26"/>
                    <a:pt x="49" y="26"/>
                    <a:pt x="49" y="26"/>
                  </a:cubicBezTo>
                  <a:cubicBezTo>
                    <a:pt x="47" y="27"/>
                    <a:pt x="46" y="29"/>
                    <a:pt x="45" y="30"/>
                  </a:cubicBezTo>
                  <a:cubicBezTo>
                    <a:pt x="44" y="31"/>
                    <a:pt x="43" y="33"/>
                    <a:pt x="42" y="34"/>
                  </a:cubicBezTo>
                  <a:cubicBezTo>
                    <a:pt x="41" y="35"/>
                    <a:pt x="40" y="37"/>
                    <a:pt x="39" y="38"/>
                  </a:cubicBezTo>
                  <a:cubicBezTo>
                    <a:pt x="37" y="41"/>
                    <a:pt x="35" y="44"/>
                    <a:pt x="34" y="46"/>
                  </a:cubicBezTo>
                  <a:cubicBezTo>
                    <a:pt x="33" y="49"/>
                    <a:pt x="31" y="51"/>
                    <a:pt x="31" y="54"/>
                  </a:cubicBezTo>
                  <a:cubicBezTo>
                    <a:pt x="30" y="56"/>
                    <a:pt x="29" y="59"/>
                    <a:pt x="29" y="61"/>
                  </a:cubicBezTo>
                  <a:cubicBezTo>
                    <a:pt x="28" y="62"/>
                    <a:pt x="28" y="64"/>
                    <a:pt x="28" y="66"/>
                  </a:cubicBezTo>
                  <a:cubicBezTo>
                    <a:pt x="28" y="66"/>
                    <a:pt x="28" y="67"/>
                    <a:pt x="28" y="67"/>
                  </a:cubicBezTo>
                  <a:cubicBezTo>
                    <a:pt x="27" y="68"/>
                    <a:pt x="28" y="68"/>
                    <a:pt x="27" y="68"/>
                  </a:cubicBezTo>
                  <a:cubicBezTo>
                    <a:pt x="27" y="69"/>
                    <a:pt x="27" y="70"/>
                    <a:pt x="27" y="70"/>
                  </a:cubicBezTo>
                  <a:lnTo>
                    <a:pt x="0" y="65"/>
                  </a:lnTo>
                  <a:close/>
                </a:path>
              </a:pathLst>
            </a:custGeom>
            <a:solidFill>
              <a:srgbClr val="437B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92" name="Freeform 241"/>
            <p:cNvSpPr/>
            <p:nvPr/>
          </p:nvSpPr>
          <p:spPr bwMode="auto">
            <a:xfrm>
              <a:off x="1905001" y="6430964"/>
              <a:ext cx="458788" cy="307975"/>
            </a:xfrm>
            <a:custGeom>
              <a:avLst/>
              <a:gdLst>
                <a:gd name="T0" fmla="*/ 83 w 110"/>
                <a:gd name="T1" fmla="*/ 70 h 70"/>
                <a:gd name="T2" fmla="*/ 83 w 110"/>
                <a:gd name="T3" fmla="*/ 68 h 70"/>
                <a:gd name="T4" fmla="*/ 83 w 110"/>
                <a:gd name="T5" fmla="*/ 67 h 70"/>
                <a:gd name="T6" fmla="*/ 82 w 110"/>
                <a:gd name="T7" fmla="*/ 66 h 70"/>
                <a:gd name="T8" fmla="*/ 81 w 110"/>
                <a:gd name="T9" fmla="*/ 61 h 70"/>
                <a:gd name="T10" fmla="*/ 79 w 110"/>
                <a:gd name="T11" fmla="*/ 54 h 70"/>
                <a:gd name="T12" fmla="*/ 76 w 110"/>
                <a:gd name="T13" fmla="*/ 46 h 70"/>
                <a:gd name="T14" fmla="*/ 71 w 110"/>
                <a:gd name="T15" fmla="*/ 38 h 70"/>
                <a:gd name="T16" fmla="*/ 68 w 110"/>
                <a:gd name="T17" fmla="*/ 34 h 70"/>
                <a:gd name="T18" fmla="*/ 65 w 110"/>
                <a:gd name="T19" fmla="*/ 30 h 70"/>
                <a:gd name="T20" fmla="*/ 61 w 110"/>
                <a:gd name="T21" fmla="*/ 26 h 70"/>
                <a:gd name="T22" fmla="*/ 57 w 110"/>
                <a:gd name="T23" fmla="*/ 23 h 70"/>
                <a:gd name="T24" fmla="*/ 48 w 110"/>
                <a:gd name="T25" fmla="*/ 16 h 70"/>
                <a:gd name="T26" fmla="*/ 39 w 110"/>
                <a:gd name="T27" fmla="*/ 11 h 70"/>
                <a:gd name="T28" fmla="*/ 29 w 110"/>
                <a:gd name="T29" fmla="*/ 7 h 70"/>
                <a:gd name="T30" fmla="*/ 20 w 110"/>
                <a:gd name="T31" fmla="*/ 5 h 70"/>
                <a:gd name="T32" fmla="*/ 16 w 110"/>
                <a:gd name="T33" fmla="*/ 4 h 70"/>
                <a:gd name="T34" fmla="*/ 12 w 110"/>
                <a:gd name="T35" fmla="*/ 3 h 70"/>
                <a:gd name="T36" fmla="*/ 6 w 110"/>
                <a:gd name="T37" fmla="*/ 2 h 70"/>
                <a:gd name="T38" fmla="*/ 0 w 110"/>
                <a:gd name="T39" fmla="*/ 1 h 70"/>
                <a:gd name="T40" fmla="*/ 6 w 110"/>
                <a:gd name="T41" fmla="*/ 1 h 70"/>
                <a:gd name="T42" fmla="*/ 12 w 110"/>
                <a:gd name="T43" fmla="*/ 1 h 70"/>
                <a:gd name="T44" fmla="*/ 16 w 110"/>
                <a:gd name="T45" fmla="*/ 0 h 70"/>
                <a:gd name="T46" fmla="*/ 20 w 110"/>
                <a:gd name="T47" fmla="*/ 1 h 70"/>
                <a:gd name="T48" fmla="*/ 30 w 110"/>
                <a:gd name="T49" fmla="*/ 1 h 70"/>
                <a:gd name="T50" fmla="*/ 41 w 110"/>
                <a:gd name="T51" fmla="*/ 3 h 70"/>
                <a:gd name="T52" fmla="*/ 53 w 110"/>
                <a:gd name="T53" fmla="*/ 6 h 70"/>
                <a:gd name="T54" fmla="*/ 65 w 110"/>
                <a:gd name="T55" fmla="*/ 11 h 70"/>
                <a:gd name="T56" fmla="*/ 70 w 110"/>
                <a:gd name="T57" fmla="*/ 14 h 70"/>
                <a:gd name="T58" fmla="*/ 76 w 110"/>
                <a:gd name="T59" fmla="*/ 17 h 70"/>
                <a:gd name="T60" fmla="*/ 81 w 110"/>
                <a:gd name="T61" fmla="*/ 21 h 70"/>
                <a:gd name="T62" fmla="*/ 86 w 110"/>
                <a:gd name="T63" fmla="*/ 26 h 70"/>
                <a:gd name="T64" fmla="*/ 94 w 110"/>
                <a:gd name="T65" fmla="*/ 34 h 70"/>
                <a:gd name="T66" fmla="*/ 100 w 110"/>
                <a:gd name="T67" fmla="*/ 43 h 70"/>
                <a:gd name="T68" fmla="*/ 105 w 110"/>
                <a:gd name="T69" fmla="*/ 51 h 70"/>
                <a:gd name="T70" fmla="*/ 108 w 110"/>
                <a:gd name="T71" fmla="*/ 58 h 70"/>
                <a:gd name="T72" fmla="*/ 109 w 110"/>
                <a:gd name="T73" fmla="*/ 61 h 70"/>
                <a:gd name="T74" fmla="*/ 110 w 110"/>
                <a:gd name="T75" fmla="*/ 63 h 70"/>
                <a:gd name="T76" fmla="*/ 110 w 110"/>
                <a:gd name="T77" fmla="*/ 65 h 70"/>
                <a:gd name="T78" fmla="*/ 83 w 110"/>
                <a:gd name="T79" fmla="*/ 7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10" h="70">
                  <a:moveTo>
                    <a:pt x="83" y="70"/>
                  </a:moveTo>
                  <a:cubicBezTo>
                    <a:pt x="83" y="70"/>
                    <a:pt x="83" y="69"/>
                    <a:pt x="83" y="68"/>
                  </a:cubicBezTo>
                  <a:cubicBezTo>
                    <a:pt x="83" y="68"/>
                    <a:pt x="83" y="68"/>
                    <a:pt x="83" y="67"/>
                  </a:cubicBezTo>
                  <a:cubicBezTo>
                    <a:pt x="82" y="67"/>
                    <a:pt x="82" y="66"/>
                    <a:pt x="82" y="66"/>
                  </a:cubicBezTo>
                  <a:cubicBezTo>
                    <a:pt x="82" y="64"/>
                    <a:pt x="82" y="62"/>
                    <a:pt x="81" y="61"/>
                  </a:cubicBezTo>
                  <a:cubicBezTo>
                    <a:pt x="81" y="59"/>
                    <a:pt x="80" y="56"/>
                    <a:pt x="79" y="54"/>
                  </a:cubicBezTo>
                  <a:cubicBezTo>
                    <a:pt x="79" y="51"/>
                    <a:pt x="77" y="49"/>
                    <a:pt x="76" y="46"/>
                  </a:cubicBezTo>
                  <a:cubicBezTo>
                    <a:pt x="75" y="44"/>
                    <a:pt x="73" y="41"/>
                    <a:pt x="71" y="38"/>
                  </a:cubicBezTo>
                  <a:cubicBezTo>
                    <a:pt x="70" y="37"/>
                    <a:pt x="69" y="35"/>
                    <a:pt x="68" y="34"/>
                  </a:cubicBezTo>
                  <a:cubicBezTo>
                    <a:pt x="67" y="33"/>
                    <a:pt x="66" y="31"/>
                    <a:pt x="65" y="30"/>
                  </a:cubicBezTo>
                  <a:cubicBezTo>
                    <a:pt x="64" y="29"/>
                    <a:pt x="63" y="27"/>
                    <a:pt x="61" y="26"/>
                  </a:cubicBezTo>
                  <a:cubicBezTo>
                    <a:pt x="57" y="23"/>
                    <a:pt x="57" y="23"/>
                    <a:pt x="57" y="23"/>
                  </a:cubicBezTo>
                  <a:cubicBezTo>
                    <a:pt x="54" y="20"/>
                    <a:pt x="51" y="18"/>
                    <a:pt x="48" y="16"/>
                  </a:cubicBezTo>
                  <a:cubicBezTo>
                    <a:pt x="45" y="15"/>
                    <a:pt x="42" y="13"/>
                    <a:pt x="39" y="11"/>
                  </a:cubicBezTo>
                  <a:cubicBezTo>
                    <a:pt x="35" y="10"/>
                    <a:pt x="32" y="9"/>
                    <a:pt x="29" y="7"/>
                  </a:cubicBezTo>
                  <a:cubicBezTo>
                    <a:pt x="26" y="6"/>
                    <a:pt x="23" y="6"/>
                    <a:pt x="20" y="5"/>
                  </a:cubicBezTo>
                  <a:cubicBezTo>
                    <a:pt x="18" y="5"/>
                    <a:pt x="17" y="4"/>
                    <a:pt x="16" y="4"/>
                  </a:cubicBezTo>
                  <a:cubicBezTo>
                    <a:pt x="14" y="4"/>
                    <a:pt x="13" y="3"/>
                    <a:pt x="12" y="3"/>
                  </a:cubicBezTo>
                  <a:cubicBezTo>
                    <a:pt x="10" y="3"/>
                    <a:pt x="8" y="2"/>
                    <a:pt x="6" y="2"/>
                  </a:cubicBezTo>
                  <a:cubicBezTo>
                    <a:pt x="2" y="2"/>
                    <a:pt x="0" y="1"/>
                    <a:pt x="0" y="1"/>
                  </a:cubicBezTo>
                  <a:cubicBezTo>
                    <a:pt x="0" y="1"/>
                    <a:pt x="2" y="1"/>
                    <a:pt x="6" y="1"/>
                  </a:cubicBezTo>
                  <a:cubicBezTo>
                    <a:pt x="8" y="1"/>
                    <a:pt x="10" y="1"/>
                    <a:pt x="12" y="1"/>
                  </a:cubicBezTo>
                  <a:cubicBezTo>
                    <a:pt x="13" y="1"/>
                    <a:pt x="15" y="0"/>
                    <a:pt x="16" y="0"/>
                  </a:cubicBezTo>
                  <a:cubicBezTo>
                    <a:pt x="17" y="0"/>
                    <a:pt x="19" y="1"/>
                    <a:pt x="20" y="1"/>
                  </a:cubicBezTo>
                  <a:cubicBezTo>
                    <a:pt x="23" y="1"/>
                    <a:pt x="27" y="1"/>
                    <a:pt x="30" y="1"/>
                  </a:cubicBezTo>
                  <a:cubicBezTo>
                    <a:pt x="34" y="2"/>
                    <a:pt x="37" y="2"/>
                    <a:pt x="41" y="3"/>
                  </a:cubicBezTo>
                  <a:cubicBezTo>
                    <a:pt x="45" y="4"/>
                    <a:pt x="49" y="5"/>
                    <a:pt x="53" y="6"/>
                  </a:cubicBezTo>
                  <a:cubicBezTo>
                    <a:pt x="57" y="7"/>
                    <a:pt x="61" y="9"/>
                    <a:pt x="65" y="11"/>
                  </a:cubicBezTo>
                  <a:cubicBezTo>
                    <a:pt x="70" y="14"/>
                    <a:pt x="70" y="14"/>
                    <a:pt x="70" y="14"/>
                  </a:cubicBezTo>
                  <a:cubicBezTo>
                    <a:pt x="72" y="15"/>
                    <a:pt x="74" y="16"/>
                    <a:pt x="76" y="17"/>
                  </a:cubicBezTo>
                  <a:cubicBezTo>
                    <a:pt x="78" y="19"/>
                    <a:pt x="79" y="20"/>
                    <a:pt x="81" y="21"/>
                  </a:cubicBezTo>
                  <a:cubicBezTo>
                    <a:pt x="83" y="23"/>
                    <a:pt x="84" y="24"/>
                    <a:pt x="86" y="26"/>
                  </a:cubicBezTo>
                  <a:cubicBezTo>
                    <a:pt x="89" y="28"/>
                    <a:pt x="91" y="31"/>
                    <a:pt x="94" y="34"/>
                  </a:cubicBezTo>
                  <a:cubicBezTo>
                    <a:pt x="96" y="37"/>
                    <a:pt x="99" y="40"/>
                    <a:pt x="100" y="43"/>
                  </a:cubicBezTo>
                  <a:cubicBezTo>
                    <a:pt x="102" y="46"/>
                    <a:pt x="104" y="49"/>
                    <a:pt x="105" y="51"/>
                  </a:cubicBezTo>
                  <a:cubicBezTo>
                    <a:pt x="106" y="54"/>
                    <a:pt x="107" y="56"/>
                    <a:pt x="108" y="58"/>
                  </a:cubicBezTo>
                  <a:cubicBezTo>
                    <a:pt x="108" y="59"/>
                    <a:pt x="109" y="60"/>
                    <a:pt x="109" y="61"/>
                  </a:cubicBezTo>
                  <a:cubicBezTo>
                    <a:pt x="109" y="62"/>
                    <a:pt x="110" y="62"/>
                    <a:pt x="110" y="63"/>
                  </a:cubicBezTo>
                  <a:cubicBezTo>
                    <a:pt x="110" y="64"/>
                    <a:pt x="110" y="65"/>
                    <a:pt x="110" y="65"/>
                  </a:cubicBezTo>
                  <a:lnTo>
                    <a:pt x="83" y="70"/>
                  </a:lnTo>
                  <a:close/>
                </a:path>
              </a:pathLst>
            </a:custGeom>
            <a:solidFill>
              <a:srgbClr val="437B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93" name="Freeform 242"/>
            <p:cNvSpPr/>
            <p:nvPr/>
          </p:nvSpPr>
          <p:spPr bwMode="auto">
            <a:xfrm>
              <a:off x="2255838" y="6134101"/>
              <a:ext cx="128588" cy="517525"/>
            </a:xfrm>
            <a:custGeom>
              <a:avLst/>
              <a:gdLst>
                <a:gd name="T0" fmla="*/ 0 w 31"/>
                <a:gd name="T1" fmla="*/ 117 h 117"/>
                <a:gd name="T2" fmla="*/ 1 w 31"/>
                <a:gd name="T3" fmla="*/ 112 h 117"/>
                <a:gd name="T4" fmla="*/ 1 w 31"/>
                <a:gd name="T5" fmla="*/ 98 h 117"/>
                <a:gd name="T6" fmla="*/ 6 w 31"/>
                <a:gd name="T7" fmla="*/ 55 h 117"/>
                <a:gd name="T8" fmla="*/ 12 w 31"/>
                <a:gd name="T9" fmla="*/ 33 h 117"/>
                <a:gd name="T10" fmla="*/ 19 w 31"/>
                <a:gd name="T11" fmla="*/ 15 h 117"/>
                <a:gd name="T12" fmla="*/ 24 w 31"/>
                <a:gd name="T13" fmla="*/ 8 h 117"/>
                <a:gd name="T14" fmla="*/ 27 w 31"/>
                <a:gd name="T15" fmla="*/ 3 h 117"/>
                <a:gd name="T16" fmla="*/ 30 w 31"/>
                <a:gd name="T17" fmla="*/ 0 h 117"/>
                <a:gd name="T18" fmla="*/ 31 w 31"/>
                <a:gd name="T19" fmla="*/ 0 h 117"/>
                <a:gd name="T20" fmla="*/ 31 w 31"/>
                <a:gd name="T21" fmla="*/ 1 h 117"/>
                <a:gd name="T22" fmla="*/ 28 w 31"/>
                <a:gd name="T23" fmla="*/ 4 h 117"/>
                <a:gd name="T24" fmla="*/ 26 w 31"/>
                <a:gd name="T25" fmla="*/ 9 h 117"/>
                <a:gd name="T26" fmla="*/ 23 w 31"/>
                <a:gd name="T27" fmla="*/ 16 h 117"/>
                <a:gd name="T28" fmla="*/ 20 w 31"/>
                <a:gd name="T29" fmla="*/ 35 h 117"/>
                <a:gd name="T30" fmla="*/ 20 w 31"/>
                <a:gd name="T31" fmla="*/ 56 h 117"/>
                <a:gd name="T32" fmla="*/ 25 w 31"/>
                <a:gd name="T33" fmla="*/ 96 h 117"/>
                <a:gd name="T34" fmla="*/ 27 w 31"/>
                <a:gd name="T35" fmla="*/ 109 h 117"/>
                <a:gd name="T36" fmla="*/ 28 w 31"/>
                <a:gd name="T37" fmla="*/ 114 h 117"/>
                <a:gd name="T38" fmla="*/ 0 w 31"/>
                <a:gd name="T39"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1" h="117">
                  <a:moveTo>
                    <a:pt x="0" y="117"/>
                  </a:moveTo>
                  <a:cubicBezTo>
                    <a:pt x="0" y="117"/>
                    <a:pt x="0" y="115"/>
                    <a:pt x="1" y="112"/>
                  </a:cubicBezTo>
                  <a:cubicBezTo>
                    <a:pt x="1" y="108"/>
                    <a:pt x="1" y="103"/>
                    <a:pt x="1" y="98"/>
                  </a:cubicBezTo>
                  <a:cubicBezTo>
                    <a:pt x="2" y="86"/>
                    <a:pt x="3" y="70"/>
                    <a:pt x="6" y="55"/>
                  </a:cubicBezTo>
                  <a:cubicBezTo>
                    <a:pt x="8" y="47"/>
                    <a:pt x="9" y="40"/>
                    <a:pt x="12" y="33"/>
                  </a:cubicBezTo>
                  <a:cubicBezTo>
                    <a:pt x="14" y="26"/>
                    <a:pt x="17" y="20"/>
                    <a:pt x="19" y="15"/>
                  </a:cubicBezTo>
                  <a:cubicBezTo>
                    <a:pt x="21" y="12"/>
                    <a:pt x="22" y="10"/>
                    <a:pt x="24" y="8"/>
                  </a:cubicBezTo>
                  <a:cubicBezTo>
                    <a:pt x="25" y="6"/>
                    <a:pt x="26" y="4"/>
                    <a:pt x="27" y="3"/>
                  </a:cubicBezTo>
                  <a:cubicBezTo>
                    <a:pt x="29" y="2"/>
                    <a:pt x="30" y="1"/>
                    <a:pt x="30" y="0"/>
                  </a:cubicBezTo>
                  <a:cubicBezTo>
                    <a:pt x="31" y="0"/>
                    <a:pt x="31" y="0"/>
                    <a:pt x="31" y="0"/>
                  </a:cubicBezTo>
                  <a:cubicBezTo>
                    <a:pt x="31" y="0"/>
                    <a:pt x="31" y="0"/>
                    <a:pt x="31" y="1"/>
                  </a:cubicBezTo>
                  <a:cubicBezTo>
                    <a:pt x="30" y="1"/>
                    <a:pt x="29" y="2"/>
                    <a:pt x="28" y="4"/>
                  </a:cubicBezTo>
                  <a:cubicBezTo>
                    <a:pt x="28" y="5"/>
                    <a:pt x="27" y="7"/>
                    <a:pt x="26" y="9"/>
                  </a:cubicBezTo>
                  <a:cubicBezTo>
                    <a:pt x="25" y="11"/>
                    <a:pt x="24" y="14"/>
                    <a:pt x="23" y="16"/>
                  </a:cubicBezTo>
                  <a:cubicBezTo>
                    <a:pt x="22" y="21"/>
                    <a:pt x="21" y="28"/>
                    <a:pt x="20" y="35"/>
                  </a:cubicBezTo>
                  <a:cubicBezTo>
                    <a:pt x="20" y="42"/>
                    <a:pt x="20" y="49"/>
                    <a:pt x="20" y="56"/>
                  </a:cubicBezTo>
                  <a:cubicBezTo>
                    <a:pt x="21" y="71"/>
                    <a:pt x="23" y="85"/>
                    <a:pt x="25" y="96"/>
                  </a:cubicBezTo>
                  <a:cubicBezTo>
                    <a:pt x="26" y="102"/>
                    <a:pt x="27" y="106"/>
                    <a:pt x="27" y="109"/>
                  </a:cubicBezTo>
                  <a:cubicBezTo>
                    <a:pt x="28" y="112"/>
                    <a:pt x="28" y="114"/>
                    <a:pt x="28" y="114"/>
                  </a:cubicBezTo>
                  <a:lnTo>
                    <a:pt x="0" y="117"/>
                  </a:lnTo>
                  <a:close/>
                </a:path>
              </a:pathLst>
            </a:custGeom>
            <a:solidFill>
              <a:srgbClr val="437B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94" name="Freeform 243"/>
            <p:cNvSpPr/>
            <p:nvPr/>
          </p:nvSpPr>
          <p:spPr bwMode="auto">
            <a:xfrm>
              <a:off x="2605088" y="6294439"/>
              <a:ext cx="358775" cy="382588"/>
            </a:xfrm>
            <a:custGeom>
              <a:avLst/>
              <a:gdLst>
                <a:gd name="T0" fmla="*/ 86 w 86"/>
                <a:gd name="T1" fmla="*/ 41 h 87"/>
                <a:gd name="T2" fmla="*/ 64 w 86"/>
                <a:gd name="T3" fmla="*/ 32 h 87"/>
                <a:gd name="T4" fmla="*/ 72 w 86"/>
                <a:gd name="T5" fmla="*/ 11 h 87"/>
                <a:gd name="T6" fmla="*/ 50 w 86"/>
                <a:gd name="T7" fmla="*/ 21 h 87"/>
                <a:gd name="T8" fmla="*/ 41 w 86"/>
                <a:gd name="T9" fmla="*/ 0 h 87"/>
                <a:gd name="T10" fmla="*/ 32 w 86"/>
                <a:gd name="T11" fmla="*/ 22 h 87"/>
                <a:gd name="T12" fmla="*/ 11 w 86"/>
                <a:gd name="T13" fmla="*/ 15 h 87"/>
                <a:gd name="T14" fmla="*/ 20 w 86"/>
                <a:gd name="T15" fmla="*/ 36 h 87"/>
                <a:gd name="T16" fmla="*/ 0 w 86"/>
                <a:gd name="T17" fmla="*/ 46 h 87"/>
                <a:gd name="T18" fmla="*/ 22 w 86"/>
                <a:gd name="T19" fmla="*/ 55 h 87"/>
                <a:gd name="T20" fmla="*/ 14 w 86"/>
                <a:gd name="T21" fmla="*/ 76 h 87"/>
                <a:gd name="T22" fmla="*/ 36 w 86"/>
                <a:gd name="T23" fmla="*/ 66 h 87"/>
                <a:gd name="T24" fmla="*/ 45 w 86"/>
                <a:gd name="T25" fmla="*/ 87 h 87"/>
                <a:gd name="T26" fmla="*/ 54 w 86"/>
                <a:gd name="T27" fmla="*/ 65 h 87"/>
                <a:gd name="T28" fmla="*/ 75 w 86"/>
                <a:gd name="T29" fmla="*/ 73 h 87"/>
                <a:gd name="T30" fmla="*/ 66 w 86"/>
                <a:gd name="T31" fmla="*/ 51 h 87"/>
                <a:gd name="T32" fmla="*/ 86 w 86"/>
                <a:gd name="T33" fmla="*/ 4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6" h="87">
                  <a:moveTo>
                    <a:pt x="86" y="41"/>
                  </a:moveTo>
                  <a:cubicBezTo>
                    <a:pt x="78" y="35"/>
                    <a:pt x="71" y="32"/>
                    <a:pt x="64" y="32"/>
                  </a:cubicBezTo>
                  <a:cubicBezTo>
                    <a:pt x="73" y="23"/>
                    <a:pt x="72" y="11"/>
                    <a:pt x="72" y="11"/>
                  </a:cubicBezTo>
                  <a:cubicBezTo>
                    <a:pt x="61" y="12"/>
                    <a:pt x="55" y="16"/>
                    <a:pt x="50" y="21"/>
                  </a:cubicBezTo>
                  <a:cubicBezTo>
                    <a:pt x="49" y="8"/>
                    <a:pt x="41" y="0"/>
                    <a:pt x="41" y="0"/>
                  </a:cubicBezTo>
                  <a:cubicBezTo>
                    <a:pt x="34" y="9"/>
                    <a:pt x="32" y="16"/>
                    <a:pt x="32" y="22"/>
                  </a:cubicBezTo>
                  <a:cubicBezTo>
                    <a:pt x="23" y="14"/>
                    <a:pt x="11" y="15"/>
                    <a:pt x="11" y="15"/>
                  </a:cubicBezTo>
                  <a:cubicBezTo>
                    <a:pt x="12" y="25"/>
                    <a:pt x="16" y="32"/>
                    <a:pt x="20" y="36"/>
                  </a:cubicBezTo>
                  <a:cubicBezTo>
                    <a:pt x="8" y="37"/>
                    <a:pt x="0" y="46"/>
                    <a:pt x="0" y="46"/>
                  </a:cubicBezTo>
                  <a:cubicBezTo>
                    <a:pt x="8" y="53"/>
                    <a:pt x="16" y="55"/>
                    <a:pt x="22" y="55"/>
                  </a:cubicBezTo>
                  <a:cubicBezTo>
                    <a:pt x="14" y="64"/>
                    <a:pt x="14" y="76"/>
                    <a:pt x="14" y="76"/>
                  </a:cubicBezTo>
                  <a:cubicBezTo>
                    <a:pt x="25" y="75"/>
                    <a:pt x="32" y="71"/>
                    <a:pt x="36" y="66"/>
                  </a:cubicBezTo>
                  <a:cubicBezTo>
                    <a:pt x="37" y="79"/>
                    <a:pt x="45" y="87"/>
                    <a:pt x="45" y="87"/>
                  </a:cubicBezTo>
                  <a:cubicBezTo>
                    <a:pt x="52" y="78"/>
                    <a:pt x="54" y="71"/>
                    <a:pt x="54" y="65"/>
                  </a:cubicBezTo>
                  <a:cubicBezTo>
                    <a:pt x="64" y="73"/>
                    <a:pt x="75" y="73"/>
                    <a:pt x="75" y="73"/>
                  </a:cubicBezTo>
                  <a:cubicBezTo>
                    <a:pt x="74" y="62"/>
                    <a:pt x="70" y="55"/>
                    <a:pt x="66" y="51"/>
                  </a:cubicBezTo>
                  <a:cubicBezTo>
                    <a:pt x="78" y="50"/>
                    <a:pt x="86" y="41"/>
                    <a:pt x="86" y="41"/>
                  </a:cubicBezTo>
                  <a:close/>
                </a:path>
              </a:pathLst>
            </a:custGeom>
            <a:solidFill>
              <a:srgbClr val="45BCB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95" name="Oval 244"/>
            <p:cNvSpPr>
              <a:spLocks noChangeArrowheads="1"/>
            </p:cNvSpPr>
            <p:nvPr/>
          </p:nvSpPr>
          <p:spPr bwMode="auto">
            <a:xfrm>
              <a:off x="2722563" y="6421439"/>
              <a:ext cx="125413" cy="133350"/>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96" name="Oval 245"/>
            <p:cNvSpPr>
              <a:spLocks noChangeArrowheads="1"/>
            </p:cNvSpPr>
            <p:nvPr/>
          </p:nvSpPr>
          <p:spPr bwMode="auto">
            <a:xfrm>
              <a:off x="2743201" y="6443664"/>
              <a:ext cx="84138" cy="84138"/>
            </a:xfrm>
            <a:prstGeom prst="ellipse">
              <a:avLst/>
            </a:prstGeom>
            <a:solidFill>
              <a:srgbClr val="FFD01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97" name="Freeform 246"/>
            <p:cNvSpPr/>
            <p:nvPr/>
          </p:nvSpPr>
          <p:spPr bwMode="auto">
            <a:xfrm>
              <a:off x="2605088" y="5940426"/>
              <a:ext cx="358775" cy="384175"/>
            </a:xfrm>
            <a:custGeom>
              <a:avLst/>
              <a:gdLst>
                <a:gd name="T0" fmla="*/ 86 w 86"/>
                <a:gd name="T1" fmla="*/ 41 h 87"/>
                <a:gd name="T2" fmla="*/ 64 w 86"/>
                <a:gd name="T3" fmla="*/ 32 h 87"/>
                <a:gd name="T4" fmla="*/ 72 w 86"/>
                <a:gd name="T5" fmla="*/ 11 h 87"/>
                <a:gd name="T6" fmla="*/ 50 w 86"/>
                <a:gd name="T7" fmla="*/ 21 h 87"/>
                <a:gd name="T8" fmla="*/ 41 w 86"/>
                <a:gd name="T9" fmla="*/ 0 h 87"/>
                <a:gd name="T10" fmla="*/ 32 w 86"/>
                <a:gd name="T11" fmla="*/ 22 h 87"/>
                <a:gd name="T12" fmla="*/ 11 w 86"/>
                <a:gd name="T13" fmla="*/ 15 h 87"/>
                <a:gd name="T14" fmla="*/ 20 w 86"/>
                <a:gd name="T15" fmla="*/ 36 h 87"/>
                <a:gd name="T16" fmla="*/ 0 w 86"/>
                <a:gd name="T17" fmla="*/ 46 h 87"/>
                <a:gd name="T18" fmla="*/ 22 w 86"/>
                <a:gd name="T19" fmla="*/ 55 h 87"/>
                <a:gd name="T20" fmla="*/ 14 w 86"/>
                <a:gd name="T21" fmla="*/ 76 h 87"/>
                <a:gd name="T22" fmla="*/ 36 w 86"/>
                <a:gd name="T23" fmla="*/ 66 h 87"/>
                <a:gd name="T24" fmla="*/ 45 w 86"/>
                <a:gd name="T25" fmla="*/ 87 h 87"/>
                <a:gd name="T26" fmla="*/ 54 w 86"/>
                <a:gd name="T27" fmla="*/ 65 h 87"/>
                <a:gd name="T28" fmla="*/ 75 w 86"/>
                <a:gd name="T29" fmla="*/ 73 h 87"/>
                <a:gd name="T30" fmla="*/ 66 w 86"/>
                <a:gd name="T31" fmla="*/ 51 h 87"/>
                <a:gd name="T32" fmla="*/ 86 w 86"/>
                <a:gd name="T33" fmla="*/ 4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6" h="87">
                  <a:moveTo>
                    <a:pt x="86" y="41"/>
                  </a:moveTo>
                  <a:cubicBezTo>
                    <a:pt x="78" y="35"/>
                    <a:pt x="71" y="32"/>
                    <a:pt x="64" y="32"/>
                  </a:cubicBezTo>
                  <a:cubicBezTo>
                    <a:pt x="73" y="23"/>
                    <a:pt x="72" y="11"/>
                    <a:pt x="72" y="11"/>
                  </a:cubicBezTo>
                  <a:cubicBezTo>
                    <a:pt x="61" y="12"/>
                    <a:pt x="55" y="16"/>
                    <a:pt x="50" y="21"/>
                  </a:cubicBezTo>
                  <a:cubicBezTo>
                    <a:pt x="49" y="8"/>
                    <a:pt x="41" y="0"/>
                    <a:pt x="41" y="0"/>
                  </a:cubicBezTo>
                  <a:cubicBezTo>
                    <a:pt x="34" y="9"/>
                    <a:pt x="32" y="16"/>
                    <a:pt x="32" y="22"/>
                  </a:cubicBezTo>
                  <a:cubicBezTo>
                    <a:pt x="23" y="14"/>
                    <a:pt x="11" y="15"/>
                    <a:pt x="11" y="15"/>
                  </a:cubicBezTo>
                  <a:cubicBezTo>
                    <a:pt x="12" y="25"/>
                    <a:pt x="16" y="32"/>
                    <a:pt x="20" y="36"/>
                  </a:cubicBezTo>
                  <a:cubicBezTo>
                    <a:pt x="8" y="37"/>
                    <a:pt x="0" y="46"/>
                    <a:pt x="0" y="46"/>
                  </a:cubicBezTo>
                  <a:cubicBezTo>
                    <a:pt x="8" y="53"/>
                    <a:pt x="16" y="55"/>
                    <a:pt x="22" y="55"/>
                  </a:cubicBezTo>
                  <a:cubicBezTo>
                    <a:pt x="14" y="64"/>
                    <a:pt x="14" y="76"/>
                    <a:pt x="14" y="76"/>
                  </a:cubicBezTo>
                  <a:cubicBezTo>
                    <a:pt x="25" y="75"/>
                    <a:pt x="32" y="71"/>
                    <a:pt x="36" y="66"/>
                  </a:cubicBezTo>
                  <a:cubicBezTo>
                    <a:pt x="37" y="79"/>
                    <a:pt x="45" y="87"/>
                    <a:pt x="45" y="87"/>
                  </a:cubicBezTo>
                  <a:cubicBezTo>
                    <a:pt x="52" y="78"/>
                    <a:pt x="54" y="71"/>
                    <a:pt x="54" y="65"/>
                  </a:cubicBezTo>
                  <a:cubicBezTo>
                    <a:pt x="64" y="73"/>
                    <a:pt x="75" y="73"/>
                    <a:pt x="75" y="73"/>
                  </a:cubicBezTo>
                  <a:cubicBezTo>
                    <a:pt x="74" y="62"/>
                    <a:pt x="70" y="55"/>
                    <a:pt x="66" y="51"/>
                  </a:cubicBezTo>
                  <a:cubicBezTo>
                    <a:pt x="78" y="50"/>
                    <a:pt x="86" y="41"/>
                    <a:pt x="86" y="41"/>
                  </a:cubicBezTo>
                  <a:close/>
                </a:path>
              </a:pathLst>
            </a:custGeom>
            <a:solidFill>
              <a:srgbClr val="45BCB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98" name="Oval 247"/>
            <p:cNvSpPr>
              <a:spLocks noChangeArrowheads="1"/>
            </p:cNvSpPr>
            <p:nvPr/>
          </p:nvSpPr>
          <p:spPr bwMode="auto">
            <a:xfrm>
              <a:off x="2722563" y="6069014"/>
              <a:ext cx="125413" cy="131763"/>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99" name="Oval 248"/>
            <p:cNvSpPr>
              <a:spLocks noChangeArrowheads="1"/>
            </p:cNvSpPr>
            <p:nvPr/>
          </p:nvSpPr>
          <p:spPr bwMode="auto">
            <a:xfrm>
              <a:off x="2743201" y="6091239"/>
              <a:ext cx="84138" cy="82550"/>
            </a:xfrm>
            <a:prstGeom prst="ellipse">
              <a:avLst/>
            </a:prstGeom>
            <a:solidFill>
              <a:srgbClr val="FFD01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00" name="Freeform 249"/>
            <p:cNvSpPr/>
            <p:nvPr/>
          </p:nvSpPr>
          <p:spPr bwMode="auto">
            <a:xfrm>
              <a:off x="2205038" y="5834064"/>
              <a:ext cx="358775" cy="384175"/>
            </a:xfrm>
            <a:custGeom>
              <a:avLst/>
              <a:gdLst>
                <a:gd name="T0" fmla="*/ 86 w 86"/>
                <a:gd name="T1" fmla="*/ 41 h 87"/>
                <a:gd name="T2" fmla="*/ 64 w 86"/>
                <a:gd name="T3" fmla="*/ 32 h 87"/>
                <a:gd name="T4" fmla="*/ 72 w 86"/>
                <a:gd name="T5" fmla="*/ 11 h 87"/>
                <a:gd name="T6" fmla="*/ 50 w 86"/>
                <a:gd name="T7" fmla="*/ 21 h 87"/>
                <a:gd name="T8" fmla="*/ 41 w 86"/>
                <a:gd name="T9" fmla="*/ 0 h 87"/>
                <a:gd name="T10" fmla="*/ 32 w 86"/>
                <a:gd name="T11" fmla="*/ 22 h 87"/>
                <a:gd name="T12" fmla="*/ 11 w 86"/>
                <a:gd name="T13" fmla="*/ 15 h 87"/>
                <a:gd name="T14" fmla="*/ 20 w 86"/>
                <a:gd name="T15" fmla="*/ 36 h 87"/>
                <a:gd name="T16" fmla="*/ 0 w 86"/>
                <a:gd name="T17" fmla="*/ 46 h 87"/>
                <a:gd name="T18" fmla="*/ 22 w 86"/>
                <a:gd name="T19" fmla="*/ 55 h 87"/>
                <a:gd name="T20" fmla="*/ 14 w 86"/>
                <a:gd name="T21" fmla="*/ 76 h 87"/>
                <a:gd name="T22" fmla="*/ 36 w 86"/>
                <a:gd name="T23" fmla="*/ 66 h 87"/>
                <a:gd name="T24" fmla="*/ 45 w 86"/>
                <a:gd name="T25" fmla="*/ 87 h 87"/>
                <a:gd name="T26" fmla="*/ 54 w 86"/>
                <a:gd name="T27" fmla="*/ 65 h 87"/>
                <a:gd name="T28" fmla="*/ 75 w 86"/>
                <a:gd name="T29" fmla="*/ 73 h 87"/>
                <a:gd name="T30" fmla="*/ 66 w 86"/>
                <a:gd name="T31" fmla="*/ 51 h 87"/>
                <a:gd name="T32" fmla="*/ 86 w 86"/>
                <a:gd name="T33" fmla="*/ 4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6" h="87">
                  <a:moveTo>
                    <a:pt x="86" y="41"/>
                  </a:moveTo>
                  <a:cubicBezTo>
                    <a:pt x="78" y="35"/>
                    <a:pt x="71" y="32"/>
                    <a:pt x="64" y="32"/>
                  </a:cubicBezTo>
                  <a:cubicBezTo>
                    <a:pt x="73" y="23"/>
                    <a:pt x="72" y="11"/>
                    <a:pt x="72" y="11"/>
                  </a:cubicBezTo>
                  <a:cubicBezTo>
                    <a:pt x="61" y="12"/>
                    <a:pt x="55" y="16"/>
                    <a:pt x="50" y="21"/>
                  </a:cubicBezTo>
                  <a:cubicBezTo>
                    <a:pt x="49" y="8"/>
                    <a:pt x="41" y="0"/>
                    <a:pt x="41" y="0"/>
                  </a:cubicBezTo>
                  <a:cubicBezTo>
                    <a:pt x="34" y="9"/>
                    <a:pt x="32" y="16"/>
                    <a:pt x="32" y="22"/>
                  </a:cubicBezTo>
                  <a:cubicBezTo>
                    <a:pt x="23" y="14"/>
                    <a:pt x="11" y="15"/>
                    <a:pt x="11" y="15"/>
                  </a:cubicBezTo>
                  <a:cubicBezTo>
                    <a:pt x="12" y="25"/>
                    <a:pt x="16" y="32"/>
                    <a:pt x="20" y="36"/>
                  </a:cubicBezTo>
                  <a:cubicBezTo>
                    <a:pt x="8" y="37"/>
                    <a:pt x="0" y="46"/>
                    <a:pt x="0" y="46"/>
                  </a:cubicBezTo>
                  <a:cubicBezTo>
                    <a:pt x="8" y="53"/>
                    <a:pt x="16" y="55"/>
                    <a:pt x="22" y="55"/>
                  </a:cubicBezTo>
                  <a:cubicBezTo>
                    <a:pt x="14" y="64"/>
                    <a:pt x="14" y="76"/>
                    <a:pt x="14" y="76"/>
                  </a:cubicBezTo>
                  <a:cubicBezTo>
                    <a:pt x="25" y="75"/>
                    <a:pt x="32" y="71"/>
                    <a:pt x="36" y="66"/>
                  </a:cubicBezTo>
                  <a:cubicBezTo>
                    <a:pt x="37" y="79"/>
                    <a:pt x="45" y="87"/>
                    <a:pt x="45" y="87"/>
                  </a:cubicBezTo>
                  <a:cubicBezTo>
                    <a:pt x="52" y="78"/>
                    <a:pt x="54" y="71"/>
                    <a:pt x="54" y="65"/>
                  </a:cubicBezTo>
                  <a:cubicBezTo>
                    <a:pt x="64" y="73"/>
                    <a:pt x="75" y="73"/>
                    <a:pt x="75" y="73"/>
                  </a:cubicBezTo>
                  <a:cubicBezTo>
                    <a:pt x="74" y="62"/>
                    <a:pt x="70" y="55"/>
                    <a:pt x="66" y="51"/>
                  </a:cubicBezTo>
                  <a:cubicBezTo>
                    <a:pt x="78" y="50"/>
                    <a:pt x="86" y="41"/>
                    <a:pt x="86" y="41"/>
                  </a:cubicBezTo>
                  <a:close/>
                </a:path>
              </a:pathLst>
            </a:custGeom>
            <a:solidFill>
              <a:srgbClr val="45BCB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01" name="Oval 250"/>
            <p:cNvSpPr>
              <a:spLocks noChangeArrowheads="1"/>
            </p:cNvSpPr>
            <p:nvPr/>
          </p:nvSpPr>
          <p:spPr bwMode="auto">
            <a:xfrm>
              <a:off x="2322513" y="5962651"/>
              <a:ext cx="125413" cy="131763"/>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03" name="Freeform 252"/>
            <p:cNvSpPr/>
            <p:nvPr/>
          </p:nvSpPr>
          <p:spPr bwMode="auto">
            <a:xfrm>
              <a:off x="1738313" y="5940426"/>
              <a:ext cx="358775" cy="384175"/>
            </a:xfrm>
            <a:custGeom>
              <a:avLst/>
              <a:gdLst>
                <a:gd name="T0" fmla="*/ 86 w 86"/>
                <a:gd name="T1" fmla="*/ 41 h 87"/>
                <a:gd name="T2" fmla="*/ 64 w 86"/>
                <a:gd name="T3" fmla="*/ 32 h 87"/>
                <a:gd name="T4" fmla="*/ 72 w 86"/>
                <a:gd name="T5" fmla="*/ 11 h 87"/>
                <a:gd name="T6" fmla="*/ 50 w 86"/>
                <a:gd name="T7" fmla="*/ 21 h 87"/>
                <a:gd name="T8" fmla="*/ 41 w 86"/>
                <a:gd name="T9" fmla="*/ 0 h 87"/>
                <a:gd name="T10" fmla="*/ 32 w 86"/>
                <a:gd name="T11" fmla="*/ 22 h 87"/>
                <a:gd name="T12" fmla="*/ 11 w 86"/>
                <a:gd name="T13" fmla="*/ 15 h 87"/>
                <a:gd name="T14" fmla="*/ 20 w 86"/>
                <a:gd name="T15" fmla="*/ 36 h 87"/>
                <a:gd name="T16" fmla="*/ 0 w 86"/>
                <a:gd name="T17" fmla="*/ 46 h 87"/>
                <a:gd name="T18" fmla="*/ 22 w 86"/>
                <a:gd name="T19" fmla="*/ 55 h 87"/>
                <a:gd name="T20" fmla="*/ 14 w 86"/>
                <a:gd name="T21" fmla="*/ 76 h 87"/>
                <a:gd name="T22" fmla="*/ 36 w 86"/>
                <a:gd name="T23" fmla="*/ 66 h 87"/>
                <a:gd name="T24" fmla="*/ 45 w 86"/>
                <a:gd name="T25" fmla="*/ 87 h 87"/>
                <a:gd name="T26" fmla="*/ 54 w 86"/>
                <a:gd name="T27" fmla="*/ 65 h 87"/>
                <a:gd name="T28" fmla="*/ 75 w 86"/>
                <a:gd name="T29" fmla="*/ 73 h 87"/>
                <a:gd name="T30" fmla="*/ 66 w 86"/>
                <a:gd name="T31" fmla="*/ 51 h 87"/>
                <a:gd name="T32" fmla="*/ 86 w 86"/>
                <a:gd name="T33" fmla="*/ 4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6" h="87">
                  <a:moveTo>
                    <a:pt x="86" y="41"/>
                  </a:moveTo>
                  <a:cubicBezTo>
                    <a:pt x="78" y="35"/>
                    <a:pt x="71" y="32"/>
                    <a:pt x="64" y="32"/>
                  </a:cubicBezTo>
                  <a:cubicBezTo>
                    <a:pt x="73" y="23"/>
                    <a:pt x="72" y="11"/>
                    <a:pt x="72" y="11"/>
                  </a:cubicBezTo>
                  <a:cubicBezTo>
                    <a:pt x="61" y="12"/>
                    <a:pt x="55" y="16"/>
                    <a:pt x="50" y="21"/>
                  </a:cubicBezTo>
                  <a:cubicBezTo>
                    <a:pt x="49" y="8"/>
                    <a:pt x="41" y="0"/>
                    <a:pt x="41" y="0"/>
                  </a:cubicBezTo>
                  <a:cubicBezTo>
                    <a:pt x="34" y="9"/>
                    <a:pt x="32" y="16"/>
                    <a:pt x="32" y="22"/>
                  </a:cubicBezTo>
                  <a:cubicBezTo>
                    <a:pt x="23" y="14"/>
                    <a:pt x="11" y="15"/>
                    <a:pt x="11" y="15"/>
                  </a:cubicBezTo>
                  <a:cubicBezTo>
                    <a:pt x="12" y="25"/>
                    <a:pt x="16" y="32"/>
                    <a:pt x="20" y="36"/>
                  </a:cubicBezTo>
                  <a:cubicBezTo>
                    <a:pt x="8" y="37"/>
                    <a:pt x="0" y="46"/>
                    <a:pt x="0" y="46"/>
                  </a:cubicBezTo>
                  <a:cubicBezTo>
                    <a:pt x="8" y="53"/>
                    <a:pt x="16" y="55"/>
                    <a:pt x="22" y="55"/>
                  </a:cubicBezTo>
                  <a:cubicBezTo>
                    <a:pt x="14" y="64"/>
                    <a:pt x="14" y="76"/>
                    <a:pt x="14" y="76"/>
                  </a:cubicBezTo>
                  <a:cubicBezTo>
                    <a:pt x="25" y="75"/>
                    <a:pt x="32" y="71"/>
                    <a:pt x="36" y="66"/>
                  </a:cubicBezTo>
                  <a:cubicBezTo>
                    <a:pt x="37" y="79"/>
                    <a:pt x="45" y="87"/>
                    <a:pt x="45" y="87"/>
                  </a:cubicBezTo>
                  <a:cubicBezTo>
                    <a:pt x="52" y="78"/>
                    <a:pt x="54" y="71"/>
                    <a:pt x="54" y="65"/>
                  </a:cubicBezTo>
                  <a:cubicBezTo>
                    <a:pt x="64" y="73"/>
                    <a:pt x="75" y="73"/>
                    <a:pt x="75" y="73"/>
                  </a:cubicBezTo>
                  <a:cubicBezTo>
                    <a:pt x="74" y="62"/>
                    <a:pt x="70" y="55"/>
                    <a:pt x="66" y="51"/>
                  </a:cubicBezTo>
                  <a:cubicBezTo>
                    <a:pt x="78" y="50"/>
                    <a:pt x="86" y="41"/>
                    <a:pt x="86" y="41"/>
                  </a:cubicBezTo>
                  <a:close/>
                </a:path>
              </a:pathLst>
            </a:custGeom>
            <a:solidFill>
              <a:srgbClr val="45BCB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04" name="Oval 253"/>
            <p:cNvSpPr>
              <a:spLocks noChangeArrowheads="1"/>
            </p:cNvSpPr>
            <p:nvPr/>
          </p:nvSpPr>
          <p:spPr bwMode="auto">
            <a:xfrm>
              <a:off x="1855788" y="6069014"/>
              <a:ext cx="123825" cy="131763"/>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05" name="Oval 254"/>
            <p:cNvSpPr>
              <a:spLocks noChangeArrowheads="1"/>
            </p:cNvSpPr>
            <p:nvPr/>
          </p:nvSpPr>
          <p:spPr bwMode="auto">
            <a:xfrm>
              <a:off x="1876426" y="6091239"/>
              <a:ext cx="82550" cy="82550"/>
            </a:xfrm>
            <a:prstGeom prst="ellipse">
              <a:avLst/>
            </a:prstGeom>
            <a:solidFill>
              <a:srgbClr val="FFD01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06" name="Freeform 255"/>
            <p:cNvSpPr/>
            <p:nvPr/>
          </p:nvSpPr>
          <p:spPr bwMode="auto">
            <a:xfrm>
              <a:off x="1638301" y="6205539"/>
              <a:ext cx="358775" cy="384175"/>
            </a:xfrm>
            <a:custGeom>
              <a:avLst/>
              <a:gdLst>
                <a:gd name="T0" fmla="*/ 86 w 86"/>
                <a:gd name="T1" fmla="*/ 41 h 87"/>
                <a:gd name="T2" fmla="*/ 64 w 86"/>
                <a:gd name="T3" fmla="*/ 32 h 87"/>
                <a:gd name="T4" fmla="*/ 72 w 86"/>
                <a:gd name="T5" fmla="*/ 11 h 87"/>
                <a:gd name="T6" fmla="*/ 50 w 86"/>
                <a:gd name="T7" fmla="*/ 21 h 87"/>
                <a:gd name="T8" fmla="*/ 41 w 86"/>
                <a:gd name="T9" fmla="*/ 0 h 87"/>
                <a:gd name="T10" fmla="*/ 32 w 86"/>
                <a:gd name="T11" fmla="*/ 22 h 87"/>
                <a:gd name="T12" fmla="*/ 11 w 86"/>
                <a:gd name="T13" fmla="*/ 15 h 87"/>
                <a:gd name="T14" fmla="*/ 20 w 86"/>
                <a:gd name="T15" fmla="*/ 36 h 87"/>
                <a:gd name="T16" fmla="*/ 0 w 86"/>
                <a:gd name="T17" fmla="*/ 46 h 87"/>
                <a:gd name="T18" fmla="*/ 22 w 86"/>
                <a:gd name="T19" fmla="*/ 55 h 87"/>
                <a:gd name="T20" fmla="*/ 14 w 86"/>
                <a:gd name="T21" fmla="*/ 76 h 87"/>
                <a:gd name="T22" fmla="*/ 36 w 86"/>
                <a:gd name="T23" fmla="*/ 66 h 87"/>
                <a:gd name="T24" fmla="*/ 45 w 86"/>
                <a:gd name="T25" fmla="*/ 87 h 87"/>
                <a:gd name="T26" fmla="*/ 54 w 86"/>
                <a:gd name="T27" fmla="*/ 65 h 87"/>
                <a:gd name="T28" fmla="*/ 75 w 86"/>
                <a:gd name="T29" fmla="*/ 73 h 87"/>
                <a:gd name="T30" fmla="*/ 66 w 86"/>
                <a:gd name="T31" fmla="*/ 51 h 87"/>
                <a:gd name="T32" fmla="*/ 86 w 86"/>
                <a:gd name="T33" fmla="*/ 4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6" h="87">
                  <a:moveTo>
                    <a:pt x="86" y="41"/>
                  </a:moveTo>
                  <a:cubicBezTo>
                    <a:pt x="78" y="35"/>
                    <a:pt x="71" y="32"/>
                    <a:pt x="64" y="32"/>
                  </a:cubicBezTo>
                  <a:cubicBezTo>
                    <a:pt x="73" y="23"/>
                    <a:pt x="72" y="11"/>
                    <a:pt x="72" y="11"/>
                  </a:cubicBezTo>
                  <a:cubicBezTo>
                    <a:pt x="61" y="12"/>
                    <a:pt x="55" y="16"/>
                    <a:pt x="50" y="21"/>
                  </a:cubicBezTo>
                  <a:cubicBezTo>
                    <a:pt x="49" y="8"/>
                    <a:pt x="41" y="0"/>
                    <a:pt x="41" y="0"/>
                  </a:cubicBezTo>
                  <a:cubicBezTo>
                    <a:pt x="34" y="9"/>
                    <a:pt x="32" y="16"/>
                    <a:pt x="32" y="22"/>
                  </a:cubicBezTo>
                  <a:cubicBezTo>
                    <a:pt x="23" y="14"/>
                    <a:pt x="11" y="15"/>
                    <a:pt x="11" y="15"/>
                  </a:cubicBezTo>
                  <a:cubicBezTo>
                    <a:pt x="12" y="25"/>
                    <a:pt x="16" y="32"/>
                    <a:pt x="20" y="36"/>
                  </a:cubicBezTo>
                  <a:cubicBezTo>
                    <a:pt x="8" y="37"/>
                    <a:pt x="0" y="46"/>
                    <a:pt x="0" y="46"/>
                  </a:cubicBezTo>
                  <a:cubicBezTo>
                    <a:pt x="8" y="53"/>
                    <a:pt x="16" y="55"/>
                    <a:pt x="22" y="55"/>
                  </a:cubicBezTo>
                  <a:cubicBezTo>
                    <a:pt x="14" y="64"/>
                    <a:pt x="14" y="76"/>
                    <a:pt x="14" y="76"/>
                  </a:cubicBezTo>
                  <a:cubicBezTo>
                    <a:pt x="25" y="75"/>
                    <a:pt x="32" y="71"/>
                    <a:pt x="36" y="66"/>
                  </a:cubicBezTo>
                  <a:cubicBezTo>
                    <a:pt x="37" y="79"/>
                    <a:pt x="45" y="87"/>
                    <a:pt x="45" y="87"/>
                  </a:cubicBezTo>
                  <a:cubicBezTo>
                    <a:pt x="52" y="78"/>
                    <a:pt x="54" y="71"/>
                    <a:pt x="54" y="65"/>
                  </a:cubicBezTo>
                  <a:cubicBezTo>
                    <a:pt x="64" y="73"/>
                    <a:pt x="75" y="73"/>
                    <a:pt x="75" y="73"/>
                  </a:cubicBezTo>
                  <a:cubicBezTo>
                    <a:pt x="74" y="62"/>
                    <a:pt x="70" y="55"/>
                    <a:pt x="66" y="51"/>
                  </a:cubicBezTo>
                  <a:cubicBezTo>
                    <a:pt x="78" y="50"/>
                    <a:pt x="86" y="41"/>
                    <a:pt x="86" y="41"/>
                  </a:cubicBezTo>
                  <a:close/>
                </a:path>
              </a:pathLst>
            </a:custGeom>
            <a:solidFill>
              <a:srgbClr val="45BCB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07" name="Oval 256"/>
            <p:cNvSpPr>
              <a:spLocks noChangeArrowheads="1"/>
            </p:cNvSpPr>
            <p:nvPr/>
          </p:nvSpPr>
          <p:spPr bwMode="auto">
            <a:xfrm>
              <a:off x="1755776" y="6334126"/>
              <a:ext cx="123825" cy="131763"/>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08" name="Oval 257"/>
            <p:cNvSpPr>
              <a:spLocks noChangeArrowheads="1"/>
            </p:cNvSpPr>
            <p:nvPr/>
          </p:nvSpPr>
          <p:spPr bwMode="auto">
            <a:xfrm>
              <a:off x="1776413" y="6354764"/>
              <a:ext cx="82550" cy="84138"/>
            </a:xfrm>
            <a:prstGeom prst="ellipse">
              <a:avLst/>
            </a:prstGeom>
            <a:solidFill>
              <a:srgbClr val="FFD01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10" name="Freeform 259"/>
            <p:cNvSpPr/>
            <p:nvPr/>
          </p:nvSpPr>
          <p:spPr bwMode="auto">
            <a:xfrm>
              <a:off x="11047414" y="5583239"/>
              <a:ext cx="204788" cy="1147763"/>
            </a:xfrm>
            <a:custGeom>
              <a:avLst/>
              <a:gdLst>
                <a:gd name="T0" fmla="*/ 27 w 129"/>
                <a:gd name="T1" fmla="*/ 61 h 723"/>
                <a:gd name="T2" fmla="*/ 0 w 129"/>
                <a:gd name="T3" fmla="*/ 712 h 723"/>
                <a:gd name="T4" fmla="*/ 129 w 129"/>
                <a:gd name="T5" fmla="*/ 723 h 723"/>
                <a:gd name="T6" fmla="*/ 98 w 129"/>
                <a:gd name="T7" fmla="*/ 0 h 723"/>
                <a:gd name="T8" fmla="*/ 27 w 129"/>
                <a:gd name="T9" fmla="*/ 61 h 723"/>
              </a:gdLst>
              <a:ahLst/>
              <a:cxnLst>
                <a:cxn ang="0">
                  <a:pos x="T0" y="T1"/>
                </a:cxn>
                <a:cxn ang="0">
                  <a:pos x="T2" y="T3"/>
                </a:cxn>
                <a:cxn ang="0">
                  <a:pos x="T4" y="T5"/>
                </a:cxn>
                <a:cxn ang="0">
                  <a:pos x="T6" y="T7"/>
                </a:cxn>
                <a:cxn ang="0">
                  <a:pos x="T8" y="T9"/>
                </a:cxn>
              </a:cxnLst>
              <a:rect l="0" t="0" r="r" b="b"/>
              <a:pathLst>
                <a:path w="129" h="723">
                  <a:moveTo>
                    <a:pt x="27" y="61"/>
                  </a:moveTo>
                  <a:lnTo>
                    <a:pt x="0" y="712"/>
                  </a:lnTo>
                  <a:lnTo>
                    <a:pt x="129" y="723"/>
                  </a:lnTo>
                  <a:lnTo>
                    <a:pt x="98" y="0"/>
                  </a:lnTo>
                  <a:lnTo>
                    <a:pt x="27" y="6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13" name="Freeform 262"/>
            <p:cNvSpPr/>
            <p:nvPr/>
          </p:nvSpPr>
          <p:spPr bwMode="auto">
            <a:xfrm>
              <a:off x="11214101" y="5913439"/>
              <a:ext cx="30163" cy="596900"/>
            </a:xfrm>
            <a:custGeom>
              <a:avLst/>
              <a:gdLst>
                <a:gd name="T0" fmla="*/ 0 w 7"/>
                <a:gd name="T1" fmla="*/ 0 h 135"/>
                <a:gd name="T2" fmla="*/ 7 w 7"/>
                <a:gd name="T3" fmla="*/ 135 h 135"/>
                <a:gd name="T4" fmla="*/ 7 w 7"/>
                <a:gd name="T5" fmla="*/ 135 h 135"/>
                <a:gd name="T6" fmla="*/ 0 w 7"/>
                <a:gd name="T7" fmla="*/ 0 h 135"/>
                <a:gd name="T8" fmla="*/ 0 w 7"/>
                <a:gd name="T9" fmla="*/ 0 h 135"/>
              </a:gdLst>
              <a:ahLst/>
              <a:cxnLst>
                <a:cxn ang="0">
                  <a:pos x="T0" y="T1"/>
                </a:cxn>
                <a:cxn ang="0">
                  <a:pos x="T2" y="T3"/>
                </a:cxn>
                <a:cxn ang="0">
                  <a:pos x="T4" y="T5"/>
                </a:cxn>
                <a:cxn ang="0">
                  <a:pos x="T6" y="T7"/>
                </a:cxn>
                <a:cxn ang="0">
                  <a:pos x="T8" y="T9"/>
                </a:cxn>
              </a:cxnLst>
              <a:rect l="0" t="0" r="r" b="b"/>
              <a:pathLst>
                <a:path w="7" h="135">
                  <a:moveTo>
                    <a:pt x="0" y="0"/>
                  </a:moveTo>
                  <a:cubicBezTo>
                    <a:pt x="7" y="135"/>
                    <a:pt x="7" y="135"/>
                    <a:pt x="7" y="135"/>
                  </a:cubicBezTo>
                  <a:cubicBezTo>
                    <a:pt x="7" y="135"/>
                    <a:pt x="7" y="135"/>
                    <a:pt x="7" y="135"/>
                  </a:cubicBezTo>
                  <a:cubicBezTo>
                    <a:pt x="0" y="0"/>
                    <a:pt x="0" y="0"/>
                    <a:pt x="0" y="0"/>
                  </a:cubicBezTo>
                  <a:cubicBezTo>
                    <a:pt x="0" y="0"/>
                    <a:pt x="0" y="0"/>
                    <a:pt x="0" y="0"/>
                  </a:cubicBezTo>
                </a:path>
              </a:pathLst>
            </a:custGeom>
            <a:solidFill>
              <a:srgbClr val="D4F1F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14" name="Freeform 263"/>
            <p:cNvSpPr/>
            <p:nvPr/>
          </p:nvSpPr>
          <p:spPr bwMode="auto">
            <a:xfrm>
              <a:off x="11244264" y="6510339"/>
              <a:ext cx="3175" cy="123825"/>
            </a:xfrm>
            <a:custGeom>
              <a:avLst/>
              <a:gdLst>
                <a:gd name="T0" fmla="*/ 0 w 1"/>
                <a:gd name="T1" fmla="*/ 0 h 28"/>
                <a:gd name="T2" fmla="*/ 0 w 1"/>
                <a:gd name="T3" fmla="*/ 0 h 28"/>
                <a:gd name="T4" fmla="*/ 1 w 1"/>
                <a:gd name="T5" fmla="*/ 28 h 28"/>
                <a:gd name="T6" fmla="*/ 1 w 1"/>
                <a:gd name="T7" fmla="*/ 28 h 28"/>
                <a:gd name="T8" fmla="*/ 0 w 1"/>
                <a:gd name="T9" fmla="*/ 0 h 28"/>
              </a:gdLst>
              <a:ahLst/>
              <a:cxnLst>
                <a:cxn ang="0">
                  <a:pos x="T0" y="T1"/>
                </a:cxn>
                <a:cxn ang="0">
                  <a:pos x="T2" y="T3"/>
                </a:cxn>
                <a:cxn ang="0">
                  <a:pos x="T4" y="T5"/>
                </a:cxn>
                <a:cxn ang="0">
                  <a:pos x="T6" y="T7"/>
                </a:cxn>
                <a:cxn ang="0">
                  <a:pos x="T8" y="T9"/>
                </a:cxn>
              </a:cxnLst>
              <a:rect l="0" t="0" r="r" b="b"/>
              <a:pathLst>
                <a:path w="1" h="28">
                  <a:moveTo>
                    <a:pt x="0" y="0"/>
                  </a:moveTo>
                  <a:cubicBezTo>
                    <a:pt x="0" y="0"/>
                    <a:pt x="0" y="0"/>
                    <a:pt x="0" y="0"/>
                  </a:cubicBezTo>
                  <a:cubicBezTo>
                    <a:pt x="1" y="28"/>
                    <a:pt x="1" y="28"/>
                    <a:pt x="1" y="28"/>
                  </a:cubicBezTo>
                  <a:cubicBezTo>
                    <a:pt x="1" y="28"/>
                    <a:pt x="1" y="28"/>
                    <a:pt x="1" y="28"/>
                  </a:cubicBezTo>
                  <a:cubicBezTo>
                    <a:pt x="0" y="0"/>
                    <a:pt x="0" y="0"/>
                    <a:pt x="0" y="0"/>
                  </a:cubicBezTo>
                </a:path>
              </a:pathLst>
            </a:custGeom>
            <a:solidFill>
              <a:srgbClr val="8ECB3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15" name="Freeform 264"/>
            <p:cNvSpPr/>
            <p:nvPr/>
          </p:nvSpPr>
          <p:spPr bwMode="auto">
            <a:xfrm>
              <a:off x="11247439" y="6634164"/>
              <a:ext cx="4763" cy="96838"/>
            </a:xfrm>
            <a:custGeom>
              <a:avLst/>
              <a:gdLst>
                <a:gd name="T0" fmla="*/ 0 w 1"/>
                <a:gd name="T1" fmla="*/ 0 h 22"/>
                <a:gd name="T2" fmla="*/ 0 w 1"/>
                <a:gd name="T3" fmla="*/ 0 h 22"/>
                <a:gd name="T4" fmla="*/ 1 w 1"/>
                <a:gd name="T5" fmla="*/ 22 h 22"/>
                <a:gd name="T6" fmla="*/ 0 w 1"/>
                <a:gd name="T7" fmla="*/ 0 h 22"/>
              </a:gdLst>
              <a:ahLst/>
              <a:cxnLst>
                <a:cxn ang="0">
                  <a:pos x="T0" y="T1"/>
                </a:cxn>
                <a:cxn ang="0">
                  <a:pos x="T2" y="T3"/>
                </a:cxn>
                <a:cxn ang="0">
                  <a:pos x="T4" y="T5"/>
                </a:cxn>
                <a:cxn ang="0">
                  <a:pos x="T6" y="T7"/>
                </a:cxn>
              </a:cxnLst>
              <a:rect l="0" t="0" r="r" b="b"/>
              <a:pathLst>
                <a:path w="1" h="22">
                  <a:moveTo>
                    <a:pt x="0" y="0"/>
                  </a:moveTo>
                  <a:cubicBezTo>
                    <a:pt x="0" y="0"/>
                    <a:pt x="0" y="0"/>
                    <a:pt x="0" y="0"/>
                  </a:cubicBezTo>
                  <a:cubicBezTo>
                    <a:pt x="1" y="22"/>
                    <a:pt x="1" y="22"/>
                    <a:pt x="1" y="22"/>
                  </a:cubicBezTo>
                  <a:cubicBezTo>
                    <a:pt x="0" y="0"/>
                    <a:pt x="0" y="0"/>
                    <a:pt x="0" y="0"/>
                  </a:cubicBezTo>
                </a:path>
              </a:pathLst>
            </a:custGeom>
            <a:solidFill>
              <a:srgbClr val="7AB63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16" name="Freeform 265"/>
            <p:cNvSpPr/>
            <p:nvPr/>
          </p:nvSpPr>
          <p:spPr bwMode="auto">
            <a:xfrm>
              <a:off x="11136314" y="6716714"/>
              <a:ext cx="28575" cy="4763"/>
            </a:xfrm>
            <a:custGeom>
              <a:avLst/>
              <a:gdLst>
                <a:gd name="T0" fmla="*/ 0 w 18"/>
                <a:gd name="T1" fmla="*/ 0 h 3"/>
                <a:gd name="T2" fmla="*/ 0 w 18"/>
                <a:gd name="T3" fmla="*/ 0 h 3"/>
                <a:gd name="T4" fmla="*/ 18 w 18"/>
                <a:gd name="T5" fmla="*/ 3 h 3"/>
                <a:gd name="T6" fmla="*/ 18 w 18"/>
                <a:gd name="T7" fmla="*/ 3 h 3"/>
                <a:gd name="T8" fmla="*/ 0 w 18"/>
                <a:gd name="T9" fmla="*/ 0 h 3"/>
              </a:gdLst>
              <a:ahLst/>
              <a:cxnLst>
                <a:cxn ang="0">
                  <a:pos x="T0" y="T1"/>
                </a:cxn>
                <a:cxn ang="0">
                  <a:pos x="T2" y="T3"/>
                </a:cxn>
                <a:cxn ang="0">
                  <a:pos x="T4" y="T5"/>
                </a:cxn>
                <a:cxn ang="0">
                  <a:pos x="T6" y="T7"/>
                </a:cxn>
                <a:cxn ang="0">
                  <a:pos x="T8" y="T9"/>
                </a:cxn>
              </a:cxnLst>
              <a:rect l="0" t="0" r="r" b="b"/>
              <a:pathLst>
                <a:path w="18" h="3">
                  <a:moveTo>
                    <a:pt x="0" y="0"/>
                  </a:moveTo>
                  <a:lnTo>
                    <a:pt x="0" y="0"/>
                  </a:lnTo>
                  <a:lnTo>
                    <a:pt x="18" y="3"/>
                  </a:lnTo>
                  <a:lnTo>
                    <a:pt x="18" y="3"/>
                  </a:lnTo>
                  <a:lnTo>
                    <a:pt x="0" y="0"/>
                  </a:lnTo>
                  <a:close/>
                </a:path>
              </a:pathLst>
            </a:custGeom>
            <a:solidFill>
              <a:srgbClr val="D4F1F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17" name="Freeform 266"/>
            <p:cNvSpPr/>
            <p:nvPr/>
          </p:nvSpPr>
          <p:spPr bwMode="auto">
            <a:xfrm>
              <a:off x="11136314" y="6716714"/>
              <a:ext cx="28575" cy="4763"/>
            </a:xfrm>
            <a:custGeom>
              <a:avLst/>
              <a:gdLst>
                <a:gd name="T0" fmla="*/ 0 w 18"/>
                <a:gd name="T1" fmla="*/ 0 h 3"/>
                <a:gd name="T2" fmla="*/ 0 w 18"/>
                <a:gd name="T3" fmla="*/ 0 h 3"/>
                <a:gd name="T4" fmla="*/ 18 w 18"/>
                <a:gd name="T5" fmla="*/ 3 h 3"/>
                <a:gd name="T6" fmla="*/ 18 w 18"/>
                <a:gd name="T7" fmla="*/ 3 h 3"/>
                <a:gd name="T8" fmla="*/ 0 w 18"/>
                <a:gd name="T9" fmla="*/ 0 h 3"/>
              </a:gdLst>
              <a:ahLst/>
              <a:cxnLst>
                <a:cxn ang="0">
                  <a:pos x="T0" y="T1"/>
                </a:cxn>
                <a:cxn ang="0">
                  <a:pos x="T2" y="T3"/>
                </a:cxn>
                <a:cxn ang="0">
                  <a:pos x="T4" y="T5"/>
                </a:cxn>
                <a:cxn ang="0">
                  <a:pos x="T6" y="T7"/>
                </a:cxn>
                <a:cxn ang="0">
                  <a:pos x="T8" y="T9"/>
                </a:cxn>
              </a:cxnLst>
              <a:rect l="0" t="0" r="r" b="b"/>
              <a:pathLst>
                <a:path w="18" h="3">
                  <a:moveTo>
                    <a:pt x="0" y="0"/>
                  </a:moveTo>
                  <a:lnTo>
                    <a:pt x="0" y="0"/>
                  </a:lnTo>
                  <a:lnTo>
                    <a:pt x="18" y="3"/>
                  </a:lnTo>
                  <a:lnTo>
                    <a:pt x="18" y="3"/>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18" name="Freeform 267"/>
            <p:cNvSpPr/>
            <p:nvPr/>
          </p:nvSpPr>
          <p:spPr bwMode="auto">
            <a:xfrm>
              <a:off x="11164889" y="6721476"/>
              <a:ext cx="74613" cy="9525"/>
            </a:xfrm>
            <a:custGeom>
              <a:avLst/>
              <a:gdLst>
                <a:gd name="T0" fmla="*/ 0 w 47"/>
                <a:gd name="T1" fmla="*/ 0 h 6"/>
                <a:gd name="T2" fmla="*/ 0 w 47"/>
                <a:gd name="T3" fmla="*/ 0 h 6"/>
                <a:gd name="T4" fmla="*/ 47 w 47"/>
                <a:gd name="T5" fmla="*/ 6 h 6"/>
                <a:gd name="T6" fmla="*/ 47 w 47"/>
                <a:gd name="T7" fmla="*/ 6 h 6"/>
                <a:gd name="T8" fmla="*/ 0 w 47"/>
                <a:gd name="T9" fmla="*/ 0 h 6"/>
              </a:gdLst>
              <a:ahLst/>
              <a:cxnLst>
                <a:cxn ang="0">
                  <a:pos x="T0" y="T1"/>
                </a:cxn>
                <a:cxn ang="0">
                  <a:pos x="T2" y="T3"/>
                </a:cxn>
                <a:cxn ang="0">
                  <a:pos x="T4" y="T5"/>
                </a:cxn>
                <a:cxn ang="0">
                  <a:pos x="T6" y="T7"/>
                </a:cxn>
                <a:cxn ang="0">
                  <a:pos x="T8" y="T9"/>
                </a:cxn>
              </a:cxnLst>
              <a:rect l="0" t="0" r="r" b="b"/>
              <a:pathLst>
                <a:path w="47" h="6">
                  <a:moveTo>
                    <a:pt x="0" y="0"/>
                  </a:moveTo>
                  <a:lnTo>
                    <a:pt x="0" y="0"/>
                  </a:lnTo>
                  <a:lnTo>
                    <a:pt x="47" y="6"/>
                  </a:lnTo>
                  <a:lnTo>
                    <a:pt x="47" y="6"/>
                  </a:lnTo>
                  <a:lnTo>
                    <a:pt x="0" y="0"/>
                  </a:lnTo>
                  <a:close/>
                </a:path>
              </a:pathLst>
            </a:custGeom>
            <a:solidFill>
              <a:srgbClr val="8ECB3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19" name="Freeform 268"/>
            <p:cNvSpPr/>
            <p:nvPr/>
          </p:nvSpPr>
          <p:spPr bwMode="auto">
            <a:xfrm>
              <a:off x="11164889" y="6721476"/>
              <a:ext cx="74613" cy="9525"/>
            </a:xfrm>
            <a:custGeom>
              <a:avLst/>
              <a:gdLst>
                <a:gd name="T0" fmla="*/ 0 w 47"/>
                <a:gd name="T1" fmla="*/ 0 h 6"/>
                <a:gd name="T2" fmla="*/ 0 w 47"/>
                <a:gd name="T3" fmla="*/ 0 h 6"/>
                <a:gd name="T4" fmla="*/ 47 w 47"/>
                <a:gd name="T5" fmla="*/ 6 h 6"/>
                <a:gd name="T6" fmla="*/ 47 w 47"/>
                <a:gd name="T7" fmla="*/ 6 h 6"/>
                <a:gd name="T8" fmla="*/ 0 w 47"/>
                <a:gd name="T9" fmla="*/ 0 h 6"/>
              </a:gdLst>
              <a:ahLst/>
              <a:cxnLst>
                <a:cxn ang="0">
                  <a:pos x="T0" y="T1"/>
                </a:cxn>
                <a:cxn ang="0">
                  <a:pos x="T2" y="T3"/>
                </a:cxn>
                <a:cxn ang="0">
                  <a:pos x="T4" y="T5"/>
                </a:cxn>
                <a:cxn ang="0">
                  <a:pos x="T6" y="T7"/>
                </a:cxn>
                <a:cxn ang="0">
                  <a:pos x="T8" y="T9"/>
                </a:cxn>
              </a:cxnLst>
              <a:rect l="0" t="0" r="r" b="b"/>
              <a:pathLst>
                <a:path w="47" h="6">
                  <a:moveTo>
                    <a:pt x="0" y="0"/>
                  </a:moveTo>
                  <a:lnTo>
                    <a:pt x="0" y="0"/>
                  </a:lnTo>
                  <a:lnTo>
                    <a:pt x="47" y="6"/>
                  </a:lnTo>
                  <a:lnTo>
                    <a:pt x="47" y="6"/>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20" name="Freeform 269"/>
            <p:cNvSpPr/>
            <p:nvPr/>
          </p:nvSpPr>
          <p:spPr bwMode="auto">
            <a:xfrm>
              <a:off x="11239501" y="6731001"/>
              <a:ext cx="12700" cy="0"/>
            </a:xfrm>
            <a:custGeom>
              <a:avLst/>
              <a:gdLst>
                <a:gd name="T0" fmla="*/ 0 w 8"/>
                <a:gd name="T1" fmla="*/ 0 w 8"/>
                <a:gd name="T2" fmla="*/ 8 w 8"/>
                <a:gd name="T3" fmla="*/ 0 w 8"/>
              </a:gdLst>
              <a:ahLst/>
              <a:cxnLst>
                <a:cxn ang="0">
                  <a:pos x="T0" y="0"/>
                </a:cxn>
                <a:cxn ang="0">
                  <a:pos x="T1" y="0"/>
                </a:cxn>
                <a:cxn ang="0">
                  <a:pos x="T2" y="0"/>
                </a:cxn>
                <a:cxn ang="0">
                  <a:pos x="T3" y="0"/>
                </a:cxn>
              </a:cxnLst>
              <a:rect l="0" t="0" r="r" b="b"/>
              <a:pathLst>
                <a:path w="8">
                  <a:moveTo>
                    <a:pt x="0" y="0"/>
                  </a:moveTo>
                  <a:lnTo>
                    <a:pt x="0" y="0"/>
                  </a:lnTo>
                  <a:lnTo>
                    <a:pt x="8" y="0"/>
                  </a:lnTo>
                  <a:lnTo>
                    <a:pt x="0" y="0"/>
                  </a:lnTo>
                  <a:close/>
                </a:path>
              </a:pathLst>
            </a:custGeom>
            <a:solidFill>
              <a:srgbClr val="7AB63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21" name="Freeform 270"/>
            <p:cNvSpPr/>
            <p:nvPr/>
          </p:nvSpPr>
          <p:spPr bwMode="auto">
            <a:xfrm>
              <a:off x="11239501" y="6731001"/>
              <a:ext cx="12700" cy="0"/>
            </a:xfrm>
            <a:custGeom>
              <a:avLst/>
              <a:gdLst>
                <a:gd name="T0" fmla="*/ 0 w 8"/>
                <a:gd name="T1" fmla="*/ 0 w 8"/>
                <a:gd name="T2" fmla="*/ 8 w 8"/>
                <a:gd name="T3" fmla="*/ 0 w 8"/>
              </a:gdLst>
              <a:ahLst/>
              <a:cxnLst>
                <a:cxn ang="0">
                  <a:pos x="T0" y="0"/>
                </a:cxn>
                <a:cxn ang="0">
                  <a:pos x="T1" y="0"/>
                </a:cxn>
                <a:cxn ang="0">
                  <a:pos x="T2" y="0"/>
                </a:cxn>
                <a:cxn ang="0">
                  <a:pos x="T3" y="0"/>
                </a:cxn>
              </a:cxnLst>
              <a:rect l="0" t="0" r="r" b="b"/>
              <a:pathLst>
                <a:path w="8">
                  <a:moveTo>
                    <a:pt x="0" y="0"/>
                  </a:moveTo>
                  <a:lnTo>
                    <a:pt x="0" y="0"/>
                  </a:lnTo>
                  <a:lnTo>
                    <a:pt x="8"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34" name="Freeform 283"/>
            <p:cNvSpPr/>
            <p:nvPr/>
          </p:nvSpPr>
          <p:spPr bwMode="auto">
            <a:xfrm>
              <a:off x="1296988" y="5318126"/>
              <a:ext cx="195263" cy="1500188"/>
            </a:xfrm>
            <a:custGeom>
              <a:avLst/>
              <a:gdLst>
                <a:gd name="T0" fmla="*/ 23 w 123"/>
                <a:gd name="T1" fmla="*/ 0 h 945"/>
                <a:gd name="T2" fmla="*/ 0 w 123"/>
                <a:gd name="T3" fmla="*/ 934 h 945"/>
                <a:gd name="T4" fmla="*/ 123 w 123"/>
                <a:gd name="T5" fmla="*/ 945 h 945"/>
                <a:gd name="T6" fmla="*/ 100 w 123"/>
                <a:gd name="T7" fmla="*/ 0 h 945"/>
                <a:gd name="T8" fmla="*/ 23 w 123"/>
                <a:gd name="T9" fmla="*/ 0 h 945"/>
              </a:gdLst>
              <a:ahLst/>
              <a:cxnLst>
                <a:cxn ang="0">
                  <a:pos x="T0" y="T1"/>
                </a:cxn>
                <a:cxn ang="0">
                  <a:pos x="T2" y="T3"/>
                </a:cxn>
                <a:cxn ang="0">
                  <a:pos x="T4" y="T5"/>
                </a:cxn>
                <a:cxn ang="0">
                  <a:pos x="T6" y="T7"/>
                </a:cxn>
                <a:cxn ang="0">
                  <a:pos x="T8" y="T9"/>
                </a:cxn>
              </a:cxnLst>
              <a:rect l="0" t="0" r="r" b="b"/>
              <a:pathLst>
                <a:path w="123" h="945">
                  <a:moveTo>
                    <a:pt x="23" y="0"/>
                  </a:moveTo>
                  <a:lnTo>
                    <a:pt x="0" y="934"/>
                  </a:lnTo>
                  <a:lnTo>
                    <a:pt x="123" y="945"/>
                  </a:lnTo>
                  <a:lnTo>
                    <a:pt x="100" y="0"/>
                  </a:lnTo>
                  <a:lnTo>
                    <a:pt x="2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78" name="Freeform 327"/>
            <p:cNvSpPr/>
            <p:nvPr/>
          </p:nvSpPr>
          <p:spPr bwMode="auto">
            <a:xfrm>
              <a:off x="8234364" y="6275389"/>
              <a:ext cx="479425" cy="557213"/>
            </a:xfrm>
            <a:custGeom>
              <a:avLst/>
              <a:gdLst>
                <a:gd name="T0" fmla="*/ 0 w 115"/>
                <a:gd name="T1" fmla="*/ 122 h 126"/>
                <a:gd name="T2" fmla="*/ 1 w 115"/>
                <a:gd name="T3" fmla="*/ 120 h 126"/>
                <a:gd name="T4" fmla="*/ 2 w 115"/>
                <a:gd name="T5" fmla="*/ 114 h 126"/>
                <a:gd name="T6" fmla="*/ 9 w 115"/>
                <a:gd name="T7" fmla="*/ 94 h 126"/>
                <a:gd name="T8" fmla="*/ 21 w 115"/>
                <a:gd name="T9" fmla="*/ 67 h 126"/>
                <a:gd name="T10" fmla="*/ 29 w 115"/>
                <a:gd name="T11" fmla="*/ 53 h 126"/>
                <a:gd name="T12" fmla="*/ 40 w 115"/>
                <a:gd name="T13" fmla="*/ 40 h 126"/>
                <a:gd name="T14" fmla="*/ 51 w 115"/>
                <a:gd name="T15" fmla="*/ 28 h 126"/>
                <a:gd name="T16" fmla="*/ 64 w 115"/>
                <a:gd name="T17" fmla="*/ 18 h 126"/>
                <a:gd name="T18" fmla="*/ 71 w 115"/>
                <a:gd name="T19" fmla="*/ 14 h 126"/>
                <a:gd name="T20" fmla="*/ 77 w 115"/>
                <a:gd name="T21" fmla="*/ 10 h 126"/>
                <a:gd name="T22" fmla="*/ 89 w 115"/>
                <a:gd name="T23" fmla="*/ 5 h 126"/>
                <a:gd name="T24" fmla="*/ 100 w 115"/>
                <a:gd name="T25" fmla="*/ 2 h 126"/>
                <a:gd name="T26" fmla="*/ 108 w 115"/>
                <a:gd name="T27" fmla="*/ 1 h 126"/>
                <a:gd name="T28" fmla="*/ 115 w 115"/>
                <a:gd name="T29" fmla="*/ 0 h 126"/>
                <a:gd name="T30" fmla="*/ 109 w 115"/>
                <a:gd name="T31" fmla="*/ 2 h 126"/>
                <a:gd name="T32" fmla="*/ 101 w 115"/>
                <a:gd name="T33" fmla="*/ 6 h 126"/>
                <a:gd name="T34" fmla="*/ 92 w 115"/>
                <a:gd name="T35" fmla="*/ 11 h 126"/>
                <a:gd name="T36" fmla="*/ 82 w 115"/>
                <a:gd name="T37" fmla="*/ 19 h 126"/>
                <a:gd name="T38" fmla="*/ 78 w 115"/>
                <a:gd name="T39" fmla="*/ 23 h 126"/>
                <a:gd name="T40" fmla="*/ 73 w 115"/>
                <a:gd name="T41" fmla="*/ 28 h 126"/>
                <a:gd name="T42" fmla="*/ 64 w 115"/>
                <a:gd name="T43" fmla="*/ 39 h 126"/>
                <a:gd name="T44" fmla="*/ 57 w 115"/>
                <a:gd name="T45" fmla="*/ 52 h 126"/>
                <a:gd name="T46" fmla="*/ 43 w 115"/>
                <a:gd name="T47" fmla="*/ 103 h 126"/>
                <a:gd name="T48" fmla="*/ 42 w 115"/>
                <a:gd name="T49" fmla="*/ 120 h 126"/>
                <a:gd name="T50" fmla="*/ 42 w 115"/>
                <a:gd name="T51" fmla="*/ 124 h 126"/>
                <a:gd name="T52" fmla="*/ 42 w 115"/>
                <a:gd name="T53" fmla="*/ 125 h 126"/>
                <a:gd name="T54" fmla="*/ 42 w 115"/>
                <a:gd name="T55" fmla="*/ 126 h 126"/>
                <a:gd name="T56" fmla="*/ 0 w 115"/>
                <a:gd name="T57" fmla="*/ 122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5" h="126">
                  <a:moveTo>
                    <a:pt x="0" y="122"/>
                  </a:moveTo>
                  <a:cubicBezTo>
                    <a:pt x="0" y="122"/>
                    <a:pt x="0" y="121"/>
                    <a:pt x="1" y="120"/>
                  </a:cubicBezTo>
                  <a:cubicBezTo>
                    <a:pt x="1" y="118"/>
                    <a:pt x="1" y="116"/>
                    <a:pt x="2" y="114"/>
                  </a:cubicBezTo>
                  <a:cubicBezTo>
                    <a:pt x="3" y="109"/>
                    <a:pt x="5" y="102"/>
                    <a:pt x="9" y="94"/>
                  </a:cubicBezTo>
                  <a:cubicBezTo>
                    <a:pt x="12" y="86"/>
                    <a:pt x="16" y="77"/>
                    <a:pt x="21" y="67"/>
                  </a:cubicBezTo>
                  <a:cubicBezTo>
                    <a:pt x="23" y="63"/>
                    <a:pt x="26" y="58"/>
                    <a:pt x="29" y="53"/>
                  </a:cubicBezTo>
                  <a:cubicBezTo>
                    <a:pt x="33" y="49"/>
                    <a:pt x="36" y="44"/>
                    <a:pt x="40" y="40"/>
                  </a:cubicBezTo>
                  <a:cubicBezTo>
                    <a:pt x="43" y="36"/>
                    <a:pt x="47" y="32"/>
                    <a:pt x="51" y="28"/>
                  </a:cubicBezTo>
                  <a:cubicBezTo>
                    <a:pt x="56" y="24"/>
                    <a:pt x="60" y="21"/>
                    <a:pt x="64" y="18"/>
                  </a:cubicBezTo>
                  <a:cubicBezTo>
                    <a:pt x="66" y="17"/>
                    <a:pt x="69" y="15"/>
                    <a:pt x="71" y="14"/>
                  </a:cubicBezTo>
                  <a:cubicBezTo>
                    <a:pt x="73" y="13"/>
                    <a:pt x="75" y="12"/>
                    <a:pt x="77" y="10"/>
                  </a:cubicBezTo>
                  <a:cubicBezTo>
                    <a:pt x="81" y="8"/>
                    <a:pt x="85" y="7"/>
                    <a:pt x="89" y="5"/>
                  </a:cubicBezTo>
                  <a:cubicBezTo>
                    <a:pt x="93" y="4"/>
                    <a:pt x="97" y="3"/>
                    <a:pt x="100" y="2"/>
                  </a:cubicBezTo>
                  <a:cubicBezTo>
                    <a:pt x="103" y="2"/>
                    <a:pt x="106" y="1"/>
                    <a:pt x="108" y="1"/>
                  </a:cubicBezTo>
                  <a:cubicBezTo>
                    <a:pt x="113" y="0"/>
                    <a:pt x="115" y="0"/>
                    <a:pt x="115" y="0"/>
                  </a:cubicBezTo>
                  <a:cubicBezTo>
                    <a:pt x="115" y="0"/>
                    <a:pt x="113" y="1"/>
                    <a:pt x="109" y="2"/>
                  </a:cubicBezTo>
                  <a:cubicBezTo>
                    <a:pt x="107" y="3"/>
                    <a:pt x="104" y="5"/>
                    <a:pt x="101" y="6"/>
                  </a:cubicBezTo>
                  <a:cubicBezTo>
                    <a:pt x="98" y="7"/>
                    <a:pt x="95" y="9"/>
                    <a:pt x="92" y="11"/>
                  </a:cubicBezTo>
                  <a:cubicBezTo>
                    <a:pt x="89" y="13"/>
                    <a:pt x="86" y="16"/>
                    <a:pt x="82" y="19"/>
                  </a:cubicBezTo>
                  <a:cubicBezTo>
                    <a:pt x="81" y="20"/>
                    <a:pt x="79" y="22"/>
                    <a:pt x="78" y="23"/>
                  </a:cubicBezTo>
                  <a:cubicBezTo>
                    <a:pt x="76" y="25"/>
                    <a:pt x="74" y="26"/>
                    <a:pt x="73" y="28"/>
                  </a:cubicBezTo>
                  <a:cubicBezTo>
                    <a:pt x="70" y="32"/>
                    <a:pt x="67" y="35"/>
                    <a:pt x="64" y="39"/>
                  </a:cubicBezTo>
                  <a:cubicBezTo>
                    <a:pt x="62" y="43"/>
                    <a:pt x="59" y="48"/>
                    <a:pt x="57" y="52"/>
                  </a:cubicBezTo>
                  <a:cubicBezTo>
                    <a:pt x="48" y="69"/>
                    <a:pt x="44" y="88"/>
                    <a:pt x="43" y="103"/>
                  </a:cubicBezTo>
                  <a:cubicBezTo>
                    <a:pt x="42" y="110"/>
                    <a:pt x="42" y="116"/>
                    <a:pt x="42" y="120"/>
                  </a:cubicBezTo>
                  <a:cubicBezTo>
                    <a:pt x="42" y="122"/>
                    <a:pt x="42" y="123"/>
                    <a:pt x="42" y="124"/>
                  </a:cubicBezTo>
                  <a:cubicBezTo>
                    <a:pt x="42" y="125"/>
                    <a:pt x="42" y="125"/>
                    <a:pt x="42" y="125"/>
                  </a:cubicBezTo>
                  <a:cubicBezTo>
                    <a:pt x="42" y="126"/>
                    <a:pt x="42" y="126"/>
                    <a:pt x="42" y="126"/>
                  </a:cubicBezTo>
                  <a:lnTo>
                    <a:pt x="0" y="122"/>
                  </a:lnTo>
                  <a:close/>
                </a:path>
              </a:pathLst>
            </a:custGeom>
            <a:solidFill>
              <a:srgbClr val="2D52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79" name="Freeform 328"/>
            <p:cNvSpPr/>
            <p:nvPr/>
          </p:nvSpPr>
          <p:spPr bwMode="auto">
            <a:xfrm>
              <a:off x="7975601" y="6275389"/>
              <a:ext cx="479425" cy="557213"/>
            </a:xfrm>
            <a:custGeom>
              <a:avLst/>
              <a:gdLst>
                <a:gd name="T0" fmla="*/ 73 w 115"/>
                <a:gd name="T1" fmla="*/ 126 h 126"/>
                <a:gd name="T2" fmla="*/ 73 w 115"/>
                <a:gd name="T3" fmla="*/ 125 h 126"/>
                <a:gd name="T4" fmla="*/ 73 w 115"/>
                <a:gd name="T5" fmla="*/ 124 h 126"/>
                <a:gd name="T6" fmla="*/ 73 w 115"/>
                <a:gd name="T7" fmla="*/ 120 h 126"/>
                <a:gd name="T8" fmla="*/ 72 w 115"/>
                <a:gd name="T9" fmla="*/ 103 h 126"/>
                <a:gd name="T10" fmla="*/ 58 w 115"/>
                <a:gd name="T11" fmla="*/ 52 h 126"/>
                <a:gd name="T12" fmla="*/ 51 w 115"/>
                <a:gd name="T13" fmla="*/ 39 h 126"/>
                <a:gd name="T14" fmla="*/ 42 w 115"/>
                <a:gd name="T15" fmla="*/ 28 h 126"/>
                <a:gd name="T16" fmla="*/ 37 w 115"/>
                <a:gd name="T17" fmla="*/ 23 h 126"/>
                <a:gd name="T18" fmla="*/ 32 w 115"/>
                <a:gd name="T19" fmla="*/ 19 h 126"/>
                <a:gd name="T20" fmla="*/ 23 w 115"/>
                <a:gd name="T21" fmla="*/ 11 h 126"/>
                <a:gd name="T22" fmla="*/ 14 w 115"/>
                <a:gd name="T23" fmla="*/ 6 h 126"/>
                <a:gd name="T24" fmla="*/ 6 w 115"/>
                <a:gd name="T25" fmla="*/ 2 h 126"/>
                <a:gd name="T26" fmla="*/ 0 w 115"/>
                <a:gd name="T27" fmla="*/ 0 h 126"/>
                <a:gd name="T28" fmla="*/ 7 w 115"/>
                <a:gd name="T29" fmla="*/ 1 h 126"/>
                <a:gd name="T30" fmla="*/ 15 w 115"/>
                <a:gd name="T31" fmla="*/ 2 h 126"/>
                <a:gd name="T32" fmla="*/ 26 w 115"/>
                <a:gd name="T33" fmla="*/ 5 h 126"/>
                <a:gd name="T34" fmla="*/ 38 w 115"/>
                <a:gd name="T35" fmla="*/ 10 h 126"/>
                <a:gd name="T36" fmla="*/ 44 w 115"/>
                <a:gd name="T37" fmla="*/ 14 h 126"/>
                <a:gd name="T38" fmla="*/ 51 w 115"/>
                <a:gd name="T39" fmla="*/ 18 h 126"/>
                <a:gd name="T40" fmla="*/ 63 w 115"/>
                <a:gd name="T41" fmla="*/ 28 h 126"/>
                <a:gd name="T42" fmla="*/ 75 w 115"/>
                <a:gd name="T43" fmla="*/ 40 h 126"/>
                <a:gd name="T44" fmla="*/ 86 w 115"/>
                <a:gd name="T45" fmla="*/ 53 h 126"/>
                <a:gd name="T46" fmla="*/ 94 w 115"/>
                <a:gd name="T47" fmla="*/ 67 h 126"/>
                <a:gd name="T48" fmla="*/ 106 w 115"/>
                <a:gd name="T49" fmla="*/ 94 h 126"/>
                <a:gd name="T50" fmla="*/ 113 w 115"/>
                <a:gd name="T51" fmla="*/ 114 h 126"/>
                <a:gd name="T52" fmla="*/ 114 w 115"/>
                <a:gd name="T53" fmla="*/ 120 h 126"/>
                <a:gd name="T54" fmla="*/ 115 w 115"/>
                <a:gd name="T55" fmla="*/ 122 h 126"/>
                <a:gd name="T56" fmla="*/ 73 w 115"/>
                <a:gd name="T57" fmla="*/ 126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5" h="126">
                  <a:moveTo>
                    <a:pt x="73" y="126"/>
                  </a:moveTo>
                  <a:cubicBezTo>
                    <a:pt x="73" y="125"/>
                    <a:pt x="73" y="125"/>
                    <a:pt x="73" y="125"/>
                  </a:cubicBezTo>
                  <a:cubicBezTo>
                    <a:pt x="73" y="125"/>
                    <a:pt x="73" y="125"/>
                    <a:pt x="73" y="124"/>
                  </a:cubicBezTo>
                  <a:cubicBezTo>
                    <a:pt x="73" y="123"/>
                    <a:pt x="73" y="122"/>
                    <a:pt x="73" y="120"/>
                  </a:cubicBezTo>
                  <a:cubicBezTo>
                    <a:pt x="73" y="116"/>
                    <a:pt x="73" y="110"/>
                    <a:pt x="72" y="103"/>
                  </a:cubicBezTo>
                  <a:cubicBezTo>
                    <a:pt x="70" y="88"/>
                    <a:pt x="66" y="69"/>
                    <a:pt x="58" y="52"/>
                  </a:cubicBezTo>
                  <a:cubicBezTo>
                    <a:pt x="56" y="48"/>
                    <a:pt x="53" y="43"/>
                    <a:pt x="51" y="39"/>
                  </a:cubicBezTo>
                  <a:cubicBezTo>
                    <a:pt x="48" y="35"/>
                    <a:pt x="45" y="32"/>
                    <a:pt x="42" y="28"/>
                  </a:cubicBezTo>
                  <a:cubicBezTo>
                    <a:pt x="40" y="26"/>
                    <a:pt x="39" y="25"/>
                    <a:pt x="37" y="23"/>
                  </a:cubicBezTo>
                  <a:cubicBezTo>
                    <a:pt x="36" y="22"/>
                    <a:pt x="34" y="20"/>
                    <a:pt x="32" y="19"/>
                  </a:cubicBezTo>
                  <a:cubicBezTo>
                    <a:pt x="29" y="16"/>
                    <a:pt x="26" y="13"/>
                    <a:pt x="23" y="11"/>
                  </a:cubicBezTo>
                  <a:cubicBezTo>
                    <a:pt x="20" y="9"/>
                    <a:pt x="16" y="7"/>
                    <a:pt x="14" y="6"/>
                  </a:cubicBezTo>
                  <a:cubicBezTo>
                    <a:pt x="11" y="5"/>
                    <a:pt x="8" y="3"/>
                    <a:pt x="6" y="2"/>
                  </a:cubicBezTo>
                  <a:cubicBezTo>
                    <a:pt x="2" y="1"/>
                    <a:pt x="0" y="0"/>
                    <a:pt x="0" y="0"/>
                  </a:cubicBezTo>
                  <a:cubicBezTo>
                    <a:pt x="0" y="0"/>
                    <a:pt x="2" y="0"/>
                    <a:pt x="7" y="1"/>
                  </a:cubicBezTo>
                  <a:cubicBezTo>
                    <a:pt x="9" y="1"/>
                    <a:pt x="12" y="2"/>
                    <a:pt x="15" y="2"/>
                  </a:cubicBezTo>
                  <a:cubicBezTo>
                    <a:pt x="18" y="3"/>
                    <a:pt x="22" y="4"/>
                    <a:pt x="26" y="5"/>
                  </a:cubicBezTo>
                  <a:cubicBezTo>
                    <a:pt x="29" y="7"/>
                    <a:pt x="33" y="8"/>
                    <a:pt x="38" y="10"/>
                  </a:cubicBezTo>
                  <a:cubicBezTo>
                    <a:pt x="40" y="12"/>
                    <a:pt x="42" y="13"/>
                    <a:pt x="44" y="14"/>
                  </a:cubicBezTo>
                  <a:cubicBezTo>
                    <a:pt x="46" y="15"/>
                    <a:pt x="49" y="17"/>
                    <a:pt x="51" y="18"/>
                  </a:cubicBezTo>
                  <a:cubicBezTo>
                    <a:pt x="55" y="21"/>
                    <a:pt x="59" y="24"/>
                    <a:pt x="63" y="28"/>
                  </a:cubicBezTo>
                  <a:cubicBezTo>
                    <a:pt x="68" y="32"/>
                    <a:pt x="71" y="36"/>
                    <a:pt x="75" y="40"/>
                  </a:cubicBezTo>
                  <a:cubicBezTo>
                    <a:pt x="79" y="44"/>
                    <a:pt x="82" y="49"/>
                    <a:pt x="86" y="53"/>
                  </a:cubicBezTo>
                  <a:cubicBezTo>
                    <a:pt x="89" y="58"/>
                    <a:pt x="92" y="63"/>
                    <a:pt x="94" y="67"/>
                  </a:cubicBezTo>
                  <a:cubicBezTo>
                    <a:pt x="99" y="77"/>
                    <a:pt x="103" y="86"/>
                    <a:pt x="106" y="94"/>
                  </a:cubicBezTo>
                  <a:cubicBezTo>
                    <a:pt x="109" y="102"/>
                    <a:pt x="111" y="109"/>
                    <a:pt x="113" y="114"/>
                  </a:cubicBezTo>
                  <a:cubicBezTo>
                    <a:pt x="113" y="116"/>
                    <a:pt x="114" y="118"/>
                    <a:pt x="114" y="120"/>
                  </a:cubicBezTo>
                  <a:cubicBezTo>
                    <a:pt x="114" y="121"/>
                    <a:pt x="115" y="122"/>
                    <a:pt x="115" y="122"/>
                  </a:cubicBezTo>
                  <a:lnTo>
                    <a:pt x="73" y="126"/>
                  </a:lnTo>
                  <a:close/>
                </a:path>
              </a:pathLst>
            </a:custGeom>
            <a:solidFill>
              <a:srgbClr val="2D52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80" name="Freeform 329"/>
            <p:cNvSpPr/>
            <p:nvPr/>
          </p:nvSpPr>
          <p:spPr bwMode="auto">
            <a:xfrm>
              <a:off x="8255001" y="6515101"/>
              <a:ext cx="492125" cy="317500"/>
            </a:xfrm>
            <a:custGeom>
              <a:avLst/>
              <a:gdLst>
                <a:gd name="T0" fmla="*/ 0 w 118"/>
                <a:gd name="T1" fmla="*/ 65 h 72"/>
                <a:gd name="T2" fmla="*/ 1 w 118"/>
                <a:gd name="T3" fmla="*/ 64 h 72"/>
                <a:gd name="T4" fmla="*/ 1 w 118"/>
                <a:gd name="T5" fmla="*/ 63 h 72"/>
                <a:gd name="T6" fmla="*/ 2 w 118"/>
                <a:gd name="T7" fmla="*/ 60 h 72"/>
                <a:gd name="T8" fmla="*/ 3 w 118"/>
                <a:gd name="T9" fmla="*/ 57 h 72"/>
                <a:gd name="T10" fmla="*/ 7 w 118"/>
                <a:gd name="T11" fmla="*/ 50 h 72"/>
                <a:gd name="T12" fmla="*/ 12 w 118"/>
                <a:gd name="T13" fmla="*/ 42 h 72"/>
                <a:gd name="T14" fmla="*/ 19 w 118"/>
                <a:gd name="T15" fmla="*/ 32 h 72"/>
                <a:gd name="T16" fmla="*/ 28 w 118"/>
                <a:gd name="T17" fmla="*/ 23 h 72"/>
                <a:gd name="T18" fmla="*/ 34 w 118"/>
                <a:gd name="T19" fmla="*/ 19 h 72"/>
                <a:gd name="T20" fmla="*/ 39 w 118"/>
                <a:gd name="T21" fmla="*/ 15 h 72"/>
                <a:gd name="T22" fmla="*/ 45 w 118"/>
                <a:gd name="T23" fmla="*/ 12 h 72"/>
                <a:gd name="T24" fmla="*/ 51 w 118"/>
                <a:gd name="T25" fmla="*/ 9 h 72"/>
                <a:gd name="T26" fmla="*/ 64 w 118"/>
                <a:gd name="T27" fmla="*/ 4 h 72"/>
                <a:gd name="T28" fmla="*/ 76 w 118"/>
                <a:gd name="T29" fmla="*/ 1 h 72"/>
                <a:gd name="T30" fmla="*/ 87 w 118"/>
                <a:gd name="T31" fmla="*/ 0 h 72"/>
                <a:gd name="T32" fmla="*/ 98 w 118"/>
                <a:gd name="T33" fmla="*/ 0 h 72"/>
                <a:gd name="T34" fmla="*/ 102 w 118"/>
                <a:gd name="T35" fmla="*/ 0 h 72"/>
                <a:gd name="T36" fmla="*/ 106 w 118"/>
                <a:gd name="T37" fmla="*/ 1 h 72"/>
                <a:gd name="T38" fmla="*/ 112 w 118"/>
                <a:gd name="T39" fmla="*/ 1 h 72"/>
                <a:gd name="T40" fmla="*/ 118 w 118"/>
                <a:gd name="T41" fmla="*/ 2 h 72"/>
                <a:gd name="T42" fmla="*/ 112 w 118"/>
                <a:gd name="T43" fmla="*/ 3 h 72"/>
                <a:gd name="T44" fmla="*/ 106 w 118"/>
                <a:gd name="T45" fmla="*/ 4 h 72"/>
                <a:gd name="T46" fmla="*/ 102 w 118"/>
                <a:gd name="T47" fmla="*/ 5 h 72"/>
                <a:gd name="T48" fmla="*/ 98 w 118"/>
                <a:gd name="T49" fmla="*/ 7 h 72"/>
                <a:gd name="T50" fmla="*/ 89 w 118"/>
                <a:gd name="T51" fmla="*/ 10 h 72"/>
                <a:gd name="T52" fmla="*/ 80 w 118"/>
                <a:gd name="T53" fmla="*/ 14 h 72"/>
                <a:gd name="T54" fmla="*/ 71 w 118"/>
                <a:gd name="T55" fmla="*/ 20 h 72"/>
                <a:gd name="T56" fmla="*/ 62 w 118"/>
                <a:gd name="T57" fmla="*/ 26 h 72"/>
                <a:gd name="T58" fmla="*/ 59 w 118"/>
                <a:gd name="T59" fmla="*/ 30 h 72"/>
                <a:gd name="T60" fmla="*/ 56 w 118"/>
                <a:gd name="T61" fmla="*/ 34 h 72"/>
                <a:gd name="T62" fmla="*/ 53 w 118"/>
                <a:gd name="T63" fmla="*/ 38 h 72"/>
                <a:gd name="T64" fmla="*/ 50 w 118"/>
                <a:gd name="T65" fmla="*/ 42 h 72"/>
                <a:gd name="T66" fmla="*/ 46 w 118"/>
                <a:gd name="T67" fmla="*/ 50 h 72"/>
                <a:gd name="T68" fmla="*/ 44 w 118"/>
                <a:gd name="T69" fmla="*/ 58 h 72"/>
                <a:gd name="T70" fmla="*/ 42 w 118"/>
                <a:gd name="T71" fmla="*/ 64 h 72"/>
                <a:gd name="T72" fmla="*/ 42 w 118"/>
                <a:gd name="T73" fmla="*/ 68 h 72"/>
                <a:gd name="T74" fmla="*/ 42 w 118"/>
                <a:gd name="T75" fmla="*/ 70 h 72"/>
                <a:gd name="T76" fmla="*/ 42 w 118"/>
                <a:gd name="T77" fmla="*/ 71 h 72"/>
                <a:gd name="T78" fmla="*/ 43 w 118"/>
                <a:gd name="T79" fmla="*/ 71 h 72"/>
                <a:gd name="T80" fmla="*/ 43 w 118"/>
                <a:gd name="T81" fmla="*/ 71 h 72"/>
                <a:gd name="T82" fmla="*/ 42 w 118"/>
                <a:gd name="T83" fmla="*/ 72 h 72"/>
                <a:gd name="T84" fmla="*/ 0 w 118"/>
                <a:gd name="T85" fmla="*/ 65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18" h="72">
                  <a:moveTo>
                    <a:pt x="0" y="65"/>
                  </a:moveTo>
                  <a:cubicBezTo>
                    <a:pt x="1" y="64"/>
                    <a:pt x="1" y="64"/>
                    <a:pt x="1" y="64"/>
                  </a:cubicBezTo>
                  <a:cubicBezTo>
                    <a:pt x="1" y="64"/>
                    <a:pt x="1" y="63"/>
                    <a:pt x="1" y="63"/>
                  </a:cubicBezTo>
                  <a:cubicBezTo>
                    <a:pt x="1" y="62"/>
                    <a:pt x="2" y="61"/>
                    <a:pt x="2" y="60"/>
                  </a:cubicBezTo>
                  <a:cubicBezTo>
                    <a:pt x="2" y="59"/>
                    <a:pt x="3" y="58"/>
                    <a:pt x="3" y="57"/>
                  </a:cubicBezTo>
                  <a:cubicBezTo>
                    <a:pt x="4" y="55"/>
                    <a:pt x="5" y="53"/>
                    <a:pt x="7" y="50"/>
                  </a:cubicBezTo>
                  <a:cubicBezTo>
                    <a:pt x="8" y="47"/>
                    <a:pt x="10" y="44"/>
                    <a:pt x="12" y="42"/>
                  </a:cubicBezTo>
                  <a:cubicBezTo>
                    <a:pt x="14" y="38"/>
                    <a:pt x="17" y="35"/>
                    <a:pt x="19" y="32"/>
                  </a:cubicBezTo>
                  <a:cubicBezTo>
                    <a:pt x="22" y="29"/>
                    <a:pt x="25" y="26"/>
                    <a:pt x="28" y="23"/>
                  </a:cubicBezTo>
                  <a:cubicBezTo>
                    <a:pt x="30" y="22"/>
                    <a:pt x="32" y="20"/>
                    <a:pt x="34" y="19"/>
                  </a:cubicBezTo>
                  <a:cubicBezTo>
                    <a:pt x="35" y="18"/>
                    <a:pt x="37" y="16"/>
                    <a:pt x="39" y="15"/>
                  </a:cubicBezTo>
                  <a:cubicBezTo>
                    <a:pt x="41" y="14"/>
                    <a:pt x="43" y="13"/>
                    <a:pt x="45" y="12"/>
                  </a:cubicBezTo>
                  <a:cubicBezTo>
                    <a:pt x="51" y="9"/>
                    <a:pt x="51" y="9"/>
                    <a:pt x="51" y="9"/>
                  </a:cubicBezTo>
                  <a:cubicBezTo>
                    <a:pt x="55" y="7"/>
                    <a:pt x="60" y="5"/>
                    <a:pt x="64" y="4"/>
                  </a:cubicBezTo>
                  <a:cubicBezTo>
                    <a:pt x="68" y="3"/>
                    <a:pt x="72" y="2"/>
                    <a:pt x="76" y="1"/>
                  </a:cubicBezTo>
                  <a:cubicBezTo>
                    <a:pt x="80" y="1"/>
                    <a:pt x="84" y="1"/>
                    <a:pt x="87" y="0"/>
                  </a:cubicBezTo>
                  <a:cubicBezTo>
                    <a:pt x="91" y="0"/>
                    <a:pt x="94" y="0"/>
                    <a:pt x="98" y="0"/>
                  </a:cubicBezTo>
                  <a:cubicBezTo>
                    <a:pt x="99" y="0"/>
                    <a:pt x="101" y="0"/>
                    <a:pt x="102" y="0"/>
                  </a:cubicBezTo>
                  <a:cubicBezTo>
                    <a:pt x="103" y="0"/>
                    <a:pt x="105" y="0"/>
                    <a:pt x="106" y="1"/>
                  </a:cubicBezTo>
                  <a:cubicBezTo>
                    <a:pt x="108" y="1"/>
                    <a:pt x="111" y="1"/>
                    <a:pt x="112" y="1"/>
                  </a:cubicBezTo>
                  <a:cubicBezTo>
                    <a:pt x="116" y="2"/>
                    <a:pt x="118" y="2"/>
                    <a:pt x="118" y="2"/>
                  </a:cubicBezTo>
                  <a:cubicBezTo>
                    <a:pt x="118" y="2"/>
                    <a:pt x="116" y="2"/>
                    <a:pt x="112" y="3"/>
                  </a:cubicBezTo>
                  <a:cubicBezTo>
                    <a:pt x="111" y="4"/>
                    <a:pt x="109" y="4"/>
                    <a:pt x="106" y="4"/>
                  </a:cubicBezTo>
                  <a:cubicBezTo>
                    <a:pt x="105" y="5"/>
                    <a:pt x="104" y="5"/>
                    <a:pt x="102" y="5"/>
                  </a:cubicBezTo>
                  <a:cubicBezTo>
                    <a:pt x="101" y="6"/>
                    <a:pt x="100" y="6"/>
                    <a:pt x="98" y="7"/>
                  </a:cubicBezTo>
                  <a:cubicBezTo>
                    <a:pt x="96" y="8"/>
                    <a:pt x="93" y="9"/>
                    <a:pt x="89" y="10"/>
                  </a:cubicBezTo>
                  <a:cubicBezTo>
                    <a:pt x="86" y="11"/>
                    <a:pt x="83" y="13"/>
                    <a:pt x="80" y="14"/>
                  </a:cubicBezTo>
                  <a:cubicBezTo>
                    <a:pt x="77" y="16"/>
                    <a:pt x="74" y="18"/>
                    <a:pt x="71" y="20"/>
                  </a:cubicBezTo>
                  <a:cubicBezTo>
                    <a:pt x="68" y="22"/>
                    <a:pt x="65" y="24"/>
                    <a:pt x="62" y="26"/>
                  </a:cubicBezTo>
                  <a:cubicBezTo>
                    <a:pt x="59" y="30"/>
                    <a:pt x="59" y="30"/>
                    <a:pt x="59" y="30"/>
                  </a:cubicBezTo>
                  <a:cubicBezTo>
                    <a:pt x="58" y="31"/>
                    <a:pt x="56" y="33"/>
                    <a:pt x="56" y="34"/>
                  </a:cubicBezTo>
                  <a:cubicBezTo>
                    <a:pt x="54" y="35"/>
                    <a:pt x="54" y="37"/>
                    <a:pt x="53" y="38"/>
                  </a:cubicBezTo>
                  <a:cubicBezTo>
                    <a:pt x="52" y="39"/>
                    <a:pt x="51" y="41"/>
                    <a:pt x="50" y="42"/>
                  </a:cubicBezTo>
                  <a:cubicBezTo>
                    <a:pt x="48" y="45"/>
                    <a:pt x="47" y="48"/>
                    <a:pt x="46" y="50"/>
                  </a:cubicBezTo>
                  <a:cubicBezTo>
                    <a:pt x="45" y="53"/>
                    <a:pt x="44" y="55"/>
                    <a:pt x="44" y="58"/>
                  </a:cubicBezTo>
                  <a:cubicBezTo>
                    <a:pt x="43" y="60"/>
                    <a:pt x="43" y="62"/>
                    <a:pt x="42" y="64"/>
                  </a:cubicBezTo>
                  <a:cubicBezTo>
                    <a:pt x="42" y="66"/>
                    <a:pt x="42" y="67"/>
                    <a:pt x="42" y="68"/>
                  </a:cubicBezTo>
                  <a:cubicBezTo>
                    <a:pt x="42" y="69"/>
                    <a:pt x="42" y="70"/>
                    <a:pt x="42" y="70"/>
                  </a:cubicBezTo>
                  <a:cubicBezTo>
                    <a:pt x="42" y="71"/>
                    <a:pt x="42" y="71"/>
                    <a:pt x="42" y="71"/>
                  </a:cubicBezTo>
                  <a:cubicBezTo>
                    <a:pt x="43" y="71"/>
                    <a:pt x="43" y="71"/>
                    <a:pt x="43" y="71"/>
                  </a:cubicBezTo>
                  <a:cubicBezTo>
                    <a:pt x="43" y="71"/>
                    <a:pt x="43" y="71"/>
                    <a:pt x="43" y="71"/>
                  </a:cubicBezTo>
                  <a:cubicBezTo>
                    <a:pt x="42" y="72"/>
                    <a:pt x="42" y="72"/>
                    <a:pt x="42" y="72"/>
                  </a:cubicBezTo>
                  <a:lnTo>
                    <a:pt x="0" y="65"/>
                  </a:lnTo>
                  <a:close/>
                </a:path>
              </a:pathLst>
            </a:custGeom>
            <a:solidFill>
              <a:srgbClr val="2D52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81" name="Freeform 330"/>
            <p:cNvSpPr/>
            <p:nvPr/>
          </p:nvSpPr>
          <p:spPr bwMode="auto">
            <a:xfrm>
              <a:off x="7924801" y="6515101"/>
              <a:ext cx="492125" cy="317500"/>
            </a:xfrm>
            <a:custGeom>
              <a:avLst/>
              <a:gdLst>
                <a:gd name="T0" fmla="*/ 77 w 118"/>
                <a:gd name="T1" fmla="*/ 72 h 72"/>
                <a:gd name="T2" fmla="*/ 78 w 118"/>
                <a:gd name="T3" fmla="*/ 71 h 72"/>
                <a:gd name="T4" fmla="*/ 78 w 118"/>
                <a:gd name="T5" fmla="*/ 71 h 72"/>
                <a:gd name="T6" fmla="*/ 77 w 118"/>
                <a:gd name="T7" fmla="*/ 71 h 72"/>
                <a:gd name="T8" fmla="*/ 77 w 118"/>
                <a:gd name="T9" fmla="*/ 70 h 72"/>
                <a:gd name="T10" fmla="*/ 77 w 118"/>
                <a:gd name="T11" fmla="*/ 68 h 72"/>
                <a:gd name="T12" fmla="*/ 76 w 118"/>
                <a:gd name="T13" fmla="*/ 64 h 72"/>
                <a:gd name="T14" fmla="*/ 75 w 118"/>
                <a:gd name="T15" fmla="*/ 58 h 72"/>
                <a:gd name="T16" fmla="*/ 72 w 118"/>
                <a:gd name="T17" fmla="*/ 50 h 72"/>
                <a:gd name="T18" fmla="*/ 68 w 118"/>
                <a:gd name="T19" fmla="*/ 42 h 72"/>
                <a:gd name="T20" fmla="*/ 66 w 118"/>
                <a:gd name="T21" fmla="*/ 38 h 72"/>
                <a:gd name="T22" fmla="*/ 63 w 118"/>
                <a:gd name="T23" fmla="*/ 34 h 72"/>
                <a:gd name="T24" fmla="*/ 59 w 118"/>
                <a:gd name="T25" fmla="*/ 30 h 72"/>
                <a:gd name="T26" fmla="*/ 56 w 118"/>
                <a:gd name="T27" fmla="*/ 26 h 72"/>
                <a:gd name="T28" fmla="*/ 47 w 118"/>
                <a:gd name="T29" fmla="*/ 20 h 72"/>
                <a:gd name="T30" fmla="*/ 38 w 118"/>
                <a:gd name="T31" fmla="*/ 14 h 72"/>
                <a:gd name="T32" fmla="*/ 29 w 118"/>
                <a:gd name="T33" fmla="*/ 10 h 72"/>
                <a:gd name="T34" fmla="*/ 20 w 118"/>
                <a:gd name="T35" fmla="*/ 7 h 72"/>
                <a:gd name="T36" fmla="*/ 16 w 118"/>
                <a:gd name="T37" fmla="*/ 5 h 72"/>
                <a:gd name="T38" fmla="*/ 12 w 118"/>
                <a:gd name="T39" fmla="*/ 4 h 72"/>
                <a:gd name="T40" fmla="*/ 6 w 118"/>
                <a:gd name="T41" fmla="*/ 3 h 72"/>
                <a:gd name="T42" fmla="*/ 0 w 118"/>
                <a:gd name="T43" fmla="*/ 2 h 72"/>
                <a:gd name="T44" fmla="*/ 6 w 118"/>
                <a:gd name="T45" fmla="*/ 1 h 72"/>
                <a:gd name="T46" fmla="*/ 12 w 118"/>
                <a:gd name="T47" fmla="*/ 1 h 72"/>
                <a:gd name="T48" fmla="*/ 16 w 118"/>
                <a:gd name="T49" fmla="*/ 0 h 72"/>
                <a:gd name="T50" fmla="*/ 21 w 118"/>
                <a:gd name="T51" fmla="*/ 0 h 72"/>
                <a:gd name="T52" fmla="*/ 31 w 118"/>
                <a:gd name="T53" fmla="*/ 0 h 72"/>
                <a:gd name="T54" fmla="*/ 42 w 118"/>
                <a:gd name="T55" fmla="*/ 1 h 72"/>
                <a:gd name="T56" fmla="*/ 54 w 118"/>
                <a:gd name="T57" fmla="*/ 4 h 72"/>
                <a:gd name="T58" fmla="*/ 67 w 118"/>
                <a:gd name="T59" fmla="*/ 9 h 72"/>
                <a:gd name="T60" fmla="*/ 73 w 118"/>
                <a:gd name="T61" fmla="*/ 12 h 72"/>
                <a:gd name="T62" fmla="*/ 79 w 118"/>
                <a:gd name="T63" fmla="*/ 15 h 72"/>
                <a:gd name="T64" fmla="*/ 85 w 118"/>
                <a:gd name="T65" fmla="*/ 19 h 72"/>
                <a:gd name="T66" fmla="*/ 90 w 118"/>
                <a:gd name="T67" fmla="*/ 23 h 72"/>
                <a:gd name="T68" fmla="*/ 99 w 118"/>
                <a:gd name="T69" fmla="*/ 32 h 72"/>
                <a:gd name="T70" fmla="*/ 106 w 118"/>
                <a:gd name="T71" fmla="*/ 42 h 72"/>
                <a:gd name="T72" fmla="*/ 112 w 118"/>
                <a:gd name="T73" fmla="*/ 50 h 72"/>
                <a:gd name="T74" fmla="*/ 115 w 118"/>
                <a:gd name="T75" fmla="*/ 57 h 72"/>
                <a:gd name="T76" fmla="*/ 116 w 118"/>
                <a:gd name="T77" fmla="*/ 60 h 72"/>
                <a:gd name="T78" fmla="*/ 117 w 118"/>
                <a:gd name="T79" fmla="*/ 63 h 72"/>
                <a:gd name="T80" fmla="*/ 118 w 118"/>
                <a:gd name="T81" fmla="*/ 64 h 72"/>
                <a:gd name="T82" fmla="*/ 118 w 118"/>
                <a:gd name="T83" fmla="*/ 65 h 72"/>
                <a:gd name="T84" fmla="*/ 77 w 118"/>
                <a:gd name="T85" fmla="*/ 7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18" h="72">
                  <a:moveTo>
                    <a:pt x="77" y="72"/>
                  </a:moveTo>
                  <a:cubicBezTo>
                    <a:pt x="78" y="71"/>
                    <a:pt x="78" y="71"/>
                    <a:pt x="78" y="71"/>
                  </a:cubicBezTo>
                  <a:cubicBezTo>
                    <a:pt x="78" y="71"/>
                    <a:pt x="78" y="71"/>
                    <a:pt x="78" y="71"/>
                  </a:cubicBezTo>
                  <a:cubicBezTo>
                    <a:pt x="77" y="71"/>
                    <a:pt x="77" y="71"/>
                    <a:pt x="77" y="71"/>
                  </a:cubicBezTo>
                  <a:cubicBezTo>
                    <a:pt x="77" y="71"/>
                    <a:pt x="77" y="71"/>
                    <a:pt x="77" y="70"/>
                  </a:cubicBezTo>
                  <a:cubicBezTo>
                    <a:pt x="77" y="70"/>
                    <a:pt x="77" y="69"/>
                    <a:pt x="77" y="68"/>
                  </a:cubicBezTo>
                  <a:cubicBezTo>
                    <a:pt x="76" y="67"/>
                    <a:pt x="76" y="66"/>
                    <a:pt x="76" y="64"/>
                  </a:cubicBezTo>
                  <a:cubicBezTo>
                    <a:pt x="76" y="62"/>
                    <a:pt x="75" y="60"/>
                    <a:pt x="75" y="58"/>
                  </a:cubicBezTo>
                  <a:cubicBezTo>
                    <a:pt x="74" y="55"/>
                    <a:pt x="73" y="53"/>
                    <a:pt x="72" y="50"/>
                  </a:cubicBezTo>
                  <a:cubicBezTo>
                    <a:pt x="71" y="48"/>
                    <a:pt x="70" y="45"/>
                    <a:pt x="68" y="42"/>
                  </a:cubicBezTo>
                  <a:cubicBezTo>
                    <a:pt x="67" y="41"/>
                    <a:pt x="67" y="39"/>
                    <a:pt x="66" y="38"/>
                  </a:cubicBezTo>
                  <a:cubicBezTo>
                    <a:pt x="65" y="37"/>
                    <a:pt x="64" y="35"/>
                    <a:pt x="63" y="34"/>
                  </a:cubicBezTo>
                  <a:cubicBezTo>
                    <a:pt x="62" y="33"/>
                    <a:pt x="61" y="31"/>
                    <a:pt x="59" y="30"/>
                  </a:cubicBezTo>
                  <a:cubicBezTo>
                    <a:pt x="56" y="26"/>
                    <a:pt x="56" y="26"/>
                    <a:pt x="56" y="26"/>
                  </a:cubicBezTo>
                  <a:cubicBezTo>
                    <a:pt x="53" y="24"/>
                    <a:pt x="50" y="22"/>
                    <a:pt x="47" y="20"/>
                  </a:cubicBezTo>
                  <a:cubicBezTo>
                    <a:pt x="44" y="18"/>
                    <a:pt x="41" y="16"/>
                    <a:pt x="38" y="14"/>
                  </a:cubicBezTo>
                  <a:cubicBezTo>
                    <a:pt x="35" y="13"/>
                    <a:pt x="32" y="11"/>
                    <a:pt x="29" y="10"/>
                  </a:cubicBezTo>
                  <a:cubicBezTo>
                    <a:pt x="26" y="9"/>
                    <a:pt x="23" y="8"/>
                    <a:pt x="20" y="7"/>
                  </a:cubicBezTo>
                  <a:cubicBezTo>
                    <a:pt x="18" y="6"/>
                    <a:pt x="17" y="6"/>
                    <a:pt x="16" y="5"/>
                  </a:cubicBezTo>
                  <a:cubicBezTo>
                    <a:pt x="14" y="5"/>
                    <a:pt x="13" y="5"/>
                    <a:pt x="12" y="4"/>
                  </a:cubicBezTo>
                  <a:cubicBezTo>
                    <a:pt x="10" y="4"/>
                    <a:pt x="7" y="4"/>
                    <a:pt x="6" y="3"/>
                  </a:cubicBezTo>
                  <a:cubicBezTo>
                    <a:pt x="2" y="2"/>
                    <a:pt x="0" y="2"/>
                    <a:pt x="0" y="2"/>
                  </a:cubicBezTo>
                  <a:cubicBezTo>
                    <a:pt x="0" y="2"/>
                    <a:pt x="2" y="2"/>
                    <a:pt x="6" y="1"/>
                  </a:cubicBezTo>
                  <a:cubicBezTo>
                    <a:pt x="8" y="1"/>
                    <a:pt x="10" y="1"/>
                    <a:pt x="12" y="1"/>
                  </a:cubicBezTo>
                  <a:cubicBezTo>
                    <a:pt x="13" y="0"/>
                    <a:pt x="15" y="0"/>
                    <a:pt x="16" y="0"/>
                  </a:cubicBezTo>
                  <a:cubicBezTo>
                    <a:pt x="18" y="0"/>
                    <a:pt x="19" y="0"/>
                    <a:pt x="21" y="0"/>
                  </a:cubicBezTo>
                  <a:cubicBezTo>
                    <a:pt x="24" y="0"/>
                    <a:pt x="27" y="0"/>
                    <a:pt x="31" y="0"/>
                  </a:cubicBezTo>
                  <a:cubicBezTo>
                    <a:pt x="34" y="1"/>
                    <a:pt x="38" y="1"/>
                    <a:pt x="42" y="1"/>
                  </a:cubicBezTo>
                  <a:cubicBezTo>
                    <a:pt x="46" y="2"/>
                    <a:pt x="50" y="3"/>
                    <a:pt x="54" y="4"/>
                  </a:cubicBezTo>
                  <a:cubicBezTo>
                    <a:pt x="59" y="5"/>
                    <a:pt x="63" y="7"/>
                    <a:pt x="67" y="9"/>
                  </a:cubicBezTo>
                  <a:cubicBezTo>
                    <a:pt x="73" y="12"/>
                    <a:pt x="73" y="12"/>
                    <a:pt x="73" y="12"/>
                  </a:cubicBezTo>
                  <a:cubicBezTo>
                    <a:pt x="75" y="13"/>
                    <a:pt x="77" y="14"/>
                    <a:pt x="79" y="15"/>
                  </a:cubicBezTo>
                  <a:cubicBezTo>
                    <a:pt x="81" y="16"/>
                    <a:pt x="83" y="18"/>
                    <a:pt x="85" y="19"/>
                  </a:cubicBezTo>
                  <a:cubicBezTo>
                    <a:pt x="86" y="20"/>
                    <a:pt x="88" y="22"/>
                    <a:pt x="90" y="23"/>
                  </a:cubicBezTo>
                  <a:cubicBezTo>
                    <a:pt x="93" y="26"/>
                    <a:pt x="96" y="29"/>
                    <a:pt x="99" y="32"/>
                  </a:cubicBezTo>
                  <a:cubicBezTo>
                    <a:pt x="102" y="35"/>
                    <a:pt x="104" y="38"/>
                    <a:pt x="106" y="42"/>
                  </a:cubicBezTo>
                  <a:cubicBezTo>
                    <a:pt x="108" y="44"/>
                    <a:pt x="110" y="47"/>
                    <a:pt x="112" y="50"/>
                  </a:cubicBezTo>
                  <a:cubicBezTo>
                    <a:pt x="113" y="53"/>
                    <a:pt x="114" y="55"/>
                    <a:pt x="115" y="57"/>
                  </a:cubicBezTo>
                  <a:cubicBezTo>
                    <a:pt x="115" y="58"/>
                    <a:pt x="116" y="59"/>
                    <a:pt x="116" y="60"/>
                  </a:cubicBezTo>
                  <a:cubicBezTo>
                    <a:pt x="117" y="61"/>
                    <a:pt x="117" y="62"/>
                    <a:pt x="117" y="63"/>
                  </a:cubicBezTo>
                  <a:cubicBezTo>
                    <a:pt x="117" y="63"/>
                    <a:pt x="117" y="64"/>
                    <a:pt x="118" y="64"/>
                  </a:cubicBezTo>
                  <a:cubicBezTo>
                    <a:pt x="118" y="65"/>
                    <a:pt x="118" y="65"/>
                    <a:pt x="118" y="65"/>
                  </a:cubicBezTo>
                  <a:lnTo>
                    <a:pt x="77" y="72"/>
                  </a:lnTo>
                  <a:close/>
                </a:path>
              </a:pathLst>
            </a:custGeom>
            <a:solidFill>
              <a:srgbClr val="2D52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82" name="Freeform 331"/>
            <p:cNvSpPr/>
            <p:nvPr/>
          </p:nvSpPr>
          <p:spPr bwMode="auto">
            <a:xfrm>
              <a:off x="8250239" y="6218239"/>
              <a:ext cx="174625" cy="525463"/>
            </a:xfrm>
            <a:custGeom>
              <a:avLst/>
              <a:gdLst>
                <a:gd name="T0" fmla="*/ 0 w 42"/>
                <a:gd name="T1" fmla="*/ 119 h 119"/>
                <a:gd name="T2" fmla="*/ 0 w 42"/>
                <a:gd name="T3" fmla="*/ 117 h 119"/>
                <a:gd name="T4" fmla="*/ 0 w 42"/>
                <a:gd name="T5" fmla="*/ 113 h 119"/>
                <a:gd name="T6" fmla="*/ 2 w 42"/>
                <a:gd name="T7" fmla="*/ 99 h 119"/>
                <a:gd name="T8" fmla="*/ 9 w 42"/>
                <a:gd name="T9" fmla="*/ 55 h 119"/>
                <a:gd name="T10" fmla="*/ 16 w 42"/>
                <a:gd name="T11" fmla="*/ 33 h 119"/>
                <a:gd name="T12" fmla="*/ 25 w 42"/>
                <a:gd name="T13" fmla="*/ 14 h 119"/>
                <a:gd name="T14" fmla="*/ 30 w 42"/>
                <a:gd name="T15" fmla="*/ 8 h 119"/>
                <a:gd name="T16" fmla="*/ 34 w 42"/>
                <a:gd name="T17" fmla="*/ 3 h 119"/>
                <a:gd name="T18" fmla="*/ 37 w 42"/>
                <a:gd name="T19" fmla="*/ 1 h 119"/>
                <a:gd name="T20" fmla="*/ 38 w 42"/>
                <a:gd name="T21" fmla="*/ 0 h 119"/>
                <a:gd name="T22" fmla="*/ 37 w 42"/>
                <a:gd name="T23" fmla="*/ 1 h 119"/>
                <a:gd name="T24" fmla="*/ 35 w 42"/>
                <a:gd name="T25" fmla="*/ 4 h 119"/>
                <a:gd name="T26" fmla="*/ 33 w 42"/>
                <a:gd name="T27" fmla="*/ 10 h 119"/>
                <a:gd name="T28" fmla="*/ 31 w 42"/>
                <a:gd name="T29" fmla="*/ 17 h 119"/>
                <a:gd name="T30" fmla="*/ 29 w 42"/>
                <a:gd name="T31" fmla="*/ 36 h 119"/>
                <a:gd name="T32" fmla="*/ 30 w 42"/>
                <a:gd name="T33" fmla="*/ 57 h 119"/>
                <a:gd name="T34" fmla="*/ 37 w 42"/>
                <a:gd name="T35" fmla="*/ 97 h 119"/>
                <a:gd name="T36" fmla="*/ 40 w 42"/>
                <a:gd name="T37" fmla="*/ 110 h 119"/>
                <a:gd name="T38" fmla="*/ 41 w 42"/>
                <a:gd name="T39" fmla="*/ 113 h 119"/>
                <a:gd name="T40" fmla="*/ 42 w 42"/>
                <a:gd name="T41" fmla="*/ 114 h 119"/>
                <a:gd name="T42" fmla="*/ 0 w 42"/>
                <a:gd name="T43" fmla="*/ 119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2" h="119">
                  <a:moveTo>
                    <a:pt x="0" y="119"/>
                  </a:moveTo>
                  <a:cubicBezTo>
                    <a:pt x="0" y="119"/>
                    <a:pt x="0" y="118"/>
                    <a:pt x="0" y="117"/>
                  </a:cubicBezTo>
                  <a:cubicBezTo>
                    <a:pt x="0" y="116"/>
                    <a:pt x="0" y="115"/>
                    <a:pt x="0" y="113"/>
                  </a:cubicBezTo>
                  <a:cubicBezTo>
                    <a:pt x="1" y="110"/>
                    <a:pt x="1" y="105"/>
                    <a:pt x="2" y="99"/>
                  </a:cubicBezTo>
                  <a:cubicBezTo>
                    <a:pt x="3" y="87"/>
                    <a:pt x="5" y="71"/>
                    <a:pt x="9" y="55"/>
                  </a:cubicBezTo>
                  <a:cubicBezTo>
                    <a:pt x="11" y="48"/>
                    <a:pt x="13" y="40"/>
                    <a:pt x="16" y="33"/>
                  </a:cubicBezTo>
                  <a:cubicBezTo>
                    <a:pt x="19" y="26"/>
                    <a:pt x="22" y="20"/>
                    <a:pt x="25" y="14"/>
                  </a:cubicBezTo>
                  <a:cubicBezTo>
                    <a:pt x="26" y="12"/>
                    <a:pt x="28" y="10"/>
                    <a:pt x="30" y="8"/>
                  </a:cubicBezTo>
                  <a:cubicBezTo>
                    <a:pt x="31" y="6"/>
                    <a:pt x="33" y="4"/>
                    <a:pt x="34" y="3"/>
                  </a:cubicBezTo>
                  <a:cubicBezTo>
                    <a:pt x="35" y="2"/>
                    <a:pt x="36" y="1"/>
                    <a:pt x="37" y="1"/>
                  </a:cubicBezTo>
                  <a:cubicBezTo>
                    <a:pt x="38" y="0"/>
                    <a:pt x="38" y="0"/>
                    <a:pt x="38" y="0"/>
                  </a:cubicBezTo>
                  <a:cubicBezTo>
                    <a:pt x="38" y="0"/>
                    <a:pt x="38" y="0"/>
                    <a:pt x="37" y="1"/>
                  </a:cubicBezTo>
                  <a:cubicBezTo>
                    <a:pt x="37" y="2"/>
                    <a:pt x="36" y="3"/>
                    <a:pt x="35" y="4"/>
                  </a:cubicBezTo>
                  <a:cubicBezTo>
                    <a:pt x="35" y="6"/>
                    <a:pt x="34" y="8"/>
                    <a:pt x="33" y="10"/>
                  </a:cubicBezTo>
                  <a:cubicBezTo>
                    <a:pt x="32" y="12"/>
                    <a:pt x="32" y="14"/>
                    <a:pt x="31" y="17"/>
                  </a:cubicBezTo>
                  <a:cubicBezTo>
                    <a:pt x="30" y="22"/>
                    <a:pt x="29" y="29"/>
                    <a:pt x="29" y="36"/>
                  </a:cubicBezTo>
                  <a:cubicBezTo>
                    <a:pt x="29" y="42"/>
                    <a:pt x="29" y="50"/>
                    <a:pt x="30" y="57"/>
                  </a:cubicBezTo>
                  <a:cubicBezTo>
                    <a:pt x="32" y="72"/>
                    <a:pt x="35" y="86"/>
                    <a:pt x="37" y="97"/>
                  </a:cubicBezTo>
                  <a:cubicBezTo>
                    <a:pt x="38" y="102"/>
                    <a:pt x="40" y="107"/>
                    <a:pt x="40" y="110"/>
                  </a:cubicBezTo>
                  <a:cubicBezTo>
                    <a:pt x="41" y="111"/>
                    <a:pt x="41" y="112"/>
                    <a:pt x="41" y="113"/>
                  </a:cubicBezTo>
                  <a:cubicBezTo>
                    <a:pt x="42" y="114"/>
                    <a:pt x="42" y="114"/>
                    <a:pt x="42" y="114"/>
                  </a:cubicBezTo>
                  <a:lnTo>
                    <a:pt x="0" y="119"/>
                  </a:lnTo>
                  <a:close/>
                </a:path>
              </a:pathLst>
            </a:custGeom>
            <a:solidFill>
              <a:srgbClr val="2D52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86" name="Freeform 335"/>
            <p:cNvSpPr/>
            <p:nvPr/>
          </p:nvSpPr>
          <p:spPr bwMode="auto">
            <a:xfrm>
              <a:off x="3576638" y="5773739"/>
              <a:ext cx="746125" cy="992188"/>
            </a:xfrm>
            <a:custGeom>
              <a:avLst/>
              <a:gdLst>
                <a:gd name="T0" fmla="*/ 192 w 470"/>
                <a:gd name="T1" fmla="*/ 625 h 625"/>
                <a:gd name="T2" fmla="*/ 279 w 470"/>
                <a:gd name="T3" fmla="*/ 625 h 625"/>
                <a:gd name="T4" fmla="*/ 271 w 470"/>
                <a:gd name="T5" fmla="*/ 239 h 625"/>
                <a:gd name="T6" fmla="*/ 470 w 470"/>
                <a:gd name="T7" fmla="*/ 8 h 625"/>
                <a:gd name="T8" fmla="*/ 268 w 470"/>
                <a:gd name="T9" fmla="*/ 169 h 625"/>
                <a:gd name="T10" fmla="*/ 237 w 470"/>
                <a:gd name="T11" fmla="*/ 0 h 625"/>
                <a:gd name="T12" fmla="*/ 205 w 470"/>
                <a:gd name="T13" fmla="*/ 158 h 625"/>
                <a:gd name="T14" fmla="*/ 0 w 470"/>
                <a:gd name="T15" fmla="*/ 8 h 625"/>
                <a:gd name="T16" fmla="*/ 200 w 470"/>
                <a:gd name="T17" fmla="*/ 239 h 625"/>
                <a:gd name="T18" fmla="*/ 192 w 470"/>
                <a:gd name="T19" fmla="*/ 625 h 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0" h="625">
                  <a:moveTo>
                    <a:pt x="192" y="625"/>
                  </a:moveTo>
                  <a:lnTo>
                    <a:pt x="279" y="625"/>
                  </a:lnTo>
                  <a:lnTo>
                    <a:pt x="271" y="239"/>
                  </a:lnTo>
                  <a:lnTo>
                    <a:pt x="470" y="8"/>
                  </a:lnTo>
                  <a:lnTo>
                    <a:pt x="268" y="169"/>
                  </a:lnTo>
                  <a:lnTo>
                    <a:pt x="237" y="0"/>
                  </a:lnTo>
                  <a:lnTo>
                    <a:pt x="205" y="158"/>
                  </a:lnTo>
                  <a:lnTo>
                    <a:pt x="0" y="8"/>
                  </a:lnTo>
                  <a:lnTo>
                    <a:pt x="200" y="239"/>
                  </a:lnTo>
                  <a:lnTo>
                    <a:pt x="192" y="62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91" name="Freeform 340"/>
            <p:cNvSpPr/>
            <p:nvPr/>
          </p:nvSpPr>
          <p:spPr bwMode="auto">
            <a:xfrm>
              <a:off x="3948113" y="5773739"/>
              <a:ext cx="374650" cy="992188"/>
            </a:xfrm>
            <a:custGeom>
              <a:avLst/>
              <a:gdLst>
                <a:gd name="T0" fmla="*/ 3 w 236"/>
                <a:gd name="T1" fmla="*/ 0 h 625"/>
                <a:gd name="T2" fmla="*/ 0 w 236"/>
                <a:gd name="T3" fmla="*/ 8 h 625"/>
                <a:gd name="T4" fmla="*/ 0 w 236"/>
                <a:gd name="T5" fmla="*/ 16 h 625"/>
                <a:gd name="T6" fmla="*/ 0 w 236"/>
                <a:gd name="T7" fmla="*/ 169 h 625"/>
                <a:gd name="T8" fmla="*/ 0 w 236"/>
                <a:gd name="T9" fmla="*/ 177 h 625"/>
                <a:gd name="T10" fmla="*/ 0 w 236"/>
                <a:gd name="T11" fmla="*/ 625 h 625"/>
                <a:gd name="T12" fmla="*/ 45 w 236"/>
                <a:gd name="T13" fmla="*/ 625 h 625"/>
                <a:gd name="T14" fmla="*/ 37 w 236"/>
                <a:gd name="T15" fmla="*/ 239 h 625"/>
                <a:gd name="T16" fmla="*/ 95 w 236"/>
                <a:gd name="T17" fmla="*/ 172 h 625"/>
                <a:gd name="T18" fmla="*/ 236 w 236"/>
                <a:gd name="T19" fmla="*/ 8 h 625"/>
                <a:gd name="T20" fmla="*/ 34 w 236"/>
                <a:gd name="T21" fmla="*/ 169 h 625"/>
                <a:gd name="T22" fmla="*/ 3 w 236"/>
                <a:gd name="T23" fmla="*/ 0 h 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36" h="625">
                  <a:moveTo>
                    <a:pt x="3" y="0"/>
                  </a:moveTo>
                  <a:lnTo>
                    <a:pt x="0" y="8"/>
                  </a:lnTo>
                  <a:lnTo>
                    <a:pt x="0" y="16"/>
                  </a:lnTo>
                  <a:lnTo>
                    <a:pt x="0" y="169"/>
                  </a:lnTo>
                  <a:lnTo>
                    <a:pt x="0" y="177"/>
                  </a:lnTo>
                  <a:lnTo>
                    <a:pt x="0" y="625"/>
                  </a:lnTo>
                  <a:lnTo>
                    <a:pt x="45" y="625"/>
                  </a:lnTo>
                  <a:lnTo>
                    <a:pt x="37" y="239"/>
                  </a:lnTo>
                  <a:lnTo>
                    <a:pt x="95" y="172"/>
                  </a:lnTo>
                  <a:lnTo>
                    <a:pt x="236" y="8"/>
                  </a:lnTo>
                  <a:lnTo>
                    <a:pt x="34" y="169"/>
                  </a:lnTo>
                  <a:lnTo>
                    <a:pt x="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98" name="Freeform 347"/>
            <p:cNvSpPr/>
            <p:nvPr/>
          </p:nvSpPr>
          <p:spPr bwMode="auto">
            <a:xfrm>
              <a:off x="220663" y="6562726"/>
              <a:ext cx="58738" cy="234950"/>
            </a:xfrm>
            <a:custGeom>
              <a:avLst/>
              <a:gdLst>
                <a:gd name="T0" fmla="*/ 11 w 14"/>
                <a:gd name="T1" fmla="*/ 1 h 53"/>
                <a:gd name="T2" fmla="*/ 5 w 14"/>
                <a:gd name="T3" fmla="*/ 21 h 53"/>
                <a:gd name="T4" fmla="*/ 0 w 14"/>
                <a:gd name="T5" fmla="*/ 24 h 53"/>
                <a:gd name="T6" fmla="*/ 4 w 14"/>
                <a:gd name="T7" fmla="*/ 44 h 53"/>
                <a:gd name="T8" fmla="*/ 4 w 14"/>
                <a:gd name="T9" fmla="*/ 45 h 53"/>
                <a:gd name="T10" fmla="*/ 5 w 14"/>
                <a:gd name="T11" fmla="*/ 46 h 53"/>
                <a:gd name="T12" fmla="*/ 7 w 14"/>
                <a:gd name="T13" fmla="*/ 50 h 53"/>
                <a:gd name="T14" fmla="*/ 12 w 14"/>
                <a:gd name="T15" fmla="*/ 48 h 53"/>
                <a:gd name="T16" fmla="*/ 8 w 14"/>
                <a:gd name="T17" fmla="*/ 33 h 53"/>
                <a:gd name="T18" fmla="*/ 13 w 14"/>
                <a:gd name="T19" fmla="*/ 2 h 53"/>
                <a:gd name="T20" fmla="*/ 11 w 14"/>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53">
                  <a:moveTo>
                    <a:pt x="11" y="1"/>
                  </a:moveTo>
                  <a:cubicBezTo>
                    <a:pt x="8" y="8"/>
                    <a:pt x="6" y="14"/>
                    <a:pt x="5" y="21"/>
                  </a:cubicBezTo>
                  <a:cubicBezTo>
                    <a:pt x="3" y="21"/>
                    <a:pt x="0" y="22"/>
                    <a:pt x="0" y="24"/>
                  </a:cubicBezTo>
                  <a:cubicBezTo>
                    <a:pt x="0" y="31"/>
                    <a:pt x="1" y="38"/>
                    <a:pt x="4" y="44"/>
                  </a:cubicBezTo>
                  <a:cubicBezTo>
                    <a:pt x="4" y="45"/>
                    <a:pt x="4" y="45"/>
                    <a:pt x="4" y="45"/>
                  </a:cubicBezTo>
                  <a:cubicBezTo>
                    <a:pt x="4" y="46"/>
                    <a:pt x="5" y="46"/>
                    <a:pt x="5" y="46"/>
                  </a:cubicBezTo>
                  <a:cubicBezTo>
                    <a:pt x="6" y="48"/>
                    <a:pt x="7" y="49"/>
                    <a:pt x="7" y="50"/>
                  </a:cubicBezTo>
                  <a:cubicBezTo>
                    <a:pt x="9" y="53"/>
                    <a:pt x="14" y="51"/>
                    <a:pt x="12" y="48"/>
                  </a:cubicBezTo>
                  <a:cubicBezTo>
                    <a:pt x="11" y="43"/>
                    <a:pt x="9" y="38"/>
                    <a:pt x="8" y="33"/>
                  </a:cubicBezTo>
                  <a:cubicBezTo>
                    <a:pt x="9" y="22"/>
                    <a:pt x="10" y="12"/>
                    <a:pt x="13" y="2"/>
                  </a:cubicBezTo>
                  <a:cubicBezTo>
                    <a:pt x="14" y="1"/>
                    <a:pt x="11" y="0"/>
                    <a:pt x="11" y="1"/>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99" name="Freeform 348"/>
            <p:cNvSpPr/>
            <p:nvPr/>
          </p:nvSpPr>
          <p:spPr bwMode="auto">
            <a:xfrm>
              <a:off x="292101" y="6557964"/>
              <a:ext cx="66675" cy="212725"/>
            </a:xfrm>
            <a:custGeom>
              <a:avLst/>
              <a:gdLst>
                <a:gd name="T0" fmla="*/ 12 w 16"/>
                <a:gd name="T1" fmla="*/ 2 h 48"/>
                <a:gd name="T2" fmla="*/ 0 w 16"/>
                <a:gd name="T3" fmla="*/ 44 h 48"/>
                <a:gd name="T4" fmla="*/ 6 w 16"/>
                <a:gd name="T5" fmla="*/ 44 h 48"/>
                <a:gd name="T6" fmla="*/ 15 w 16"/>
                <a:gd name="T7" fmla="*/ 4 h 48"/>
                <a:gd name="T8" fmla="*/ 12 w 16"/>
                <a:gd name="T9" fmla="*/ 2 h 48"/>
              </a:gdLst>
              <a:ahLst/>
              <a:cxnLst>
                <a:cxn ang="0">
                  <a:pos x="T0" y="T1"/>
                </a:cxn>
                <a:cxn ang="0">
                  <a:pos x="T2" y="T3"/>
                </a:cxn>
                <a:cxn ang="0">
                  <a:pos x="T4" y="T5"/>
                </a:cxn>
                <a:cxn ang="0">
                  <a:pos x="T6" y="T7"/>
                </a:cxn>
                <a:cxn ang="0">
                  <a:pos x="T8" y="T9"/>
                </a:cxn>
              </a:cxnLst>
              <a:rect l="0" t="0" r="r" b="b"/>
              <a:pathLst>
                <a:path w="16" h="48">
                  <a:moveTo>
                    <a:pt x="12" y="2"/>
                  </a:moveTo>
                  <a:cubicBezTo>
                    <a:pt x="3" y="14"/>
                    <a:pt x="0" y="29"/>
                    <a:pt x="0" y="44"/>
                  </a:cubicBezTo>
                  <a:cubicBezTo>
                    <a:pt x="0" y="48"/>
                    <a:pt x="6" y="48"/>
                    <a:pt x="6" y="44"/>
                  </a:cubicBezTo>
                  <a:cubicBezTo>
                    <a:pt x="7" y="30"/>
                    <a:pt x="8" y="16"/>
                    <a:pt x="15" y="4"/>
                  </a:cubicBezTo>
                  <a:cubicBezTo>
                    <a:pt x="16" y="2"/>
                    <a:pt x="13"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00" name="Freeform 349"/>
            <p:cNvSpPr/>
            <p:nvPr/>
          </p:nvSpPr>
          <p:spPr bwMode="auto">
            <a:xfrm>
              <a:off x="371476" y="6597651"/>
              <a:ext cx="33338" cy="195263"/>
            </a:xfrm>
            <a:custGeom>
              <a:avLst/>
              <a:gdLst>
                <a:gd name="T0" fmla="*/ 6 w 8"/>
                <a:gd name="T1" fmla="*/ 2 h 44"/>
                <a:gd name="T2" fmla="*/ 2 w 8"/>
                <a:gd name="T3" fmla="*/ 2 h 44"/>
                <a:gd name="T4" fmla="*/ 2 w 8"/>
                <a:gd name="T5" fmla="*/ 14 h 44"/>
                <a:gd name="T6" fmla="*/ 0 w 8"/>
                <a:gd name="T7" fmla="*/ 16 h 44"/>
                <a:gd name="T8" fmla="*/ 0 w 8"/>
                <a:gd name="T9" fmla="*/ 33 h 44"/>
                <a:gd name="T10" fmla="*/ 2 w 8"/>
                <a:gd name="T11" fmla="*/ 35 h 44"/>
                <a:gd name="T12" fmla="*/ 2 w 8"/>
                <a:gd name="T13" fmla="*/ 41 h 44"/>
                <a:gd name="T14" fmla="*/ 7 w 8"/>
                <a:gd name="T15" fmla="*/ 41 h 44"/>
                <a:gd name="T16" fmla="*/ 6 w 8"/>
                <a:gd name="T17" fmla="*/ 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44">
                  <a:moveTo>
                    <a:pt x="6" y="2"/>
                  </a:moveTo>
                  <a:cubicBezTo>
                    <a:pt x="6" y="0"/>
                    <a:pt x="2" y="0"/>
                    <a:pt x="2" y="2"/>
                  </a:cubicBezTo>
                  <a:cubicBezTo>
                    <a:pt x="2" y="6"/>
                    <a:pt x="2" y="10"/>
                    <a:pt x="2" y="14"/>
                  </a:cubicBezTo>
                  <a:cubicBezTo>
                    <a:pt x="1" y="15"/>
                    <a:pt x="0" y="15"/>
                    <a:pt x="0" y="16"/>
                  </a:cubicBezTo>
                  <a:cubicBezTo>
                    <a:pt x="0" y="22"/>
                    <a:pt x="0" y="27"/>
                    <a:pt x="0" y="33"/>
                  </a:cubicBezTo>
                  <a:cubicBezTo>
                    <a:pt x="0" y="34"/>
                    <a:pt x="1" y="35"/>
                    <a:pt x="2" y="35"/>
                  </a:cubicBezTo>
                  <a:cubicBezTo>
                    <a:pt x="2" y="37"/>
                    <a:pt x="2" y="39"/>
                    <a:pt x="2" y="41"/>
                  </a:cubicBezTo>
                  <a:cubicBezTo>
                    <a:pt x="2" y="44"/>
                    <a:pt x="7" y="44"/>
                    <a:pt x="7" y="41"/>
                  </a:cubicBezTo>
                  <a:cubicBezTo>
                    <a:pt x="8" y="28"/>
                    <a:pt x="7" y="15"/>
                    <a:pt x="6" y="2"/>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01" name="Freeform 350"/>
            <p:cNvSpPr/>
            <p:nvPr/>
          </p:nvSpPr>
          <p:spPr bwMode="auto">
            <a:xfrm>
              <a:off x="461963" y="6545264"/>
              <a:ext cx="76200" cy="211138"/>
            </a:xfrm>
            <a:custGeom>
              <a:avLst/>
              <a:gdLst>
                <a:gd name="T0" fmla="*/ 17 w 18"/>
                <a:gd name="T1" fmla="*/ 44 h 48"/>
                <a:gd name="T2" fmla="*/ 16 w 18"/>
                <a:gd name="T3" fmla="*/ 17 h 48"/>
                <a:gd name="T4" fmla="*/ 10 w 18"/>
                <a:gd name="T5" fmla="*/ 15 h 48"/>
                <a:gd name="T6" fmla="*/ 10 w 18"/>
                <a:gd name="T7" fmla="*/ 15 h 48"/>
                <a:gd name="T8" fmla="*/ 9 w 18"/>
                <a:gd name="T9" fmla="*/ 16 h 48"/>
                <a:gd name="T10" fmla="*/ 10 w 18"/>
                <a:gd name="T11" fmla="*/ 4 h 48"/>
                <a:gd name="T12" fmla="*/ 4 w 18"/>
                <a:gd name="T13" fmla="*/ 3 h 48"/>
                <a:gd name="T14" fmla="*/ 1 w 18"/>
                <a:gd name="T15" fmla="*/ 30 h 48"/>
                <a:gd name="T16" fmla="*/ 0 w 18"/>
                <a:gd name="T17" fmla="*/ 31 h 48"/>
                <a:gd name="T18" fmla="*/ 0 w 18"/>
                <a:gd name="T19" fmla="*/ 43 h 48"/>
                <a:gd name="T20" fmla="*/ 1 w 18"/>
                <a:gd name="T21" fmla="*/ 43 h 48"/>
                <a:gd name="T22" fmla="*/ 8 w 18"/>
                <a:gd name="T23" fmla="*/ 43 h 48"/>
                <a:gd name="T24" fmla="*/ 8 w 18"/>
                <a:gd name="T25" fmla="*/ 42 h 48"/>
                <a:gd name="T26" fmla="*/ 8 w 18"/>
                <a:gd name="T27" fmla="*/ 45 h 48"/>
                <a:gd name="T28" fmla="*/ 13 w 18"/>
                <a:gd name="T29" fmla="*/ 46 h 48"/>
                <a:gd name="T30" fmla="*/ 17 w 18"/>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 h="48">
                  <a:moveTo>
                    <a:pt x="17" y="44"/>
                  </a:moveTo>
                  <a:cubicBezTo>
                    <a:pt x="15" y="35"/>
                    <a:pt x="15" y="26"/>
                    <a:pt x="16" y="17"/>
                  </a:cubicBezTo>
                  <a:cubicBezTo>
                    <a:pt x="17" y="13"/>
                    <a:pt x="11" y="11"/>
                    <a:pt x="10" y="15"/>
                  </a:cubicBezTo>
                  <a:cubicBezTo>
                    <a:pt x="10" y="15"/>
                    <a:pt x="10" y="15"/>
                    <a:pt x="10" y="15"/>
                  </a:cubicBezTo>
                  <a:cubicBezTo>
                    <a:pt x="9" y="16"/>
                    <a:pt x="9" y="16"/>
                    <a:pt x="9" y="16"/>
                  </a:cubicBezTo>
                  <a:cubicBezTo>
                    <a:pt x="9" y="12"/>
                    <a:pt x="9" y="8"/>
                    <a:pt x="10" y="4"/>
                  </a:cubicBezTo>
                  <a:cubicBezTo>
                    <a:pt x="10" y="1"/>
                    <a:pt x="5" y="0"/>
                    <a:pt x="4" y="3"/>
                  </a:cubicBezTo>
                  <a:cubicBezTo>
                    <a:pt x="2" y="12"/>
                    <a:pt x="1" y="21"/>
                    <a:pt x="1" y="30"/>
                  </a:cubicBezTo>
                  <a:cubicBezTo>
                    <a:pt x="1" y="29"/>
                    <a:pt x="0" y="30"/>
                    <a:pt x="0" y="31"/>
                  </a:cubicBezTo>
                  <a:cubicBezTo>
                    <a:pt x="0" y="35"/>
                    <a:pt x="0" y="39"/>
                    <a:pt x="0" y="43"/>
                  </a:cubicBezTo>
                  <a:cubicBezTo>
                    <a:pt x="0" y="44"/>
                    <a:pt x="1" y="44"/>
                    <a:pt x="1" y="43"/>
                  </a:cubicBezTo>
                  <a:cubicBezTo>
                    <a:pt x="2" y="47"/>
                    <a:pt x="8" y="47"/>
                    <a:pt x="8" y="43"/>
                  </a:cubicBezTo>
                  <a:cubicBezTo>
                    <a:pt x="8" y="42"/>
                    <a:pt x="8" y="42"/>
                    <a:pt x="8" y="42"/>
                  </a:cubicBezTo>
                  <a:cubicBezTo>
                    <a:pt x="8" y="43"/>
                    <a:pt x="8" y="44"/>
                    <a:pt x="8" y="45"/>
                  </a:cubicBezTo>
                  <a:cubicBezTo>
                    <a:pt x="9" y="47"/>
                    <a:pt x="12" y="48"/>
                    <a:pt x="13" y="46"/>
                  </a:cubicBezTo>
                  <a:cubicBezTo>
                    <a:pt x="14" y="48"/>
                    <a:pt x="18" y="47"/>
                    <a:pt x="17" y="44"/>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02" name="Freeform 351"/>
            <p:cNvSpPr/>
            <p:nvPr/>
          </p:nvSpPr>
          <p:spPr bwMode="auto">
            <a:xfrm>
              <a:off x="617538" y="6611939"/>
              <a:ext cx="20638" cy="144463"/>
            </a:xfrm>
            <a:custGeom>
              <a:avLst/>
              <a:gdLst>
                <a:gd name="T0" fmla="*/ 5 w 5"/>
                <a:gd name="T1" fmla="*/ 3 h 33"/>
                <a:gd name="T2" fmla="*/ 0 w 5"/>
                <a:gd name="T3" fmla="*/ 3 h 33"/>
                <a:gd name="T4" fmla="*/ 0 w 5"/>
                <a:gd name="T5" fmla="*/ 30 h 33"/>
                <a:gd name="T6" fmla="*/ 5 w 5"/>
                <a:gd name="T7" fmla="*/ 30 h 33"/>
                <a:gd name="T8" fmla="*/ 5 w 5"/>
                <a:gd name="T9" fmla="*/ 3 h 33"/>
              </a:gdLst>
              <a:ahLst/>
              <a:cxnLst>
                <a:cxn ang="0">
                  <a:pos x="T0" y="T1"/>
                </a:cxn>
                <a:cxn ang="0">
                  <a:pos x="T2" y="T3"/>
                </a:cxn>
                <a:cxn ang="0">
                  <a:pos x="T4" y="T5"/>
                </a:cxn>
                <a:cxn ang="0">
                  <a:pos x="T6" y="T7"/>
                </a:cxn>
                <a:cxn ang="0">
                  <a:pos x="T8" y="T9"/>
                </a:cxn>
              </a:cxnLst>
              <a:rect l="0" t="0" r="r" b="b"/>
              <a:pathLst>
                <a:path w="5" h="33">
                  <a:moveTo>
                    <a:pt x="5" y="3"/>
                  </a:moveTo>
                  <a:cubicBezTo>
                    <a:pt x="5" y="0"/>
                    <a:pt x="0" y="0"/>
                    <a:pt x="0" y="3"/>
                  </a:cubicBezTo>
                  <a:cubicBezTo>
                    <a:pt x="0" y="12"/>
                    <a:pt x="0" y="21"/>
                    <a:pt x="0" y="30"/>
                  </a:cubicBezTo>
                  <a:cubicBezTo>
                    <a:pt x="0" y="33"/>
                    <a:pt x="5" y="33"/>
                    <a:pt x="5" y="30"/>
                  </a:cubicBezTo>
                  <a:cubicBezTo>
                    <a:pt x="5" y="21"/>
                    <a:pt x="5" y="12"/>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03" name="Freeform 352"/>
            <p:cNvSpPr/>
            <p:nvPr/>
          </p:nvSpPr>
          <p:spPr bwMode="auto">
            <a:xfrm>
              <a:off x="679451" y="6597651"/>
              <a:ext cx="58738" cy="177800"/>
            </a:xfrm>
            <a:custGeom>
              <a:avLst/>
              <a:gdLst>
                <a:gd name="T0" fmla="*/ 7 w 14"/>
                <a:gd name="T1" fmla="*/ 6 h 40"/>
                <a:gd name="T2" fmla="*/ 7 w 14"/>
                <a:gd name="T3" fmla="*/ 3 h 40"/>
                <a:gd name="T4" fmla="*/ 1 w 14"/>
                <a:gd name="T5" fmla="*/ 5 h 40"/>
                <a:gd name="T6" fmla="*/ 3 w 14"/>
                <a:gd name="T7" fmla="*/ 29 h 40"/>
                <a:gd name="T8" fmla="*/ 5 w 14"/>
                <a:gd name="T9" fmla="*/ 31 h 40"/>
                <a:gd name="T10" fmla="*/ 5 w 14"/>
                <a:gd name="T11" fmla="*/ 37 h 40"/>
                <a:gd name="T12" fmla="*/ 11 w 14"/>
                <a:gd name="T13" fmla="*/ 37 h 40"/>
                <a:gd name="T14" fmla="*/ 13 w 14"/>
                <a:gd name="T15" fmla="*/ 9 h 40"/>
                <a:gd name="T16" fmla="*/ 7 w 14"/>
                <a:gd name="T17" fmla="*/ 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0">
                  <a:moveTo>
                    <a:pt x="7" y="6"/>
                  </a:moveTo>
                  <a:cubicBezTo>
                    <a:pt x="7" y="5"/>
                    <a:pt x="7" y="4"/>
                    <a:pt x="7" y="3"/>
                  </a:cubicBezTo>
                  <a:cubicBezTo>
                    <a:pt x="6" y="0"/>
                    <a:pt x="0" y="1"/>
                    <a:pt x="1" y="5"/>
                  </a:cubicBezTo>
                  <a:cubicBezTo>
                    <a:pt x="3" y="13"/>
                    <a:pt x="2" y="21"/>
                    <a:pt x="3" y="29"/>
                  </a:cubicBezTo>
                  <a:cubicBezTo>
                    <a:pt x="3" y="30"/>
                    <a:pt x="4" y="31"/>
                    <a:pt x="5" y="31"/>
                  </a:cubicBezTo>
                  <a:cubicBezTo>
                    <a:pt x="5" y="33"/>
                    <a:pt x="5" y="35"/>
                    <a:pt x="5" y="37"/>
                  </a:cubicBezTo>
                  <a:cubicBezTo>
                    <a:pt x="6" y="40"/>
                    <a:pt x="10" y="40"/>
                    <a:pt x="11" y="37"/>
                  </a:cubicBezTo>
                  <a:cubicBezTo>
                    <a:pt x="12" y="28"/>
                    <a:pt x="11" y="18"/>
                    <a:pt x="13" y="9"/>
                  </a:cubicBezTo>
                  <a:cubicBezTo>
                    <a:pt x="14" y="5"/>
                    <a:pt x="9" y="3"/>
                    <a:pt x="7" y="6"/>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04" name="Freeform 353"/>
            <p:cNvSpPr/>
            <p:nvPr/>
          </p:nvSpPr>
          <p:spPr bwMode="auto">
            <a:xfrm>
              <a:off x="750888" y="6594476"/>
              <a:ext cx="66675" cy="228600"/>
            </a:xfrm>
            <a:custGeom>
              <a:avLst/>
              <a:gdLst>
                <a:gd name="T0" fmla="*/ 7 w 16"/>
                <a:gd name="T1" fmla="*/ 4 h 52"/>
                <a:gd name="T2" fmla="*/ 6 w 16"/>
                <a:gd name="T3" fmla="*/ 11 h 52"/>
                <a:gd name="T4" fmla="*/ 3 w 16"/>
                <a:gd name="T5" fmla="*/ 13 h 52"/>
                <a:gd name="T6" fmla="*/ 2 w 16"/>
                <a:gd name="T7" fmla="*/ 23 h 52"/>
                <a:gd name="T8" fmla="*/ 4 w 16"/>
                <a:gd name="T9" fmla="*/ 25 h 52"/>
                <a:gd name="T10" fmla="*/ 4 w 16"/>
                <a:gd name="T11" fmla="*/ 49 h 52"/>
                <a:gd name="T12" fmla="*/ 10 w 16"/>
                <a:gd name="T13" fmla="*/ 49 h 52"/>
                <a:gd name="T14" fmla="*/ 15 w 16"/>
                <a:gd name="T15" fmla="*/ 5 h 52"/>
                <a:gd name="T16" fmla="*/ 7 w 16"/>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52">
                  <a:moveTo>
                    <a:pt x="7" y="4"/>
                  </a:moveTo>
                  <a:cubicBezTo>
                    <a:pt x="7" y="7"/>
                    <a:pt x="7" y="9"/>
                    <a:pt x="6" y="11"/>
                  </a:cubicBezTo>
                  <a:cubicBezTo>
                    <a:pt x="5" y="11"/>
                    <a:pt x="3" y="11"/>
                    <a:pt x="3" y="13"/>
                  </a:cubicBezTo>
                  <a:cubicBezTo>
                    <a:pt x="3" y="16"/>
                    <a:pt x="3" y="20"/>
                    <a:pt x="2" y="23"/>
                  </a:cubicBezTo>
                  <a:cubicBezTo>
                    <a:pt x="0" y="24"/>
                    <a:pt x="3" y="26"/>
                    <a:pt x="4" y="25"/>
                  </a:cubicBezTo>
                  <a:cubicBezTo>
                    <a:pt x="3" y="33"/>
                    <a:pt x="3" y="41"/>
                    <a:pt x="4" y="49"/>
                  </a:cubicBezTo>
                  <a:cubicBezTo>
                    <a:pt x="5" y="52"/>
                    <a:pt x="10" y="52"/>
                    <a:pt x="10" y="49"/>
                  </a:cubicBezTo>
                  <a:cubicBezTo>
                    <a:pt x="13" y="35"/>
                    <a:pt x="13" y="20"/>
                    <a:pt x="15" y="5"/>
                  </a:cubicBezTo>
                  <a:cubicBezTo>
                    <a:pt x="16" y="1"/>
                    <a:pt x="8" y="0"/>
                    <a:pt x="7" y="4"/>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05" name="Freeform 354"/>
            <p:cNvSpPr/>
            <p:nvPr/>
          </p:nvSpPr>
          <p:spPr bwMode="auto">
            <a:xfrm>
              <a:off x="563563" y="6611939"/>
              <a:ext cx="49213" cy="206375"/>
            </a:xfrm>
            <a:custGeom>
              <a:avLst/>
              <a:gdLst>
                <a:gd name="T0" fmla="*/ 8 w 12"/>
                <a:gd name="T1" fmla="*/ 7 h 47"/>
                <a:gd name="T2" fmla="*/ 7 w 12"/>
                <a:gd name="T3" fmla="*/ 3 h 47"/>
                <a:gd name="T4" fmla="*/ 3 w 12"/>
                <a:gd name="T5" fmla="*/ 4 h 47"/>
                <a:gd name="T6" fmla="*/ 5 w 12"/>
                <a:gd name="T7" fmla="*/ 8 h 47"/>
                <a:gd name="T8" fmla="*/ 3 w 12"/>
                <a:gd name="T9" fmla="*/ 10 h 47"/>
                <a:gd name="T10" fmla="*/ 4 w 12"/>
                <a:gd name="T11" fmla="*/ 43 h 47"/>
                <a:gd name="T12" fmla="*/ 11 w 12"/>
                <a:gd name="T13" fmla="*/ 42 h 47"/>
                <a:gd name="T14" fmla="*/ 11 w 12"/>
                <a:gd name="T15" fmla="*/ 29 h 47"/>
                <a:gd name="T16" fmla="*/ 11 w 12"/>
                <a:gd name="T17" fmla="*/ 28 h 47"/>
                <a:gd name="T18" fmla="*/ 11 w 12"/>
                <a:gd name="T19" fmla="*/ 21 h 47"/>
                <a:gd name="T20" fmla="*/ 11 w 12"/>
                <a:gd name="T21" fmla="*/ 13 h 47"/>
                <a:gd name="T22" fmla="*/ 8 w 12"/>
                <a:gd name="T23" fmla="*/ 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7">
                  <a:moveTo>
                    <a:pt x="8" y="7"/>
                  </a:moveTo>
                  <a:cubicBezTo>
                    <a:pt x="8" y="6"/>
                    <a:pt x="7" y="4"/>
                    <a:pt x="7" y="3"/>
                  </a:cubicBezTo>
                  <a:cubicBezTo>
                    <a:pt x="6" y="0"/>
                    <a:pt x="3" y="1"/>
                    <a:pt x="3" y="4"/>
                  </a:cubicBezTo>
                  <a:cubicBezTo>
                    <a:pt x="4" y="5"/>
                    <a:pt x="4" y="7"/>
                    <a:pt x="5" y="8"/>
                  </a:cubicBezTo>
                  <a:cubicBezTo>
                    <a:pt x="4" y="8"/>
                    <a:pt x="3" y="9"/>
                    <a:pt x="3" y="10"/>
                  </a:cubicBezTo>
                  <a:cubicBezTo>
                    <a:pt x="1" y="21"/>
                    <a:pt x="0" y="32"/>
                    <a:pt x="4" y="43"/>
                  </a:cubicBezTo>
                  <a:cubicBezTo>
                    <a:pt x="5" y="47"/>
                    <a:pt x="11" y="46"/>
                    <a:pt x="11" y="42"/>
                  </a:cubicBezTo>
                  <a:cubicBezTo>
                    <a:pt x="11" y="38"/>
                    <a:pt x="11" y="33"/>
                    <a:pt x="11" y="29"/>
                  </a:cubicBezTo>
                  <a:cubicBezTo>
                    <a:pt x="11" y="28"/>
                    <a:pt x="11" y="28"/>
                    <a:pt x="11" y="28"/>
                  </a:cubicBezTo>
                  <a:cubicBezTo>
                    <a:pt x="11" y="26"/>
                    <a:pt x="11" y="23"/>
                    <a:pt x="11" y="21"/>
                  </a:cubicBezTo>
                  <a:cubicBezTo>
                    <a:pt x="11" y="18"/>
                    <a:pt x="11" y="15"/>
                    <a:pt x="11" y="13"/>
                  </a:cubicBezTo>
                  <a:cubicBezTo>
                    <a:pt x="12" y="10"/>
                    <a:pt x="10" y="8"/>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06" name="Freeform 355"/>
            <p:cNvSpPr/>
            <p:nvPr/>
          </p:nvSpPr>
          <p:spPr bwMode="auto">
            <a:xfrm>
              <a:off x="87313" y="6584951"/>
              <a:ext cx="74613" cy="212725"/>
            </a:xfrm>
            <a:custGeom>
              <a:avLst/>
              <a:gdLst>
                <a:gd name="T0" fmla="*/ 17 w 18"/>
                <a:gd name="T1" fmla="*/ 44 h 48"/>
                <a:gd name="T2" fmla="*/ 16 w 18"/>
                <a:gd name="T3" fmla="*/ 17 h 48"/>
                <a:gd name="T4" fmla="*/ 10 w 18"/>
                <a:gd name="T5" fmla="*/ 15 h 48"/>
                <a:gd name="T6" fmla="*/ 10 w 18"/>
                <a:gd name="T7" fmla="*/ 15 h 48"/>
                <a:gd name="T8" fmla="*/ 9 w 18"/>
                <a:gd name="T9" fmla="*/ 15 h 48"/>
                <a:gd name="T10" fmla="*/ 10 w 18"/>
                <a:gd name="T11" fmla="*/ 4 h 48"/>
                <a:gd name="T12" fmla="*/ 4 w 18"/>
                <a:gd name="T13" fmla="*/ 3 h 48"/>
                <a:gd name="T14" fmla="*/ 1 w 18"/>
                <a:gd name="T15" fmla="*/ 29 h 48"/>
                <a:gd name="T16" fmla="*/ 0 w 18"/>
                <a:gd name="T17" fmla="*/ 30 h 48"/>
                <a:gd name="T18" fmla="*/ 0 w 18"/>
                <a:gd name="T19" fmla="*/ 42 h 48"/>
                <a:gd name="T20" fmla="*/ 1 w 18"/>
                <a:gd name="T21" fmla="*/ 43 h 48"/>
                <a:gd name="T22" fmla="*/ 8 w 18"/>
                <a:gd name="T23" fmla="*/ 42 h 48"/>
                <a:gd name="T24" fmla="*/ 8 w 18"/>
                <a:gd name="T25" fmla="*/ 42 h 48"/>
                <a:gd name="T26" fmla="*/ 8 w 18"/>
                <a:gd name="T27" fmla="*/ 44 h 48"/>
                <a:gd name="T28" fmla="*/ 13 w 18"/>
                <a:gd name="T29" fmla="*/ 46 h 48"/>
                <a:gd name="T30" fmla="*/ 17 w 18"/>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 h="48">
                  <a:moveTo>
                    <a:pt x="17" y="44"/>
                  </a:moveTo>
                  <a:cubicBezTo>
                    <a:pt x="14" y="35"/>
                    <a:pt x="14" y="26"/>
                    <a:pt x="16" y="17"/>
                  </a:cubicBezTo>
                  <a:cubicBezTo>
                    <a:pt x="17" y="13"/>
                    <a:pt x="11" y="11"/>
                    <a:pt x="10" y="15"/>
                  </a:cubicBezTo>
                  <a:cubicBezTo>
                    <a:pt x="10" y="15"/>
                    <a:pt x="10" y="15"/>
                    <a:pt x="10" y="15"/>
                  </a:cubicBezTo>
                  <a:cubicBezTo>
                    <a:pt x="9" y="15"/>
                    <a:pt x="9" y="15"/>
                    <a:pt x="9" y="15"/>
                  </a:cubicBezTo>
                  <a:cubicBezTo>
                    <a:pt x="9" y="11"/>
                    <a:pt x="9" y="8"/>
                    <a:pt x="10" y="4"/>
                  </a:cubicBezTo>
                  <a:cubicBezTo>
                    <a:pt x="10" y="0"/>
                    <a:pt x="5" y="0"/>
                    <a:pt x="4" y="3"/>
                  </a:cubicBezTo>
                  <a:cubicBezTo>
                    <a:pt x="2" y="12"/>
                    <a:pt x="1" y="20"/>
                    <a:pt x="1" y="29"/>
                  </a:cubicBezTo>
                  <a:cubicBezTo>
                    <a:pt x="1" y="29"/>
                    <a:pt x="0" y="29"/>
                    <a:pt x="0" y="30"/>
                  </a:cubicBezTo>
                  <a:cubicBezTo>
                    <a:pt x="0" y="34"/>
                    <a:pt x="0" y="38"/>
                    <a:pt x="0" y="42"/>
                  </a:cubicBezTo>
                  <a:cubicBezTo>
                    <a:pt x="0" y="43"/>
                    <a:pt x="1" y="43"/>
                    <a:pt x="1" y="43"/>
                  </a:cubicBezTo>
                  <a:cubicBezTo>
                    <a:pt x="2" y="47"/>
                    <a:pt x="8" y="47"/>
                    <a:pt x="8" y="42"/>
                  </a:cubicBezTo>
                  <a:cubicBezTo>
                    <a:pt x="8" y="42"/>
                    <a:pt x="8" y="42"/>
                    <a:pt x="8" y="42"/>
                  </a:cubicBezTo>
                  <a:cubicBezTo>
                    <a:pt x="8" y="43"/>
                    <a:pt x="8" y="44"/>
                    <a:pt x="8" y="44"/>
                  </a:cubicBezTo>
                  <a:cubicBezTo>
                    <a:pt x="9" y="47"/>
                    <a:pt x="12" y="47"/>
                    <a:pt x="13" y="46"/>
                  </a:cubicBezTo>
                  <a:cubicBezTo>
                    <a:pt x="14" y="48"/>
                    <a:pt x="18" y="46"/>
                    <a:pt x="17" y="44"/>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07" name="Freeform 356"/>
            <p:cNvSpPr/>
            <p:nvPr/>
          </p:nvSpPr>
          <p:spPr bwMode="auto">
            <a:xfrm>
              <a:off x="241301" y="6651626"/>
              <a:ext cx="20638" cy="146050"/>
            </a:xfrm>
            <a:custGeom>
              <a:avLst/>
              <a:gdLst>
                <a:gd name="T0" fmla="*/ 5 w 5"/>
                <a:gd name="T1" fmla="*/ 3 h 33"/>
                <a:gd name="T2" fmla="*/ 0 w 5"/>
                <a:gd name="T3" fmla="*/ 3 h 33"/>
                <a:gd name="T4" fmla="*/ 0 w 5"/>
                <a:gd name="T5" fmla="*/ 29 h 33"/>
                <a:gd name="T6" fmla="*/ 5 w 5"/>
                <a:gd name="T7" fmla="*/ 29 h 33"/>
                <a:gd name="T8" fmla="*/ 5 w 5"/>
                <a:gd name="T9" fmla="*/ 3 h 33"/>
              </a:gdLst>
              <a:ahLst/>
              <a:cxnLst>
                <a:cxn ang="0">
                  <a:pos x="T0" y="T1"/>
                </a:cxn>
                <a:cxn ang="0">
                  <a:pos x="T2" y="T3"/>
                </a:cxn>
                <a:cxn ang="0">
                  <a:pos x="T4" y="T5"/>
                </a:cxn>
                <a:cxn ang="0">
                  <a:pos x="T6" y="T7"/>
                </a:cxn>
                <a:cxn ang="0">
                  <a:pos x="T8" y="T9"/>
                </a:cxn>
              </a:cxnLst>
              <a:rect l="0" t="0" r="r" b="b"/>
              <a:pathLst>
                <a:path w="5" h="33">
                  <a:moveTo>
                    <a:pt x="5" y="3"/>
                  </a:moveTo>
                  <a:cubicBezTo>
                    <a:pt x="5" y="0"/>
                    <a:pt x="0" y="0"/>
                    <a:pt x="0" y="3"/>
                  </a:cubicBezTo>
                  <a:cubicBezTo>
                    <a:pt x="0" y="12"/>
                    <a:pt x="0" y="21"/>
                    <a:pt x="0" y="29"/>
                  </a:cubicBezTo>
                  <a:cubicBezTo>
                    <a:pt x="0" y="33"/>
                    <a:pt x="5" y="33"/>
                    <a:pt x="5" y="29"/>
                  </a:cubicBezTo>
                  <a:cubicBezTo>
                    <a:pt x="5" y="21"/>
                    <a:pt x="5" y="12"/>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08" name="Freeform 357"/>
            <p:cNvSpPr/>
            <p:nvPr/>
          </p:nvSpPr>
          <p:spPr bwMode="auto">
            <a:xfrm>
              <a:off x="304801" y="6634164"/>
              <a:ext cx="57150" cy="180975"/>
            </a:xfrm>
            <a:custGeom>
              <a:avLst/>
              <a:gdLst>
                <a:gd name="T0" fmla="*/ 7 w 14"/>
                <a:gd name="T1" fmla="*/ 6 h 41"/>
                <a:gd name="T2" fmla="*/ 7 w 14"/>
                <a:gd name="T3" fmla="*/ 4 h 41"/>
                <a:gd name="T4" fmla="*/ 1 w 14"/>
                <a:gd name="T5" fmla="*/ 6 h 41"/>
                <a:gd name="T6" fmla="*/ 3 w 14"/>
                <a:gd name="T7" fmla="*/ 29 h 41"/>
                <a:gd name="T8" fmla="*/ 5 w 14"/>
                <a:gd name="T9" fmla="*/ 32 h 41"/>
                <a:gd name="T10" fmla="*/ 5 w 14"/>
                <a:gd name="T11" fmla="*/ 37 h 41"/>
                <a:gd name="T12" fmla="*/ 10 w 14"/>
                <a:gd name="T13" fmla="*/ 37 h 41"/>
                <a:gd name="T14" fmla="*/ 13 w 14"/>
                <a:gd name="T15" fmla="*/ 10 h 41"/>
                <a:gd name="T16" fmla="*/ 7 w 14"/>
                <a:gd name="T17" fmla="*/ 6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1">
                  <a:moveTo>
                    <a:pt x="7" y="6"/>
                  </a:moveTo>
                  <a:cubicBezTo>
                    <a:pt x="7" y="6"/>
                    <a:pt x="7" y="5"/>
                    <a:pt x="7" y="4"/>
                  </a:cubicBezTo>
                  <a:cubicBezTo>
                    <a:pt x="6" y="0"/>
                    <a:pt x="0" y="2"/>
                    <a:pt x="1" y="6"/>
                  </a:cubicBezTo>
                  <a:cubicBezTo>
                    <a:pt x="2" y="13"/>
                    <a:pt x="2" y="21"/>
                    <a:pt x="3" y="29"/>
                  </a:cubicBezTo>
                  <a:cubicBezTo>
                    <a:pt x="3" y="31"/>
                    <a:pt x="4" y="32"/>
                    <a:pt x="5" y="32"/>
                  </a:cubicBezTo>
                  <a:cubicBezTo>
                    <a:pt x="5" y="34"/>
                    <a:pt x="5" y="36"/>
                    <a:pt x="5" y="37"/>
                  </a:cubicBezTo>
                  <a:cubicBezTo>
                    <a:pt x="6" y="41"/>
                    <a:pt x="10" y="41"/>
                    <a:pt x="10" y="37"/>
                  </a:cubicBezTo>
                  <a:cubicBezTo>
                    <a:pt x="12" y="28"/>
                    <a:pt x="11" y="19"/>
                    <a:pt x="13" y="10"/>
                  </a:cubicBezTo>
                  <a:cubicBezTo>
                    <a:pt x="14" y="6"/>
                    <a:pt x="9" y="4"/>
                    <a:pt x="7" y="6"/>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09" name="Freeform 358"/>
            <p:cNvSpPr/>
            <p:nvPr/>
          </p:nvSpPr>
          <p:spPr bwMode="auto">
            <a:xfrm>
              <a:off x="187326" y="6651626"/>
              <a:ext cx="50800" cy="203200"/>
            </a:xfrm>
            <a:custGeom>
              <a:avLst/>
              <a:gdLst>
                <a:gd name="T0" fmla="*/ 8 w 12"/>
                <a:gd name="T1" fmla="*/ 7 h 46"/>
                <a:gd name="T2" fmla="*/ 7 w 12"/>
                <a:gd name="T3" fmla="*/ 2 h 46"/>
                <a:gd name="T4" fmla="*/ 3 w 12"/>
                <a:gd name="T5" fmla="*/ 3 h 46"/>
                <a:gd name="T6" fmla="*/ 4 w 12"/>
                <a:gd name="T7" fmla="*/ 8 h 46"/>
                <a:gd name="T8" fmla="*/ 3 w 12"/>
                <a:gd name="T9" fmla="*/ 10 h 46"/>
                <a:gd name="T10" fmla="*/ 4 w 12"/>
                <a:gd name="T11" fmla="*/ 43 h 46"/>
                <a:gd name="T12" fmla="*/ 11 w 12"/>
                <a:gd name="T13" fmla="*/ 42 h 46"/>
                <a:gd name="T14" fmla="*/ 11 w 12"/>
                <a:gd name="T15" fmla="*/ 28 h 46"/>
                <a:gd name="T16" fmla="*/ 11 w 12"/>
                <a:gd name="T17" fmla="*/ 27 h 46"/>
                <a:gd name="T18" fmla="*/ 11 w 12"/>
                <a:gd name="T19" fmla="*/ 21 h 46"/>
                <a:gd name="T20" fmla="*/ 11 w 12"/>
                <a:gd name="T21" fmla="*/ 12 h 46"/>
                <a:gd name="T22" fmla="*/ 8 w 12"/>
                <a:gd name="T23" fmla="*/ 7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6">
                  <a:moveTo>
                    <a:pt x="8" y="7"/>
                  </a:moveTo>
                  <a:cubicBezTo>
                    <a:pt x="8" y="5"/>
                    <a:pt x="7" y="4"/>
                    <a:pt x="7" y="2"/>
                  </a:cubicBezTo>
                  <a:cubicBezTo>
                    <a:pt x="6" y="0"/>
                    <a:pt x="3" y="1"/>
                    <a:pt x="3" y="3"/>
                  </a:cubicBezTo>
                  <a:cubicBezTo>
                    <a:pt x="4" y="5"/>
                    <a:pt x="4" y="6"/>
                    <a:pt x="4" y="8"/>
                  </a:cubicBezTo>
                  <a:cubicBezTo>
                    <a:pt x="4" y="8"/>
                    <a:pt x="3" y="9"/>
                    <a:pt x="3" y="10"/>
                  </a:cubicBezTo>
                  <a:cubicBezTo>
                    <a:pt x="1" y="21"/>
                    <a:pt x="0" y="32"/>
                    <a:pt x="4" y="43"/>
                  </a:cubicBezTo>
                  <a:cubicBezTo>
                    <a:pt x="5" y="46"/>
                    <a:pt x="11" y="46"/>
                    <a:pt x="11" y="42"/>
                  </a:cubicBezTo>
                  <a:cubicBezTo>
                    <a:pt x="11" y="37"/>
                    <a:pt x="11" y="33"/>
                    <a:pt x="11" y="28"/>
                  </a:cubicBezTo>
                  <a:cubicBezTo>
                    <a:pt x="11" y="28"/>
                    <a:pt x="11" y="28"/>
                    <a:pt x="11" y="27"/>
                  </a:cubicBezTo>
                  <a:cubicBezTo>
                    <a:pt x="11" y="25"/>
                    <a:pt x="11" y="23"/>
                    <a:pt x="11" y="21"/>
                  </a:cubicBezTo>
                  <a:cubicBezTo>
                    <a:pt x="11" y="18"/>
                    <a:pt x="11" y="15"/>
                    <a:pt x="11" y="12"/>
                  </a:cubicBezTo>
                  <a:cubicBezTo>
                    <a:pt x="12" y="10"/>
                    <a:pt x="10" y="8"/>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10" name="Freeform 359"/>
            <p:cNvSpPr/>
            <p:nvPr/>
          </p:nvSpPr>
          <p:spPr bwMode="auto">
            <a:xfrm>
              <a:off x="166688" y="6624639"/>
              <a:ext cx="53975" cy="119063"/>
            </a:xfrm>
            <a:custGeom>
              <a:avLst/>
              <a:gdLst>
                <a:gd name="T0" fmla="*/ 12 w 13"/>
                <a:gd name="T1" fmla="*/ 24 h 27"/>
                <a:gd name="T2" fmla="*/ 4 w 13"/>
                <a:gd name="T3" fmla="*/ 2 h 27"/>
                <a:gd name="T4" fmla="*/ 1 w 13"/>
                <a:gd name="T5" fmla="*/ 3 h 27"/>
                <a:gd name="T6" fmla="*/ 9 w 13"/>
                <a:gd name="T7" fmla="*/ 26 h 27"/>
                <a:gd name="T8" fmla="*/ 12 w 13"/>
                <a:gd name="T9" fmla="*/ 24 h 27"/>
              </a:gdLst>
              <a:ahLst/>
              <a:cxnLst>
                <a:cxn ang="0">
                  <a:pos x="T0" y="T1"/>
                </a:cxn>
                <a:cxn ang="0">
                  <a:pos x="T2" y="T3"/>
                </a:cxn>
                <a:cxn ang="0">
                  <a:pos x="T4" y="T5"/>
                </a:cxn>
                <a:cxn ang="0">
                  <a:pos x="T6" y="T7"/>
                </a:cxn>
                <a:cxn ang="0">
                  <a:pos x="T8" y="T9"/>
                </a:cxn>
              </a:cxnLst>
              <a:rect l="0" t="0" r="r" b="b"/>
              <a:pathLst>
                <a:path w="13" h="27">
                  <a:moveTo>
                    <a:pt x="12" y="24"/>
                  </a:moveTo>
                  <a:cubicBezTo>
                    <a:pt x="9" y="17"/>
                    <a:pt x="6" y="10"/>
                    <a:pt x="4" y="2"/>
                  </a:cubicBezTo>
                  <a:cubicBezTo>
                    <a:pt x="4" y="0"/>
                    <a:pt x="0" y="0"/>
                    <a:pt x="1" y="3"/>
                  </a:cubicBezTo>
                  <a:cubicBezTo>
                    <a:pt x="3" y="11"/>
                    <a:pt x="5" y="18"/>
                    <a:pt x="9" y="26"/>
                  </a:cubicBezTo>
                  <a:cubicBezTo>
                    <a:pt x="10" y="27"/>
                    <a:pt x="13" y="26"/>
                    <a:pt x="12" y="24"/>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11" name="Freeform 360"/>
            <p:cNvSpPr/>
            <p:nvPr/>
          </p:nvSpPr>
          <p:spPr bwMode="auto">
            <a:xfrm>
              <a:off x="328613" y="6629401"/>
              <a:ext cx="46038" cy="146050"/>
            </a:xfrm>
            <a:custGeom>
              <a:avLst/>
              <a:gdLst>
                <a:gd name="T0" fmla="*/ 3 w 11"/>
                <a:gd name="T1" fmla="*/ 5 h 33"/>
                <a:gd name="T2" fmla="*/ 3 w 11"/>
                <a:gd name="T3" fmla="*/ 29 h 33"/>
                <a:gd name="T4" fmla="*/ 9 w 11"/>
                <a:gd name="T5" fmla="*/ 27 h 33"/>
                <a:gd name="T6" fmla="*/ 9 w 11"/>
                <a:gd name="T7" fmla="*/ 6 h 33"/>
                <a:gd name="T8" fmla="*/ 3 w 11"/>
                <a:gd name="T9" fmla="*/ 5 h 33"/>
              </a:gdLst>
              <a:ahLst/>
              <a:cxnLst>
                <a:cxn ang="0">
                  <a:pos x="T0" y="T1"/>
                </a:cxn>
                <a:cxn ang="0">
                  <a:pos x="T2" y="T3"/>
                </a:cxn>
                <a:cxn ang="0">
                  <a:pos x="T4" y="T5"/>
                </a:cxn>
                <a:cxn ang="0">
                  <a:pos x="T6" y="T7"/>
                </a:cxn>
                <a:cxn ang="0">
                  <a:pos x="T8" y="T9"/>
                </a:cxn>
              </a:cxnLst>
              <a:rect l="0" t="0" r="r" b="b"/>
              <a:pathLst>
                <a:path w="11" h="33">
                  <a:moveTo>
                    <a:pt x="3" y="5"/>
                  </a:moveTo>
                  <a:cubicBezTo>
                    <a:pt x="0" y="12"/>
                    <a:pt x="1" y="21"/>
                    <a:pt x="3" y="29"/>
                  </a:cubicBezTo>
                  <a:cubicBezTo>
                    <a:pt x="4" y="33"/>
                    <a:pt x="10" y="31"/>
                    <a:pt x="9" y="27"/>
                  </a:cubicBezTo>
                  <a:cubicBezTo>
                    <a:pt x="8" y="20"/>
                    <a:pt x="7" y="13"/>
                    <a:pt x="9" y="6"/>
                  </a:cubicBezTo>
                  <a:cubicBezTo>
                    <a:pt x="11" y="2"/>
                    <a:pt x="4" y="0"/>
                    <a:pt x="3" y="5"/>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12" name="Freeform 361"/>
            <p:cNvSpPr/>
            <p:nvPr/>
          </p:nvSpPr>
          <p:spPr bwMode="auto">
            <a:xfrm>
              <a:off x="850901" y="6567489"/>
              <a:ext cx="61913" cy="220663"/>
            </a:xfrm>
            <a:custGeom>
              <a:avLst/>
              <a:gdLst>
                <a:gd name="T0" fmla="*/ 11 w 15"/>
                <a:gd name="T1" fmla="*/ 28 h 50"/>
                <a:gd name="T2" fmla="*/ 13 w 15"/>
                <a:gd name="T3" fmla="*/ 6 h 50"/>
                <a:gd name="T4" fmla="*/ 6 w 15"/>
                <a:gd name="T5" fmla="*/ 4 h 50"/>
                <a:gd name="T6" fmla="*/ 4 w 15"/>
                <a:gd name="T7" fmla="*/ 15 h 50"/>
                <a:gd name="T8" fmla="*/ 3 w 15"/>
                <a:gd name="T9" fmla="*/ 17 h 50"/>
                <a:gd name="T10" fmla="*/ 4 w 15"/>
                <a:gd name="T11" fmla="*/ 46 h 50"/>
                <a:gd name="T12" fmla="*/ 11 w 15"/>
                <a:gd name="T13" fmla="*/ 42 h 50"/>
                <a:gd name="T14" fmla="*/ 8 w 15"/>
                <a:gd name="T15" fmla="*/ 30 h 50"/>
                <a:gd name="T16" fmla="*/ 11 w 15"/>
                <a:gd name="T17" fmla="*/ 2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0">
                  <a:moveTo>
                    <a:pt x="11" y="28"/>
                  </a:moveTo>
                  <a:cubicBezTo>
                    <a:pt x="11" y="20"/>
                    <a:pt x="11" y="13"/>
                    <a:pt x="13" y="6"/>
                  </a:cubicBezTo>
                  <a:cubicBezTo>
                    <a:pt x="15" y="2"/>
                    <a:pt x="8" y="0"/>
                    <a:pt x="6" y="4"/>
                  </a:cubicBezTo>
                  <a:cubicBezTo>
                    <a:pt x="5" y="8"/>
                    <a:pt x="5" y="11"/>
                    <a:pt x="4" y="15"/>
                  </a:cubicBezTo>
                  <a:cubicBezTo>
                    <a:pt x="4" y="15"/>
                    <a:pt x="3" y="16"/>
                    <a:pt x="3" y="17"/>
                  </a:cubicBezTo>
                  <a:cubicBezTo>
                    <a:pt x="0" y="27"/>
                    <a:pt x="0" y="36"/>
                    <a:pt x="4" y="46"/>
                  </a:cubicBezTo>
                  <a:cubicBezTo>
                    <a:pt x="7" y="50"/>
                    <a:pt x="13" y="46"/>
                    <a:pt x="11" y="42"/>
                  </a:cubicBezTo>
                  <a:cubicBezTo>
                    <a:pt x="9" y="38"/>
                    <a:pt x="8" y="34"/>
                    <a:pt x="8" y="30"/>
                  </a:cubicBezTo>
                  <a:cubicBezTo>
                    <a:pt x="9" y="30"/>
                    <a:pt x="10" y="29"/>
                    <a:pt x="11" y="28"/>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13" name="Freeform 362"/>
            <p:cNvSpPr/>
            <p:nvPr/>
          </p:nvSpPr>
          <p:spPr bwMode="auto">
            <a:xfrm>
              <a:off x="938213" y="6624639"/>
              <a:ext cx="33338" cy="141288"/>
            </a:xfrm>
            <a:custGeom>
              <a:avLst/>
              <a:gdLst>
                <a:gd name="T0" fmla="*/ 6 w 8"/>
                <a:gd name="T1" fmla="*/ 4 h 32"/>
                <a:gd name="T2" fmla="*/ 0 w 8"/>
                <a:gd name="T3" fmla="*/ 5 h 32"/>
                <a:gd name="T4" fmla="*/ 3 w 8"/>
                <a:gd name="T5" fmla="*/ 29 h 32"/>
                <a:gd name="T6" fmla="*/ 7 w 8"/>
                <a:gd name="T7" fmla="*/ 29 h 32"/>
                <a:gd name="T8" fmla="*/ 6 w 8"/>
                <a:gd name="T9" fmla="*/ 4 h 32"/>
              </a:gdLst>
              <a:ahLst/>
              <a:cxnLst>
                <a:cxn ang="0">
                  <a:pos x="T0" y="T1"/>
                </a:cxn>
                <a:cxn ang="0">
                  <a:pos x="T2" y="T3"/>
                </a:cxn>
                <a:cxn ang="0">
                  <a:pos x="T4" y="T5"/>
                </a:cxn>
                <a:cxn ang="0">
                  <a:pos x="T6" y="T7"/>
                </a:cxn>
                <a:cxn ang="0">
                  <a:pos x="T8" y="T9"/>
                </a:cxn>
              </a:cxnLst>
              <a:rect l="0" t="0" r="r" b="b"/>
              <a:pathLst>
                <a:path w="8" h="32">
                  <a:moveTo>
                    <a:pt x="6" y="4"/>
                  </a:moveTo>
                  <a:cubicBezTo>
                    <a:pt x="5" y="0"/>
                    <a:pt x="0" y="2"/>
                    <a:pt x="0" y="5"/>
                  </a:cubicBezTo>
                  <a:cubicBezTo>
                    <a:pt x="2" y="13"/>
                    <a:pt x="2" y="21"/>
                    <a:pt x="3" y="29"/>
                  </a:cubicBezTo>
                  <a:cubicBezTo>
                    <a:pt x="3" y="32"/>
                    <a:pt x="7" y="32"/>
                    <a:pt x="7" y="29"/>
                  </a:cubicBezTo>
                  <a:cubicBezTo>
                    <a:pt x="8" y="20"/>
                    <a:pt x="7" y="12"/>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14" name="Freeform 363"/>
            <p:cNvSpPr/>
            <p:nvPr/>
          </p:nvSpPr>
          <p:spPr bwMode="auto">
            <a:xfrm>
              <a:off x="417513" y="6607176"/>
              <a:ext cx="33338" cy="136525"/>
            </a:xfrm>
            <a:custGeom>
              <a:avLst/>
              <a:gdLst>
                <a:gd name="T0" fmla="*/ 6 w 8"/>
                <a:gd name="T1" fmla="*/ 3 h 31"/>
                <a:gd name="T2" fmla="*/ 1 w 8"/>
                <a:gd name="T3" fmla="*/ 5 h 31"/>
                <a:gd name="T4" fmla="*/ 3 w 8"/>
                <a:gd name="T5" fmla="*/ 29 h 31"/>
                <a:gd name="T6" fmla="*/ 8 w 8"/>
                <a:gd name="T7" fmla="*/ 29 h 31"/>
                <a:gd name="T8" fmla="*/ 6 w 8"/>
                <a:gd name="T9" fmla="*/ 3 h 31"/>
              </a:gdLst>
              <a:ahLst/>
              <a:cxnLst>
                <a:cxn ang="0">
                  <a:pos x="T0" y="T1"/>
                </a:cxn>
                <a:cxn ang="0">
                  <a:pos x="T2" y="T3"/>
                </a:cxn>
                <a:cxn ang="0">
                  <a:pos x="T4" y="T5"/>
                </a:cxn>
                <a:cxn ang="0">
                  <a:pos x="T6" y="T7"/>
                </a:cxn>
                <a:cxn ang="0">
                  <a:pos x="T8" y="T9"/>
                </a:cxn>
              </a:cxnLst>
              <a:rect l="0" t="0" r="r" b="b"/>
              <a:pathLst>
                <a:path w="8" h="31">
                  <a:moveTo>
                    <a:pt x="6" y="3"/>
                  </a:moveTo>
                  <a:cubicBezTo>
                    <a:pt x="5" y="0"/>
                    <a:pt x="0" y="1"/>
                    <a:pt x="1" y="5"/>
                  </a:cubicBezTo>
                  <a:cubicBezTo>
                    <a:pt x="3" y="13"/>
                    <a:pt x="3" y="21"/>
                    <a:pt x="3" y="29"/>
                  </a:cubicBezTo>
                  <a:cubicBezTo>
                    <a:pt x="4" y="31"/>
                    <a:pt x="8" y="31"/>
                    <a:pt x="8" y="29"/>
                  </a:cubicBezTo>
                  <a:cubicBezTo>
                    <a:pt x="8" y="20"/>
                    <a:pt x="8" y="12"/>
                    <a:pt x="6" y="3"/>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15" name="Freeform 364"/>
            <p:cNvSpPr/>
            <p:nvPr/>
          </p:nvSpPr>
          <p:spPr bwMode="auto">
            <a:xfrm>
              <a:off x="963613" y="6607176"/>
              <a:ext cx="79375" cy="233363"/>
            </a:xfrm>
            <a:custGeom>
              <a:avLst/>
              <a:gdLst>
                <a:gd name="T0" fmla="*/ 17 w 19"/>
                <a:gd name="T1" fmla="*/ 46 h 53"/>
                <a:gd name="T2" fmla="*/ 12 w 19"/>
                <a:gd name="T3" fmla="*/ 14 h 53"/>
                <a:gd name="T4" fmla="*/ 11 w 19"/>
                <a:gd name="T5" fmla="*/ 13 h 53"/>
                <a:gd name="T6" fmla="*/ 11 w 19"/>
                <a:gd name="T7" fmla="*/ 4 h 53"/>
                <a:gd name="T8" fmla="*/ 7 w 19"/>
                <a:gd name="T9" fmla="*/ 4 h 53"/>
                <a:gd name="T10" fmla="*/ 7 w 19"/>
                <a:gd name="T11" fmla="*/ 12 h 53"/>
                <a:gd name="T12" fmla="*/ 7 w 19"/>
                <a:gd name="T13" fmla="*/ 14 h 53"/>
                <a:gd name="T14" fmla="*/ 6 w 19"/>
                <a:gd name="T15" fmla="*/ 22 h 53"/>
                <a:gd name="T16" fmla="*/ 4 w 19"/>
                <a:gd name="T17" fmla="*/ 22 h 53"/>
                <a:gd name="T18" fmla="*/ 0 w 19"/>
                <a:gd name="T19" fmla="*/ 39 h 53"/>
                <a:gd name="T20" fmla="*/ 2 w 19"/>
                <a:gd name="T21" fmla="*/ 39 h 53"/>
                <a:gd name="T22" fmla="*/ 6 w 19"/>
                <a:gd name="T23" fmla="*/ 25 h 53"/>
                <a:gd name="T24" fmla="*/ 9 w 19"/>
                <a:gd name="T25" fmla="*/ 48 h 53"/>
                <a:gd name="T26" fmla="*/ 17 w 19"/>
                <a:gd name="T27" fmla="*/ 4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53">
                  <a:moveTo>
                    <a:pt x="17" y="46"/>
                  </a:moveTo>
                  <a:cubicBezTo>
                    <a:pt x="14" y="36"/>
                    <a:pt x="13" y="25"/>
                    <a:pt x="12" y="14"/>
                  </a:cubicBezTo>
                  <a:cubicBezTo>
                    <a:pt x="12" y="13"/>
                    <a:pt x="12" y="13"/>
                    <a:pt x="11" y="13"/>
                  </a:cubicBezTo>
                  <a:cubicBezTo>
                    <a:pt x="11" y="10"/>
                    <a:pt x="11" y="12"/>
                    <a:pt x="11" y="4"/>
                  </a:cubicBezTo>
                  <a:cubicBezTo>
                    <a:pt x="11" y="0"/>
                    <a:pt x="7" y="0"/>
                    <a:pt x="7" y="4"/>
                  </a:cubicBezTo>
                  <a:cubicBezTo>
                    <a:pt x="7" y="12"/>
                    <a:pt x="7" y="10"/>
                    <a:pt x="7" y="12"/>
                  </a:cubicBezTo>
                  <a:cubicBezTo>
                    <a:pt x="7" y="13"/>
                    <a:pt x="7" y="13"/>
                    <a:pt x="7" y="14"/>
                  </a:cubicBezTo>
                  <a:cubicBezTo>
                    <a:pt x="6" y="16"/>
                    <a:pt x="6" y="19"/>
                    <a:pt x="6" y="22"/>
                  </a:cubicBezTo>
                  <a:cubicBezTo>
                    <a:pt x="5" y="21"/>
                    <a:pt x="4" y="22"/>
                    <a:pt x="4" y="22"/>
                  </a:cubicBezTo>
                  <a:cubicBezTo>
                    <a:pt x="2" y="28"/>
                    <a:pt x="2" y="33"/>
                    <a:pt x="0" y="39"/>
                  </a:cubicBezTo>
                  <a:cubicBezTo>
                    <a:pt x="0" y="40"/>
                    <a:pt x="2" y="40"/>
                    <a:pt x="2" y="39"/>
                  </a:cubicBezTo>
                  <a:cubicBezTo>
                    <a:pt x="4" y="35"/>
                    <a:pt x="4" y="30"/>
                    <a:pt x="6" y="25"/>
                  </a:cubicBezTo>
                  <a:cubicBezTo>
                    <a:pt x="5" y="33"/>
                    <a:pt x="6" y="41"/>
                    <a:pt x="9" y="48"/>
                  </a:cubicBezTo>
                  <a:cubicBezTo>
                    <a:pt x="11" y="53"/>
                    <a:pt x="19" y="51"/>
                    <a:pt x="17" y="46"/>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16" name="Freeform 365"/>
            <p:cNvSpPr/>
            <p:nvPr/>
          </p:nvSpPr>
          <p:spPr bwMode="auto">
            <a:xfrm>
              <a:off x="1063626" y="6726239"/>
              <a:ext cx="28575" cy="128588"/>
            </a:xfrm>
            <a:custGeom>
              <a:avLst/>
              <a:gdLst>
                <a:gd name="T0" fmla="*/ 6 w 7"/>
                <a:gd name="T1" fmla="*/ 3 h 29"/>
                <a:gd name="T2" fmla="*/ 1 w 7"/>
                <a:gd name="T3" fmla="*/ 3 h 29"/>
                <a:gd name="T4" fmla="*/ 0 w 7"/>
                <a:gd name="T5" fmla="*/ 25 h 29"/>
                <a:gd name="T6" fmla="*/ 7 w 7"/>
                <a:gd name="T7" fmla="*/ 25 h 29"/>
                <a:gd name="T8" fmla="*/ 6 w 7"/>
                <a:gd name="T9" fmla="*/ 3 h 29"/>
              </a:gdLst>
              <a:ahLst/>
              <a:cxnLst>
                <a:cxn ang="0">
                  <a:pos x="T0" y="T1"/>
                </a:cxn>
                <a:cxn ang="0">
                  <a:pos x="T2" y="T3"/>
                </a:cxn>
                <a:cxn ang="0">
                  <a:pos x="T4" y="T5"/>
                </a:cxn>
                <a:cxn ang="0">
                  <a:pos x="T6" y="T7"/>
                </a:cxn>
                <a:cxn ang="0">
                  <a:pos x="T8" y="T9"/>
                </a:cxn>
              </a:cxnLst>
              <a:rect l="0" t="0" r="r" b="b"/>
              <a:pathLst>
                <a:path w="7" h="29">
                  <a:moveTo>
                    <a:pt x="6" y="3"/>
                  </a:moveTo>
                  <a:cubicBezTo>
                    <a:pt x="6" y="0"/>
                    <a:pt x="2" y="0"/>
                    <a:pt x="1" y="3"/>
                  </a:cubicBezTo>
                  <a:cubicBezTo>
                    <a:pt x="1" y="10"/>
                    <a:pt x="0" y="21"/>
                    <a:pt x="0" y="25"/>
                  </a:cubicBezTo>
                  <a:cubicBezTo>
                    <a:pt x="0" y="29"/>
                    <a:pt x="7" y="29"/>
                    <a:pt x="7" y="25"/>
                  </a:cubicBezTo>
                  <a:cubicBezTo>
                    <a:pt x="7" y="21"/>
                    <a:pt x="6" y="11"/>
                    <a:pt x="6" y="3"/>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17" name="Freeform 366"/>
            <p:cNvSpPr/>
            <p:nvPr/>
          </p:nvSpPr>
          <p:spPr bwMode="auto">
            <a:xfrm>
              <a:off x="1096963" y="6624639"/>
              <a:ext cx="36513" cy="176213"/>
            </a:xfrm>
            <a:custGeom>
              <a:avLst/>
              <a:gdLst>
                <a:gd name="T0" fmla="*/ 3 w 9"/>
                <a:gd name="T1" fmla="*/ 3 h 40"/>
                <a:gd name="T2" fmla="*/ 0 w 9"/>
                <a:gd name="T3" fmla="*/ 35 h 40"/>
                <a:gd name="T4" fmla="*/ 8 w 9"/>
                <a:gd name="T5" fmla="*/ 35 h 40"/>
                <a:gd name="T6" fmla="*/ 9 w 9"/>
                <a:gd name="T7" fmla="*/ 4 h 40"/>
                <a:gd name="T8" fmla="*/ 3 w 9"/>
                <a:gd name="T9" fmla="*/ 3 h 40"/>
              </a:gdLst>
              <a:ahLst/>
              <a:cxnLst>
                <a:cxn ang="0">
                  <a:pos x="T0" y="T1"/>
                </a:cxn>
                <a:cxn ang="0">
                  <a:pos x="T2" y="T3"/>
                </a:cxn>
                <a:cxn ang="0">
                  <a:pos x="T4" y="T5"/>
                </a:cxn>
                <a:cxn ang="0">
                  <a:pos x="T6" y="T7"/>
                </a:cxn>
                <a:cxn ang="0">
                  <a:pos x="T8" y="T9"/>
                </a:cxn>
              </a:cxnLst>
              <a:rect l="0" t="0" r="r" b="b"/>
              <a:pathLst>
                <a:path w="9" h="40">
                  <a:moveTo>
                    <a:pt x="3" y="3"/>
                  </a:moveTo>
                  <a:cubicBezTo>
                    <a:pt x="0" y="14"/>
                    <a:pt x="0" y="24"/>
                    <a:pt x="0" y="35"/>
                  </a:cubicBezTo>
                  <a:cubicBezTo>
                    <a:pt x="0" y="40"/>
                    <a:pt x="8" y="40"/>
                    <a:pt x="8" y="35"/>
                  </a:cubicBezTo>
                  <a:cubicBezTo>
                    <a:pt x="8" y="25"/>
                    <a:pt x="8" y="15"/>
                    <a:pt x="9" y="4"/>
                  </a:cubicBezTo>
                  <a:cubicBezTo>
                    <a:pt x="9" y="1"/>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18" name="Freeform 367"/>
            <p:cNvSpPr/>
            <p:nvPr/>
          </p:nvSpPr>
          <p:spPr bwMode="auto">
            <a:xfrm>
              <a:off x="1133476" y="6611939"/>
              <a:ext cx="71438" cy="250825"/>
            </a:xfrm>
            <a:custGeom>
              <a:avLst/>
              <a:gdLst>
                <a:gd name="T0" fmla="*/ 7 w 17"/>
                <a:gd name="T1" fmla="*/ 5 h 57"/>
                <a:gd name="T2" fmla="*/ 4 w 17"/>
                <a:gd name="T3" fmla="*/ 12 h 57"/>
                <a:gd name="T4" fmla="*/ 4 w 17"/>
                <a:gd name="T5" fmla="*/ 11 h 57"/>
                <a:gd name="T6" fmla="*/ 1 w 17"/>
                <a:gd name="T7" fmla="*/ 11 h 57"/>
                <a:gd name="T8" fmla="*/ 2 w 17"/>
                <a:gd name="T9" fmla="*/ 19 h 57"/>
                <a:gd name="T10" fmla="*/ 6 w 17"/>
                <a:gd name="T11" fmla="*/ 54 h 57"/>
                <a:gd name="T12" fmla="*/ 12 w 17"/>
                <a:gd name="T13" fmla="*/ 52 h 57"/>
                <a:gd name="T14" fmla="*/ 15 w 17"/>
                <a:gd name="T15" fmla="*/ 10 h 57"/>
                <a:gd name="T16" fmla="*/ 7 w 17"/>
                <a:gd name="T17" fmla="*/ 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7">
                  <a:moveTo>
                    <a:pt x="7" y="5"/>
                  </a:moveTo>
                  <a:cubicBezTo>
                    <a:pt x="6" y="7"/>
                    <a:pt x="5" y="10"/>
                    <a:pt x="4" y="12"/>
                  </a:cubicBezTo>
                  <a:cubicBezTo>
                    <a:pt x="4" y="11"/>
                    <a:pt x="4" y="11"/>
                    <a:pt x="4" y="11"/>
                  </a:cubicBezTo>
                  <a:cubicBezTo>
                    <a:pt x="4" y="9"/>
                    <a:pt x="1" y="10"/>
                    <a:pt x="1" y="11"/>
                  </a:cubicBezTo>
                  <a:cubicBezTo>
                    <a:pt x="2" y="14"/>
                    <a:pt x="2" y="17"/>
                    <a:pt x="2" y="19"/>
                  </a:cubicBezTo>
                  <a:cubicBezTo>
                    <a:pt x="0" y="31"/>
                    <a:pt x="1" y="43"/>
                    <a:pt x="6" y="54"/>
                  </a:cubicBezTo>
                  <a:cubicBezTo>
                    <a:pt x="8" y="57"/>
                    <a:pt x="12" y="55"/>
                    <a:pt x="12" y="52"/>
                  </a:cubicBezTo>
                  <a:cubicBezTo>
                    <a:pt x="11" y="38"/>
                    <a:pt x="9" y="23"/>
                    <a:pt x="15" y="10"/>
                  </a:cubicBezTo>
                  <a:cubicBezTo>
                    <a:pt x="17" y="4"/>
                    <a:pt x="10"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19" name="Freeform 368"/>
            <p:cNvSpPr/>
            <p:nvPr/>
          </p:nvSpPr>
          <p:spPr bwMode="auto">
            <a:xfrm>
              <a:off x="1054101" y="6575426"/>
              <a:ext cx="33338" cy="160338"/>
            </a:xfrm>
            <a:custGeom>
              <a:avLst/>
              <a:gdLst>
                <a:gd name="T0" fmla="*/ 0 w 8"/>
                <a:gd name="T1" fmla="*/ 5 h 36"/>
                <a:gd name="T2" fmla="*/ 0 w 8"/>
                <a:gd name="T3" fmla="*/ 32 h 36"/>
                <a:gd name="T4" fmla="*/ 7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0" y="32"/>
                  </a:cubicBezTo>
                  <a:cubicBezTo>
                    <a:pt x="0" y="36"/>
                    <a:pt x="7" y="36"/>
                    <a:pt x="7" y="32"/>
                  </a:cubicBezTo>
                  <a:cubicBezTo>
                    <a:pt x="7"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20" name="Freeform 369"/>
            <p:cNvSpPr/>
            <p:nvPr/>
          </p:nvSpPr>
          <p:spPr bwMode="auto">
            <a:xfrm>
              <a:off x="1192213" y="6611939"/>
              <a:ext cx="66675" cy="176213"/>
            </a:xfrm>
            <a:custGeom>
              <a:avLst/>
              <a:gdLst>
                <a:gd name="T0" fmla="*/ 5 w 16"/>
                <a:gd name="T1" fmla="*/ 5 h 40"/>
                <a:gd name="T2" fmla="*/ 4 w 16"/>
                <a:gd name="T3" fmla="*/ 37 h 40"/>
                <a:gd name="T4" fmla="*/ 10 w 16"/>
                <a:gd name="T5" fmla="*/ 36 h 40"/>
                <a:gd name="T6" fmla="*/ 13 w 16"/>
                <a:gd name="T7" fmla="*/ 10 h 40"/>
                <a:gd name="T8" fmla="*/ 5 w 16"/>
                <a:gd name="T9" fmla="*/ 5 h 40"/>
              </a:gdLst>
              <a:ahLst/>
              <a:cxnLst>
                <a:cxn ang="0">
                  <a:pos x="T0" y="T1"/>
                </a:cxn>
                <a:cxn ang="0">
                  <a:pos x="T2" y="T3"/>
                </a:cxn>
                <a:cxn ang="0">
                  <a:pos x="T4" y="T5"/>
                </a:cxn>
                <a:cxn ang="0">
                  <a:pos x="T6" y="T7"/>
                </a:cxn>
                <a:cxn ang="0">
                  <a:pos x="T8" y="T9"/>
                </a:cxn>
              </a:cxnLst>
              <a:rect l="0" t="0" r="r" b="b"/>
              <a:pathLst>
                <a:path w="16" h="40">
                  <a:moveTo>
                    <a:pt x="5" y="5"/>
                  </a:moveTo>
                  <a:cubicBezTo>
                    <a:pt x="1" y="15"/>
                    <a:pt x="0" y="26"/>
                    <a:pt x="4" y="37"/>
                  </a:cubicBezTo>
                  <a:cubicBezTo>
                    <a:pt x="5" y="40"/>
                    <a:pt x="10" y="40"/>
                    <a:pt x="10" y="36"/>
                  </a:cubicBezTo>
                  <a:cubicBezTo>
                    <a:pt x="10" y="27"/>
                    <a:pt x="9" y="18"/>
                    <a:pt x="13" y="10"/>
                  </a:cubicBezTo>
                  <a:cubicBezTo>
                    <a:pt x="16" y="4"/>
                    <a:pt x="8" y="0"/>
                    <a:pt x="5" y="5"/>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21" name="Freeform 370"/>
            <p:cNvSpPr/>
            <p:nvPr/>
          </p:nvSpPr>
          <p:spPr bwMode="auto">
            <a:xfrm>
              <a:off x="1292226" y="6686551"/>
              <a:ext cx="33338" cy="136525"/>
            </a:xfrm>
            <a:custGeom>
              <a:avLst/>
              <a:gdLst>
                <a:gd name="T0" fmla="*/ 0 w 8"/>
                <a:gd name="T1" fmla="*/ 5 h 31"/>
                <a:gd name="T2" fmla="*/ 1 w 8"/>
                <a:gd name="T3" fmla="*/ 27 h 31"/>
                <a:gd name="T4" fmla="*/ 7 w 8"/>
                <a:gd name="T5" fmla="*/ 27 h 31"/>
                <a:gd name="T6" fmla="*/ 8 w 8"/>
                <a:gd name="T7" fmla="*/ 5 h 31"/>
                <a:gd name="T8" fmla="*/ 0 w 8"/>
                <a:gd name="T9" fmla="*/ 5 h 31"/>
              </a:gdLst>
              <a:ahLst/>
              <a:cxnLst>
                <a:cxn ang="0">
                  <a:pos x="T0" y="T1"/>
                </a:cxn>
                <a:cxn ang="0">
                  <a:pos x="T2" y="T3"/>
                </a:cxn>
                <a:cxn ang="0">
                  <a:pos x="T4" y="T5"/>
                </a:cxn>
                <a:cxn ang="0">
                  <a:pos x="T6" y="T7"/>
                </a:cxn>
                <a:cxn ang="0">
                  <a:pos x="T8" y="T9"/>
                </a:cxn>
              </a:cxnLst>
              <a:rect l="0" t="0" r="r" b="b"/>
              <a:pathLst>
                <a:path w="8" h="31">
                  <a:moveTo>
                    <a:pt x="0" y="5"/>
                  </a:moveTo>
                  <a:cubicBezTo>
                    <a:pt x="0" y="12"/>
                    <a:pt x="0" y="20"/>
                    <a:pt x="1" y="27"/>
                  </a:cubicBezTo>
                  <a:cubicBezTo>
                    <a:pt x="1" y="31"/>
                    <a:pt x="6" y="31"/>
                    <a:pt x="7" y="27"/>
                  </a:cubicBezTo>
                  <a:cubicBezTo>
                    <a:pt x="8" y="20"/>
                    <a:pt x="8" y="12"/>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22" name="Freeform 371"/>
            <p:cNvSpPr/>
            <p:nvPr/>
          </p:nvSpPr>
          <p:spPr bwMode="auto">
            <a:xfrm>
              <a:off x="1433513" y="6562726"/>
              <a:ext cx="55563" cy="234950"/>
            </a:xfrm>
            <a:custGeom>
              <a:avLst/>
              <a:gdLst>
                <a:gd name="T0" fmla="*/ 10 w 13"/>
                <a:gd name="T1" fmla="*/ 1 h 53"/>
                <a:gd name="T2" fmla="*/ 4 w 13"/>
                <a:gd name="T3" fmla="*/ 21 h 53"/>
                <a:gd name="T4" fmla="*/ 0 w 13"/>
                <a:gd name="T5" fmla="*/ 24 h 53"/>
                <a:gd name="T6" fmla="*/ 4 w 13"/>
                <a:gd name="T7" fmla="*/ 44 h 53"/>
                <a:gd name="T8" fmla="*/ 4 w 13"/>
                <a:gd name="T9" fmla="*/ 45 h 53"/>
                <a:gd name="T10" fmla="*/ 5 w 13"/>
                <a:gd name="T11" fmla="*/ 46 h 53"/>
                <a:gd name="T12" fmla="*/ 7 w 13"/>
                <a:gd name="T13" fmla="*/ 50 h 53"/>
                <a:gd name="T14" fmla="*/ 12 w 13"/>
                <a:gd name="T15" fmla="*/ 48 h 53"/>
                <a:gd name="T16" fmla="*/ 8 w 13"/>
                <a:gd name="T17" fmla="*/ 33 h 53"/>
                <a:gd name="T18" fmla="*/ 13 w 13"/>
                <a:gd name="T19" fmla="*/ 2 h 53"/>
                <a:gd name="T20" fmla="*/ 10 w 13"/>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 h="53">
                  <a:moveTo>
                    <a:pt x="10" y="1"/>
                  </a:moveTo>
                  <a:cubicBezTo>
                    <a:pt x="7" y="8"/>
                    <a:pt x="5" y="14"/>
                    <a:pt x="4" y="21"/>
                  </a:cubicBezTo>
                  <a:cubicBezTo>
                    <a:pt x="2" y="21"/>
                    <a:pt x="0" y="22"/>
                    <a:pt x="0" y="24"/>
                  </a:cubicBezTo>
                  <a:cubicBezTo>
                    <a:pt x="0" y="31"/>
                    <a:pt x="1" y="38"/>
                    <a:pt x="4" y="44"/>
                  </a:cubicBezTo>
                  <a:cubicBezTo>
                    <a:pt x="4" y="45"/>
                    <a:pt x="4" y="45"/>
                    <a:pt x="4" y="45"/>
                  </a:cubicBezTo>
                  <a:cubicBezTo>
                    <a:pt x="4" y="46"/>
                    <a:pt x="4" y="46"/>
                    <a:pt x="5" y="46"/>
                  </a:cubicBezTo>
                  <a:cubicBezTo>
                    <a:pt x="5" y="48"/>
                    <a:pt x="6" y="49"/>
                    <a:pt x="7" y="50"/>
                  </a:cubicBezTo>
                  <a:cubicBezTo>
                    <a:pt x="9" y="53"/>
                    <a:pt x="13" y="51"/>
                    <a:pt x="12" y="48"/>
                  </a:cubicBezTo>
                  <a:cubicBezTo>
                    <a:pt x="10" y="43"/>
                    <a:pt x="9" y="38"/>
                    <a:pt x="8" y="33"/>
                  </a:cubicBezTo>
                  <a:cubicBezTo>
                    <a:pt x="8" y="22"/>
                    <a:pt x="9" y="12"/>
                    <a:pt x="13" y="2"/>
                  </a:cubicBezTo>
                  <a:cubicBezTo>
                    <a:pt x="13" y="1"/>
                    <a:pt x="11" y="0"/>
                    <a:pt x="10" y="1"/>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23" name="Freeform 372"/>
            <p:cNvSpPr/>
            <p:nvPr/>
          </p:nvSpPr>
          <p:spPr bwMode="auto">
            <a:xfrm>
              <a:off x="1500188" y="6557964"/>
              <a:ext cx="71438" cy="212725"/>
            </a:xfrm>
            <a:custGeom>
              <a:avLst/>
              <a:gdLst>
                <a:gd name="T0" fmla="*/ 12 w 17"/>
                <a:gd name="T1" fmla="*/ 2 h 48"/>
                <a:gd name="T2" fmla="*/ 1 w 17"/>
                <a:gd name="T3" fmla="*/ 44 h 48"/>
                <a:gd name="T4" fmla="*/ 7 w 17"/>
                <a:gd name="T5" fmla="*/ 44 h 48"/>
                <a:gd name="T6" fmla="*/ 15 w 17"/>
                <a:gd name="T7" fmla="*/ 4 h 48"/>
                <a:gd name="T8" fmla="*/ 12 w 17"/>
                <a:gd name="T9" fmla="*/ 2 h 48"/>
              </a:gdLst>
              <a:ahLst/>
              <a:cxnLst>
                <a:cxn ang="0">
                  <a:pos x="T0" y="T1"/>
                </a:cxn>
                <a:cxn ang="0">
                  <a:pos x="T2" y="T3"/>
                </a:cxn>
                <a:cxn ang="0">
                  <a:pos x="T4" y="T5"/>
                </a:cxn>
                <a:cxn ang="0">
                  <a:pos x="T6" y="T7"/>
                </a:cxn>
                <a:cxn ang="0">
                  <a:pos x="T8" y="T9"/>
                </a:cxn>
              </a:cxnLst>
              <a:rect l="0" t="0" r="r" b="b"/>
              <a:pathLst>
                <a:path w="17" h="48">
                  <a:moveTo>
                    <a:pt x="12" y="2"/>
                  </a:moveTo>
                  <a:cubicBezTo>
                    <a:pt x="4" y="14"/>
                    <a:pt x="0" y="29"/>
                    <a:pt x="1" y="44"/>
                  </a:cubicBezTo>
                  <a:cubicBezTo>
                    <a:pt x="1" y="48"/>
                    <a:pt x="6" y="48"/>
                    <a:pt x="7" y="44"/>
                  </a:cubicBezTo>
                  <a:cubicBezTo>
                    <a:pt x="7" y="30"/>
                    <a:pt x="8" y="16"/>
                    <a:pt x="15" y="4"/>
                  </a:cubicBezTo>
                  <a:cubicBezTo>
                    <a:pt x="17" y="2"/>
                    <a:pt x="14"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24" name="Freeform 373"/>
            <p:cNvSpPr/>
            <p:nvPr/>
          </p:nvSpPr>
          <p:spPr bwMode="auto">
            <a:xfrm>
              <a:off x="1584326" y="6597651"/>
              <a:ext cx="28575" cy="195263"/>
            </a:xfrm>
            <a:custGeom>
              <a:avLst/>
              <a:gdLst>
                <a:gd name="T0" fmla="*/ 6 w 7"/>
                <a:gd name="T1" fmla="*/ 2 h 44"/>
                <a:gd name="T2" fmla="*/ 2 w 7"/>
                <a:gd name="T3" fmla="*/ 2 h 44"/>
                <a:gd name="T4" fmla="*/ 2 w 7"/>
                <a:gd name="T5" fmla="*/ 14 h 44"/>
                <a:gd name="T6" fmla="*/ 0 w 7"/>
                <a:gd name="T7" fmla="*/ 16 h 44"/>
                <a:gd name="T8" fmla="*/ 0 w 7"/>
                <a:gd name="T9" fmla="*/ 33 h 44"/>
                <a:gd name="T10" fmla="*/ 1 w 7"/>
                <a:gd name="T11" fmla="*/ 35 h 44"/>
                <a:gd name="T12" fmla="*/ 2 w 7"/>
                <a:gd name="T13" fmla="*/ 41 h 44"/>
                <a:gd name="T14" fmla="*/ 6 w 7"/>
                <a:gd name="T15" fmla="*/ 41 h 44"/>
                <a:gd name="T16" fmla="*/ 6 w 7"/>
                <a:gd name="T17" fmla="*/ 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44">
                  <a:moveTo>
                    <a:pt x="6" y="2"/>
                  </a:moveTo>
                  <a:cubicBezTo>
                    <a:pt x="6" y="0"/>
                    <a:pt x="2" y="0"/>
                    <a:pt x="2" y="2"/>
                  </a:cubicBezTo>
                  <a:cubicBezTo>
                    <a:pt x="2" y="6"/>
                    <a:pt x="2" y="10"/>
                    <a:pt x="2" y="14"/>
                  </a:cubicBezTo>
                  <a:cubicBezTo>
                    <a:pt x="1" y="15"/>
                    <a:pt x="0" y="15"/>
                    <a:pt x="0" y="16"/>
                  </a:cubicBezTo>
                  <a:cubicBezTo>
                    <a:pt x="0" y="22"/>
                    <a:pt x="0" y="27"/>
                    <a:pt x="0" y="33"/>
                  </a:cubicBezTo>
                  <a:cubicBezTo>
                    <a:pt x="0" y="34"/>
                    <a:pt x="1" y="35"/>
                    <a:pt x="1" y="35"/>
                  </a:cubicBezTo>
                  <a:cubicBezTo>
                    <a:pt x="1" y="37"/>
                    <a:pt x="1" y="39"/>
                    <a:pt x="2" y="41"/>
                  </a:cubicBezTo>
                  <a:cubicBezTo>
                    <a:pt x="2" y="44"/>
                    <a:pt x="6" y="44"/>
                    <a:pt x="6" y="41"/>
                  </a:cubicBezTo>
                  <a:cubicBezTo>
                    <a:pt x="7" y="28"/>
                    <a:pt x="7" y="15"/>
                    <a:pt x="6" y="2"/>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25" name="Freeform 374"/>
            <p:cNvSpPr/>
            <p:nvPr/>
          </p:nvSpPr>
          <p:spPr bwMode="auto">
            <a:xfrm>
              <a:off x="1671638" y="6545264"/>
              <a:ext cx="79375" cy="211138"/>
            </a:xfrm>
            <a:custGeom>
              <a:avLst/>
              <a:gdLst>
                <a:gd name="T0" fmla="*/ 18 w 19"/>
                <a:gd name="T1" fmla="*/ 44 h 48"/>
                <a:gd name="T2" fmla="*/ 17 w 19"/>
                <a:gd name="T3" fmla="*/ 17 h 48"/>
                <a:gd name="T4" fmla="*/ 10 w 19"/>
                <a:gd name="T5" fmla="*/ 15 h 48"/>
                <a:gd name="T6" fmla="*/ 10 w 19"/>
                <a:gd name="T7" fmla="*/ 15 h 48"/>
                <a:gd name="T8" fmla="*/ 10 w 19"/>
                <a:gd name="T9" fmla="*/ 16 h 48"/>
                <a:gd name="T10" fmla="*/ 10 w 19"/>
                <a:gd name="T11" fmla="*/ 4 h 48"/>
                <a:gd name="T12" fmla="*/ 5 w 19"/>
                <a:gd name="T13" fmla="*/ 3 h 48"/>
                <a:gd name="T14" fmla="*/ 2 w 19"/>
                <a:gd name="T15" fmla="*/ 30 h 48"/>
                <a:gd name="T16" fmla="*/ 0 w 19"/>
                <a:gd name="T17" fmla="*/ 31 h 48"/>
                <a:gd name="T18" fmla="*/ 0 w 19"/>
                <a:gd name="T19" fmla="*/ 43 h 48"/>
                <a:gd name="T20" fmla="*/ 2 w 19"/>
                <a:gd name="T21" fmla="*/ 43 h 48"/>
                <a:gd name="T22" fmla="*/ 9 w 19"/>
                <a:gd name="T23" fmla="*/ 43 h 48"/>
                <a:gd name="T24" fmla="*/ 9 w 19"/>
                <a:gd name="T25" fmla="*/ 42 h 48"/>
                <a:gd name="T26" fmla="*/ 9 w 19"/>
                <a:gd name="T27" fmla="*/ 45 h 48"/>
                <a:gd name="T28" fmla="*/ 14 w 19"/>
                <a:gd name="T29" fmla="*/ 46 h 48"/>
                <a:gd name="T30" fmla="*/ 18 w 19"/>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 h="48">
                  <a:moveTo>
                    <a:pt x="18" y="44"/>
                  </a:moveTo>
                  <a:cubicBezTo>
                    <a:pt x="15" y="35"/>
                    <a:pt x="15" y="26"/>
                    <a:pt x="17" y="17"/>
                  </a:cubicBezTo>
                  <a:cubicBezTo>
                    <a:pt x="18" y="13"/>
                    <a:pt x="11" y="11"/>
                    <a:pt x="10" y="15"/>
                  </a:cubicBezTo>
                  <a:cubicBezTo>
                    <a:pt x="10" y="15"/>
                    <a:pt x="10" y="15"/>
                    <a:pt x="10" y="15"/>
                  </a:cubicBezTo>
                  <a:cubicBezTo>
                    <a:pt x="10" y="16"/>
                    <a:pt x="10" y="16"/>
                    <a:pt x="10" y="16"/>
                  </a:cubicBezTo>
                  <a:cubicBezTo>
                    <a:pt x="10" y="12"/>
                    <a:pt x="10" y="8"/>
                    <a:pt x="10" y="4"/>
                  </a:cubicBezTo>
                  <a:cubicBezTo>
                    <a:pt x="11" y="1"/>
                    <a:pt x="5" y="0"/>
                    <a:pt x="5" y="3"/>
                  </a:cubicBezTo>
                  <a:cubicBezTo>
                    <a:pt x="3" y="12"/>
                    <a:pt x="2" y="21"/>
                    <a:pt x="2" y="30"/>
                  </a:cubicBezTo>
                  <a:cubicBezTo>
                    <a:pt x="1" y="29"/>
                    <a:pt x="0" y="30"/>
                    <a:pt x="0" y="31"/>
                  </a:cubicBezTo>
                  <a:cubicBezTo>
                    <a:pt x="0" y="35"/>
                    <a:pt x="0" y="39"/>
                    <a:pt x="0" y="43"/>
                  </a:cubicBezTo>
                  <a:cubicBezTo>
                    <a:pt x="0" y="44"/>
                    <a:pt x="2" y="44"/>
                    <a:pt x="2" y="43"/>
                  </a:cubicBezTo>
                  <a:cubicBezTo>
                    <a:pt x="3" y="47"/>
                    <a:pt x="9" y="47"/>
                    <a:pt x="9" y="43"/>
                  </a:cubicBezTo>
                  <a:cubicBezTo>
                    <a:pt x="9" y="42"/>
                    <a:pt x="9" y="42"/>
                    <a:pt x="9" y="42"/>
                  </a:cubicBezTo>
                  <a:cubicBezTo>
                    <a:pt x="9" y="43"/>
                    <a:pt x="9" y="44"/>
                    <a:pt x="9" y="45"/>
                  </a:cubicBezTo>
                  <a:cubicBezTo>
                    <a:pt x="9" y="47"/>
                    <a:pt x="12" y="48"/>
                    <a:pt x="14" y="46"/>
                  </a:cubicBezTo>
                  <a:cubicBezTo>
                    <a:pt x="15" y="48"/>
                    <a:pt x="19" y="47"/>
                    <a:pt x="18" y="44"/>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26" name="Freeform 375"/>
            <p:cNvSpPr/>
            <p:nvPr/>
          </p:nvSpPr>
          <p:spPr bwMode="auto">
            <a:xfrm>
              <a:off x="1825626" y="6611939"/>
              <a:ext cx="25400" cy="144463"/>
            </a:xfrm>
            <a:custGeom>
              <a:avLst/>
              <a:gdLst>
                <a:gd name="T0" fmla="*/ 6 w 6"/>
                <a:gd name="T1" fmla="*/ 3 h 33"/>
                <a:gd name="T2" fmla="*/ 1 w 6"/>
                <a:gd name="T3" fmla="*/ 3 h 33"/>
                <a:gd name="T4" fmla="*/ 1 w 6"/>
                <a:gd name="T5" fmla="*/ 30 h 33"/>
                <a:gd name="T6" fmla="*/ 6 w 6"/>
                <a:gd name="T7" fmla="*/ 30 h 33"/>
                <a:gd name="T8" fmla="*/ 6 w 6"/>
                <a:gd name="T9" fmla="*/ 3 h 33"/>
              </a:gdLst>
              <a:ahLst/>
              <a:cxnLst>
                <a:cxn ang="0">
                  <a:pos x="T0" y="T1"/>
                </a:cxn>
                <a:cxn ang="0">
                  <a:pos x="T2" y="T3"/>
                </a:cxn>
                <a:cxn ang="0">
                  <a:pos x="T4" y="T5"/>
                </a:cxn>
                <a:cxn ang="0">
                  <a:pos x="T6" y="T7"/>
                </a:cxn>
                <a:cxn ang="0">
                  <a:pos x="T8" y="T9"/>
                </a:cxn>
              </a:cxnLst>
              <a:rect l="0" t="0" r="r" b="b"/>
              <a:pathLst>
                <a:path w="6" h="33">
                  <a:moveTo>
                    <a:pt x="6" y="3"/>
                  </a:moveTo>
                  <a:cubicBezTo>
                    <a:pt x="6" y="0"/>
                    <a:pt x="1" y="0"/>
                    <a:pt x="1" y="3"/>
                  </a:cubicBezTo>
                  <a:cubicBezTo>
                    <a:pt x="1" y="12"/>
                    <a:pt x="0" y="21"/>
                    <a:pt x="1" y="30"/>
                  </a:cubicBezTo>
                  <a:cubicBezTo>
                    <a:pt x="1" y="33"/>
                    <a:pt x="5" y="33"/>
                    <a:pt x="6" y="30"/>
                  </a:cubicBezTo>
                  <a:cubicBezTo>
                    <a:pt x="6" y="21"/>
                    <a:pt x="6" y="12"/>
                    <a:pt x="6" y="3"/>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27" name="Freeform 376"/>
            <p:cNvSpPr/>
            <p:nvPr/>
          </p:nvSpPr>
          <p:spPr bwMode="auto">
            <a:xfrm>
              <a:off x="1892301" y="6597651"/>
              <a:ext cx="58738" cy="177800"/>
            </a:xfrm>
            <a:custGeom>
              <a:avLst/>
              <a:gdLst>
                <a:gd name="T0" fmla="*/ 7 w 14"/>
                <a:gd name="T1" fmla="*/ 6 h 40"/>
                <a:gd name="T2" fmla="*/ 6 w 14"/>
                <a:gd name="T3" fmla="*/ 3 h 40"/>
                <a:gd name="T4" fmla="*/ 0 w 14"/>
                <a:gd name="T5" fmla="*/ 5 h 40"/>
                <a:gd name="T6" fmla="*/ 2 w 14"/>
                <a:gd name="T7" fmla="*/ 29 h 40"/>
                <a:gd name="T8" fmla="*/ 4 w 14"/>
                <a:gd name="T9" fmla="*/ 31 h 40"/>
                <a:gd name="T10" fmla="*/ 5 w 14"/>
                <a:gd name="T11" fmla="*/ 37 h 40"/>
                <a:gd name="T12" fmla="*/ 10 w 14"/>
                <a:gd name="T13" fmla="*/ 37 h 40"/>
                <a:gd name="T14" fmla="*/ 13 w 14"/>
                <a:gd name="T15" fmla="*/ 9 h 40"/>
                <a:gd name="T16" fmla="*/ 7 w 14"/>
                <a:gd name="T17" fmla="*/ 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0">
                  <a:moveTo>
                    <a:pt x="7" y="6"/>
                  </a:moveTo>
                  <a:cubicBezTo>
                    <a:pt x="7" y="5"/>
                    <a:pt x="7" y="4"/>
                    <a:pt x="6" y="3"/>
                  </a:cubicBezTo>
                  <a:cubicBezTo>
                    <a:pt x="5" y="0"/>
                    <a:pt x="0" y="1"/>
                    <a:pt x="0" y="5"/>
                  </a:cubicBezTo>
                  <a:cubicBezTo>
                    <a:pt x="2" y="13"/>
                    <a:pt x="2" y="21"/>
                    <a:pt x="2" y="29"/>
                  </a:cubicBezTo>
                  <a:cubicBezTo>
                    <a:pt x="2" y="30"/>
                    <a:pt x="3" y="31"/>
                    <a:pt x="4" y="31"/>
                  </a:cubicBezTo>
                  <a:cubicBezTo>
                    <a:pt x="5" y="33"/>
                    <a:pt x="5" y="35"/>
                    <a:pt x="5" y="37"/>
                  </a:cubicBezTo>
                  <a:cubicBezTo>
                    <a:pt x="5" y="40"/>
                    <a:pt x="10" y="40"/>
                    <a:pt x="10" y="37"/>
                  </a:cubicBezTo>
                  <a:cubicBezTo>
                    <a:pt x="11" y="28"/>
                    <a:pt x="11" y="18"/>
                    <a:pt x="13" y="9"/>
                  </a:cubicBezTo>
                  <a:cubicBezTo>
                    <a:pt x="14" y="5"/>
                    <a:pt x="9" y="3"/>
                    <a:pt x="7" y="6"/>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28" name="Freeform 377"/>
            <p:cNvSpPr/>
            <p:nvPr/>
          </p:nvSpPr>
          <p:spPr bwMode="auto">
            <a:xfrm>
              <a:off x="1963738" y="6594476"/>
              <a:ext cx="61913" cy="228600"/>
            </a:xfrm>
            <a:custGeom>
              <a:avLst/>
              <a:gdLst>
                <a:gd name="T0" fmla="*/ 7 w 15"/>
                <a:gd name="T1" fmla="*/ 4 h 52"/>
                <a:gd name="T2" fmla="*/ 6 w 15"/>
                <a:gd name="T3" fmla="*/ 11 h 52"/>
                <a:gd name="T4" fmla="*/ 2 w 15"/>
                <a:gd name="T5" fmla="*/ 13 h 52"/>
                <a:gd name="T6" fmla="*/ 1 w 15"/>
                <a:gd name="T7" fmla="*/ 23 h 52"/>
                <a:gd name="T8" fmla="*/ 4 w 15"/>
                <a:gd name="T9" fmla="*/ 25 h 52"/>
                <a:gd name="T10" fmla="*/ 4 w 15"/>
                <a:gd name="T11" fmla="*/ 49 h 52"/>
                <a:gd name="T12" fmla="*/ 10 w 15"/>
                <a:gd name="T13" fmla="*/ 49 h 52"/>
                <a:gd name="T14" fmla="*/ 15 w 15"/>
                <a:gd name="T15" fmla="*/ 5 h 52"/>
                <a:gd name="T16" fmla="*/ 7 w 15"/>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2">
                  <a:moveTo>
                    <a:pt x="7" y="4"/>
                  </a:moveTo>
                  <a:cubicBezTo>
                    <a:pt x="7" y="7"/>
                    <a:pt x="6" y="9"/>
                    <a:pt x="6" y="11"/>
                  </a:cubicBezTo>
                  <a:cubicBezTo>
                    <a:pt x="4" y="11"/>
                    <a:pt x="2" y="11"/>
                    <a:pt x="2" y="13"/>
                  </a:cubicBezTo>
                  <a:cubicBezTo>
                    <a:pt x="2" y="16"/>
                    <a:pt x="3" y="20"/>
                    <a:pt x="1" y="23"/>
                  </a:cubicBezTo>
                  <a:cubicBezTo>
                    <a:pt x="0" y="24"/>
                    <a:pt x="2" y="26"/>
                    <a:pt x="4" y="25"/>
                  </a:cubicBezTo>
                  <a:cubicBezTo>
                    <a:pt x="3" y="33"/>
                    <a:pt x="2" y="41"/>
                    <a:pt x="4" y="49"/>
                  </a:cubicBezTo>
                  <a:cubicBezTo>
                    <a:pt x="4" y="52"/>
                    <a:pt x="9" y="52"/>
                    <a:pt x="10" y="49"/>
                  </a:cubicBezTo>
                  <a:cubicBezTo>
                    <a:pt x="13" y="35"/>
                    <a:pt x="13" y="20"/>
                    <a:pt x="15" y="5"/>
                  </a:cubicBezTo>
                  <a:cubicBezTo>
                    <a:pt x="15" y="1"/>
                    <a:pt x="8" y="0"/>
                    <a:pt x="7" y="4"/>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29" name="Freeform 378"/>
            <p:cNvSpPr/>
            <p:nvPr/>
          </p:nvSpPr>
          <p:spPr bwMode="auto">
            <a:xfrm>
              <a:off x="1776413" y="6611939"/>
              <a:ext cx="49213" cy="206375"/>
            </a:xfrm>
            <a:custGeom>
              <a:avLst/>
              <a:gdLst>
                <a:gd name="T0" fmla="*/ 8 w 12"/>
                <a:gd name="T1" fmla="*/ 7 h 47"/>
                <a:gd name="T2" fmla="*/ 7 w 12"/>
                <a:gd name="T3" fmla="*/ 3 h 47"/>
                <a:gd name="T4" fmla="*/ 3 w 12"/>
                <a:gd name="T5" fmla="*/ 4 h 47"/>
                <a:gd name="T6" fmla="*/ 4 w 12"/>
                <a:gd name="T7" fmla="*/ 8 h 47"/>
                <a:gd name="T8" fmla="*/ 3 w 12"/>
                <a:gd name="T9" fmla="*/ 10 h 47"/>
                <a:gd name="T10" fmla="*/ 3 w 12"/>
                <a:gd name="T11" fmla="*/ 43 h 47"/>
                <a:gd name="T12" fmla="*/ 11 w 12"/>
                <a:gd name="T13" fmla="*/ 42 h 47"/>
                <a:gd name="T14" fmla="*/ 10 w 12"/>
                <a:gd name="T15" fmla="*/ 29 h 47"/>
                <a:gd name="T16" fmla="*/ 11 w 12"/>
                <a:gd name="T17" fmla="*/ 28 h 47"/>
                <a:gd name="T18" fmla="*/ 10 w 12"/>
                <a:gd name="T19" fmla="*/ 21 h 47"/>
                <a:gd name="T20" fmla="*/ 11 w 12"/>
                <a:gd name="T21" fmla="*/ 13 h 47"/>
                <a:gd name="T22" fmla="*/ 8 w 12"/>
                <a:gd name="T23" fmla="*/ 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7">
                  <a:moveTo>
                    <a:pt x="8" y="7"/>
                  </a:moveTo>
                  <a:cubicBezTo>
                    <a:pt x="7" y="6"/>
                    <a:pt x="7" y="4"/>
                    <a:pt x="7" y="3"/>
                  </a:cubicBezTo>
                  <a:cubicBezTo>
                    <a:pt x="6" y="0"/>
                    <a:pt x="3" y="1"/>
                    <a:pt x="3" y="4"/>
                  </a:cubicBezTo>
                  <a:cubicBezTo>
                    <a:pt x="3" y="5"/>
                    <a:pt x="4" y="7"/>
                    <a:pt x="4" y="8"/>
                  </a:cubicBezTo>
                  <a:cubicBezTo>
                    <a:pt x="4" y="8"/>
                    <a:pt x="3" y="9"/>
                    <a:pt x="3" y="10"/>
                  </a:cubicBezTo>
                  <a:cubicBezTo>
                    <a:pt x="1" y="21"/>
                    <a:pt x="0" y="32"/>
                    <a:pt x="3" y="43"/>
                  </a:cubicBezTo>
                  <a:cubicBezTo>
                    <a:pt x="5" y="47"/>
                    <a:pt x="11" y="46"/>
                    <a:pt x="11" y="42"/>
                  </a:cubicBezTo>
                  <a:cubicBezTo>
                    <a:pt x="11" y="38"/>
                    <a:pt x="10" y="33"/>
                    <a:pt x="10" y="29"/>
                  </a:cubicBezTo>
                  <a:cubicBezTo>
                    <a:pt x="10" y="28"/>
                    <a:pt x="11" y="28"/>
                    <a:pt x="11" y="28"/>
                  </a:cubicBezTo>
                  <a:cubicBezTo>
                    <a:pt x="11" y="26"/>
                    <a:pt x="10" y="23"/>
                    <a:pt x="10" y="21"/>
                  </a:cubicBezTo>
                  <a:cubicBezTo>
                    <a:pt x="10" y="18"/>
                    <a:pt x="11" y="15"/>
                    <a:pt x="11" y="13"/>
                  </a:cubicBezTo>
                  <a:cubicBezTo>
                    <a:pt x="12" y="10"/>
                    <a:pt x="10" y="8"/>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30" name="Freeform 379"/>
            <p:cNvSpPr/>
            <p:nvPr/>
          </p:nvSpPr>
          <p:spPr bwMode="auto">
            <a:xfrm>
              <a:off x="1379538" y="6624639"/>
              <a:ext cx="50800" cy="119063"/>
            </a:xfrm>
            <a:custGeom>
              <a:avLst/>
              <a:gdLst>
                <a:gd name="T0" fmla="*/ 12 w 12"/>
                <a:gd name="T1" fmla="*/ 24 h 27"/>
                <a:gd name="T2" fmla="*/ 4 w 12"/>
                <a:gd name="T3" fmla="*/ 2 h 27"/>
                <a:gd name="T4" fmla="*/ 0 w 12"/>
                <a:gd name="T5" fmla="*/ 3 h 27"/>
                <a:gd name="T6" fmla="*/ 9 w 12"/>
                <a:gd name="T7" fmla="*/ 26 h 27"/>
                <a:gd name="T8" fmla="*/ 12 w 12"/>
                <a:gd name="T9" fmla="*/ 24 h 27"/>
              </a:gdLst>
              <a:ahLst/>
              <a:cxnLst>
                <a:cxn ang="0">
                  <a:pos x="T0" y="T1"/>
                </a:cxn>
                <a:cxn ang="0">
                  <a:pos x="T2" y="T3"/>
                </a:cxn>
                <a:cxn ang="0">
                  <a:pos x="T4" y="T5"/>
                </a:cxn>
                <a:cxn ang="0">
                  <a:pos x="T6" y="T7"/>
                </a:cxn>
                <a:cxn ang="0">
                  <a:pos x="T8" y="T9"/>
                </a:cxn>
              </a:cxnLst>
              <a:rect l="0" t="0" r="r" b="b"/>
              <a:pathLst>
                <a:path w="12" h="27">
                  <a:moveTo>
                    <a:pt x="12" y="24"/>
                  </a:moveTo>
                  <a:cubicBezTo>
                    <a:pt x="8" y="17"/>
                    <a:pt x="6" y="10"/>
                    <a:pt x="4" y="2"/>
                  </a:cubicBezTo>
                  <a:cubicBezTo>
                    <a:pt x="3" y="0"/>
                    <a:pt x="0" y="0"/>
                    <a:pt x="0" y="3"/>
                  </a:cubicBezTo>
                  <a:cubicBezTo>
                    <a:pt x="2" y="11"/>
                    <a:pt x="5" y="18"/>
                    <a:pt x="9" y="26"/>
                  </a:cubicBezTo>
                  <a:cubicBezTo>
                    <a:pt x="10" y="27"/>
                    <a:pt x="12" y="26"/>
                    <a:pt x="12" y="24"/>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31" name="Freeform 380"/>
            <p:cNvSpPr/>
            <p:nvPr/>
          </p:nvSpPr>
          <p:spPr bwMode="auto">
            <a:xfrm>
              <a:off x="1276351" y="6572251"/>
              <a:ext cx="74613" cy="193675"/>
            </a:xfrm>
            <a:custGeom>
              <a:avLst/>
              <a:gdLst>
                <a:gd name="T0" fmla="*/ 16 w 18"/>
                <a:gd name="T1" fmla="*/ 37 h 44"/>
                <a:gd name="T2" fmla="*/ 12 w 18"/>
                <a:gd name="T3" fmla="*/ 8 h 44"/>
                <a:gd name="T4" fmla="*/ 6 w 18"/>
                <a:gd name="T5" fmla="*/ 4 h 44"/>
                <a:gd name="T6" fmla="*/ 10 w 18"/>
                <a:gd name="T7" fmla="*/ 41 h 44"/>
                <a:gd name="T8" fmla="*/ 16 w 18"/>
                <a:gd name="T9" fmla="*/ 37 h 44"/>
              </a:gdLst>
              <a:ahLst/>
              <a:cxnLst>
                <a:cxn ang="0">
                  <a:pos x="T0" y="T1"/>
                </a:cxn>
                <a:cxn ang="0">
                  <a:pos x="T2" y="T3"/>
                </a:cxn>
                <a:cxn ang="0">
                  <a:pos x="T4" y="T5"/>
                </a:cxn>
                <a:cxn ang="0">
                  <a:pos x="T6" y="T7"/>
                </a:cxn>
                <a:cxn ang="0">
                  <a:pos x="T8" y="T9"/>
                </a:cxn>
              </a:cxnLst>
              <a:rect l="0" t="0" r="r" b="b"/>
              <a:pathLst>
                <a:path w="18" h="44">
                  <a:moveTo>
                    <a:pt x="16" y="37"/>
                  </a:moveTo>
                  <a:cubicBezTo>
                    <a:pt x="11" y="28"/>
                    <a:pt x="7" y="18"/>
                    <a:pt x="12" y="8"/>
                  </a:cubicBezTo>
                  <a:cubicBezTo>
                    <a:pt x="13" y="4"/>
                    <a:pt x="8" y="0"/>
                    <a:pt x="6" y="4"/>
                  </a:cubicBezTo>
                  <a:cubicBezTo>
                    <a:pt x="0" y="17"/>
                    <a:pt x="2" y="29"/>
                    <a:pt x="10" y="41"/>
                  </a:cubicBezTo>
                  <a:cubicBezTo>
                    <a:pt x="12" y="44"/>
                    <a:pt x="18" y="41"/>
                    <a:pt x="16" y="37"/>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32" name="Freeform 381"/>
            <p:cNvSpPr/>
            <p:nvPr/>
          </p:nvSpPr>
          <p:spPr bwMode="auto">
            <a:xfrm>
              <a:off x="1543051" y="6629401"/>
              <a:ext cx="41275" cy="146050"/>
            </a:xfrm>
            <a:custGeom>
              <a:avLst/>
              <a:gdLst>
                <a:gd name="T0" fmla="*/ 3 w 10"/>
                <a:gd name="T1" fmla="*/ 5 h 33"/>
                <a:gd name="T2" fmla="*/ 3 w 10"/>
                <a:gd name="T3" fmla="*/ 29 h 33"/>
                <a:gd name="T4" fmla="*/ 9 w 10"/>
                <a:gd name="T5" fmla="*/ 27 h 33"/>
                <a:gd name="T6" fmla="*/ 9 w 10"/>
                <a:gd name="T7" fmla="*/ 6 h 33"/>
                <a:gd name="T8" fmla="*/ 3 w 10"/>
                <a:gd name="T9" fmla="*/ 5 h 33"/>
              </a:gdLst>
              <a:ahLst/>
              <a:cxnLst>
                <a:cxn ang="0">
                  <a:pos x="T0" y="T1"/>
                </a:cxn>
                <a:cxn ang="0">
                  <a:pos x="T2" y="T3"/>
                </a:cxn>
                <a:cxn ang="0">
                  <a:pos x="T4" y="T5"/>
                </a:cxn>
                <a:cxn ang="0">
                  <a:pos x="T6" y="T7"/>
                </a:cxn>
                <a:cxn ang="0">
                  <a:pos x="T8" y="T9"/>
                </a:cxn>
              </a:cxnLst>
              <a:rect l="0" t="0" r="r" b="b"/>
              <a:pathLst>
                <a:path w="10" h="33">
                  <a:moveTo>
                    <a:pt x="3" y="5"/>
                  </a:moveTo>
                  <a:cubicBezTo>
                    <a:pt x="0" y="12"/>
                    <a:pt x="0" y="21"/>
                    <a:pt x="3" y="29"/>
                  </a:cubicBezTo>
                  <a:cubicBezTo>
                    <a:pt x="4" y="33"/>
                    <a:pt x="9" y="31"/>
                    <a:pt x="9" y="27"/>
                  </a:cubicBezTo>
                  <a:cubicBezTo>
                    <a:pt x="8" y="20"/>
                    <a:pt x="7" y="13"/>
                    <a:pt x="9" y="6"/>
                  </a:cubicBezTo>
                  <a:cubicBezTo>
                    <a:pt x="10" y="2"/>
                    <a:pt x="4" y="0"/>
                    <a:pt x="3" y="5"/>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33" name="Freeform 382"/>
            <p:cNvSpPr/>
            <p:nvPr/>
          </p:nvSpPr>
          <p:spPr bwMode="auto">
            <a:xfrm>
              <a:off x="2058988" y="6567489"/>
              <a:ext cx="63500" cy="220663"/>
            </a:xfrm>
            <a:custGeom>
              <a:avLst/>
              <a:gdLst>
                <a:gd name="T0" fmla="*/ 11 w 15"/>
                <a:gd name="T1" fmla="*/ 28 h 50"/>
                <a:gd name="T2" fmla="*/ 14 w 15"/>
                <a:gd name="T3" fmla="*/ 6 h 50"/>
                <a:gd name="T4" fmla="*/ 7 w 15"/>
                <a:gd name="T5" fmla="*/ 4 h 50"/>
                <a:gd name="T6" fmla="*/ 5 w 15"/>
                <a:gd name="T7" fmla="*/ 15 h 50"/>
                <a:gd name="T8" fmla="*/ 4 w 15"/>
                <a:gd name="T9" fmla="*/ 17 h 50"/>
                <a:gd name="T10" fmla="*/ 5 w 15"/>
                <a:gd name="T11" fmla="*/ 46 h 50"/>
                <a:gd name="T12" fmla="*/ 11 w 15"/>
                <a:gd name="T13" fmla="*/ 42 h 50"/>
                <a:gd name="T14" fmla="*/ 9 w 15"/>
                <a:gd name="T15" fmla="*/ 30 h 50"/>
                <a:gd name="T16" fmla="*/ 11 w 15"/>
                <a:gd name="T17" fmla="*/ 2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0">
                  <a:moveTo>
                    <a:pt x="11" y="28"/>
                  </a:moveTo>
                  <a:cubicBezTo>
                    <a:pt x="12" y="20"/>
                    <a:pt x="12" y="13"/>
                    <a:pt x="14" y="6"/>
                  </a:cubicBezTo>
                  <a:cubicBezTo>
                    <a:pt x="15" y="2"/>
                    <a:pt x="8" y="0"/>
                    <a:pt x="7" y="4"/>
                  </a:cubicBezTo>
                  <a:cubicBezTo>
                    <a:pt x="6" y="8"/>
                    <a:pt x="5" y="11"/>
                    <a:pt x="5" y="15"/>
                  </a:cubicBezTo>
                  <a:cubicBezTo>
                    <a:pt x="4" y="15"/>
                    <a:pt x="4" y="16"/>
                    <a:pt x="4" y="17"/>
                  </a:cubicBezTo>
                  <a:cubicBezTo>
                    <a:pt x="1" y="27"/>
                    <a:pt x="0" y="36"/>
                    <a:pt x="5" y="46"/>
                  </a:cubicBezTo>
                  <a:cubicBezTo>
                    <a:pt x="7" y="50"/>
                    <a:pt x="13" y="46"/>
                    <a:pt x="11" y="42"/>
                  </a:cubicBezTo>
                  <a:cubicBezTo>
                    <a:pt x="10" y="38"/>
                    <a:pt x="9" y="34"/>
                    <a:pt x="9" y="30"/>
                  </a:cubicBezTo>
                  <a:cubicBezTo>
                    <a:pt x="10" y="30"/>
                    <a:pt x="11" y="29"/>
                    <a:pt x="11" y="28"/>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34" name="Freeform 383"/>
            <p:cNvSpPr/>
            <p:nvPr/>
          </p:nvSpPr>
          <p:spPr bwMode="auto">
            <a:xfrm>
              <a:off x="2146301" y="6624639"/>
              <a:ext cx="33338" cy="141288"/>
            </a:xfrm>
            <a:custGeom>
              <a:avLst/>
              <a:gdLst>
                <a:gd name="T0" fmla="*/ 6 w 8"/>
                <a:gd name="T1" fmla="*/ 4 h 32"/>
                <a:gd name="T2" fmla="*/ 1 w 8"/>
                <a:gd name="T3" fmla="*/ 5 h 32"/>
                <a:gd name="T4" fmla="*/ 3 w 8"/>
                <a:gd name="T5" fmla="*/ 29 h 32"/>
                <a:gd name="T6" fmla="*/ 8 w 8"/>
                <a:gd name="T7" fmla="*/ 29 h 32"/>
                <a:gd name="T8" fmla="*/ 6 w 8"/>
                <a:gd name="T9" fmla="*/ 4 h 32"/>
              </a:gdLst>
              <a:ahLst/>
              <a:cxnLst>
                <a:cxn ang="0">
                  <a:pos x="T0" y="T1"/>
                </a:cxn>
                <a:cxn ang="0">
                  <a:pos x="T2" y="T3"/>
                </a:cxn>
                <a:cxn ang="0">
                  <a:pos x="T4" y="T5"/>
                </a:cxn>
                <a:cxn ang="0">
                  <a:pos x="T6" y="T7"/>
                </a:cxn>
                <a:cxn ang="0">
                  <a:pos x="T8" y="T9"/>
                </a:cxn>
              </a:cxnLst>
              <a:rect l="0" t="0" r="r" b="b"/>
              <a:pathLst>
                <a:path w="8" h="32">
                  <a:moveTo>
                    <a:pt x="6" y="4"/>
                  </a:moveTo>
                  <a:cubicBezTo>
                    <a:pt x="5" y="0"/>
                    <a:pt x="0" y="2"/>
                    <a:pt x="1" y="5"/>
                  </a:cubicBezTo>
                  <a:cubicBezTo>
                    <a:pt x="3" y="13"/>
                    <a:pt x="3" y="21"/>
                    <a:pt x="3" y="29"/>
                  </a:cubicBezTo>
                  <a:cubicBezTo>
                    <a:pt x="4" y="32"/>
                    <a:pt x="8" y="32"/>
                    <a:pt x="8" y="29"/>
                  </a:cubicBezTo>
                  <a:cubicBezTo>
                    <a:pt x="8" y="20"/>
                    <a:pt x="8" y="12"/>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35" name="Freeform 384"/>
            <p:cNvSpPr/>
            <p:nvPr/>
          </p:nvSpPr>
          <p:spPr bwMode="auto">
            <a:xfrm>
              <a:off x="2171701" y="6607176"/>
              <a:ext cx="84138" cy="233363"/>
            </a:xfrm>
            <a:custGeom>
              <a:avLst/>
              <a:gdLst>
                <a:gd name="T0" fmla="*/ 18 w 20"/>
                <a:gd name="T1" fmla="*/ 46 h 53"/>
                <a:gd name="T2" fmla="*/ 13 w 20"/>
                <a:gd name="T3" fmla="*/ 14 h 53"/>
                <a:gd name="T4" fmla="*/ 12 w 20"/>
                <a:gd name="T5" fmla="*/ 13 h 53"/>
                <a:gd name="T6" fmla="*/ 12 w 20"/>
                <a:gd name="T7" fmla="*/ 4 h 53"/>
                <a:gd name="T8" fmla="*/ 8 w 20"/>
                <a:gd name="T9" fmla="*/ 4 h 53"/>
                <a:gd name="T10" fmla="*/ 8 w 20"/>
                <a:gd name="T11" fmla="*/ 12 h 53"/>
                <a:gd name="T12" fmla="*/ 7 w 20"/>
                <a:gd name="T13" fmla="*/ 14 h 53"/>
                <a:gd name="T14" fmla="*/ 6 w 20"/>
                <a:gd name="T15" fmla="*/ 22 h 53"/>
                <a:gd name="T16" fmla="*/ 5 w 20"/>
                <a:gd name="T17" fmla="*/ 22 h 53"/>
                <a:gd name="T18" fmla="*/ 1 w 20"/>
                <a:gd name="T19" fmla="*/ 39 h 53"/>
                <a:gd name="T20" fmla="*/ 3 w 20"/>
                <a:gd name="T21" fmla="*/ 39 h 53"/>
                <a:gd name="T22" fmla="*/ 6 w 20"/>
                <a:gd name="T23" fmla="*/ 25 h 53"/>
                <a:gd name="T24" fmla="*/ 10 w 20"/>
                <a:gd name="T25" fmla="*/ 48 h 53"/>
                <a:gd name="T26" fmla="*/ 18 w 20"/>
                <a:gd name="T27" fmla="*/ 4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 h="53">
                  <a:moveTo>
                    <a:pt x="18" y="46"/>
                  </a:moveTo>
                  <a:cubicBezTo>
                    <a:pt x="14" y="36"/>
                    <a:pt x="14" y="25"/>
                    <a:pt x="13" y="14"/>
                  </a:cubicBezTo>
                  <a:cubicBezTo>
                    <a:pt x="13" y="13"/>
                    <a:pt x="12" y="13"/>
                    <a:pt x="12" y="13"/>
                  </a:cubicBezTo>
                  <a:cubicBezTo>
                    <a:pt x="12" y="10"/>
                    <a:pt x="12" y="12"/>
                    <a:pt x="12" y="4"/>
                  </a:cubicBezTo>
                  <a:cubicBezTo>
                    <a:pt x="12" y="0"/>
                    <a:pt x="8" y="0"/>
                    <a:pt x="8" y="4"/>
                  </a:cubicBezTo>
                  <a:cubicBezTo>
                    <a:pt x="8" y="12"/>
                    <a:pt x="8" y="10"/>
                    <a:pt x="8" y="12"/>
                  </a:cubicBezTo>
                  <a:cubicBezTo>
                    <a:pt x="8" y="13"/>
                    <a:pt x="7" y="13"/>
                    <a:pt x="7" y="14"/>
                  </a:cubicBezTo>
                  <a:cubicBezTo>
                    <a:pt x="7" y="16"/>
                    <a:pt x="7" y="19"/>
                    <a:pt x="6" y="22"/>
                  </a:cubicBezTo>
                  <a:cubicBezTo>
                    <a:pt x="6" y="21"/>
                    <a:pt x="5" y="22"/>
                    <a:pt x="5" y="22"/>
                  </a:cubicBezTo>
                  <a:cubicBezTo>
                    <a:pt x="3" y="28"/>
                    <a:pt x="2" y="33"/>
                    <a:pt x="1" y="39"/>
                  </a:cubicBezTo>
                  <a:cubicBezTo>
                    <a:pt x="0" y="40"/>
                    <a:pt x="2" y="40"/>
                    <a:pt x="3" y="39"/>
                  </a:cubicBezTo>
                  <a:cubicBezTo>
                    <a:pt x="4" y="35"/>
                    <a:pt x="5" y="30"/>
                    <a:pt x="6" y="25"/>
                  </a:cubicBezTo>
                  <a:cubicBezTo>
                    <a:pt x="6" y="33"/>
                    <a:pt x="7" y="41"/>
                    <a:pt x="10" y="48"/>
                  </a:cubicBezTo>
                  <a:cubicBezTo>
                    <a:pt x="12" y="53"/>
                    <a:pt x="20" y="51"/>
                    <a:pt x="18" y="46"/>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36" name="Freeform 385"/>
            <p:cNvSpPr/>
            <p:nvPr/>
          </p:nvSpPr>
          <p:spPr bwMode="auto">
            <a:xfrm>
              <a:off x="2276476" y="6726239"/>
              <a:ext cx="25400" cy="128588"/>
            </a:xfrm>
            <a:custGeom>
              <a:avLst/>
              <a:gdLst>
                <a:gd name="T0" fmla="*/ 5 w 6"/>
                <a:gd name="T1" fmla="*/ 3 h 29"/>
                <a:gd name="T2" fmla="*/ 1 w 6"/>
                <a:gd name="T3" fmla="*/ 3 h 29"/>
                <a:gd name="T4" fmla="*/ 0 w 6"/>
                <a:gd name="T5" fmla="*/ 25 h 29"/>
                <a:gd name="T6" fmla="*/ 6 w 6"/>
                <a:gd name="T7" fmla="*/ 25 h 29"/>
                <a:gd name="T8" fmla="*/ 5 w 6"/>
                <a:gd name="T9" fmla="*/ 3 h 29"/>
              </a:gdLst>
              <a:ahLst/>
              <a:cxnLst>
                <a:cxn ang="0">
                  <a:pos x="T0" y="T1"/>
                </a:cxn>
                <a:cxn ang="0">
                  <a:pos x="T2" y="T3"/>
                </a:cxn>
                <a:cxn ang="0">
                  <a:pos x="T4" y="T5"/>
                </a:cxn>
                <a:cxn ang="0">
                  <a:pos x="T6" y="T7"/>
                </a:cxn>
                <a:cxn ang="0">
                  <a:pos x="T8" y="T9"/>
                </a:cxn>
              </a:cxnLst>
              <a:rect l="0" t="0" r="r" b="b"/>
              <a:pathLst>
                <a:path w="6" h="29">
                  <a:moveTo>
                    <a:pt x="5" y="3"/>
                  </a:moveTo>
                  <a:cubicBezTo>
                    <a:pt x="5" y="0"/>
                    <a:pt x="1" y="0"/>
                    <a:pt x="1" y="3"/>
                  </a:cubicBezTo>
                  <a:cubicBezTo>
                    <a:pt x="1" y="10"/>
                    <a:pt x="0" y="21"/>
                    <a:pt x="0" y="25"/>
                  </a:cubicBezTo>
                  <a:cubicBezTo>
                    <a:pt x="0" y="29"/>
                    <a:pt x="6" y="29"/>
                    <a:pt x="6" y="25"/>
                  </a:cubicBezTo>
                  <a:cubicBezTo>
                    <a:pt x="6" y="21"/>
                    <a:pt x="6" y="11"/>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37" name="Freeform 386"/>
            <p:cNvSpPr/>
            <p:nvPr/>
          </p:nvSpPr>
          <p:spPr bwMode="auto">
            <a:xfrm>
              <a:off x="2305051" y="6624639"/>
              <a:ext cx="42863" cy="176213"/>
            </a:xfrm>
            <a:custGeom>
              <a:avLst/>
              <a:gdLst>
                <a:gd name="T0" fmla="*/ 3 w 10"/>
                <a:gd name="T1" fmla="*/ 3 h 40"/>
                <a:gd name="T2" fmla="*/ 0 w 10"/>
                <a:gd name="T3" fmla="*/ 35 h 40"/>
                <a:gd name="T4" fmla="*/ 8 w 10"/>
                <a:gd name="T5" fmla="*/ 35 h 40"/>
                <a:gd name="T6" fmla="*/ 10 w 10"/>
                <a:gd name="T7" fmla="*/ 4 h 40"/>
                <a:gd name="T8" fmla="*/ 3 w 10"/>
                <a:gd name="T9" fmla="*/ 3 h 40"/>
              </a:gdLst>
              <a:ahLst/>
              <a:cxnLst>
                <a:cxn ang="0">
                  <a:pos x="T0" y="T1"/>
                </a:cxn>
                <a:cxn ang="0">
                  <a:pos x="T2" y="T3"/>
                </a:cxn>
                <a:cxn ang="0">
                  <a:pos x="T4" y="T5"/>
                </a:cxn>
                <a:cxn ang="0">
                  <a:pos x="T6" y="T7"/>
                </a:cxn>
                <a:cxn ang="0">
                  <a:pos x="T8" y="T9"/>
                </a:cxn>
              </a:cxnLst>
              <a:rect l="0" t="0" r="r" b="b"/>
              <a:pathLst>
                <a:path w="10" h="40">
                  <a:moveTo>
                    <a:pt x="3" y="3"/>
                  </a:moveTo>
                  <a:cubicBezTo>
                    <a:pt x="0" y="14"/>
                    <a:pt x="0" y="24"/>
                    <a:pt x="0" y="35"/>
                  </a:cubicBezTo>
                  <a:cubicBezTo>
                    <a:pt x="0" y="40"/>
                    <a:pt x="8" y="40"/>
                    <a:pt x="8" y="35"/>
                  </a:cubicBezTo>
                  <a:cubicBezTo>
                    <a:pt x="9" y="25"/>
                    <a:pt x="9" y="15"/>
                    <a:pt x="10" y="4"/>
                  </a:cubicBezTo>
                  <a:cubicBezTo>
                    <a:pt x="10" y="1"/>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38" name="Freeform 387"/>
            <p:cNvSpPr/>
            <p:nvPr/>
          </p:nvSpPr>
          <p:spPr bwMode="auto">
            <a:xfrm>
              <a:off x="2347913" y="6611939"/>
              <a:ext cx="69850" cy="250825"/>
            </a:xfrm>
            <a:custGeom>
              <a:avLst/>
              <a:gdLst>
                <a:gd name="T0" fmla="*/ 7 w 17"/>
                <a:gd name="T1" fmla="*/ 5 h 57"/>
                <a:gd name="T2" fmla="*/ 4 w 17"/>
                <a:gd name="T3" fmla="*/ 12 h 57"/>
                <a:gd name="T4" fmla="*/ 4 w 17"/>
                <a:gd name="T5" fmla="*/ 11 h 57"/>
                <a:gd name="T6" fmla="*/ 1 w 17"/>
                <a:gd name="T7" fmla="*/ 11 h 57"/>
                <a:gd name="T8" fmla="*/ 2 w 17"/>
                <a:gd name="T9" fmla="*/ 19 h 57"/>
                <a:gd name="T10" fmla="*/ 6 w 17"/>
                <a:gd name="T11" fmla="*/ 54 h 57"/>
                <a:gd name="T12" fmla="*/ 12 w 17"/>
                <a:gd name="T13" fmla="*/ 52 h 57"/>
                <a:gd name="T14" fmla="*/ 15 w 17"/>
                <a:gd name="T15" fmla="*/ 10 h 57"/>
                <a:gd name="T16" fmla="*/ 7 w 17"/>
                <a:gd name="T17" fmla="*/ 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7">
                  <a:moveTo>
                    <a:pt x="7" y="5"/>
                  </a:moveTo>
                  <a:cubicBezTo>
                    <a:pt x="6" y="7"/>
                    <a:pt x="5" y="10"/>
                    <a:pt x="4" y="12"/>
                  </a:cubicBezTo>
                  <a:cubicBezTo>
                    <a:pt x="4" y="11"/>
                    <a:pt x="4" y="11"/>
                    <a:pt x="4" y="11"/>
                  </a:cubicBezTo>
                  <a:cubicBezTo>
                    <a:pt x="4" y="9"/>
                    <a:pt x="1" y="10"/>
                    <a:pt x="1" y="11"/>
                  </a:cubicBezTo>
                  <a:cubicBezTo>
                    <a:pt x="1" y="14"/>
                    <a:pt x="2" y="17"/>
                    <a:pt x="2" y="19"/>
                  </a:cubicBezTo>
                  <a:cubicBezTo>
                    <a:pt x="0" y="31"/>
                    <a:pt x="1" y="43"/>
                    <a:pt x="6" y="54"/>
                  </a:cubicBezTo>
                  <a:cubicBezTo>
                    <a:pt x="7" y="57"/>
                    <a:pt x="12" y="55"/>
                    <a:pt x="12" y="52"/>
                  </a:cubicBezTo>
                  <a:cubicBezTo>
                    <a:pt x="11" y="38"/>
                    <a:pt x="9" y="23"/>
                    <a:pt x="15" y="10"/>
                  </a:cubicBezTo>
                  <a:cubicBezTo>
                    <a:pt x="17" y="4"/>
                    <a:pt x="9"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39" name="Freeform 388"/>
            <p:cNvSpPr/>
            <p:nvPr/>
          </p:nvSpPr>
          <p:spPr bwMode="auto">
            <a:xfrm>
              <a:off x="2263776" y="6575426"/>
              <a:ext cx="33338" cy="160338"/>
            </a:xfrm>
            <a:custGeom>
              <a:avLst/>
              <a:gdLst>
                <a:gd name="T0" fmla="*/ 0 w 8"/>
                <a:gd name="T1" fmla="*/ 5 h 36"/>
                <a:gd name="T2" fmla="*/ 0 w 8"/>
                <a:gd name="T3" fmla="*/ 32 h 36"/>
                <a:gd name="T4" fmla="*/ 8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0" y="32"/>
                  </a:cubicBezTo>
                  <a:cubicBezTo>
                    <a:pt x="1" y="36"/>
                    <a:pt x="8" y="36"/>
                    <a:pt x="8" y="32"/>
                  </a:cubicBezTo>
                  <a:cubicBezTo>
                    <a:pt x="8"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40" name="Freeform 389"/>
            <p:cNvSpPr/>
            <p:nvPr/>
          </p:nvSpPr>
          <p:spPr bwMode="auto">
            <a:xfrm>
              <a:off x="2405063" y="6611939"/>
              <a:ext cx="63500" cy="176213"/>
            </a:xfrm>
            <a:custGeom>
              <a:avLst/>
              <a:gdLst>
                <a:gd name="T0" fmla="*/ 5 w 15"/>
                <a:gd name="T1" fmla="*/ 5 h 40"/>
                <a:gd name="T2" fmla="*/ 4 w 15"/>
                <a:gd name="T3" fmla="*/ 37 h 40"/>
                <a:gd name="T4" fmla="*/ 10 w 15"/>
                <a:gd name="T5" fmla="*/ 36 h 40"/>
                <a:gd name="T6" fmla="*/ 13 w 15"/>
                <a:gd name="T7" fmla="*/ 10 h 40"/>
                <a:gd name="T8" fmla="*/ 5 w 15"/>
                <a:gd name="T9" fmla="*/ 5 h 40"/>
              </a:gdLst>
              <a:ahLst/>
              <a:cxnLst>
                <a:cxn ang="0">
                  <a:pos x="T0" y="T1"/>
                </a:cxn>
                <a:cxn ang="0">
                  <a:pos x="T2" y="T3"/>
                </a:cxn>
                <a:cxn ang="0">
                  <a:pos x="T4" y="T5"/>
                </a:cxn>
                <a:cxn ang="0">
                  <a:pos x="T6" y="T7"/>
                </a:cxn>
                <a:cxn ang="0">
                  <a:pos x="T8" y="T9"/>
                </a:cxn>
              </a:cxnLst>
              <a:rect l="0" t="0" r="r" b="b"/>
              <a:pathLst>
                <a:path w="15" h="40">
                  <a:moveTo>
                    <a:pt x="5" y="5"/>
                  </a:moveTo>
                  <a:cubicBezTo>
                    <a:pt x="0" y="15"/>
                    <a:pt x="0" y="26"/>
                    <a:pt x="4" y="37"/>
                  </a:cubicBezTo>
                  <a:cubicBezTo>
                    <a:pt x="5" y="40"/>
                    <a:pt x="10" y="40"/>
                    <a:pt x="10" y="36"/>
                  </a:cubicBezTo>
                  <a:cubicBezTo>
                    <a:pt x="10" y="27"/>
                    <a:pt x="9" y="18"/>
                    <a:pt x="13" y="10"/>
                  </a:cubicBezTo>
                  <a:cubicBezTo>
                    <a:pt x="15" y="4"/>
                    <a:pt x="7" y="0"/>
                    <a:pt x="5" y="5"/>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41" name="Freeform 390"/>
            <p:cNvSpPr/>
            <p:nvPr/>
          </p:nvSpPr>
          <p:spPr bwMode="auto">
            <a:xfrm>
              <a:off x="2501901" y="6686551"/>
              <a:ext cx="33338" cy="136525"/>
            </a:xfrm>
            <a:custGeom>
              <a:avLst/>
              <a:gdLst>
                <a:gd name="T0" fmla="*/ 0 w 8"/>
                <a:gd name="T1" fmla="*/ 5 h 31"/>
                <a:gd name="T2" fmla="*/ 1 w 8"/>
                <a:gd name="T3" fmla="*/ 27 h 31"/>
                <a:gd name="T4" fmla="*/ 7 w 8"/>
                <a:gd name="T5" fmla="*/ 27 h 31"/>
                <a:gd name="T6" fmla="*/ 8 w 8"/>
                <a:gd name="T7" fmla="*/ 5 h 31"/>
                <a:gd name="T8" fmla="*/ 0 w 8"/>
                <a:gd name="T9" fmla="*/ 5 h 31"/>
              </a:gdLst>
              <a:ahLst/>
              <a:cxnLst>
                <a:cxn ang="0">
                  <a:pos x="T0" y="T1"/>
                </a:cxn>
                <a:cxn ang="0">
                  <a:pos x="T2" y="T3"/>
                </a:cxn>
                <a:cxn ang="0">
                  <a:pos x="T4" y="T5"/>
                </a:cxn>
                <a:cxn ang="0">
                  <a:pos x="T6" y="T7"/>
                </a:cxn>
                <a:cxn ang="0">
                  <a:pos x="T8" y="T9"/>
                </a:cxn>
              </a:cxnLst>
              <a:rect l="0" t="0" r="r" b="b"/>
              <a:pathLst>
                <a:path w="8" h="31">
                  <a:moveTo>
                    <a:pt x="0" y="5"/>
                  </a:moveTo>
                  <a:cubicBezTo>
                    <a:pt x="0" y="12"/>
                    <a:pt x="0" y="20"/>
                    <a:pt x="1" y="27"/>
                  </a:cubicBezTo>
                  <a:cubicBezTo>
                    <a:pt x="2" y="31"/>
                    <a:pt x="7" y="31"/>
                    <a:pt x="7" y="27"/>
                  </a:cubicBezTo>
                  <a:cubicBezTo>
                    <a:pt x="8" y="20"/>
                    <a:pt x="8" y="12"/>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42" name="Freeform 391"/>
            <p:cNvSpPr/>
            <p:nvPr/>
          </p:nvSpPr>
          <p:spPr bwMode="auto">
            <a:xfrm>
              <a:off x="2643188" y="6562726"/>
              <a:ext cx="58738" cy="234950"/>
            </a:xfrm>
            <a:custGeom>
              <a:avLst/>
              <a:gdLst>
                <a:gd name="T0" fmla="*/ 11 w 14"/>
                <a:gd name="T1" fmla="*/ 1 h 53"/>
                <a:gd name="T2" fmla="*/ 5 w 14"/>
                <a:gd name="T3" fmla="*/ 21 h 53"/>
                <a:gd name="T4" fmla="*/ 0 w 14"/>
                <a:gd name="T5" fmla="*/ 24 h 53"/>
                <a:gd name="T6" fmla="*/ 4 w 14"/>
                <a:gd name="T7" fmla="*/ 44 h 53"/>
                <a:gd name="T8" fmla="*/ 4 w 14"/>
                <a:gd name="T9" fmla="*/ 45 h 53"/>
                <a:gd name="T10" fmla="*/ 5 w 14"/>
                <a:gd name="T11" fmla="*/ 46 h 53"/>
                <a:gd name="T12" fmla="*/ 8 w 14"/>
                <a:gd name="T13" fmla="*/ 50 h 53"/>
                <a:gd name="T14" fmla="*/ 13 w 14"/>
                <a:gd name="T15" fmla="*/ 48 h 53"/>
                <a:gd name="T16" fmla="*/ 8 w 14"/>
                <a:gd name="T17" fmla="*/ 33 h 53"/>
                <a:gd name="T18" fmla="*/ 13 w 14"/>
                <a:gd name="T19" fmla="*/ 2 h 53"/>
                <a:gd name="T20" fmla="*/ 11 w 14"/>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53">
                  <a:moveTo>
                    <a:pt x="11" y="1"/>
                  </a:moveTo>
                  <a:cubicBezTo>
                    <a:pt x="8" y="8"/>
                    <a:pt x="6" y="14"/>
                    <a:pt x="5" y="21"/>
                  </a:cubicBezTo>
                  <a:cubicBezTo>
                    <a:pt x="3" y="21"/>
                    <a:pt x="0" y="22"/>
                    <a:pt x="0" y="24"/>
                  </a:cubicBezTo>
                  <a:cubicBezTo>
                    <a:pt x="0" y="31"/>
                    <a:pt x="2" y="38"/>
                    <a:pt x="4" y="44"/>
                  </a:cubicBezTo>
                  <a:cubicBezTo>
                    <a:pt x="4" y="45"/>
                    <a:pt x="4" y="45"/>
                    <a:pt x="4" y="45"/>
                  </a:cubicBezTo>
                  <a:cubicBezTo>
                    <a:pt x="4" y="46"/>
                    <a:pt x="5" y="46"/>
                    <a:pt x="5" y="46"/>
                  </a:cubicBezTo>
                  <a:cubicBezTo>
                    <a:pt x="6" y="48"/>
                    <a:pt x="7" y="49"/>
                    <a:pt x="8" y="50"/>
                  </a:cubicBezTo>
                  <a:cubicBezTo>
                    <a:pt x="9" y="53"/>
                    <a:pt x="14" y="51"/>
                    <a:pt x="13" y="48"/>
                  </a:cubicBezTo>
                  <a:cubicBezTo>
                    <a:pt x="11" y="43"/>
                    <a:pt x="9" y="38"/>
                    <a:pt x="8" y="33"/>
                  </a:cubicBezTo>
                  <a:cubicBezTo>
                    <a:pt x="9" y="22"/>
                    <a:pt x="10" y="12"/>
                    <a:pt x="13" y="2"/>
                  </a:cubicBezTo>
                  <a:cubicBezTo>
                    <a:pt x="14" y="1"/>
                    <a:pt x="12" y="0"/>
                    <a:pt x="11" y="1"/>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43" name="Freeform 392"/>
            <p:cNvSpPr/>
            <p:nvPr/>
          </p:nvSpPr>
          <p:spPr bwMode="auto">
            <a:xfrm>
              <a:off x="2714626" y="6557964"/>
              <a:ext cx="66675" cy="212725"/>
            </a:xfrm>
            <a:custGeom>
              <a:avLst/>
              <a:gdLst>
                <a:gd name="T0" fmla="*/ 12 w 16"/>
                <a:gd name="T1" fmla="*/ 2 h 48"/>
                <a:gd name="T2" fmla="*/ 0 w 16"/>
                <a:gd name="T3" fmla="*/ 44 h 48"/>
                <a:gd name="T4" fmla="*/ 6 w 16"/>
                <a:gd name="T5" fmla="*/ 44 h 48"/>
                <a:gd name="T6" fmla="*/ 15 w 16"/>
                <a:gd name="T7" fmla="*/ 4 h 48"/>
                <a:gd name="T8" fmla="*/ 12 w 16"/>
                <a:gd name="T9" fmla="*/ 2 h 48"/>
              </a:gdLst>
              <a:ahLst/>
              <a:cxnLst>
                <a:cxn ang="0">
                  <a:pos x="T0" y="T1"/>
                </a:cxn>
                <a:cxn ang="0">
                  <a:pos x="T2" y="T3"/>
                </a:cxn>
                <a:cxn ang="0">
                  <a:pos x="T4" y="T5"/>
                </a:cxn>
                <a:cxn ang="0">
                  <a:pos x="T6" y="T7"/>
                </a:cxn>
                <a:cxn ang="0">
                  <a:pos x="T8" y="T9"/>
                </a:cxn>
              </a:cxnLst>
              <a:rect l="0" t="0" r="r" b="b"/>
              <a:pathLst>
                <a:path w="16" h="48">
                  <a:moveTo>
                    <a:pt x="12" y="2"/>
                  </a:moveTo>
                  <a:cubicBezTo>
                    <a:pt x="3" y="14"/>
                    <a:pt x="0" y="29"/>
                    <a:pt x="0" y="44"/>
                  </a:cubicBezTo>
                  <a:cubicBezTo>
                    <a:pt x="0" y="48"/>
                    <a:pt x="6" y="48"/>
                    <a:pt x="6" y="44"/>
                  </a:cubicBezTo>
                  <a:cubicBezTo>
                    <a:pt x="7" y="30"/>
                    <a:pt x="8" y="16"/>
                    <a:pt x="15" y="4"/>
                  </a:cubicBezTo>
                  <a:cubicBezTo>
                    <a:pt x="16" y="2"/>
                    <a:pt x="13"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44" name="Freeform 393"/>
            <p:cNvSpPr/>
            <p:nvPr/>
          </p:nvSpPr>
          <p:spPr bwMode="auto">
            <a:xfrm>
              <a:off x="2794001" y="6597651"/>
              <a:ext cx="33338" cy="195263"/>
            </a:xfrm>
            <a:custGeom>
              <a:avLst/>
              <a:gdLst>
                <a:gd name="T0" fmla="*/ 7 w 8"/>
                <a:gd name="T1" fmla="*/ 2 h 44"/>
                <a:gd name="T2" fmla="*/ 3 w 8"/>
                <a:gd name="T3" fmla="*/ 2 h 44"/>
                <a:gd name="T4" fmla="*/ 2 w 8"/>
                <a:gd name="T5" fmla="*/ 14 h 44"/>
                <a:gd name="T6" fmla="*/ 0 w 8"/>
                <a:gd name="T7" fmla="*/ 16 h 44"/>
                <a:gd name="T8" fmla="*/ 1 w 8"/>
                <a:gd name="T9" fmla="*/ 33 h 44"/>
                <a:gd name="T10" fmla="*/ 2 w 8"/>
                <a:gd name="T11" fmla="*/ 35 h 44"/>
                <a:gd name="T12" fmla="*/ 2 w 8"/>
                <a:gd name="T13" fmla="*/ 41 h 44"/>
                <a:gd name="T14" fmla="*/ 7 w 8"/>
                <a:gd name="T15" fmla="*/ 41 h 44"/>
                <a:gd name="T16" fmla="*/ 7 w 8"/>
                <a:gd name="T17" fmla="*/ 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44">
                  <a:moveTo>
                    <a:pt x="7" y="2"/>
                  </a:moveTo>
                  <a:cubicBezTo>
                    <a:pt x="7" y="0"/>
                    <a:pt x="3" y="0"/>
                    <a:pt x="3" y="2"/>
                  </a:cubicBezTo>
                  <a:cubicBezTo>
                    <a:pt x="2" y="6"/>
                    <a:pt x="2" y="10"/>
                    <a:pt x="2" y="14"/>
                  </a:cubicBezTo>
                  <a:cubicBezTo>
                    <a:pt x="1" y="15"/>
                    <a:pt x="0" y="15"/>
                    <a:pt x="0" y="16"/>
                  </a:cubicBezTo>
                  <a:cubicBezTo>
                    <a:pt x="0" y="22"/>
                    <a:pt x="0" y="27"/>
                    <a:pt x="1" y="33"/>
                  </a:cubicBezTo>
                  <a:cubicBezTo>
                    <a:pt x="1" y="34"/>
                    <a:pt x="1" y="35"/>
                    <a:pt x="2" y="35"/>
                  </a:cubicBezTo>
                  <a:cubicBezTo>
                    <a:pt x="2" y="37"/>
                    <a:pt x="2" y="39"/>
                    <a:pt x="2" y="41"/>
                  </a:cubicBezTo>
                  <a:cubicBezTo>
                    <a:pt x="2" y="44"/>
                    <a:pt x="7" y="44"/>
                    <a:pt x="7" y="41"/>
                  </a:cubicBezTo>
                  <a:cubicBezTo>
                    <a:pt x="8" y="28"/>
                    <a:pt x="7" y="15"/>
                    <a:pt x="7" y="2"/>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45" name="Freeform 394"/>
            <p:cNvSpPr/>
            <p:nvPr/>
          </p:nvSpPr>
          <p:spPr bwMode="auto">
            <a:xfrm>
              <a:off x="2884488" y="6545264"/>
              <a:ext cx="79375" cy="211138"/>
            </a:xfrm>
            <a:custGeom>
              <a:avLst/>
              <a:gdLst>
                <a:gd name="T0" fmla="*/ 18 w 19"/>
                <a:gd name="T1" fmla="*/ 44 h 48"/>
                <a:gd name="T2" fmla="*/ 16 w 19"/>
                <a:gd name="T3" fmla="*/ 17 h 48"/>
                <a:gd name="T4" fmla="*/ 10 w 19"/>
                <a:gd name="T5" fmla="*/ 15 h 48"/>
                <a:gd name="T6" fmla="*/ 10 w 19"/>
                <a:gd name="T7" fmla="*/ 15 h 48"/>
                <a:gd name="T8" fmla="*/ 9 w 19"/>
                <a:gd name="T9" fmla="*/ 16 h 48"/>
                <a:gd name="T10" fmla="*/ 10 w 19"/>
                <a:gd name="T11" fmla="*/ 4 h 48"/>
                <a:gd name="T12" fmla="*/ 4 w 19"/>
                <a:gd name="T13" fmla="*/ 3 h 48"/>
                <a:gd name="T14" fmla="*/ 1 w 19"/>
                <a:gd name="T15" fmla="*/ 30 h 48"/>
                <a:gd name="T16" fmla="*/ 0 w 19"/>
                <a:gd name="T17" fmla="*/ 31 h 48"/>
                <a:gd name="T18" fmla="*/ 0 w 19"/>
                <a:gd name="T19" fmla="*/ 43 h 48"/>
                <a:gd name="T20" fmla="*/ 2 w 19"/>
                <a:gd name="T21" fmla="*/ 43 h 48"/>
                <a:gd name="T22" fmla="*/ 9 w 19"/>
                <a:gd name="T23" fmla="*/ 43 h 48"/>
                <a:gd name="T24" fmla="*/ 9 w 19"/>
                <a:gd name="T25" fmla="*/ 42 h 48"/>
                <a:gd name="T26" fmla="*/ 9 w 19"/>
                <a:gd name="T27" fmla="*/ 45 h 48"/>
                <a:gd name="T28" fmla="*/ 13 w 19"/>
                <a:gd name="T29" fmla="*/ 46 h 48"/>
                <a:gd name="T30" fmla="*/ 18 w 19"/>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 h="48">
                  <a:moveTo>
                    <a:pt x="18" y="44"/>
                  </a:moveTo>
                  <a:cubicBezTo>
                    <a:pt x="15" y="35"/>
                    <a:pt x="15" y="26"/>
                    <a:pt x="16" y="17"/>
                  </a:cubicBezTo>
                  <a:cubicBezTo>
                    <a:pt x="17" y="13"/>
                    <a:pt x="11" y="11"/>
                    <a:pt x="10" y="15"/>
                  </a:cubicBezTo>
                  <a:cubicBezTo>
                    <a:pt x="10" y="15"/>
                    <a:pt x="10" y="15"/>
                    <a:pt x="10" y="15"/>
                  </a:cubicBezTo>
                  <a:cubicBezTo>
                    <a:pt x="9" y="16"/>
                    <a:pt x="9" y="16"/>
                    <a:pt x="9" y="16"/>
                  </a:cubicBezTo>
                  <a:cubicBezTo>
                    <a:pt x="9" y="12"/>
                    <a:pt x="10" y="8"/>
                    <a:pt x="10" y="4"/>
                  </a:cubicBezTo>
                  <a:cubicBezTo>
                    <a:pt x="10" y="1"/>
                    <a:pt x="5" y="0"/>
                    <a:pt x="4" y="3"/>
                  </a:cubicBezTo>
                  <a:cubicBezTo>
                    <a:pt x="3" y="12"/>
                    <a:pt x="2" y="21"/>
                    <a:pt x="1" y="30"/>
                  </a:cubicBezTo>
                  <a:cubicBezTo>
                    <a:pt x="1" y="29"/>
                    <a:pt x="0" y="30"/>
                    <a:pt x="0" y="31"/>
                  </a:cubicBezTo>
                  <a:cubicBezTo>
                    <a:pt x="0" y="35"/>
                    <a:pt x="0" y="39"/>
                    <a:pt x="0" y="43"/>
                  </a:cubicBezTo>
                  <a:cubicBezTo>
                    <a:pt x="0" y="44"/>
                    <a:pt x="1" y="44"/>
                    <a:pt x="2" y="43"/>
                  </a:cubicBezTo>
                  <a:cubicBezTo>
                    <a:pt x="2" y="47"/>
                    <a:pt x="8" y="47"/>
                    <a:pt x="9" y="43"/>
                  </a:cubicBezTo>
                  <a:cubicBezTo>
                    <a:pt x="9" y="42"/>
                    <a:pt x="9" y="42"/>
                    <a:pt x="9" y="42"/>
                  </a:cubicBezTo>
                  <a:cubicBezTo>
                    <a:pt x="9" y="43"/>
                    <a:pt x="9" y="44"/>
                    <a:pt x="9" y="45"/>
                  </a:cubicBezTo>
                  <a:cubicBezTo>
                    <a:pt x="9" y="47"/>
                    <a:pt x="12" y="48"/>
                    <a:pt x="13" y="46"/>
                  </a:cubicBezTo>
                  <a:cubicBezTo>
                    <a:pt x="15" y="48"/>
                    <a:pt x="19" y="47"/>
                    <a:pt x="18" y="44"/>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46" name="Freeform 395"/>
            <p:cNvSpPr/>
            <p:nvPr/>
          </p:nvSpPr>
          <p:spPr bwMode="auto">
            <a:xfrm>
              <a:off x="3038476" y="6611939"/>
              <a:ext cx="25400" cy="144463"/>
            </a:xfrm>
            <a:custGeom>
              <a:avLst/>
              <a:gdLst>
                <a:gd name="T0" fmla="*/ 5 w 6"/>
                <a:gd name="T1" fmla="*/ 3 h 33"/>
                <a:gd name="T2" fmla="*/ 0 w 6"/>
                <a:gd name="T3" fmla="*/ 3 h 33"/>
                <a:gd name="T4" fmla="*/ 0 w 6"/>
                <a:gd name="T5" fmla="*/ 30 h 33"/>
                <a:gd name="T6" fmla="*/ 5 w 6"/>
                <a:gd name="T7" fmla="*/ 30 h 33"/>
                <a:gd name="T8" fmla="*/ 5 w 6"/>
                <a:gd name="T9" fmla="*/ 3 h 33"/>
              </a:gdLst>
              <a:ahLst/>
              <a:cxnLst>
                <a:cxn ang="0">
                  <a:pos x="T0" y="T1"/>
                </a:cxn>
                <a:cxn ang="0">
                  <a:pos x="T2" y="T3"/>
                </a:cxn>
                <a:cxn ang="0">
                  <a:pos x="T4" y="T5"/>
                </a:cxn>
                <a:cxn ang="0">
                  <a:pos x="T6" y="T7"/>
                </a:cxn>
                <a:cxn ang="0">
                  <a:pos x="T8" y="T9"/>
                </a:cxn>
              </a:cxnLst>
              <a:rect l="0" t="0" r="r" b="b"/>
              <a:pathLst>
                <a:path w="6" h="33">
                  <a:moveTo>
                    <a:pt x="5" y="3"/>
                  </a:moveTo>
                  <a:cubicBezTo>
                    <a:pt x="5" y="0"/>
                    <a:pt x="0" y="0"/>
                    <a:pt x="0" y="3"/>
                  </a:cubicBezTo>
                  <a:cubicBezTo>
                    <a:pt x="0" y="12"/>
                    <a:pt x="0" y="21"/>
                    <a:pt x="0" y="30"/>
                  </a:cubicBezTo>
                  <a:cubicBezTo>
                    <a:pt x="0" y="33"/>
                    <a:pt x="5" y="33"/>
                    <a:pt x="5" y="30"/>
                  </a:cubicBezTo>
                  <a:cubicBezTo>
                    <a:pt x="6" y="21"/>
                    <a:pt x="5" y="12"/>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47" name="Freeform 396"/>
            <p:cNvSpPr/>
            <p:nvPr/>
          </p:nvSpPr>
          <p:spPr bwMode="auto">
            <a:xfrm>
              <a:off x="3101976" y="6597651"/>
              <a:ext cx="58738" cy="177800"/>
            </a:xfrm>
            <a:custGeom>
              <a:avLst/>
              <a:gdLst>
                <a:gd name="T0" fmla="*/ 8 w 14"/>
                <a:gd name="T1" fmla="*/ 6 h 40"/>
                <a:gd name="T2" fmla="*/ 7 w 14"/>
                <a:gd name="T3" fmla="*/ 3 h 40"/>
                <a:gd name="T4" fmla="*/ 1 w 14"/>
                <a:gd name="T5" fmla="*/ 5 h 40"/>
                <a:gd name="T6" fmla="*/ 3 w 14"/>
                <a:gd name="T7" fmla="*/ 29 h 40"/>
                <a:gd name="T8" fmla="*/ 5 w 14"/>
                <a:gd name="T9" fmla="*/ 31 h 40"/>
                <a:gd name="T10" fmla="*/ 6 w 14"/>
                <a:gd name="T11" fmla="*/ 37 h 40"/>
                <a:gd name="T12" fmla="*/ 11 w 14"/>
                <a:gd name="T13" fmla="*/ 37 h 40"/>
                <a:gd name="T14" fmla="*/ 14 w 14"/>
                <a:gd name="T15" fmla="*/ 9 h 40"/>
                <a:gd name="T16" fmla="*/ 8 w 14"/>
                <a:gd name="T17" fmla="*/ 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0">
                  <a:moveTo>
                    <a:pt x="8" y="6"/>
                  </a:moveTo>
                  <a:cubicBezTo>
                    <a:pt x="7" y="5"/>
                    <a:pt x="7" y="4"/>
                    <a:pt x="7" y="3"/>
                  </a:cubicBezTo>
                  <a:cubicBezTo>
                    <a:pt x="6" y="0"/>
                    <a:pt x="0" y="1"/>
                    <a:pt x="1" y="5"/>
                  </a:cubicBezTo>
                  <a:cubicBezTo>
                    <a:pt x="3" y="13"/>
                    <a:pt x="3" y="21"/>
                    <a:pt x="3" y="29"/>
                  </a:cubicBezTo>
                  <a:cubicBezTo>
                    <a:pt x="3" y="30"/>
                    <a:pt x="4" y="31"/>
                    <a:pt x="5" y="31"/>
                  </a:cubicBezTo>
                  <a:cubicBezTo>
                    <a:pt x="5" y="33"/>
                    <a:pt x="5" y="35"/>
                    <a:pt x="6" y="37"/>
                  </a:cubicBezTo>
                  <a:cubicBezTo>
                    <a:pt x="6" y="40"/>
                    <a:pt x="10" y="40"/>
                    <a:pt x="11" y="37"/>
                  </a:cubicBezTo>
                  <a:cubicBezTo>
                    <a:pt x="12" y="28"/>
                    <a:pt x="12" y="18"/>
                    <a:pt x="14" y="9"/>
                  </a:cubicBezTo>
                  <a:cubicBezTo>
                    <a:pt x="14" y="5"/>
                    <a:pt x="10" y="3"/>
                    <a:pt x="8" y="6"/>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48" name="Freeform 397"/>
            <p:cNvSpPr/>
            <p:nvPr/>
          </p:nvSpPr>
          <p:spPr bwMode="auto">
            <a:xfrm>
              <a:off x="3176588" y="6594476"/>
              <a:ext cx="63500" cy="228600"/>
            </a:xfrm>
            <a:custGeom>
              <a:avLst/>
              <a:gdLst>
                <a:gd name="T0" fmla="*/ 7 w 15"/>
                <a:gd name="T1" fmla="*/ 4 h 52"/>
                <a:gd name="T2" fmla="*/ 6 w 15"/>
                <a:gd name="T3" fmla="*/ 11 h 52"/>
                <a:gd name="T4" fmla="*/ 2 w 15"/>
                <a:gd name="T5" fmla="*/ 13 h 52"/>
                <a:gd name="T6" fmla="*/ 1 w 15"/>
                <a:gd name="T7" fmla="*/ 23 h 52"/>
                <a:gd name="T8" fmla="*/ 3 w 15"/>
                <a:gd name="T9" fmla="*/ 25 h 52"/>
                <a:gd name="T10" fmla="*/ 4 w 15"/>
                <a:gd name="T11" fmla="*/ 49 h 52"/>
                <a:gd name="T12" fmla="*/ 9 w 15"/>
                <a:gd name="T13" fmla="*/ 49 h 52"/>
                <a:gd name="T14" fmla="*/ 14 w 15"/>
                <a:gd name="T15" fmla="*/ 5 h 52"/>
                <a:gd name="T16" fmla="*/ 7 w 15"/>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2">
                  <a:moveTo>
                    <a:pt x="7" y="4"/>
                  </a:moveTo>
                  <a:cubicBezTo>
                    <a:pt x="6" y="7"/>
                    <a:pt x="6" y="9"/>
                    <a:pt x="6" y="11"/>
                  </a:cubicBezTo>
                  <a:cubicBezTo>
                    <a:pt x="4" y="11"/>
                    <a:pt x="2" y="11"/>
                    <a:pt x="2" y="13"/>
                  </a:cubicBezTo>
                  <a:cubicBezTo>
                    <a:pt x="2" y="16"/>
                    <a:pt x="3" y="20"/>
                    <a:pt x="1" y="23"/>
                  </a:cubicBezTo>
                  <a:cubicBezTo>
                    <a:pt x="0" y="24"/>
                    <a:pt x="2" y="26"/>
                    <a:pt x="3" y="25"/>
                  </a:cubicBezTo>
                  <a:cubicBezTo>
                    <a:pt x="2" y="33"/>
                    <a:pt x="2" y="41"/>
                    <a:pt x="4" y="49"/>
                  </a:cubicBezTo>
                  <a:cubicBezTo>
                    <a:pt x="4" y="52"/>
                    <a:pt x="9" y="52"/>
                    <a:pt x="9" y="49"/>
                  </a:cubicBezTo>
                  <a:cubicBezTo>
                    <a:pt x="12" y="35"/>
                    <a:pt x="13" y="20"/>
                    <a:pt x="14" y="5"/>
                  </a:cubicBezTo>
                  <a:cubicBezTo>
                    <a:pt x="15" y="1"/>
                    <a:pt x="7" y="0"/>
                    <a:pt x="7" y="4"/>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49" name="Freeform 398"/>
            <p:cNvSpPr/>
            <p:nvPr/>
          </p:nvSpPr>
          <p:spPr bwMode="auto">
            <a:xfrm>
              <a:off x="2984501" y="6611939"/>
              <a:ext cx="50800" cy="206375"/>
            </a:xfrm>
            <a:custGeom>
              <a:avLst/>
              <a:gdLst>
                <a:gd name="T0" fmla="*/ 8 w 12"/>
                <a:gd name="T1" fmla="*/ 7 h 47"/>
                <a:gd name="T2" fmla="*/ 7 w 12"/>
                <a:gd name="T3" fmla="*/ 3 h 47"/>
                <a:gd name="T4" fmla="*/ 4 w 12"/>
                <a:gd name="T5" fmla="*/ 4 h 47"/>
                <a:gd name="T6" fmla="*/ 5 w 12"/>
                <a:gd name="T7" fmla="*/ 8 h 47"/>
                <a:gd name="T8" fmla="*/ 3 w 12"/>
                <a:gd name="T9" fmla="*/ 10 h 47"/>
                <a:gd name="T10" fmla="*/ 4 w 12"/>
                <a:gd name="T11" fmla="*/ 43 h 47"/>
                <a:gd name="T12" fmla="*/ 11 w 12"/>
                <a:gd name="T13" fmla="*/ 42 h 47"/>
                <a:gd name="T14" fmla="*/ 11 w 12"/>
                <a:gd name="T15" fmla="*/ 29 h 47"/>
                <a:gd name="T16" fmla="*/ 11 w 12"/>
                <a:gd name="T17" fmla="*/ 28 h 47"/>
                <a:gd name="T18" fmla="*/ 11 w 12"/>
                <a:gd name="T19" fmla="*/ 21 h 47"/>
                <a:gd name="T20" fmla="*/ 12 w 12"/>
                <a:gd name="T21" fmla="*/ 13 h 47"/>
                <a:gd name="T22" fmla="*/ 8 w 12"/>
                <a:gd name="T23" fmla="*/ 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7">
                  <a:moveTo>
                    <a:pt x="8" y="7"/>
                  </a:moveTo>
                  <a:cubicBezTo>
                    <a:pt x="8" y="6"/>
                    <a:pt x="8" y="4"/>
                    <a:pt x="7" y="3"/>
                  </a:cubicBezTo>
                  <a:cubicBezTo>
                    <a:pt x="7" y="0"/>
                    <a:pt x="3" y="1"/>
                    <a:pt x="4" y="4"/>
                  </a:cubicBezTo>
                  <a:cubicBezTo>
                    <a:pt x="4" y="5"/>
                    <a:pt x="4" y="7"/>
                    <a:pt x="5" y="8"/>
                  </a:cubicBezTo>
                  <a:cubicBezTo>
                    <a:pt x="4" y="8"/>
                    <a:pt x="4" y="9"/>
                    <a:pt x="3" y="10"/>
                  </a:cubicBezTo>
                  <a:cubicBezTo>
                    <a:pt x="1" y="21"/>
                    <a:pt x="0" y="32"/>
                    <a:pt x="4" y="43"/>
                  </a:cubicBezTo>
                  <a:cubicBezTo>
                    <a:pt x="5" y="47"/>
                    <a:pt x="11" y="46"/>
                    <a:pt x="11" y="42"/>
                  </a:cubicBezTo>
                  <a:cubicBezTo>
                    <a:pt x="11" y="38"/>
                    <a:pt x="11" y="33"/>
                    <a:pt x="11" y="29"/>
                  </a:cubicBezTo>
                  <a:cubicBezTo>
                    <a:pt x="11" y="28"/>
                    <a:pt x="11" y="28"/>
                    <a:pt x="11" y="28"/>
                  </a:cubicBezTo>
                  <a:cubicBezTo>
                    <a:pt x="11" y="26"/>
                    <a:pt x="11" y="23"/>
                    <a:pt x="11" y="21"/>
                  </a:cubicBezTo>
                  <a:cubicBezTo>
                    <a:pt x="11" y="18"/>
                    <a:pt x="11" y="15"/>
                    <a:pt x="12" y="13"/>
                  </a:cubicBezTo>
                  <a:cubicBezTo>
                    <a:pt x="12" y="10"/>
                    <a:pt x="10" y="8"/>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50" name="Freeform 399"/>
            <p:cNvSpPr/>
            <p:nvPr/>
          </p:nvSpPr>
          <p:spPr bwMode="auto">
            <a:xfrm>
              <a:off x="2589213" y="6624639"/>
              <a:ext cx="53975" cy="119063"/>
            </a:xfrm>
            <a:custGeom>
              <a:avLst/>
              <a:gdLst>
                <a:gd name="T0" fmla="*/ 12 w 13"/>
                <a:gd name="T1" fmla="*/ 24 h 27"/>
                <a:gd name="T2" fmla="*/ 4 w 13"/>
                <a:gd name="T3" fmla="*/ 2 h 27"/>
                <a:gd name="T4" fmla="*/ 1 w 13"/>
                <a:gd name="T5" fmla="*/ 3 h 27"/>
                <a:gd name="T6" fmla="*/ 9 w 13"/>
                <a:gd name="T7" fmla="*/ 26 h 27"/>
                <a:gd name="T8" fmla="*/ 12 w 13"/>
                <a:gd name="T9" fmla="*/ 24 h 27"/>
              </a:gdLst>
              <a:ahLst/>
              <a:cxnLst>
                <a:cxn ang="0">
                  <a:pos x="T0" y="T1"/>
                </a:cxn>
                <a:cxn ang="0">
                  <a:pos x="T2" y="T3"/>
                </a:cxn>
                <a:cxn ang="0">
                  <a:pos x="T4" y="T5"/>
                </a:cxn>
                <a:cxn ang="0">
                  <a:pos x="T6" y="T7"/>
                </a:cxn>
                <a:cxn ang="0">
                  <a:pos x="T8" y="T9"/>
                </a:cxn>
              </a:cxnLst>
              <a:rect l="0" t="0" r="r" b="b"/>
              <a:pathLst>
                <a:path w="13" h="27">
                  <a:moveTo>
                    <a:pt x="12" y="24"/>
                  </a:moveTo>
                  <a:cubicBezTo>
                    <a:pt x="9" y="17"/>
                    <a:pt x="6" y="10"/>
                    <a:pt x="4" y="2"/>
                  </a:cubicBezTo>
                  <a:cubicBezTo>
                    <a:pt x="4" y="0"/>
                    <a:pt x="0" y="0"/>
                    <a:pt x="1" y="3"/>
                  </a:cubicBezTo>
                  <a:cubicBezTo>
                    <a:pt x="3" y="11"/>
                    <a:pt x="6" y="18"/>
                    <a:pt x="9" y="26"/>
                  </a:cubicBezTo>
                  <a:cubicBezTo>
                    <a:pt x="10" y="27"/>
                    <a:pt x="13" y="26"/>
                    <a:pt x="12" y="24"/>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51" name="Freeform 400"/>
            <p:cNvSpPr/>
            <p:nvPr/>
          </p:nvSpPr>
          <p:spPr bwMode="auto">
            <a:xfrm>
              <a:off x="2484438" y="6572251"/>
              <a:ext cx="74613" cy="193675"/>
            </a:xfrm>
            <a:custGeom>
              <a:avLst/>
              <a:gdLst>
                <a:gd name="T0" fmla="*/ 16 w 18"/>
                <a:gd name="T1" fmla="*/ 37 h 44"/>
                <a:gd name="T2" fmla="*/ 12 w 18"/>
                <a:gd name="T3" fmla="*/ 8 h 44"/>
                <a:gd name="T4" fmla="*/ 6 w 18"/>
                <a:gd name="T5" fmla="*/ 4 h 44"/>
                <a:gd name="T6" fmla="*/ 10 w 18"/>
                <a:gd name="T7" fmla="*/ 41 h 44"/>
                <a:gd name="T8" fmla="*/ 16 w 18"/>
                <a:gd name="T9" fmla="*/ 37 h 44"/>
              </a:gdLst>
              <a:ahLst/>
              <a:cxnLst>
                <a:cxn ang="0">
                  <a:pos x="T0" y="T1"/>
                </a:cxn>
                <a:cxn ang="0">
                  <a:pos x="T2" y="T3"/>
                </a:cxn>
                <a:cxn ang="0">
                  <a:pos x="T4" y="T5"/>
                </a:cxn>
                <a:cxn ang="0">
                  <a:pos x="T6" y="T7"/>
                </a:cxn>
                <a:cxn ang="0">
                  <a:pos x="T8" y="T9"/>
                </a:cxn>
              </a:cxnLst>
              <a:rect l="0" t="0" r="r" b="b"/>
              <a:pathLst>
                <a:path w="18" h="44">
                  <a:moveTo>
                    <a:pt x="16" y="37"/>
                  </a:moveTo>
                  <a:cubicBezTo>
                    <a:pt x="11" y="28"/>
                    <a:pt x="8" y="18"/>
                    <a:pt x="12" y="8"/>
                  </a:cubicBezTo>
                  <a:cubicBezTo>
                    <a:pt x="14" y="4"/>
                    <a:pt x="8" y="0"/>
                    <a:pt x="6" y="4"/>
                  </a:cubicBezTo>
                  <a:cubicBezTo>
                    <a:pt x="0" y="17"/>
                    <a:pt x="3" y="29"/>
                    <a:pt x="10" y="41"/>
                  </a:cubicBezTo>
                  <a:cubicBezTo>
                    <a:pt x="13" y="44"/>
                    <a:pt x="18" y="41"/>
                    <a:pt x="16" y="37"/>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52" name="Freeform 401"/>
            <p:cNvSpPr/>
            <p:nvPr/>
          </p:nvSpPr>
          <p:spPr bwMode="auto">
            <a:xfrm>
              <a:off x="2755901" y="6629401"/>
              <a:ext cx="41275" cy="146050"/>
            </a:xfrm>
            <a:custGeom>
              <a:avLst/>
              <a:gdLst>
                <a:gd name="T0" fmla="*/ 2 w 10"/>
                <a:gd name="T1" fmla="*/ 5 h 33"/>
                <a:gd name="T2" fmla="*/ 2 w 10"/>
                <a:gd name="T3" fmla="*/ 29 h 33"/>
                <a:gd name="T4" fmla="*/ 9 w 10"/>
                <a:gd name="T5" fmla="*/ 27 h 33"/>
                <a:gd name="T6" fmla="*/ 9 w 10"/>
                <a:gd name="T7" fmla="*/ 6 h 33"/>
                <a:gd name="T8" fmla="*/ 2 w 10"/>
                <a:gd name="T9" fmla="*/ 5 h 33"/>
              </a:gdLst>
              <a:ahLst/>
              <a:cxnLst>
                <a:cxn ang="0">
                  <a:pos x="T0" y="T1"/>
                </a:cxn>
                <a:cxn ang="0">
                  <a:pos x="T2" y="T3"/>
                </a:cxn>
                <a:cxn ang="0">
                  <a:pos x="T4" y="T5"/>
                </a:cxn>
                <a:cxn ang="0">
                  <a:pos x="T6" y="T7"/>
                </a:cxn>
                <a:cxn ang="0">
                  <a:pos x="T8" y="T9"/>
                </a:cxn>
              </a:cxnLst>
              <a:rect l="0" t="0" r="r" b="b"/>
              <a:pathLst>
                <a:path w="10" h="33">
                  <a:moveTo>
                    <a:pt x="2" y="5"/>
                  </a:moveTo>
                  <a:cubicBezTo>
                    <a:pt x="0" y="12"/>
                    <a:pt x="0" y="21"/>
                    <a:pt x="2" y="29"/>
                  </a:cubicBezTo>
                  <a:cubicBezTo>
                    <a:pt x="4" y="33"/>
                    <a:pt x="9" y="31"/>
                    <a:pt x="9" y="27"/>
                  </a:cubicBezTo>
                  <a:cubicBezTo>
                    <a:pt x="7" y="20"/>
                    <a:pt x="7" y="13"/>
                    <a:pt x="9" y="6"/>
                  </a:cubicBezTo>
                  <a:cubicBezTo>
                    <a:pt x="10" y="2"/>
                    <a:pt x="4" y="0"/>
                    <a:pt x="2" y="5"/>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53" name="Freeform 402"/>
            <p:cNvSpPr/>
            <p:nvPr/>
          </p:nvSpPr>
          <p:spPr bwMode="auto">
            <a:xfrm>
              <a:off x="3273426" y="6567489"/>
              <a:ext cx="61913" cy="220663"/>
            </a:xfrm>
            <a:custGeom>
              <a:avLst/>
              <a:gdLst>
                <a:gd name="T0" fmla="*/ 11 w 15"/>
                <a:gd name="T1" fmla="*/ 28 h 50"/>
                <a:gd name="T2" fmla="*/ 13 w 15"/>
                <a:gd name="T3" fmla="*/ 6 h 50"/>
                <a:gd name="T4" fmla="*/ 6 w 15"/>
                <a:gd name="T5" fmla="*/ 4 h 50"/>
                <a:gd name="T6" fmla="*/ 5 w 15"/>
                <a:gd name="T7" fmla="*/ 15 h 50"/>
                <a:gd name="T8" fmla="*/ 3 w 15"/>
                <a:gd name="T9" fmla="*/ 17 h 50"/>
                <a:gd name="T10" fmla="*/ 5 w 15"/>
                <a:gd name="T11" fmla="*/ 46 h 50"/>
                <a:gd name="T12" fmla="*/ 11 w 15"/>
                <a:gd name="T13" fmla="*/ 42 h 50"/>
                <a:gd name="T14" fmla="*/ 8 w 15"/>
                <a:gd name="T15" fmla="*/ 30 h 50"/>
                <a:gd name="T16" fmla="*/ 11 w 15"/>
                <a:gd name="T17" fmla="*/ 2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0">
                  <a:moveTo>
                    <a:pt x="11" y="28"/>
                  </a:moveTo>
                  <a:cubicBezTo>
                    <a:pt x="11" y="20"/>
                    <a:pt x="11" y="13"/>
                    <a:pt x="13" y="6"/>
                  </a:cubicBezTo>
                  <a:cubicBezTo>
                    <a:pt x="15" y="2"/>
                    <a:pt x="8" y="0"/>
                    <a:pt x="6" y="4"/>
                  </a:cubicBezTo>
                  <a:cubicBezTo>
                    <a:pt x="5" y="8"/>
                    <a:pt x="5" y="11"/>
                    <a:pt x="5" y="15"/>
                  </a:cubicBezTo>
                  <a:cubicBezTo>
                    <a:pt x="4" y="15"/>
                    <a:pt x="4" y="16"/>
                    <a:pt x="3" y="17"/>
                  </a:cubicBezTo>
                  <a:cubicBezTo>
                    <a:pt x="0" y="27"/>
                    <a:pt x="0" y="36"/>
                    <a:pt x="5" y="46"/>
                  </a:cubicBezTo>
                  <a:cubicBezTo>
                    <a:pt x="7" y="50"/>
                    <a:pt x="13" y="46"/>
                    <a:pt x="11" y="42"/>
                  </a:cubicBezTo>
                  <a:cubicBezTo>
                    <a:pt x="9" y="38"/>
                    <a:pt x="9" y="34"/>
                    <a:pt x="8" y="30"/>
                  </a:cubicBezTo>
                  <a:cubicBezTo>
                    <a:pt x="10" y="30"/>
                    <a:pt x="11" y="29"/>
                    <a:pt x="11" y="28"/>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54" name="Freeform 403"/>
            <p:cNvSpPr/>
            <p:nvPr/>
          </p:nvSpPr>
          <p:spPr bwMode="auto">
            <a:xfrm>
              <a:off x="3360738" y="6624639"/>
              <a:ext cx="33338" cy="141288"/>
            </a:xfrm>
            <a:custGeom>
              <a:avLst/>
              <a:gdLst>
                <a:gd name="T0" fmla="*/ 6 w 8"/>
                <a:gd name="T1" fmla="*/ 4 h 32"/>
                <a:gd name="T2" fmla="*/ 1 w 8"/>
                <a:gd name="T3" fmla="*/ 5 h 32"/>
                <a:gd name="T4" fmla="*/ 3 w 8"/>
                <a:gd name="T5" fmla="*/ 29 h 32"/>
                <a:gd name="T6" fmla="*/ 7 w 8"/>
                <a:gd name="T7" fmla="*/ 29 h 32"/>
                <a:gd name="T8" fmla="*/ 6 w 8"/>
                <a:gd name="T9" fmla="*/ 4 h 32"/>
              </a:gdLst>
              <a:ahLst/>
              <a:cxnLst>
                <a:cxn ang="0">
                  <a:pos x="T0" y="T1"/>
                </a:cxn>
                <a:cxn ang="0">
                  <a:pos x="T2" y="T3"/>
                </a:cxn>
                <a:cxn ang="0">
                  <a:pos x="T4" y="T5"/>
                </a:cxn>
                <a:cxn ang="0">
                  <a:pos x="T6" y="T7"/>
                </a:cxn>
                <a:cxn ang="0">
                  <a:pos x="T8" y="T9"/>
                </a:cxn>
              </a:cxnLst>
              <a:rect l="0" t="0" r="r" b="b"/>
              <a:pathLst>
                <a:path w="8" h="32">
                  <a:moveTo>
                    <a:pt x="6" y="4"/>
                  </a:moveTo>
                  <a:cubicBezTo>
                    <a:pt x="5" y="0"/>
                    <a:pt x="0" y="2"/>
                    <a:pt x="1" y="5"/>
                  </a:cubicBezTo>
                  <a:cubicBezTo>
                    <a:pt x="3" y="13"/>
                    <a:pt x="3" y="21"/>
                    <a:pt x="3" y="29"/>
                  </a:cubicBezTo>
                  <a:cubicBezTo>
                    <a:pt x="3" y="32"/>
                    <a:pt x="7" y="32"/>
                    <a:pt x="7" y="29"/>
                  </a:cubicBezTo>
                  <a:cubicBezTo>
                    <a:pt x="8" y="20"/>
                    <a:pt x="8" y="12"/>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55" name="Freeform 404"/>
            <p:cNvSpPr/>
            <p:nvPr/>
          </p:nvSpPr>
          <p:spPr bwMode="auto">
            <a:xfrm>
              <a:off x="3384551" y="6607176"/>
              <a:ext cx="79375" cy="233363"/>
            </a:xfrm>
            <a:custGeom>
              <a:avLst/>
              <a:gdLst>
                <a:gd name="T0" fmla="*/ 17 w 19"/>
                <a:gd name="T1" fmla="*/ 46 h 53"/>
                <a:gd name="T2" fmla="*/ 12 w 19"/>
                <a:gd name="T3" fmla="*/ 14 h 53"/>
                <a:gd name="T4" fmla="*/ 12 w 19"/>
                <a:gd name="T5" fmla="*/ 13 h 53"/>
                <a:gd name="T6" fmla="*/ 12 w 19"/>
                <a:gd name="T7" fmla="*/ 4 h 53"/>
                <a:gd name="T8" fmla="*/ 7 w 19"/>
                <a:gd name="T9" fmla="*/ 4 h 53"/>
                <a:gd name="T10" fmla="*/ 8 w 19"/>
                <a:gd name="T11" fmla="*/ 12 h 53"/>
                <a:gd name="T12" fmla="*/ 7 w 19"/>
                <a:gd name="T13" fmla="*/ 14 h 53"/>
                <a:gd name="T14" fmla="*/ 6 w 19"/>
                <a:gd name="T15" fmla="*/ 22 h 53"/>
                <a:gd name="T16" fmla="*/ 4 w 19"/>
                <a:gd name="T17" fmla="*/ 22 h 53"/>
                <a:gd name="T18" fmla="*/ 0 w 19"/>
                <a:gd name="T19" fmla="*/ 39 h 53"/>
                <a:gd name="T20" fmla="*/ 2 w 19"/>
                <a:gd name="T21" fmla="*/ 39 h 53"/>
                <a:gd name="T22" fmla="*/ 6 w 19"/>
                <a:gd name="T23" fmla="*/ 25 h 53"/>
                <a:gd name="T24" fmla="*/ 10 w 19"/>
                <a:gd name="T25" fmla="*/ 48 h 53"/>
                <a:gd name="T26" fmla="*/ 17 w 19"/>
                <a:gd name="T27" fmla="*/ 4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53">
                  <a:moveTo>
                    <a:pt x="17" y="46"/>
                  </a:moveTo>
                  <a:cubicBezTo>
                    <a:pt x="14" y="36"/>
                    <a:pt x="14" y="25"/>
                    <a:pt x="12" y="14"/>
                  </a:cubicBezTo>
                  <a:cubicBezTo>
                    <a:pt x="12" y="13"/>
                    <a:pt x="12" y="13"/>
                    <a:pt x="12" y="13"/>
                  </a:cubicBezTo>
                  <a:cubicBezTo>
                    <a:pt x="12" y="10"/>
                    <a:pt x="12" y="12"/>
                    <a:pt x="12" y="4"/>
                  </a:cubicBezTo>
                  <a:cubicBezTo>
                    <a:pt x="12" y="0"/>
                    <a:pt x="7" y="0"/>
                    <a:pt x="7" y="4"/>
                  </a:cubicBezTo>
                  <a:cubicBezTo>
                    <a:pt x="7" y="12"/>
                    <a:pt x="7" y="10"/>
                    <a:pt x="8" y="12"/>
                  </a:cubicBezTo>
                  <a:cubicBezTo>
                    <a:pt x="7" y="13"/>
                    <a:pt x="7" y="13"/>
                    <a:pt x="7" y="14"/>
                  </a:cubicBezTo>
                  <a:cubicBezTo>
                    <a:pt x="6" y="16"/>
                    <a:pt x="6" y="19"/>
                    <a:pt x="6" y="22"/>
                  </a:cubicBezTo>
                  <a:cubicBezTo>
                    <a:pt x="5" y="21"/>
                    <a:pt x="5" y="22"/>
                    <a:pt x="4" y="22"/>
                  </a:cubicBezTo>
                  <a:cubicBezTo>
                    <a:pt x="3" y="28"/>
                    <a:pt x="2" y="33"/>
                    <a:pt x="0" y="39"/>
                  </a:cubicBezTo>
                  <a:cubicBezTo>
                    <a:pt x="0" y="40"/>
                    <a:pt x="2" y="40"/>
                    <a:pt x="2" y="39"/>
                  </a:cubicBezTo>
                  <a:cubicBezTo>
                    <a:pt x="4" y="35"/>
                    <a:pt x="5" y="30"/>
                    <a:pt x="6" y="25"/>
                  </a:cubicBezTo>
                  <a:cubicBezTo>
                    <a:pt x="6" y="33"/>
                    <a:pt x="7" y="41"/>
                    <a:pt x="10" y="48"/>
                  </a:cubicBezTo>
                  <a:cubicBezTo>
                    <a:pt x="12" y="53"/>
                    <a:pt x="19" y="51"/>
                    <a:pt x="17" y="46"/>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56" name="Freeform 405"/>
            <p:cNvSpPr/>
            <p:nvPr/>
          </p:nvSpPr>
          <p:spPr bwMode="auto">
            <a:xfrm>
              <a:off x="3489326" y="6726239"/>
              <a:ext cx="25400" cy="128588"/>
            </a:xfrm>
            <a:custGeom>
              <a:avLst/>
              <a:gdLst>
                <a:gd name="T0" fmla="*/ 5 w 6"/>
                <a:gd name="T1" fmla="*/ 3 h 29"/>
                <a:gd name="T2" fmla="*/ 1 w 6"/>
                <a:gd name="T3" fmla="*/ 3 h 29"/>
                <a:gd name="T4" fmla="*/ 0 w 6"/>
                <a:gd name="T5" fmla="*/ 25 h 29"/>
                <a:gd name="T6" fmla="*/ 6 w 6"/>
                <a:gd name="T7" fmla="*/ 25 h 29"/>
                <a:gd name="T8" fmla="*/ 5 w 6"/>
                <a:gd name="T9" fmla="*/ 3 h 29"/>
              </a:gdLst>
              <a:ahLst/>
              <a:cxnLst>
                <a:cxn ang="0">
                  <a:pos x="T0" y="T1"/>
                </a:cxn>
                <a:cxn ang="0">
                  <a:pos x="T2" y="T3"/>
                </a:cxn>
                <a:cxn ang="0">
                  <a:pos x="T4" y="T5"/>
                </a:cxn>
                <a:cxn ang="0">
                  <a:pos x="T6" y="T7"/>
                </a:cxn>
                <a:cxn ang="0">
                  <a:pos x="T8" y="T9"/>
                </a:cxn>
              </a:cxnLst>
              <a:rect l="0" t="0" r="r" b="b"/>
              <a:pathLst>
                <a:path w="6" h="29">
                  <a:moveTo>
                    <a:pt x="5" y="3"/>
                  </a:moveTo>
                  <a:cubicBezTo>
                    <a:pt x="5" y="0"/>
                    <a:pt x="1" y="0"/>
                    <a:pt x="1" y="3"/>
                  </a:cubicBezTo>
                  <a:cubicBezTo>
                    <a:pt x="0" y="10"/>
                    <a:pt x="0" y="21"/>
                    <a:pt x="0" y="25"/>
                  </a:cubicBezTo>
                  <a:cubicBezTo>
                    <a:pt x="0" y="29"/>
                    <a:pt x="6" y="29"/>
                    <a:pt x="6" y="25"/>
                  </a:cubicBezTo>
                  <a:cubicBezTo>
                    <a:pt x="6" y="21"/>
                    <a:pt x="5" y="11"/>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0" name="Freeform 407"/>
            <p:cNvSpPr/>
            <p:nvPr/>
          </p:nvSpPr>
          <p:spPr bwMode="auto">
            <a:xfrm>
              <a:off x="3517900" y="6624638"/>
              <a:ext cx="42863" cy="176213"/>
            </a:xfrm>
            <a:custGeom>
              <a:avLst/>
              <a:gdLst>
                <a:gd name="T0" fmla="*/ 3 w 10"/>
                <a:gd name="T1" fmla="*/ 3 h 40"/>
                <a:gd name="T2" fmla="*/ 0 w 10"/>
                <a:gd name="T3" fmla="*/ 35 h 40"/>
                <a:gd name="T4" fmla="*/ 8 w 10"/>
                <a:gd name="T5" fmla="*/ 35 h 40"/>
                <a:gd name="T6" fmla="*/ 9 w 10"/>
                <a:gd name="T7" fmla="*/ 4 h 40"/>
                <a:gd name="T8" fmla="*/ 3 w 10"/>
                <a:gd name="T9" fmla="*/ 3 h 40"/>
              </a:gdLst>
              <a:ahLst/>
              <a:cxnLst>
                <a:cxn ang="0">
                  <a:pos x="T0" y="T1"/>
                </a:cxn>
                <a:cxn ang="0">
                  <a:pos x="T2" y="T3"/>
                </a:cxn>
                <a:cxn ang="0">
                  <a:pos x="T4" y="T5"/>
                </a:cxn>
                <a:cxn ang="0">
                  <a:pos x="T6" y="T7"/>
                </a:cxn>
                <a:cxn ang="0">
                  <a:pos x="T8" y="T9"/>
                </a:cxn>
              </a:cxnLst>
              <a:rect l="0" t="0" r="r" b="b"/>
              <a:pathLst>
                <a:path w="10" h="40">
                  <a:moveTo>
                    <a:pt x="3" y="3"/>
                  </a:moveTo>
                  <a:cubicBezTo>
                    <a:pt x="0" y="14"/>
                    <a:pt x="0" y="24"/>
                    <a:pt x="0" y="35"/>
                  </a:cubicBezTo>
                  <a:cubicBezTo>
                    <a:pt x="0" y="40"/>
                    <a:pt x="8" y="40"/>
                    <a:pt x="8" y="35"/>
                  </a:cubicBezTo>
                  <a:cubicBezTo>
                    <a:pt x="8" y="25"/>
                    <a:pt x="8" y="15"/>
                    <a:pt x="9" y="4"/>
                  </a:cubicBezTo>
                  <a:cubicBezTo>
                    <a:pt x="10" y="1"/>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1" name="Freeform 408"/>
            <p:cNvSpPr/>
            <p:nvPr/>
          </p:nvSpPr>
          <p:spPr bwMode="auto">
            <a:xfrm>
              <a:off x="3556000" y="6611938"/>
              <a:ext cx="71438" cy="250825"/>
            </a:xfrm>
            <a:custGeom>
              <a:avLst/>
              <a:gdLst>
                <a:gd name="T0" fmla="*/ 7 w 17"/>
                <a:gd name="T1" fmla="*/ 5 h 57"/>
                <a:gd name="T2" fmla="*/ 5 w 17"/>
                <a:gd name="T3" fmla="*/ 12 h 57"/>
                <a:gd name="T4" fmla="*/ 5 w 17"/>
                <a:gd name="T5" fmla="*/ 11 h 57"/>
                <a:gd name="T6" fmla="*/ 2 w 17"/>
                <a:gd name="T7" fmla="*/ 11 h 57"/>
                <a:gd name="T8" fmla="*/ 3 w 17"/>
                <a:gd name="T9" fmla="*/ 19 h 57"/>
                <a:gd name="T10" fmla="*/ 7 w 17"/>
                <a:gd name="T11" fmla="*/ 54 h 57"/>
                <a:gd name="T12" fmla="*/ 12 w 17"/>
                <a:gd name="T13" fmla="*/ 52 h 57"/>
                <a:gd name="T14" fmla="*/ 15 w 17"/>
                <a:gd name="T15" fmla="*/ 10 h 57"/>
                <a:gd name="T16" fmla="*/ 7 w 17"/>
                <a:gd name="T17" fmla="*/ 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7">
                  <a:moveTo>
                    <a:pt x="7" y="5"/>
                  </a:moveTo>
                  <a:cubicBezTo>
                    <a:pt x="6" y="7"/>
                    <a:pt x="6" y="10"/>
                    <a:pt x="5" y="12"/>
                  </a:cubicBezTo>
                  <a:cubicBezTo>
                    <a:pt x="5" y="11"/>
                    <a:pt x="5" y="11"/>
                    <a:pt x="5" y="11"/>
                  </a:cubicBezTo>
                  <a:cubicBezTo>
                    <a:pt x="4" y="9"/>
                    <a:pt x="1" y="10"/>
                    <a:pt x="2" y="11"/>
                  </a:cubicBezTo>
                  <a:cubicBezTo>
                    <a:pt x="2" y="14"/>
                    <a:pt x="2" y="17"/>
                    <a:pt x="3" y="19"/>
                  </a:cubicBezTo>
                  <a:cubicBezTo>
                    <a:pt x="0" y="31"/>
                    <a:pt x="1" y="43"/>
                    <a:pt x="7" y="54"/>
                  </a:cubicBezTo>
                  <a:cubicBezTo>
                    <a:pt x="8" y="57"/>
                    <a:pt x="13" y="55"/>
                    <a:pt x="12" y="52"/>
                  </a:cubicBezTo>
                  <a:cubicBezTo>
                    <a:pt x="12" y="38"/>
                    <a:pt x="9" y="23"/>
                    <a:pt x="15" y="10"/>
                  </a:cubicBezTo>
                  <a:cubicBezTo>
                    <a:pt x="17" y="4"/>
                    <a:pt x="10"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2" name="Freeform 409"/>
            <p:cNvSpPr/>
            <p:nvPr/>
          </p:nvSpPr>
          <p:spPr bwMode="auto">
            <a:xfrm>
              <a:off x="3476625" y="6575426"/>
              <a:ext cx="33338" cy="160338"/>
            </a:xfrm>
            <a:custGeom>
              <a:avLst/>
              <a:gdLst>
                <a:gd name="T0" fmla="*/ 0 w 8"/>
                <a:gd name="T1" fmla="*/ 5 h 36"/>
                <a:gd name="T2" fmla="*/ 0 w 8"/>
                <a:gd name="T3" fmla="*/ 32 h 36"/>
                <a:gd name="T4" fmla="*/ 8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0" y="32"/>
                  </a:cubicBezTo>
                  <a:cubicBezTo>
                    <a:pt x="0" y="36"/>
                    <a:pt x="7" y="36"/>
                    <a:pt x="8" y="32"/>
                  </a:cubicBezTo>
                  <a:cubicBezTo>
                    <a:pt x="8"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3" name="Freeform 410"/>
            <p:cNvSpPr/>
            <p:nvPr/>
          </p:nvSpPr>
          <p:spPr bwMode="auto">
            <a:xfrm>
              <a:off x="3617913" y="6611938"/>
              <a:ext cx="63500" cy="176213"/>
            </a:xfrm>
            <a:custGeom>
              <a:avLst/>
              <a:gdLst>
                <a:gd name="T0" fmla="*/ 5 w 15"/>
                <a:gd name="T1" fmla="*/ 5 h 40"/>
                <a:gd name="T2" fmla="*/ 4 w 15"/>
                <a:gd name="T3" fmla="*/ 37 h 40"/>
                <a:gd name="T4" fmla="*/ 10 w 15"/>
                <a:gd name="T5" fmla="*/ 36 h 40"/>
                <a:gd name="T6" fmla="*/ 13 w 15"/>
                <a:gd name="T7" fmla="*/ 10 h 40"/>
                <a:gd name="T8" fmla="*/ 5 w 15"/>
                <a:gd name="T9" fmla="*/ 5 h 40"/>
              </a:gdLst>
              <a:ahLst/>
              <a:cxnLst>
                <a:cxn ang="0">
                  <a:pos x="T0" y="T1"/>
                </a:cxn>
                <a:cxn ang="0">
                  <a:pos x="T2" y="T3"/>
                </a:cxn>
                <a:cxn ang="0">
                  <a:pos x="T4" y="T5"/>
                </a:cxn>
                <a:cxn ang="0">
                  <a:pos x="T6" y="T7"/>
                </a:cxn>
                <a:cxn ang="0">
                  <a:pos x="T8" y="T9"/>
                </a:cxn>
              </a:cxnLst>
              <a:rect l="0" t="0" r="r" b="b"/>
              <a:pathLst>
                <a:path w="15" h="40">
                  <a:moveTo>
                    <a:pt x="5" y="5"/>
                  </a:moveTo>
                  <a:cubicBezTo>
                    <a:pt x="0" y="15"/>
                    <a:pt x="0" y="26"/>
                    <a:pt x="4" y="37"/>
                  </a:cubicBezTo>
                  <a:cubicBezTo>
                    <a:pt x="5" y="40"/>
                    <a:pt x="10" y="40"/>
                    <a:pt x="10" y="36"/>
                  </a:cubicBezTo>
                  <a:cubicBezTo>
                    <a:pt x="9" y="27"/>
                    <a:pt x="9" y="18"/>
                    <a:pt x="13" y="10"/>
                  </a:cubicBezTo>
                  <a:cubicBezTo>
                    <a:pt x="15" y="4"/>
                    <a:pt x="7" y="0"/>
                    <a:pt x="5" y="5"/>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4" name="Freeform 411"/>
            <p:cNvSpPr/>
            <p:nvPr/>
          </p:nvSpPr>
          <p:spPr bwMode="auto">
            <a:xfrm>
              <a:off x="3714750" y="6686551"/>
              <a:ext cx="33338" cy="136525"/>
            </a:xfrm>
            <a:custGeom>
              <a:avLst/>
              <a:gdLst>
                <a:gd name="T0" fmla="*/ 0 w 8"/>
                <a:gd name="T1" fmla="*/ 5 h 31"/>
                <a:gd name="T2" fmla="*/ 1 w 8"/>
                <a:gd name="T3" fmla="*/ 27 h 31"/>
                <a:gd name="T4" fmla="*/ 7 w 8"/>
                <a:gd name="T5" fmla="*/ 27 h 31"/>
                <a:gd name="T6" fmla="*/ 8 w 8"/>
                <a:gd name="T7" fmla="*/ 5 h 31"/>
                <a:gd name="T8" fmla="*/ 0 w 8"/>
                <a:gd name="T9" fmla="*/ 5 h 31"/>
              </a:gdLst>
              <a:ahLst/>
              <a:cxnLst>
                <a:cxn ang="0">
                  <a:pos x="T0" y="T1"/>
                </a:cxn>
                <a:cxn ang="0">
                  <a:pos x="T2" y="T3"/>
                </a:cxn>
                <a:cxn ang="0">
                  <a:pos x="T4" y="T5"/>
                </a:cxn>
                <a:cxn ang="0">
                  <a:pos x="T6" y="T7"/>
                </a:cxn>
                <a:cxn ang="0">
                  <a:pos x="T8" y="T9"/>
                </a:cxn>
              </a:cxnLst>
              <a:rect l="0" t="0" r="r" b="b"/>
              <a:pathLst>
                <a:path w="8" h="31">
                  <a:moveTo>
                    <a:pt x="0" y="5"/>
                  </a:moveTo>
                  <a:cubicBezTo>
                    <a:pt x="0" y="12"/>
                    <a:pt x="0" y="20"/>
                    <a:pt x="1" y="27"/>
                  </a:cubicBezTo>
                  <a:cubicBezTo>
                    <a:pt x="1" y="31"/>
                    <a:pt x="6" y="31"/>
                    <a:pt x="7" y="27"/>
                  </a:cubicBezTo>
                  <a:cubicBezTo>
                    <a:pt x="8" y="20"/>
                    <a:pt x="8" y="12"/>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5" name="Freeform 412"/>
            <p:cNvSpPr/>
            <p:nvPr/>
          </p:nvSpPr>
          <p:spPr bwMode="auto">
            <a:xfrm>
              <a:off x="3856038" y="6562726"/>
              <a:ext cx="58738" cy="234950"/>
            </a:xfrm>
            <a:custGeom>
              <a:avLst/>
              <a:gdLst>
                <a:gd name="T0" fmla="*/ 10 w 14"/>
                <a:gd name="T1" fmla="*/ 1 h 53"/>
                <a:gd name="T2" fmla="*/ 5 w 14"/>
                <a:gd name="T3" fmla="*/ 21 h 53"/>
                <a:gd name="T4" fmla="*/ 0 w 14"/>
                <a:gd name="T5" fmla="*/ 24 h 53"/>
                <a:gd name="T6" fmla="*/ 4 w 14"/>
                <a:gd name="T7" fmla="*/ 44 h 53"/>
                <a:gd name="T8" fmla="*/ 4 w 14"/>
                <a:gd name="T9" fmla="*/ 45 h 53"/>
                <a:gd name="T10" fmla="*/ 5 w 14"/>
                <a:gd name="T11" fmla="*/ 46 h 53"/>
                <a:gd name="T12" fmla="*/ 7 w 14"/>
                <a:gd name="T13" fmla="*/ 50 h 53"/>
                <a:gd name="T14" fmla="*/ 12 w 14"/>
                <a:gd name="T15" fmla="*/ 48 h 53"/>
                <a:gd name="T16" fmla="*/ 8 w 14"/>
                <a:gd name="T17" fmla="*/ 33 h 53"/>
                <a:gd name="T18" fmla="*/ 13 w 14"/>
                <a:gd name="T19" fmla="*/ 2 h 53"/>
                <a:gd name="T20" fmla="*/ 10 w 14"/>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53">
                  <a:moveTo>
                    <a:pt x="10" y="1"/>
                  </a:moveTo>
                  <a:cubicBezTo>
                    <a:pt x="8" y="8"/>
                    <a:pt x="6" y="14"/>
                    <a:pt x="5" y="21"/>
                  </a:cubicBezTo>
                  <a:cubicBezTo>
                    <a:pt x="3" y="21"/>
                    <a:pt x="0" y="22"/>
                    <a:pt x="0" y="24"/>
                  </a:cubicBezTo>
                  <a:cubicBezTo>
                    <a:pt x="0" y="31"/>
                    <a:pt x="1" y="38"/>
                    <a:pt x="4" y="44"/>
                  </a:cubicBezTo>
                  <a:cubicBezTo>
                    <a:pt x="4" y="45"/>
                    <a:pt x="4" y="45"/>
                    <a:pt x="4" y="45"/>
                  </a:cubicBezTo>
                  <a:cubicBezTo>
                    <a:pt x="4" y="46"/>
                    <a:pt x="4" y="46"/>
                    <a:pt x="5" y="46"/>
                  </a:cubicBezTo>
                  <a:cubicBezTo>
                    <a:pt x="6" y="48"/>
                    <a:pt x="6" y="49"/>
                    <a:pt x="7" y="50"/>
                  </a:cubicBezTo>
                  <a:cubicBezTo>
                    <a:pt x="9" y="53"/>
                    <a:pt x="13" y="51"/>
                    <a:pt x="12" y="48"/>
                  </a:cubicBezTo>
                  <a:cubicBezTo>
                    <a:pt x="11" y="43"/>
                    <a:pt x="9" y="38"/>
                    <a:pt x="8" y="33"/>
                  </a:cubicBezTo>
                  <a:cubicBezTo>
                    <a:pt x="9" y="22"/>
                    <a:pt x="10" y="12"/>
                    <a:pt x="13" y="2"/>
                  </a:cubicBezTo>
                  <a:cubicBezTo>
                    <a:pt x="14" y="1"/>
                    <a:pt x="11" y="0"/>
                    <a:pt x="10" y="1"/>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6" name="Freeform 413"/>
            <p:cNvSpPr/>
            <p:nvPr/>
          </p:nvSpPr>
          <p:spPr bwMode="auto">
            <a:xfrm>
              <a:off x="3922713" y="6557963"/>
              <a:ext cx="71438" cy="212725"/>
            </a:xfrm>
            <a:custGeom>
              <a:avLst/>
              <a:gdLst>
                <a:gd name="T0" fmla="*/ 12 w 17"/>
                <a:gd name="T1" fmla="*/ 2 h 48"/>
                <a:gd name="T2" fmla="*/ 1 w 17"/>
                <a:gd name="T3" fmla="*/ 44 h 48"/>
                <a:gd name="T4" fmla="*/ 7 w 17"/>
                <a:gd name="T5" fmla="*/ 44 h 48"/>
                <a:gd name="T6" fmla="*/ 16 w 17"/>
                <a:gd name="T7" fmla="*/ 4 h 48"/>
                <a:gd name="T8" fmla="*/ 12 w 17"/>
                <a:gd name="T9" fmla="*/ 2 h 48"/>
              </a:gdLst>
              <a:ahLst/>
              <a:cxnLst>
                <a:cxn ang="0">
                  <a:pos x="T0" y="T1"/>
                </a:cxn>
                <a:cxn ang="0">
                  <a:pos x="T2" y="T3"/>
                </a:cxn>
                <a:cxn ang="0">
                  <a:pos x="T4" y="T5"/>
                </a:cxn>
                <a:cxn ang="0">
                  <a:pos x="T6" y="T7"/>
                </a:cxn>
                <a:cxn ang="0">
                  <a:pos x="T8" y="T9"/>
                </a:cxn>
              </a:cxnLst>
              <a:rect l="0" t="0" r="r" b="b"/>
              <a:pathLst>
                <a:path w="17" h="48">
                  <a:moveTo>
                    <a:pt x="12" y="2"/>
                  </a:moveTo>
                  <a:cubicBezTo>
                    <a:pt x="4" y="14"/>
                    <a:pt x="0" y="29"/>
                    <a:pt x="1" y="44"/>
                  </a:cubicBezTo>
                  <a:cubicBezTo>
                    <a:pt x="1" y="48"/>
                    <a:pt x="7" y="48"/>
                    <a:pt x="7" y="44"/>
                  </a:cubicBezTo>
                  <a:cubicBezTo>
                    <a:pt x="8" y="30"/>
                    <a:pt x="9" y="16"/>
                    <a:pt x="16" y="4"/>
                  </a:cubicBezTo>
                  <a:cubicBezTo>
                    <a:pt x="17" y="2"/>
                    <a:pt x="14"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7" name="Freeform 414"/>
            <p:cNvSpPr/>
            <p:nvPr/>
          </p:nvSpPr>
          <p:spPr bwMode="auto">
            <a:xfrm>
              <a:off x="4006850" y="6597651"/>
              <a:ext cx="33338" cy="195263"/>
            </a:xfrm>
            <a:custGeom>
              <a:avLst/>
              <a:gdLst>
                <a:gd name="T0" fmla="*/ 6 w 8"/>
                <a:gd name="T1" fmla="*/ 2 h 44"/>
                <a:gd name="T2" fmla="*/ 2 w 8"/>
                <a:gd name="T3" fmla="*/ 2 h 44"/>
                <a:gd name="T4" fmla="*/ 2 w 8"/>
                <a:gd name="T5" fmla="*/ 14 h 44"/>
                <a:gd name="T6" fmla="*/ 0 w 8"/>
                <a:gd name="T7" fmla="*/ 16 h 44"/>
                <a:gd name="T8" fmla="*/ 0 w 8"/>
                <a:gd name="T9" fmla="*/ 33 h 44"/>
                <a:gd name="T10" fmla="*/ 2 w 8"/>
                <a:gd name="T11" fmla="*/ 35 h 44"/>
                <a:gd name="T12" fmla="*/ 2 w 8"/>
                <a:gd name="T13" fmla="*/ 41 h 44"/>
                <a:gd name="T14" fmla="*/ 7 w 8"/>
                <a:gd name="T15" fmla="*/ 41 h 44"/>
                <a:gd name="T16" fmla="*/ 6 w 8"/>
                <a:gd name="T17" fmla="*/ 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44">
                  <a:moveTo>
                    <a:pt x="6" y="2"/>
                  </a:moveTo>
                  <a:cubicBezTo>
                    <a:pt x="6" y="0"/>
                    <a:pt x="2" y="0"/>
                    <a:pt x="2" y="2"/>
                  </a:cubicBezTo>
                  <a:cubicBezTo>
                    <a:pt x="2" y="6"/>
                    <a:pt x="2" y="10"/>
                    <a:pt x="2" y="14"/>
                  </a:cubicBezTo>
                  <a:cubicBezTo>
                    <a:pt x="1" y="15"/>
                    <a:pt x="0" y="15"/>
                    <a:pt x="0" y="16"/>
                  </a:cubicBezTo>
                  <a:cubicBezTo>
                    <a:pt x="0" y="22"/>
                    <a:pt x="0" y="27"/>
                    <a:pt x="0" y="33"/>
                  </a:cubicBezTo>
                  <a:cubicBezTo>
                    <a:pt x="0" y="34"/>
                    <a:pt x="1" y="35"/>
                    <a:pt x="2" y="35"/>
                  </a:cubicBezTo>
                  <a:cubicBezTo>
                    <a:pt x="2" y="37"/>
                    <a:pt x="2" y="39"/>
                    <a:pt x="2" y="41"/>
                  </a:cubicBezTo>
                  <a:cubicBezTo>
                    <a:pt x="2" y="44"/>
                    <a:pt x="6" y="44"/>
                    <a:pt x="7" y="41"/>
                  </a:cubicBezTo>
                  <a:cubicBezTo>
                    <a:pt x="8" y="28"/>
                    <a:pt x="7" y="15"/>
                    <a:pt x="6" y="2"/>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8" name="Freeform 415"/>
            <p:cNvSpPr/>
            <p:nvPr/>
          </p:nvSpPr>
          <p:spPr bwMode="auto">
            <a:xfrm>
              <a:off x="4098925" y="6545263"/>
              <a:ext cx="74613" cy="211138"/>
            </a:xfrm>
            <a:custGeom>
              <a:avLst/>
              <a:gdLst>
                <a:gd name="T0" fmla="*/ 17 w 18"/>
                <a:gd name="T1" fmla="*/ 44 h 48"/>
                <a:gd name="T2" fmla="*/ 16 w 18"/>
                <a:gd name="T3" fmla="*/ 17 h 48"/>
                <a:gd name="T4" fmla="*/ 10 w 18"/>
                <a:gd name="T5" fmla="*/ 15 h 48"/>
                <a:gd name="T6" fmla="*/ 10 w 18"/>
                <a:gd name="T7" fmla="*/ 15 h 48"/>
                <a:gd name="T8" fmla="*/ 9 w 18"/>
                <a:gd name="T9" fmla="*/ 16 h 48"/>
                <a:gd name="T10" fmla="*/ 10 w 18"/>
                <a:gd name="T11" fmla="*/ 4 h 48"/>
                <a:gd name="T12" fmla="*/ 4 w 18"/>
                <a:gd name="T13" fmla="*/ 3 h 48"/>
                <a:gd name="T14" fmla="*/ 1 w 18"/>
                <a:gd name="T15" fmla="*/ 30 h 48"/>
                <a:gd name="T16" fmla="*/ 0 w 18"/>
                <a:gd name="T17" fmla="*/ 31 h 48"/>
                <a:gd name="T18" fmla="*/ 0 w 18"/>
                <a:gd name="T19" fmla="*/ 43 h 48"/>
                <a:gd name="T20" fmla="*/ 1 w 18"/>
                <a:gd name="T21" fmla="*/ 43 h 48"/>
                <a:gd name="T22" fmla="*/ 8 w 18"/>
                <a:gd name="T23" fmla="*/ 43 h 48"/>
                <a:gd name="T24" fmla="*/ 8 w 18"/>
                <a:gd name="T25" fmla="*/ 42 h 48"/>
                <a:gd name="T26" fmla="*/ 8 w 18"/>
                <a:gd name="T27" fmla="*/ 45 h 48"/>
                <a:gd name="T28" fmla="*/ 13 w 18"/>
                <a:gd name="T29" fmla="*/ 46 h 48"/>
                <a:gd name="T30" fmla="*/ 17 w 18"/>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 h="48">
                  <a:moveTo>
                    <a:pt x="17" y="44"/>
                  </a:moveTo>
                  <a:cubicBezTo>
                    <a:pt x="14" y="35"/>
                    <a:pt x="14" y="26"/>
                    <a:pt x="16" y="17"/>
                  </a:cubicBezTo>
                  <a:cubicBezTo>
                    <a:pt x="17" y="13"/>
                    <a:pt x="11" y="11"/>
                    <a:pt x="10" y="15"/>
                  </a:cubicBezTo>
                  <a:cubicBezTo>
                    <a:pt x="10" y="15"/>
                    <a:pt x="10" y="15"/>
                    <a:pt x="10" y="15"/>
                  </a:cubicBezTo>
                  <a:cubicBezTo>
                    <a:pt x="9" y="16"/>
                    <a:pt x="9" y="16"/>
                    <a:pt x="9" y="16"/>
                  </a:cubicBezTo>
                  <a:cubicBezTo>
                    <a:pt x="9" y="12"/>
                    <a:pt x="9" y="8"/>
                    <a:pt x="10" y="4"/>
                  </a:cubicBezTo>
                  <a:cubicBezTo>
                    <a:pt x="10" y="1"/>
                    <a:pt x="5" y="0"/>
                    <a:pt x="4" y="3"/>
                  </a:cubicBezTo>
                  <a:cubicBezTo>
                    <a:pt x="2" y="12"/>
                    <a:pt x="1" y="21"/>
                    <a:pt x="1" y="30"/>
                  </a:cubicBezTo>
                  <a:cubicBezTo>
                    <a:pt x="0" y="29"/>
                    <a:pt x="0" y="30"/>
                    <a:pt x="0" y="31"/>
                  </a:cubicBezTo>
                  <a:cubicBezTo>
                    <a:pt x="0" y="35"/>
                    <a:pt x="0" y="39"/>
                    <a:pt x="0" y="43"/>
                  </a:cubicBezTo>
                  <a:cubicBezTo>
                    <a:pt x="0" y="44"/>
                    <a:pt x="1" y="44"/>
                    <a:pt x="1" y="43"/>
                  </a:cubicBezTo>
                  <a:cubicBezTo>
                    <a:pt x="2" y="47"/>
                    <a:pt x="8" y="47"/>
                    <a:pt x="8" y="43"/>
                  </a:cubicBezTo>
                  <a:cubicBezTo>
                    <a:pt x="8" y="42"/>
                    <a:pt x="8" y="42"/>
                    <a:pt x="8" y="42"/>
                  </a:cubicBezTo>
                  <a:cubicBezTo>
                    <a:pt x="8" y="43"/>
                    <a:pt x="8" y="44"/>
                    <a:pt x="8" y="45"/>
                  </a:cubicBezTo>
                  <a:cubicBezTo>
                    <a:pt x="9" y="47"/>
                    <a:pt x="12" y="48"/>
                    <a:pt x="13" y="46"/>
                  </a:cubicBezTo>
                  <a:cubicBezTo>
                    <a:pt x="14" y="48"/>
                    <a:pt x="18" y="47"/>
                    <a:pt x="17" y="44"/>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9" name="Freeform 416"/>
            <p:cNvSpPr/>
            <p:nvPr/>
          </p:nvSpPr>
          <p:spPr bwMode="auto">
            <a:xfrm>
              <a:off x="4252913" y="6611938"/>
              <a:ext cx="20638" cy="144463"/>
            </a:xfrm>
            <a:custGeom>
              <a:avLst/>
              <a:gdLst>
                <a:gd name="T0" fmla="*/ 5 w 5"/>
                <a:gd name="T1" fmla="*/ 3 h 33"/>
                <a:gd name="T2" fmla="*/ 0 w 5"/>
                <a:gd name="T3" fmla="*/ 3 h 33"/>
                <a:gd name="T4" fmla="*/ 0 w 5"/>
                <a:gd name="T5" fmla="*/ 30 h 33"/>
                <a:gd name="T6" fmla="*/ 5 w 5"/>
                <a:gd name="T7" fmla="*/ 30 h 33"/>
                <a:gd name="T8" fmla="*/ 5 w 5"/>
                <a:gd name="T9" fmla="*/ 3 h 33"/>
              </a:gdLst>
              <a:ahLst/>
              <a:cxnLst>
                <a:cxn ang="0">
                  <a:pos x="T0" y="T1"/>
                </a:cxn>
                <a:cxn ang="0">
                  <a:pos x="T2" y="T3"/>
                </a:cxn>
                <a:cxn ang="0">
                  <a:pos x="T4" y="T5"/>
                </a:cxn>
                <a:cxn ang="0">
                  <a:pos x="T6" y="T7"/>
                </a:cxn>
                <a:cxn ang="0">
                  <a:pos x="T8" y="T9"/>
                </a:cxn>
              </a:cxnLst>
              <a:rect l="0" t="0" r="r" b="b"/>
              <a:pathLst>
                <a:path w="5" h="33">
                  <a:moveTo>
                    <a:pt x="5" y="3"/>
                  </a:moveTo>
                  <a:cubicBezTo>
                    <a:pt x="5" y="0"/>
                    <a:pt x="0" y="0"/>
                    <a:pt x="0" y="3"/>
                  </a:cubicBezTo>
                  <a:cubicBezTo>
                    <a:pt x="0" y="12"/>
                    <a:pt x="0" y="21"/>
                    <a:pt x="0" y="30"/>
                  </a:cubicBezTo>
                  <a:cubicBezTo>
                    <a:pt x="0" y="33"/>
                    <a:pt x="5" y="33"/>
                    <a:pt x="5" y="30"/>
                  </a:cubicBezTo>
                  <a:cubicBezTo>
                    <a:pt x="5" y="21"/>
                    <a:pt x="5" y="12"/>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0" name="Freeform 417"/>
            <p:cNvSpPr/>
            <p:nvPr/>
          </p:nvSpPr>
          <p:spPr bwMode="auto">
            <a:xfrm>
              <a:off x="4314825" y="6597651"/>
              <a:ext cx="58738" cy="177800"/>
            </a:xfrm>
            <a:custGeom>
              <a:avLst/>
              <a:gdLst>
                <a:gd name="T0" fmla="*/ 7 w 14"/>
                <a:gd name="T1" fmla="*/ 6 h 40"/>
                <a:gd name="T2" fmla="*/ 7 w 14"/>
                <a:gd name="T3" fmla="*/ 3 h 40"/>
                <a:gd name="T4" fmla="*/ 1 w 14"/>
                <a:gd name="T5" fmla="*/ 5 h 40"/>
                <a:gd name="T6" fmla="*/ 3 w 14"/>
                <a:gd name="T7" fmla="*/ 29 h 40"/>
                <a:gd name="T8" fmla="*/ 5 w 14"/>
                <a:gd name="T9" fmla="*/ 31 h 40"/>
                <a:gd name="T10" fmla="*/ 5 w 14"/>
                <a:gd name="T11" fmla="*/ 37 h 40"/>
                <a:gd name="T12" fmla="*/ 10 w 14"/>
                <a:gd name="T13" fmla="*/ 37 h 40"/>
                <a:gd name="T14" fmla="*/ 13 w 14"/>
                <a:gd name="T15" fmla="*/ 9 h 40"/>
                <a:gd name="T16" fmla="*/ 7 w 14"/>
                <a:gd name="T17" fmla="*/ 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0">
                  <a:moveTo>
                    <a:pt x="7" y="6"/>
                  </a:moveTo>
                  <a:cubicBezTo>
                    <a:pt x="7" y="5"/>
                    <a:pt x="7" y="4"/>
                    <a:pt x="7" y="3"/>
                  </a:cubicBezTo>
                  <a:cubicBezTo>
                    <a:pt x="6" y="0"/>
                    <a:pt x="0" y="1"/>
                    <a:pt x="1" y="5"/>
                  </a:cubicBezTo>
                  <a:cubicBezTo>
                    <a:pt x="2" y="13"/>
                    <a:pt x="2" y="21"/>
                    <a:pt x="3" y="29"/>
                  </a:cubicBezTo>
                  <a:cubicBezTo>
                    <a:pt x="3" y="30"/>
                    <a:pt x="4" y="31"/>
                    <a:pt x="5" y="31"/>
                  </a:cubicBezTo>
                  <a:cubicBezTo>
                    <a:pt x="5" y="33"/>
                    <a:pt x="5" y="35"/>
                    <a:pt x="5" y="37"/>
                  </a:cubicBezTo>
                  <a:cubicBezTo>
                    <a:pt x="6" y="40"/>
                    <a:pt x="10" y="40"/>
                    <a:pt x="10" y="37"/>
                  </a:cubicBezTo>
                  <a:cubicBezTo>
                    <a:pt x="12" y="28"/>
                    <a:pt x="11" y="18"/>
                    <a:pt x="13" y="9"/>
                  </a:cubicBezTo>
                  <a:cubicBezTo>
                    <a:pt x="14" y="5"/>
                    <a:pt x="9" y="3"/>
                    <a:pt x="7" y="6"/>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1" name="Freeform 418"/>
            <p:cNvSpPr/>
            <p:nvPr/>
          </p:nvSpPr>
          <p:spPr bwMode="auto">
            <a:xfrm>
              <a:off x="4386263" y="6594476"/>
              <a:ext cx="66675" cy="228600"/>
            </a:xfrm>
            <a:custGeom>
              <a:avLst/>
              <a:gdLst>
                <a:gd name="T0" fmla="*/ 7 w 16"/>
                <a:gd name="T1" fmla="*/ 4 h 52"/>
                <a:gd name="T2" fmla="*/ 6 w 16"/>
                <a:gd name="T3" fmla="*/ 11 h 52"/>
                <a:gd name="T4" fmla="*/ 3 w 16"/>
                <a:gd name="T5" fmla="*/ 13 h 52"/>
                <a:gd name="T6" fmla="*/ 1 w 16"/>
                <a:gd name="T7" fmla="*/ 23 h 52"/>
                <a:gd name="T8" fmla="*/ 4 w 16"/>
                <a:gd name="T9" fmla="*/ 25 h 52"/>
                <a:gd name="T10" fmla="*/ 4 w 16"/>
                <a:gd name="T11" fmla="*/ 49 h 52"/>
                <a:gd name="T12" fmla="*/ 10 w 16"/>
                <a:gd name="T13" fmla="*/ 49 h 52"/>
                <a:gd name="T14" fmla="*/ 15 w 16"/>
                <a:gd name="T15" fmla="*/ 5 h 52"/>
                <a:gd name="T16" fmla="*/ 7 w 16"/>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52">
                  <a:moveTo>
                    <a:pt x="7" y="4"/>
                  </a:moveTo>
                  <a:cubicBezTo>
                    <a:pt x="7" y="7"/>
                    <a:pt x="7" y="9"/>
                    <a:pt x="6" y="11"/>
                  </a:cubicBezTo>
                  <a:cubicBezTo>
                    <a:pt x="5" y="11"/>
                    <a:pt x="3" y="11"/>
                    <a:pt x="3" y="13"/>
                  </a:cubicBezTo>
                  <a:cubicBezTo>
                    <a:pt x="3" y="16"/>
                    <a:pt x="3" y="20"/>
                    <a:pt x="1" y="23"/>
                  </a:cubicBezTo>
                  <a:cubicBezTo>
                    <a:pt x="0" y="24"/>
                    <a:pt x="3" y="26"/>
                    <a:pt x="4" y="25"/>
                  </a:cubicBezTo>
                  <a:cubicBezTo>
                    <a:pt x="3" y="33"/>
                    <a:pt x="3" y="41"/>
                    <a:pt x="4" y="49"/>
                  </a:cubicBezTo>
                  <a:cubicBezTo>
                    <a:pt x="5" y="52"/>
                    <a:pt x="9" y="52"/>
                    <a:pt x="10" y="49"/>
                  </a:cubicBezTo>
                  <a:cubicBezTo>
                    <a:pt x="13" y="35"/>
                    <a:pt x="13" y="20"/>
                    <a:pt x="15" y="5"/>
                  </a:cubicBezTo>
                  <a:cubicBezTo>
                    <a:pt x="16" y="1"/>
                    <a:pt x="8" y="0"/>
                    <a:pt x="7" y="4"/>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2" name="Freeform 419"/>
            <p:cNvSpPr/>
            <p:nvPr/>
          </p:nvSpPr>
          <p:spPr bwMode="auto">
            <a:xfrm>
              <a:off x="4198938" y="6611938"/>
              <a:ext cx="49213" cy="206375"/>
            </a:xfrm>
            <a:custGeom>
              <a:avLst/>
              <a:gdLst>
                <a:gd name="T0" fmla="*/ 8 w 12"/>
                <a:gd name="T1" fmla="*/ 7 h 47"/>
                <a:gd name="T2" fmla="*/ 7 w 12"/>
                <a:gd name="T3" fmla="*/ 3 h 47"/>
                <a:gd name="T4" fmla="*/ 3 w 12"/>
                <a:gd name="T5" fmla="*/ 4 h 47"/>
                <a:gd name="T6" fmla="*/ 4 w 12"/>
                <a:gd name="T7" fmla="*/ 8 h 47"/>
                <a:gd name="T8" fmla="*/ 3 w 12"/>
                <a:gd name="T9" fmla="*/ 10 h 47"/>
                <a:gd name="T10" fmla="*/ 4 w 12"/>
                <a:gd name="T11" fmla="*/ 43 h 47"/>
                <a:gd name="T12" fmla="*/ 11 w 12"/>
                <a:gd name="T13" fmla="*/ 42 h 47"/>
                <a:gd name="T14" fmla="*/ 10 w 12"/>
                <a:gd name="T15" fmla="*/ 29 h 47"/>
                <a:gd name="T16" fmla="*/ 11 w 12"/>
                <a:gd name="T17" fmla="*/ 28 h 47"/>
                <a:gd name="T18" fmla="*/ 11 w 12"/>
                <a:gd name="T19" fmla="*/ 21 h 47"/>
                <a:gd name="T20" fmla="*/ 11 w 12"/>
                <a:gd name="T21" fmla="*/ 13 h 47"/>
                <a:gd name="T22" fmla="*/ 8 w 12"/>
                <a:gd name="T23" fmla="*/ 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7">
                  <a:moveTo>
                    <a:pt x="8" y="7"/>
                  </a:moveTo>
                  <a:cubicBezTo>
                    <a:pt x="8" y="6"/>
                    <a:pt x="7" y="4"/>
                    <a:pt x="7" y="3"/>
                  </a:cubicBezTo>
                  <a:cubicBezTo>
                    <a:pt x="6" y="0"/>
                    <a:pt x="3" y="1"/>
                    <a:pt x="3" y="4"/>
                  </a:cubicBezTo>
                  <a:cubicBezTo>
                    <a:pt x="4" y="5"/>
                    <a:pt x="4" y="7"/>
                    <a:pt x="4" y="8"/>
                  </a:cubicBezTo>
                  <a:cubicBezTo>
                    <a:pt x="4" y="8"/>
                    <a:pt x="3" y="9"/>
                    <a:pt x="3" y="10"/>
                  </a:cubicBezTo>
                  <a:cubicBezTo>
                    <a:pt x="1" y="21"/>
                    <a:pt x="0" y="32"/>
                    <a:pt x="4" y="43"/>
                  </a:cubicBezTo>
                  <a:cubicBezTo>
                    <a:pt x="5" y="47"/>
                    <a:pt x="11" y="46"/>
                    <a:pt x="11" y="42"/>
                  </a:cubicBezTo>
                  <a:cubicBezTo>
                    <a:pt x="11" y="38"/>
                    <a:pt x="11" y="33"/>
                    <a:pt x="10" y="29"/>
                  </a:cubicBezTo>
                  <a:cubicBezTo>
                    <a:pt x="11" y="28"/>
                    <a:pt x="11" y="28"/>
                    <a:pt x="11" y="28"/>
                  </a:cubicBezTo>
                  <a:cubicBezTo>
                    <a:pt x="11" y="26"/>
                    <a:pt x="11" y="23"/>
                    <a:pt x="11" y="21"/>
                  </a:cubicBezTo>
                  <a:cubicBezTo>
                    <a:pt x="11" y="18"/>
                    <a:pt x="11" y="15"/>
                    <a:pt x="11" y="13"/>
                  </a:cubicBezTo>
                  <a:cubicBezTo>
                    <a:pt x="12" y="10"/>
                    <a:pt x="10" y="8"/>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3" name="Freeform 420"/>
            <p:cNvSpPr/>
            <p:nvPr/>
          </p:nvSpPr>
          <p:spPr bwMode="auto">
            <a:xfrm>
              <a:off x="3802063" y="6624638"/>
              <a:ext cx="53975" cy="119063"/>
            </a:xfrm>
            <a:custGeom>
              <a:avLst/>
              <a:gdLst>
                <a:gd name="T0" fmla="*/ 12 w 13"/>
                <a:gd name="T1" fmla="*/ 24 h 27"/>
                <a:gd name="T2" fmla="*/ 4 w 13"/>
                <a:gd name="T3" fmla="*/ 2 h 27"/>
                <a:gd name="T4" fmla="*/ 0 w 13"/>
                <a:gd name="T5" fmla="*/ 3 h 27"/>
                <a:gd name="T6" fmla="*/ 9 w 13"/>
                <a:gd name="T7" fmla="*/ 26 h 27"/>
                <a:gd name="T8" fmla="*/ 12 w 13"/>
                <a:gd name="T9" fmla="*/ 24 h 27"/>
              </a:gdLst>
              <a:ahLst/>
              <a:cxnLst>
                <a:cxn ang="0">
                  <a:pos x="T0" y="T1"/>
                </a:cxn>
                <a:cxn ang="0">
                  <a:pos x="T2" y="T3"/>
                </a:cxn>
                <a:cxn ang="0">
                  <a:pos x="T4" y="T5"/>
                </a:cxn>
                <a:cxn ang="0">
                  <a:pos x="T6" y="T7"/>
                </a:cxn>
                <a:cxn ang="0">
                  <a:pos x="T8" y="T9"/>
                </a:cxn>
              </a:cxnLst>
              <a:rect l="0" t="0" r="r" b="b"/>
              <a:pathLst>
                <a:path w="13" h="27">
                  <a:moveTo>
                    <a:pt x="12" y="24"/>
                  </a:moveTo>
                  <a:cubicBezTo>
                    <a:pt x="9" y="17"/>
                    <a:pt x="6" y="10"/>
                    <a:pt x="4" y="2"/>
                  </a:cubicBezTo>
                  <a:cubicBezTo>
                    <a:pt x="3" y="0"/>
                    <a:pt x="0" y="0"/>
                    <a:pt x="0" y="3"/>
                  </a:cubicBezTo>
                  <a:cubicBezTo>
                    <a:pt x="3" y="11"/>
                    <a:pt x="5" y="18"/>
                    <a:pt x="9" y="26"/>
                  </a:cubicBezTo>
                  <a:cubicBezTo>
                    <a:pt x="10" y="27"/>
                    <a:pt x="13" y="26"/>
                    <a:pt x="12" y="24"/>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4" name="Freeform 421"/>
            <p:cNvSpPr/>
            <p:nvPr/>
          </p:nvSpPr>
          <p:spPr bwMode="auto">
            <a:xfrm>
              <a:off x="3697288" y="6572251"/>
              <a:ext cx="76200" cy="193675"/>
            </a:xfrm>
            <a:custGeom>
              <a:avLst/>
              <a:gdLst>
                <a:gd name="T0" fmla="*/ 16 w 18"/>
                <a:gd name="T1" fmla="*/ 37 h 44"/>
                <a:gd name="T2" fmla="*/ 12 w 18"/>
                <a:gd name="T3" fmla="*/ 8 h 44"/>
                <a:gd name="T4" fmla="*/ 6 w 18"/>
                <a:gd name="T5" fmla="*/ 4 h 44"/>
                <a:gd name="T6" fmla="*/ 10 w 18"/>
                <a:gd name="T7" fmla="*/ 41 h 44"/>
                <a:gd name="T8" fmla="*/ 16 w 18"/>
                <a:gd name="T9" fmla="*/ 37 h 44"/>
              </a:gdLst>
              <a:ahLst/>
              <a:cxnLst>
                <a:cxn ang="0">
                  <a:pos x="T0" y="T1"/>
                </a:cxn>
                <a:cxn ang="0">
                  <a:pos x="T2" y="T3"/>
                </a:cxn>
                <a:cxn ang="0">
                  <a:pos x="T4" y="T5"/>
                </a:cxn>
                <a:cxn ang="0">
                  <a:pos x="T6" y="T7"/>
                </a:cxn>
                <a:cxn ang="0">
                  <a:pos x="T8" y="T9"/>
                </a:cxn>
              </a:cxnLst>
              <a:rect l="0" t="0" r="r" b="b"/>
              <a:pathLst>
                <a:path w="18" h="44">
                  <a:moveTo>
                    <a:pt x="16" y="37"/>
                  </a:moveTo>
                  <a:cubicBezTo>
                    <a:pt x="11" y="28"/>
                    <a:pt x="7" y="18"/>
                    <a:pt x="12" y="8"/>
                  </a:cubicBezTo>
                  <a:cubicBezTo>
                    <a:pt x="14" y="4"/>
                    <a:pt x="8" y="0"/>
                    <a:pt x="6" y="4"/>
                  </a:cubicBezTo>
                  <a:cubicBezTo>
                    <a:pt x="0" y="17"/>
                    <a:pt x="3" y="29"/>
                    <a:pt x="10" y="41"/>
                  </a:cubicBezTo>
                  <a:cubicBezTo>
                    <a:pt x="12" y="44"/>
                    <a:pt x="18" y="41"/>
                    <a:pt x="16" y="37"/>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5" name="Freeform 422"/>
            <p:cNvSpPr/>
            <p:nvPr/>
          </p:nvSpPr>
          <p:spPr bwMode="auto">
            <a:xfrm>
              <a:off x="3963988" y="6629401"/>
              <a:ext cx="46038" cy="146050"/>
            </a:xfrm>
            <a:custGeom>
              <a:avLst/>
              <a:gdLst>
                <a:gd name="T0" fmla="*/ 3 w 11"/>
                <a:gd name="T1" fmla="*/ 5 h 33"/>
                <a:gd name="T2" fmla="*/ 3 w 11"/>
                <a:gd name="T3" fmla="*/ 29 h 33"/>
                <a:gd name="T4" fmla="*/ 9 w 11"/>
                <a:gd name="T5" fmla="*/ 27 h 33"/>
                <a:gd name="T6" fmla="*/ 9 w 11"/>
                <a:gd name="T7" fmla="*/ 6 h 33"/>
                <a:gd name="T8" fmla="*/ 3 w 11"/>
                <a:gd name="T9" fmla="*/ 5 h 33"/>
              </a:gdLst>
              <a:ahLst/>
              <a:cxnLst>
                <a:cxn ang="0">
                  <a:pos x="T0" y="T1"/>
                </a:cxn>
                <a:cxn ang="0">
                  <a:pos x="T2" y="T3"/>
                </a:cxn>
                <a:cxn ang="0">
                  <a:pos x="T4" y="T5"/>
                </a:cxn>
                <a:cxn ang="0">
                  <a:pos x="T6" y="T7"/>
                </a:cxn>
                <a:cxn ang="0">
                  <a:pos x="T8" y="T9"/>
                </a:cxn>
              </a:cxnLst>
              <a:rect l="0" t="0" r="r" b="b"/>
              <a:pathLst>
                <a:path w="11" h="33">
                  <a:moveTo>
                    <a:pt x="3" y="5"/>
                  </a:moveTo>
                  <a:cubicBezTo>
                    <a:pt x="0" y="12"/>
                    <a:pt x="1" y="21"/>
                    <a:pt x="3" y="29"/>
                  </a:cubicBezTo>
                  <a:cubicBezTo>
                    <a:pt x="4" y="33"/>
                    <a:pt x="10" y="31"/>
                    <a:pt x="9" y="27"/>
                  </a:cubicBezTo>
                  <a:cubicBezTo>
                    <a:pt x="8" y="20"/>
                    <a:pt x="7" y="13"/>
                    <a:pt x="9" y="6"/>
                  </a:cubicBezTo>
                  <a:cubicBezTo>
                    <a:pt x="11" y="2"/>
                    <a:pt x="4" y="0"/>
                    <a:pt x="3" y="5"/>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6" name="Freeform 423"/>
            <p:cNvSpPr/>
            <p:nvPr/>
          </p:nvSpPr>
          <p:spPr bwMode="auto">
            <a:xfrm>
              <a:off x="4486275" y="6567488"/>
              <a:ext cx="61913" cy="220663"/>
            </a:xfrm>
            <a:custGeom>
              <a:avLst/>
              <a:gdLst>
                <a:gd name="T0" fmla="*/ 10 w 15"/>
                <a:gd name="T1" fmla="*/ 28 h 50"/>
                <a:gd name="T2" fmla="*/ 13 w 15"/>
                <a:gd name="T3" fmla="*/ 6 h 50"/>
                <a:gd name="T4" fmla="*/ 6 w 15"/>
                <a:gd name="T5" fmla="*/ 4 h 50"/>
                <a:gd name="T6" fmla="*/ 4 w 15"/>
                <a:gd name="T7" fmla="*/ 15 h 50"/>
                <a:gd name="T8" fmla="*/ 3 w 15"/>
                <a:gd name="T9" fmla="*/ 17 h 50"/>
                <a:gd name="T10" fmla="*/ 4 w 15"/>
                <a:gd name="T11" fmla="*/ 46 h 50"/>
                <a:gd name="T12" fmla="*/ 11 w 15"/>
                <a:gd name="T13" fmla="*/ 42 h 50"/>
                <a:gd name="T14" fmla="*/ 8 w 15"/>
                <a:gd name="T15" fmla="*/ 30 h 50"/>
                <a:gd name="T16" fmla="*/ 10 w 15"/>
                <a:gd name="T17" fmla="*/ 2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0">
                  <a:moveTo>
                    <a:pt x="10" y="28"/>
                  </a:moveTo>
                  <a:cubicBezTo>
                    <a:pt x="11" y="20"/>
                    <a:pt x="11" y="13"/>
                    <a:pt x="13" y="6"/>
                  </a:cubicBezTo>
                  <a:cubicBezTo>
                    <a:pt x="15" y="2"/>
                    <a:pt x="7" y="0"/>
                    <a:pt x="6" y="4"/>
                  </a:cubicBezTo>
                  <a:cubicBezTo>
                    <a:pt x="5" y="8"/>
                    <a:pt x="4" y="11"/>
                    <a:pt x="4" y="15"/>
                  </a:cubicBezTo>
                  <a:cubicBezTo>
                    <a:pt x="4" y="15"/>
                    <a:pt x="3" y="16"/>
                    <a:pt x="3" y="17"/>
                  </a:cubicBezTo>
                  <a:cubicBezTo>
                    <a:pt x="0" y="27"/>
                    <a:pt x="0" y="36"/>
                    <a:pt x="4" y="46"/>
                  </a:cubicBezTo>
                  <a:cubicBezTo>
                    <a:pt x="6" y="50"/>
                    <a:pt x="13" y="46"/>
                    <a:pt x="11" y="42"/>
                  </a:cubicBezTo>
                  <a:cubicBezTo>
                    <a:pt x="9" y="38"/>
                    <a:pt x="8" y="34"/>
                    <a:pt x="8" y="30"/>
                  </a:cubicBezTo>
                  <a:cubicBezTo>
                    <a:pt x="9" y="30"/>
                    <a:pt x="10" y="29"/>
                    <a:pt x="10" y="28"/>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7" name="Freeform 424"/>
            <p:cNvSpPr/>
            <p:nvPr/>
          </p:nvSpPr>
          <p:spPr bwMode="auto">
            <a:xfrm>
              <a:off x="4573588" y="6624638"/>
              <a:ext cx="33338" cy="141288"/>
            </a:xfrm>
            <a:custGeom>
              <a:avLst/>
              <a:gdLst>
                <a:gd name="T0" fmla="*/ 5 w 8"/>
                <a:gd name="T1" fmla="*/ 4 h 32"/>
                <a:gd name="T2" fmla="*/ 0 w 8"/>
                <a:gd name="T3" fmla="*/ 5 h 32"/>
                <a:gd name="T4" fmla="*/ 3 w 8"/>
                <a:gd name="T5" fmla="*/ 29 h 32"/>
                <a:gd name="T6" fmla="*/ 7 w 8"/>
                <a:gd name="T7" fmla="*/ 29 h 32"/>
                <a:gd name="T8" fmla="*/ 5 w 8"/>
                <a:gd name="T9" fmla="*/ 4 h 32"/>
              </a:gdLst>
              <a:ahLst/>
              <a:cxnLst>
                <a:cxn ang="0">
                  <a:pos x="T0" y="T1"/>
                </a:cxn>
                <a:cxn ang="0">
                  <a:pos x="T2" y="T3"/>
                </a:cxn>
                <a:cxn ang="0">
                  <a:pos x="T4" y="T5"/>
                </a:cxn>
                <a:cxn ang="0">
                  <a:pos x="T6" y="T7"/>
                </a:cxn>
                <a:cxn ang="0">
                  <a:pos x="T8" y="T9"/>
                </a:cxn>
              </a:cxnLst>
              <a:rect l="0" t="0" r="r" b="b"/>
              <a:pathLst>
                <a:path w="8" h="32">
                  <a:moveTo>
                    <a:pt x="5" y="4"/>
                  </a:moveTo>
                  <a:cubicBezTo>
                    <a:pt x="5" y="0"/>
                    <a:pt x="0" y="2"/>
                    <a:pt x="0" y="5"/>
                  </a:cubicBezTo>
                  <a:cubicBezTo>
                    <a:pt x="2" y="13"/>
                    <a:pt x="2" y="21"/>
                    <a:pt x="3" y="29"/>
                  </a:cubicBezTo>
                  <a:cubicBezTo>
                    <a:pt x="3" y="32"/>
                    <a:pt x="7" y="32"/>
                    <a:pt x="7" y="29"/>
                  </a:cubicBezTo>
                  <a:cubicBezTo>
                    <a:pt x="8" y="20"/>
                    <a:pt x="7" y="12"/>
                    <a:pt x="5" y="4"/>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8" name="Freeform 425"/>
            <p:cNvSpPr/>
            <p:nvPr/>
          </p:nvSpPr>
          <p:spPr bwMode="auto">
            <a:xfrm>
              <a:off x="4598988" y="6607176"/>
              <a:ext cx="79375" cy="233363"/>
            </a:xfrm>
            <a:custGeom>
              <a:avLst/>
              <a:gdLst>
                <a:gd name="T0" fmla="*/ 17 w 19"/>
                <a:gd name="T1" fmla="*/ 46 h 53"/>
                <a:gd name="T2" fmla="*/ 12 w 19"/>
                <a:gd name="T3" fmla="*/ 14 h 53"/>
                <a:gd name="T4" fmla="*/ 11 w 19"/>
                <a:gd name="T5" fmla="*/ 13 h 53"/>
                <a:gd name="T6" fmla="*/ 11 w 19"/>
                <a:gd name="T7" fmla="*/ 4 h 53"/>
                <a:gd name="T8" fmla="*/ 7 w 19"/>
                <a:gd name="T9" fmla="*/ 4 h 53"/>
                <a:gd name="T10" fmla="*/ 7 w 19"/>
                <a:gd name="T11" fmla="*/ 12 h 53"/>
                <a:gd name="T12" fmla="*/ 6 w 19"/>
                <a:gd name="T13" fmla="*/ 14 h 53"/>
                <a:gd name="T14" fmla="*/ 6 w 19"/>
                <a:gd name="T15" fmla="*/ 22 h 53"/>
                <a:gd name="T16" fmla="*/ 4 w 19"/>
                <a:gd name="T17" fmla="*/ 22 h 53"/>
                <a:gd name="T18" fmla="*/ 0 w 19"/>
                <a:gd name="T19" fmla="*/ 39 h 53"/>
                <a:gd name="T20" fmla="*/ 2 w 19"/>
                <a:gd name="T21" fmla="*/ 39 h 53"/>
                <a:gd name="T22" fmla="*/ 5 w 19"/>
                <a:gd name="T23" fmla="*/ 25 h 53"/>
                <a:gd name="T24" fmla="*/ 9 w 19"/>
                <a:gd name="T25" fmla="*/ 48 h 53"/>
                <a:gd name="T26" fmla="*/ 17 w 19"/>
                <a:gd name="T27" fmla="*/ 4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53">
                  <a:moveTo>
                    <a:pt x="17" y="46"/>
                  </a:moveTo>
                  <a:cubicBezTo>
                    <a:pt x="14" y="36"/>
                    <a:pt x="13" y="25"/>
                    <a:pt x="12" y="14"/>
                  </a:cubicBezTo>
                  <a:cubicBezTo>
                    <a:pt x="12" y="13"/>
                    <a:pt x="12" y="13"/>
                    <a:pt x="11" y="13"/>
                  </a:cubicBezTo>
                  <a:cubicBezTo>
                    <a:pt x="11" y="10"/>
                    <a:pt x="11" y="12"/>
                    <a:pt x="11" y="4"/>
                  </a:cubicBezTo>
                  <a:cubicBezTo>
                    <a:pt x="11" y="0"/>
                    <a:pt x="7" y="0"/>
                    <a:pt x="7" y="4"/>
                  </a:cubicBezTo>
                  <a:cubicBezTo>
                    <a:pt x="7" y="12"/>
                    <a:pt x="7" y="10"/>
                    <a:pt x="7" y="12"/>
                  </a:cubicBezTo>
                  <a:cubicBezTo>
                    <a:pt x="7" y="13"/>
                    <a:pt x="6" y="13"/>
                    <a:pt x="6" y="14"/>
                  </a:cubicBezTo>
                  <a:cubicBezTo>
                    <a:pt x="6" y="16"/>
                    <a:pt x="6" y="19"/>
                    <a:pt x="6" y="22"/>
                  </a:cubicBezTo>
                  <a:cubicBezTo>
                    <a:pt x="5" y="21"/>
                    <a:pt x="4" y="22"/>
                    <a:pt x="4" y="22"/>
                  </a:cubicBezTo>
                  <a:cubicBezTo>
                    <a:pt x="2" y="28"/>
                    <a:pt x="2" y="33"/>
                    <a:pt x="0" y="39"/>
                  </a:cubicBezTo>
                  <a:cubicBezTo>
                    <a:pt x="0" y="40"/>
                    <a:pt x="2" y="40"/>
                    <a:pt x="2" y="39"/>
                  </a:cubicBezTo>
                  <a:cubicBezTo>
                    <a:pt x="3" y="35"/>
                    <a:pt x="4" y="30"/>
                    <a:pt x="5" y="25"/>
                  </a:cubicBezTo>
                  <a:cubicBezTo>
                    <a:pt x="5" y="33"/>
                    <a:pt x="6" y="41"/>
                    <a:pt x="9" y="48"/>
                  </a:cubicBezTo>
                  <a:cubicBezTo>
                    <a:pt x="11" y="53"/>
                    <a:pt x="19" y="51"/>
                    <a:pt x="17" y="46"/>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9" name="Freeform 426"/>
            <p:cNvSpPr/>
            <p:nvPr/>
          </p:nvSpPr>
          <p:spPr bwMode="auto">
            <a:xfrm>
              <a:off x="4699000" y="6726238"/>
              <a:ext cx="28575" cy="128588"/>
            </a:xfrm>
            <a:custGeom>
              <a:avLst/>
              <a:gdLst>
                <a:gd name="T0" fmla="*/ 6 w 7"/>
                <a:gd name="T1" fmla="*/ 3 h 29"/>
                <a:gd name="T2" fmla="*/ 1 w 7"/>
                <a:gd name="T3" fmla="*/ 3 h 29"/>
                <a:gd name="T4" fmla="*/ 0 w 7"/>
                <a:gd name="T5" fmla="*/ 25 h 29"/>
                <a:gd name="T6" fmla="*/ 7 w 7"/>
                <a:gd name="T7" fmla="*/ 25 h 29"/>
                <a:gd name="T8" fmla="*/ 6 w 7"/>
                <a:gd name="T9" fmla="*/ 3 h 29"/>
              </a:gdLst>
              <a:ahLst/>
              <a:cxnLst>
                <a:cxn ang="0">
                  <a:pos x="T0" y="T1"/>
                </a:cxn>
                <a:cxn ang="0">
                  <a:pos x="T2" y="T3"/>
                </a:cxn>
                <a:cxn ang="0">
                  <a:pos x="T4" y="T5"/>
                </a:cxn>
                <a:cxn ang="0">
                  <a:pos x="T6" y="T7"/>
                </a:cxn>
                <a:cxn ang="0">
                  <a:pos x="T8" y="T9"/>
                </a:cxn>
              </a:cxnLst>
              <a:rect l="0" t="0" r="r" b="b"/>
              <a:pathLst>
                <a:path w="7" h="29">
                  <a:moveTo>
                    <a:pt x="6" y="3"/>
                  </a:moveTo>
                  <a:cubicBezTo>
                    <a:pt x="5" y="0"/>
                    <a:pt x="2" y="0"/>
                    <a:pt x="1" y="3"/>
                  </a:cubicBezTo>
                  <a:cubicBezTo>
                    <a:pt x="1" y="10"/>
                    <a:pt x="0" y="21"/>
                    <a:pt x="0" y="25"/>
                  </a:cubicBezTo>
                  <a:cubicBezTo>
                    <a:pt x="0" y="29"/>
                    <a:pt x="7" y="29"/>
                    <a:pt x="7" y="25"/>
                  </a:cubicBezTo>
                  <a:cubicBezTo>
                    <a:pt x="7" y="21"/>
                    <a:pt x="6" y="11"/>
                    <a:pt x="6" y="3"/>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0" name="Freeform 427"/>
            <p:cNvSpPr/>
            <p:nvPr/>
          </p:nvSpPr>
          <p:spPr bwMode="auto">
            <a:xfrm>
              <a:off x="4727575" y="6624638"/>
              <a:ext cx="41275" cy="176213"/>
            </a:xfrm>
            <a:custGeom>
              <a:avLst/>
              <a:gdLst>
                <a:gd name="T0" fmla="*/ 3 w 10"/>
                <a:gd name="T1" fmla="*/ 3 h 40"/>
                <a:gd name="T2" fmla="*/ 1 w 10"/>
                <a:gd name="T3" fmla="*/ 35 h 40"/>
                <a:gd name="T4" fmla="*/ 9 w 10"/>
                <a:gd name="T5" fmla="*/ 35 h 40"/>
                <a:gd name="T6" fmla="*/ 10 w 10"/>
                <a:gd name="T7" fmla="*/ 4 h 40"/>
                <a:gd name="T8" fmla="*/ 3 w 10"/>
                <a:gd name="T9" fmla="*/ 3 h 40"/>
              </a:gdLst>
              <a:ahLst/>
              <a:cxnLst>
                <a:cxn ang="0">
                  <a:pos x="T0" y="T1"/>
                </a:cxn>
                <a:cxn ang="0">
                  <a:pos x="T2" y="T3"/>
                </a:cxn>
                <a:cxn ang="0">
                  <a:pos x="T4" y="T5"/>
                </a:cxn>
                <a:cxn ang="0">
                  <a:pos x="T6" y="T7"/>
                </a:cxn>
                <a:cxn ang="0">
                  <a:pos x="T8" y="T9"/>
                </a:cxn>
              </a:cxnLst>
              <a:rect l="0" t="0" r="r" b="b"/>
              <a:pathLst>
                <a:path w="10" h="40">
                  <a:moveTo>
                    <a:pt x="3" y="3"/>
                  </a:moveTo>
                  <a:cubicBezTo>
                    <a:pt x="1" y="14"/>
                    <a:pt x="0" y="24"/>
                    <a:pt x="1" y="35"/>
                  </a:cubicBezTo>
                  <a:cubicBezTo>
                    <a:pt x="1" y="40"/>
                    <a:pt x="9" y="40"/>
                    <a:pt x="9" y="35"/>
                  </a:cubicBezTo>
                  <a:cubicBezTo>
                    <a:pt x="9" y="25"/>
                    <a:pt x="9" y="15"/>
                    <a:pt x="10" y="4"/>
                  </a:cubicBezTo>
                  <a:cubicBezTo>
                    <a:pt x="10" y="1"/>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1" name="Freeform 428"/>
            <p:cNvSpPr/>
            <p:nvPr/>
          </p:nvSpPr>
          <p:spPr bwMode="auto">
            <a:xfrm>
              <a:off x="4768850" y="6611938"/>
              <a:ext cx="71438" cy="250825"/>
            </a:xfrm>
            <a:custGeom>
              <a:avLst/>
              <a:gdLst>
                <a:gd name="T0" fmla="*/ 7 w 17"/>
                <a:gd name="T1" fmla="*/ 5 h 57"/>
                <a:gd name="T2" fmla="*/ 4 w 17"/>
                <a:gd name="T3" fmla="*/ 12 h 57"/>
                <a:gd name="T4" fmla="*/ 4 w 17"/>
                <a:gd name="T5" fmla="*/ 11 h 57"/>
                <a:gd name="T6" fmla="*/ 1 w 17"/>
                <a:gd name="T7" fmla="*/ 11 h 57"/>
                <a:gd name="T8" fmla="*/ 2 w 17"/>
                <a:gd name="T9" fmla="*/ 19 h 57"/>
                <a:gd name="T10" fmla="*/ 6 w 17"/>
                <a:gd name="T11" fmla="*/ 54 h 57"/>
                <a:gd name="T12" fmla="*/ 12 w 17"/>
                <a:gd name="T13" fmla="*/ 52 h 57"/>
                <a:gd name="T14" fmla="*/ 15 w 17"/>
                <a:gd name="T15" fmla="*/ 10 h 57"/>
                <a:gd name="T16" fmla="*/ 7 w 17"/>
                <a:gd name="T17" fmla="*/ 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7">
                  <a:moveTo>
                    <a:pt x="7" y="5"/>
                  </a:moveTo>
                  <a:cubicBezTo>
                    <a:pt x="6" y="7"/>
                    <a:pt x="5" y="10"/>
                    <a:pt x="4" y="12"/>
                  </a:cubicBezTo>
                  <a:cubicBezTo>
                    <a:pt x="4" y="11"/>
                    <a:pt x="4" y="11"/>
                    <a:pt x="4" y="11"/>
                  </a:cubicBezTo>
                  <a:cubicBezTo>
                    <a:pt x="4" y="9"/>
                    <a:pt x="1" y="10"/>
                    <a:pt x="1" y="11"/>
                  </a:cubicBezTo>
                  <a:cubicBezTo>
                    <a:pt x="2" y="14"/>
                    <a:pt x="2" y="17"/>
                    <a:pt x="2" y="19"/>
                  </a:cubicBezTo>
                  <a:cubicBezTo>
                    <a:pt x="0" y="31"/>
                    <a:pt x="1" y="43"/>
                    <a:pt x="6" y="54"/>
                  </a:cubicBezTo>
                  <a:cubicBezTo>
                    <a:pt x="8" y="57"/>
                    <a:pt x="12" y="55"/>
                    <a:pt x="12" y="52"/>
                  </a:cubicBezTo>
                  <a:cubicBezTo>
                    <a:pt x="11" y="38"/>
                    <a:pt x="9" y="23"/>
                    <a:pt x="15" y="10"/>
                  </a:cubicBezTo>
                  <a:cubicBezTo>
                    <a:pt x="17" y="4"/>
                    <a:pt x="10"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2" name="Freeform 429"/>
            <p:cNvSpPr/>
            <p:nvPr/>
          </p:nvSpPr>
          <p:spPr bwMode="auto">
            <a:xfrm>
              <a:off x="4686300" y="6575426"/>
              <a:ext cx="33338" cy="160338"/>
            </a:xfrm>
            <a:custGeom>
              <a:avLst/>
              <a:gdLst>
                <a:gd name="T0" fmla="*/ 0 w 8"/>
                <a:gd name="T1" fmla="*/ 5 h 36"/>
                <a:gd name="T2" fmla="*/ 1 w 8"/>
                <a:gd name="T3" fmla="*/ 32 h 36"/>
                <a:gd name="T4" fmla="*/ 8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1" y="32"/>
                  </a:cubicBezTo>
                  <a:cubicBezTo>
                    <a:pt x="1" y="36"/>
                    <a:pt x="8" y="36"/>
                    <a:pt x="8" y="32"/>
                  </a:cubicBezTo>
                  <a:cubicBezTo>
                    <a:pt x="8"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3" name="Freeform 430"/>
            <p:cNvSpPr/>
            <p:nvPr/>
          </p:nvSpPr>
          <p:spPr bwMode="auto">
            <a:xfrm>
              <a:off x="4827588" y="6611938"/>
              <a:ext cx="66675" cy="176213"/>
            </a:xfrm>
            <a:custGeom>
              <a:avLst/>
              <a:gdLst>
                <a:gd name="T0" fmla="*/ 5 w 16"/>
                <a:gd name="T1" fmla="*/ 5 h 40"/>
                <a:gd name="T2" fmla="*/ 4 w 16"/>
                <a:gd name="T3" fmla="*/ 37 h 40"/>
                <a:gd name="T4" fmla="*/ 10 w 16"/>
                <a:gd name="T5" fmla="*/ 36 h 40"/>
                <a:gd name="T6" fmla="*/ 13 w 16"/>
                <a:gd name="T7" fmla="*/ 10 h 40"/>
                <a:gd name="T8" fmla="*/ 5 w 16"/>
                <a:gd name="T9" fmla="*/ 5 h 40"/>
              </a:gdLst>
              <a:ahLst/>
              <a:cxnLst>
                <a:cxn ang="0">
                  <a:pos x="T0" y="T1"/>
                </a:cxn>
                <a:cxn ang="0">
                  <a:pos x="T2" y="T3"/>
                </a:cxn>
                <a:cxn ang="0">
                  <a:pos x="T4" y="T5"/>
                </a:cxn>
                <a:cxn ang="0">
                  <a:pos x="T6" y="T7"/>
                </a:cxn>
                <a:cxn ang="0">
                  <a:pos x="T8" y="T9"/>
                </a:cxn>
              </a:cxnLst>
              <a:rect l="0" t="0" r="r" b="b"/>
              <a:pathLst>
                <a:path w="16" h="40">
                  <a:moveTo>
                    <a:pt x="5" y="5"/>
                  </a:moveTo>
                  <a:cubicBezTo>
                    <a:pt x="1" y="15"/>
                    <a:pt x="0" y="26"/>
                    <a:pt x="4" y="37"/>
                  </a:cubicBezTo>
                  <a:cubicBezTo>
                    <a:pt x="5" y="40"/>
                    <a:pt x="10" y="40"/>
                    <a:pt x="10" y="36"/>
                  </a:cubicBezTo>
                  <a:cubicBezTo>
                    <a:pt x="10" y="27"/>
                    <a:pt x="9" y="18"/>
                    <a:pt x="13" y="10"/>
                  </a:cubicBezTo>
                  <a:cubicBezTo>
                    <a:pt x="16" y="4"/>
                    <a:pt x="8" y="0"/>
                    <a:pt x="5" y="5"/>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4" name="Freeform 431"/>
            <p:cNvSpPr/>
            <p:nvPr/>
          </p:nvSpPr>
          <p:spPr bwMode="auto">
            <a:xfrm>
              <a:off x="4927600" y="6686551"/>
              <a:ext cx="33338" cy="136525"/>
            </a:xfrm>
            <a:custGeom>
              <a:avLst/>
              <a:gdLst>
                <a:gd name="T0" fmla="*/ 0 w 8"/>
                <a:gd name="T1" fmla="*/ 5 h 31"/>
                <a:gd name="T2" fmla="*/ 1 w 8"/>
                <a:gd name="T3" fmla="*/ 27 h 31"/>
                <a:gd name="T4" fmla="*/ 6 w 8"/>
                <a:gd name="T5" fmla="*/ 27 h 31"/>
                <a:gd name="T6" fmla="*/ 7 w 8"/>
                <a:gd name="T7" fmla="*/ 5 h 31"/>
                <a:gd name="T8" fmla="*/ 0 w 8"/>
                <a:gd name="T9" fmla="*/ 5 h 31"/>
              </a:gdLst>
              <a:ahLst/>
              <a:cxnLst>
                <a:cxn ang="0">
                  <a:pos x="T0" y="T1"/>
                </a:cxn>
                <a:cxn ang="0">
                  <a:pos x="T2" y="T3"/>
                </a:cxn>
                <a:cxn ang="0">
                  <a:pos x="T4" y="T5"/>
                </a:cxn>
                <a:cxn ang="0">
                  <a:pos x="T6" y="T7"/>
                </a:cxn>
                <a:cxn ang="0">
                  <a:pos x="T8" y="T9"/>
                </a:cxn>
              </a:cxnLst>
              <a:rect l="0" t="0" r="r" b="b"/>
              <a:pathLst>
                <a:path w="8" h="31">
                  <a:moveTo>
                    <a:pt x="0" y="5"/>
                  </a:moveTo>
                  <a:cubicBezTo>
                    <a:pt x="0" y="12"/>
                    <a:pt x="0" y="20"/>
                    <a:pt x="1" y="27"/>
                  </a:cubicBezTo>
                  <a:cubicBezTo>
                    <a:pt x="1" y="31"/>
                    <a:pt x="6" y="31"/>
                    <a:pt x="6" y="27"/>
                  </a:cubicBezTo>
                  <a:cubicBezTo>
                    <a:pt x="7" y="20"/>
                    <a:pt x="7" y="12"/>
                    <a:pt x="7"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5" name="Freeform 432"/>
            <p:cNvSpPr/>
            <p:nvPr/>
          </p:nvSpPr>
          <p:spPr bwMode="auto">
            <a:xfrm>
              <a:off x="5068888" y="6562726"/>
              <a:ext cx="55563" cy="234950"/>
            </a:xfrm>
            <a:custGeom>
              <a:avLst/>
              <a:gdLst>
                <a:gd name="T0" fmla="*/ 10 w 13"/>
                <a:gd name="T1" fmla="*/ 1 h 53"/>
                <a:gd name="T2" fmla="*/ 4 w 13"/>
                <a:gd name="T3" fmla="*/ 21 h 53"/>
                <a:gd name="T4" fmla="*/ 0 w 13"/>
                <a:gd name="T5" fmla="*/ 24 h 53"/>
                <a:gd name="T6" fmla="*/ 3 w 13"/>
                <a:gd name="T7" fmla="*/ 44 h 53"/>
                <a:gd name="T8" fmla="*/ 4 w 13"/>
                <a:gd name="T9" fmla="*/ 45 h 53"/>
                <a:gd name="T10" fmla="*/ 5 w 13"/>
                <a:gd name="T11" fmla="*/ 46 h 53"/>
                <a:gd name="T12" fmla="*/ 7 w 13"/>
                <a:gd name="T13" fmla="*/ 50 h 53"/>
                <a:gd name="T14" fmla="*/ 12 w 13"/>
                <a:gd name="T15" fmla="*/ 48 h 53"/>
                <a:gd name="T16" fmla="*/ 8 w 13"/>
                <a:gd name="T17" fmla="*/ 33 h 53"/>
                <a:gd name="T18" fmla="*/ 13 w 13"/>
                <a:gd name="T19" fmla="*/ 2 h 53"/>
                <a:gd name="T20" fmla="*/ 10 w 13"/>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 h="53">
                  <a:moveTo>
                    <a:pt x="10" y="1"/>
                  </a:moveTo>
                  <a:cubicBezTo>
                    <a:pt x="7" y="8"/>
                    <a:pt x="5" y="14"/>
                    <a:pt x="4" y="21"/>
                  </a:cubicBezTo>
                  <a:cubicBezTo>
                    <a:pt x="2" y="21"/>
                    <a:pt x="0" y="22"/>
                    <a:pt x="0" y="24"/>
                  </a:cubicBezTo>
                  <a:cubicBezTo>
                    <a:pt x="0" y="31"/>
                    <a:pt x="1" y="38"/>
                    <a:pt x="3" y="44"/>
                  </a:cubicBezTo>
                  <a:cubicBezTo>
                    <a:pt x="4" y="45"/>
                    <a:pt x="4" y="45"/>
                    <a:pt x="4" y="45"/>
                  </a:cubicBezTo>
                  <a:cubicBezTo>
                    <a:pt x="4" y="46"/>
                    <a:pt x="4" y="46"/>
                    <a:pt x="5" y="46"/>
                  </a:cubicBezTo>
                  <a:cubicBezTo>
                    <a:pt x="5" y="48"/>
                    <a:pt x="6" y="49"/>
                    <a:pt x="7" y="50"/>
                  </a:cubicBezTo>
                  <a:cubicBezTo>
                    <a:pt x="9" y="53"/>
                    <a:pt x="13" y="51"/>
                    <a:pt x="12" y="48"/>
                  </a:cubicBezTo>
                  <a:cubicBezTo>
                    <a:pt x="10" y="43"/>
                    <a:pt x="9" y="38"/>
                    <a:pt x="8" y="33"/>
                  </a:cubicBezTo>
                  <a:cubicBezTo>
                    <a:pt x="8" y="22"/>
                    <a:pt x="9" y="12"/>
                    <a:pt x="13" y="2"/>
                  </a:cubicBezTo>
                  <a:cubicBezTo>
                    <a:pt x="13" y="1"/>
                    <a:pt x="11" y="0"/>
                    <a:pt x="10" y="1"/>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6" name="Freeform 433"/>
            <p:cNvSpPr/>
            <p:nvPr/>
          </p:nvSpPr>
          <p:spPr bwMode="auto">
            <a:xfrm>
              <a:off x="5135563" y="6557963"/>
              <a:ext cx="71438" cy="212725"/>
            </a:xfrm>
            <a:custGeom>
              <a:avLst/>
              <a:gdLst>
                <a:gd name="T0" fmla="*/ 12 w 17"/>
                <a:gd name="T1" fmla="*/ 2 h 48"/>
                <a:gd name="T2" fmla="*/ 1 w 17"/>
                <a:gd name="T3" fmla="*/ 44 h 48"/>
                <a:gd name="T4" fmla="*/ 6 w 17"/>
                <a:gd name="T5" fmla="*/ 44 h 48"/>
                <a:gd name="T6" fmla="*/ 15 w 17"/>
                <a:gd name="T7" fmla="*/ 4 h 48"/>
                <a:gd name="T8" fmla="*/ 12 w 17"/>
                <a:gd name="T9" fmla="*/ 2 h 48"/>
              </a:gdLst>
              <a:ahLst/>
              <a:cxnLst>
                <a:cxn ang="0">
                  <a:pos x="T0" y="T1"/>
                </a:cxn>
                <a:cxn ang="0">
                  <a:pos x="T2" y="T3"/>
                </a:cxn>
                <a:cxn ang="0">
                  <a:pos x="T4" y="T5"/>
                </a:cxn>
                <a:cxn ang="0">
                  <a:pos x="T6" y="T7"/>
                </a:cxn>
                <a:cxn ang="0">
                  <a:pos x="T8" y="T9"/>
                </a:cxn>
              </a:cxnLst>
              <a:rect l="0" t="0" r="r" b="b"/>
              <a:pathLst>
                <a:path w="17" h="48">
                  <a:moveTo>
                    <a:pt x="12" y="2"/>
                  </a:moveTo>
                  <a:cubicBezTo>
                    <a:pt x="4" y="14"/>
                    <a:pt x="0" y="29"/>
                    <a:pt x="1" y="44"/>
                  </a:cubicBezTo>
                  <a:cubicBezTo>
                    <a:pt x="1" y="48"/>
                    <a:pt x="6" y="48"/>
                    <a:pt x="6" y="44"/>
                  </a:cubicBezTo>
                  <a:cubicBezTo>
                    <a:pt x="7" y="30"/>
                    <a:pt x="8" y="16"/>
                    <a:pt x="15" y="4"/>
                  </a:cubicBezTo>
                  <a:cubicBezTo>
                    <a:pt x="17" y="2"/>
                    <a:pt x="13"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7" name="Freeform 434"/>
            <p:cNvSpPr/>
            <p:nvPr/>
          </p:nvSpPr>
          <p:spPr bwMode="auto">
            <a:xfrm>
              <a:off x="5219700" y="6597651"/>
              <a:ext cx="28575" cy="195263"/>
            </a:xfrm>
            <a:custGeom>
              <a:avLst/>
              <a:gdLst>
                <a:gd name="T0" fmla="*/ 6 w 7"/>
                <a:gd name="T1" fmla="*/ 2 h 44"/>
                <a:gd name="T2" fmla="*/ 2 w 7"/>
                <a:gd name="T3" fmla="*/ 2 h 44"/>
                <a:gd name="T4" fmla="*/ 1 w 7"/>
                <a:gd name="T5" fmla="*/ 14 h 44"/>
                <a:gd name="T6" fmla="*/ 0 w 7"/>
                <a:gd name="T7" fmla="*/ 16 h 44"/>
                <a:gd name="T8" fmla="*/ 0 w 7"/>
                <a:gd name="T9" fmla="*/ 33 h 44"/>
                <a:gd name="T10" fmla="*/ 1 w 7"/>
                <a:gd name="T11" fmla="*/ 35 h 44"/>
                <a:gd name="T12" fmla="*/ 2 w 7"/>
                <a:gd name="T13" fmla="*/ 41 h 44"/>
                <a:gd name="T14" fmla="*/ 6 w 7"/>
                <a:gd name="T15" fmla="*/ 41 h 44"/>
                <a:gd name="T16" fmla="*/ 6 w 7"/>
                <a:gd name="T17" fmla="*/ 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44">
                  <a:moveTo>
                    <a:pt x="6" y="2"/>
                  </a:moveTo>
                  <a:cubicBezTo>
                    <a:pt x="6" y="0"/>
                    <a:pt x="2" y="0"/>
                    <a:pt x="2" y="2"/>
                  </a:cubicBezTo>
                  <a:cubicBezTo>
                    <a:pt x="2" y="6"/>
                    <a:pt x="2" y="10"/>
                    <a:pt x="1" y="14"/>
                  </a:cubicBezTo>
                  <a:cubicBezTo>
                    <a:pt x="0" y="15"/>
                    <a:pt x="0" y="15"/>
                    <a:pt x="0" y="16"/>
                  </a:cubicBezTo>
                  <a:cubicBezTo>
                    <a:pt x="0" y="22"/>
                    <a:pt x="0" y="27"/>
                    <a:pt x="0" y="33"/>
                  </a:cubicBezTo>
                  <a:cubicBezTo>
                    <a:pt x="0" y="34"/>
                    <a:pt x="0" y="35"/>
                    <a:pt x="1" y="35"/>
                  </a:cubicBezTo>
                  <a:cubicBezTo>
                    <a:pt x="1" y="37"/>
                    <a:pt x="1" y="39"/>
                    <a:pt x="2" y="41"/>
                  </a:cubicBezTo>
                  <a:cubicBezTo>
                    <a:pt x="2" y="44"/>
                    <a:pt x="6" y="44"/>
                    <a:pt x="6" y="41"/>
                  </a:cubicBezTo>
                  <a:cubicBezTo>
                    <a:pt x="7" y="28"/>
                    <a:pt x="6" y="15"/>
                    <a:pt x="6" y="2"/>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8" name="Freeform 435"/>
            <p:cNvSpPr/>
            <p:nvPr/>
          </p:nvSpPr>
          <p:spPr bwMode="auto">
            <a:xfrm>
              <a:off x="5307013" y="6545263"/>
              <a:ext cx="79375" cy="211138"/>
            </a:xfrm>
            <a:custGeom>
              <a:avLst/>
              <a:gdLst>
                <a:gd name="T0" fmla="*/ 18 w 19"/>
                <a:gd name="T1" fmla="*/ 44 h 48"/>
                <a:gd name="T2" fmla="*/ 17 w 19"/>
                <a:gd name="T3" fmla="*/ 17 h 48"/>
                <a:gd name="T4" fmla="*/ 10 w 19"/>
                <a:gd name="T5" fmla="*/ 15 h 48"/>
                <a:gd name="T6" fmla="*/ 10 w 19"/>
                <a:gd name="T7" fmla="*/ 15 h 48"/>
                <a:gd name="T8" fmla="*/ 9 w 19"/>
                <a:gd name="T9" fmla="*/ 16 h 48"/>
                <a:gd name="T10" fmla="*/ 10 w 19"/>
                <a:gd name="T11" fmla="*/ 4 h 48"/>
                <a:gd name="T12" fmla="*/ 5 w 19"/>
                <a:gd name="T13" fmla="*/ 3 h 48"/>
                <a:gd name="T14" fmla="*/ 2 w 19"/>
                <a:gd name="T15" fmla="*/ 30 h 48"/>
                <a:gd name="T16" fmla="*/ 0 w 19"/>
                <a:gd name="T17" fmla="*/ 31 h 48"/>
                <a:gd name="T18" fmla="*/ 0 w 19"/>
                <a:gd name="T19" fmla="*/ 43 h 48"/>
                <a:gd name="T20" fmla="*/ 2 w 19"/>
                <a:gd name="T21" fmla="*/ 43 h 48"/>
                <a:gd name="T22" fmla="*/ 9 w 19"/>
                <a:gd name="T23" fmla="*/ 43 h 48"/>
                <a:gd name="T24" fmla="*/ 9 w 19"/>
                <a:gd name="T25" fmla="*/ 42 h 48"/>
                <a:gd name="T26" fmla="*/ 9 w 19"/>
                <a:gd name="T27" fmla="*/ 45 h 48"/>
                <a:gd name="T28" fmla="*/ 13 w 19"/>
                <a:gd name="T29" fmla="*/ 46 h 48"/>
                <a:gd name="T30" fmla="*/ 18 w 19"/>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 h="48">
                  <a:moveTo>
                    <a:pt x="18" y="44"/>
                  </a:moveTo>
                  <a:cubicBezTo>
                    <a:pt x="15" y="35"/>
                    <a:pt x="15" y="26"/>
                    <a:pt x="17" y="17"/>
                  </a:cubicBezTo>
                  <a:cubicBezTo>
                    <a:pt x="17" y="13"/>
                    <a:pt x="11" y="11"/>
                    <a:pt x="10" y="15"/>
                  </a:cubicBezTo>
                  <a:cubicBezTo>
                    <a:pt x="10" y="15"/>
                    <a:pt x="10" y="15"/>
                    <a:pt x="10" y="15"/>
                  </a:cubicBezTo>
                  <a:cubicBezTo>
                    <a:pt x="9" y="16"/>
                    <a:pt x="9" y="16"/>
                    <a:pt x="9" y="16"/>
                  </a:cubicBezTo>
                  <a:cubicBezTo>
                    <a:pt x="10" y="12"/>
                    <a:pt x="10" y="8"/>
                    <a:pt x="10" y="4"/>
                  </a:cubicBezTo>
                  <a:cubicBezTo>
                    <a:pt x="11" y="1"/>
                    <a:pt x="5" y="0"/>
                    <a:pt x="5" y="3"/>
                  </a:cubicBezTo>
                  <a:cubicBezTo>
                    <a:pt x="3" y="12"/>
                    <a:pt x="2" y="21"/>
                    <a:pt x="2" y="30"/>
                  </a:cubicBezTo>
                  <a:cubicBezTo>
                    <a:pt x="1" y="29"/>
                    <a:pt x="0" y="30"/>
                    <a:pt x="0" y="31"/>
                  </a:cubicBezTo>
                  <a:cubicBezTo>
                    <a:pt x="0" y="35"/>
                    <a:pt x="0" y="39"/>
                    <a:pt x="0" y="43"/>
                  </a:cubicBezTo>
                  <a:cubicBezTo>
                    <a:pt x="0" y="44"/>
                    <a:pt x="2" y="44"/>
                    <a:pt x="2" y="43"/>
                  </a:cubicBezTo>
                  <a:cubicBezTo>
                    <a:pt x="3" y="47"/>
                    <a:pt x="9" y="47"/>
                    <a:pt x="9" y="43"/>
                  </a:cubicBezTo>
                  <a:cubicBezTo>
                    <a:pt x="9" y="42"/>
                    <a:pt x="9" y="42"/>
                    <a:pt x="9" y="42"/>
                  </a:cubicBezTo>
                  <a:cubicBezTo>
                    <a:pt x="9" y="43"/>
                    <a:pt x="9" y="44"/>
                    <a:pt x="9" y="45"/>
                  </a:cubicBezTo>
                  <a:cubicBezTo>
                    <a:pt x="9" y="47"/>
                    <a:pt x="12" y="48"/>
                    <a:pt x="13" y="46"/>
                  </a:cubicBezTo>
                  <a:cubicBezTo>
                    <a:pt x="15" y="48"/>
                    <a:pt x="19" y="47"/>
                    <a:pt x="18" y="44"/>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9" name="Freeform 436"/>
            <p:cNvSpPr/>
            <p:nvPr/>
          </p:nvSpPr>
          <p:spPr bwMode="auto">
            <a:xfrm>
              <a:off x="5461000" y="6611938"/>
              <a:ext cx="25400" cy="144463"/>
            </a:xfrm>
            <a:custGeom>
              <a:avLst/>
              <a:gdLst>
                <a:gd name="T0" fmla="*/ 5 w 6"/>
                <a:gd name="T1" fmla="*/ 3 h 33"/>
                <a:gd name="T2" fmla="*/ 1 w 6"/>
                <a:gd name="T3" fmla="*/ 3 h 33"/>
                <a:gd name="T4" fmla="*/ 1 w 6"/>
                <a:gd name="T5" fmla="*/ 30 h 33"/>
                <a:gd name="T6" fmla="*/ 5 w 6"/>
                <a:gd name="T7" fmla="*/ 30 h 33"/>
                <a:gd name="T8" fmla="*/ 5 w 6"/>
                <a:gd name="T9" fmla="*/ 3 h 33"/>
              </a:gdLst>
              <a:ahLst/>
              <a:cxnLst>
                <a:cxn ang="0">
                  <a:pos x="T0" y="T1"/>
                </a:cxn>
                <a:cxn ang="0">
                  <a:pos x="T2" y="T3"/>
                </a:cxn>
                <a:cxn ang="0">
                  <a:pos x="T4" y="T5"/>
                </a:cxn>
                <a:cxn ang="0">
                  <a:pos x="T6" y="T7"/>
                </a:cxn>
                <a:cxn ang="0">
                  <a:pos x="T8" y="T9"/>
                </a:cxn>
              </a:cxnLst>
              <a:rect l="0" t="0" r="r" b="b"/>
              <a:pathLst>
                <a:path w="6" h="33">
                  <a:moveTo>
                    <a:pt x="5" y="3"/>
                  </a:moveTo>
                  <a:cubicBezTo>
                    <a:pt x="5" y="0"/>
                    <a:pt x="1" y="0"/>
                    <a:pt x="1" y="3"/>
                  </a:cubicBezTo>
                  <a:cubicBezTo>
                    <a:pt x="0" y="12"/>
                    <a:pt x="0" y="21"/>
                    <a:pt x="1" y="30"/>
                  </a:cubicBezTo>
                  <a:cubicBezTo>
                    <a:pt x="1" y="33"/>
                    <a:pt x="5" y="33"/>
                    <a:pt x="5" y="30"/>
                  </a:cubicBezTo>
                  <a:cubicBezTo>
                    <a:pt x="6" y="21"/>
                    <a:pt x="6" y="12"/>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40" name="Freeform 437"/>
            <p:cNvSpPr/>
            <p:nvPr/>
          </p:nvSpPr>
          <p:spPr bwMode="auto">
            <a:xfrm>
              <a:off x="5524500" y="6597651"/>
              <a:ext cx="61913" cy="177800"/>
            </a:xfrm>
            <a:custGeom>
              <a:avLst/>
              <a:gdLst>
                <a:gd name="T0" fmla="*/ 8 w 15"/>
                <a:gd name="T1" fmla="*/ 6 h 40"/>
                <a:gd name="T2" fmla="*/ 7 w 15"/>
                <a:gd name="T3" fmla="*/ 3 h 40"/>
                <a:gd name="T4" fmla="*/ 1 w 15"/>
                <a:gd name="T5" fmla="*/ 5 h 40"/>
                <a:gd name="T6" fmla="*/ 3 w 15"/>
                <a:gd name="T7" fmla="*/ 29 h 40"/>
                <a:gd name="T8" fmla="*/ 5 w 15"/>
                <a:gd name="T9" fmla="*/ 31 h 40"/>
                <a:gd name="T10" fmla="*/ 6 w 15"/>
                <a:gd name="T11" fmla="*/ 37 h 40"/>
                <a:gd name="T12" fmla="*/ 11 w 15"/>
                <a:gd name="T13" fmla="*/ 37 h 40"/>
                <a:gd name="T14" fmla="*/ 14 w 15"/>
                <a:gd name="T15" fmla="*/ 9 h 40"/>
                <a:gd name="T16" fmla="*/ 8 w 15"/>
                <a:gd name="T17" fmla="*/ 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40">
                  <a:moveTo>
                    <a:pt x="8" y="6"/>
                  </a:moveTo>
                  <a:cubicBezTo>
                    <a:pt x="8" y="5"/>
                    <a:pt x="8" y="4"/>
                    <a:pt x="7" y="3"/>
                  </a:cubicBezTo>
                  <a:cubicBezTo>
                    <a:pt x="6" y="0"/>
                    <a:pt x="0" y="1"/>
                    <a:pt x="1" y="5"/>
                  </a:cubicBezTo>
                  <a:cubicBezTo>
                    <a:pt x="3" y="13"/>
                    <a:pt x="3" y="21"/>
                    <a:pt x="3" y="29"/>
                  </a:cubicBezTo>
                  <a:cubicBezTo>
                    <a:pt x="3" y="30"/>
                    <a:pt x="4" y="31"/>
                    <a:pt x="5" y="31"/>
                  </a:cubicBezTo>
                  <a:cubicBezTo>
                    <a:pt x="5" y="33"/>
                    <a:pt x="6" y="35"/>
                    <a:pt x="6" y="37"/>
                  </a:cubicBezTo>
                  <a:cubicBezTo>
                    <a:pt x="6" y="40"/>
                    <a:pt x="11" y="40"/>
                    <a:pt x="11" y="37"/>
                  </a:cubicBezTo>
                  <a:cubicBezTo>
                    <a:pt x="12" y="28"/>
                    <a:pt x="12" y="18"/>
                    <a:pt x="14" y="9"/>
                  </a:cubicBezTo>
                  <a:cubicBezTo>
                    <a:pt x="15" y="5"/>
                    <a:pt x="10" y="3"/>
                    <a:pt x="8" y="6"/>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41" name="Freeform 438"/>
            <p:cNvSpPr/>
            <p:nvPr/>
          </p:nvSpPr>
          <p:spPr bwMode="auto">
            <a:xfrm>
              <a:off x="5599113" y="6594476"/>
              <a:ext cx="61913" cy="228600"/>
            </a:xfrm>
            <a:custGeom>
              <a:avLst/>
              <a:gdLst>
                <a:gd name="T0" fmla="*/ 7 w 15"/>
                <a:gd name="T1" fmla="*/ 4 h 52"/>
                <a:gd name="T2" fmla="*/ 6 w 15"/>
                <a:gd name="T3" fmla="*/ 11 h 52"/>
                <a:gd name="T4" fmla="*/ 2 w 15"/>
                <a:gd name="T5" fmla="*/ 13 h 52"/>
                <a:gd name="T6" fmla="*/ 1 w 15"/>
                <a:gd name="T7" fmla="*/ 23 h 52"/>
                <a:gd name="T8" fmla="*/ 4 w 15"/>
                <a:gd name="T9" fmla="*/ 25 h 52"/>
                <a:gd name="T10" fmla="*/ 4 w 15"/>
                <a:gd name="T11" fmla="*/ 49 h 52"/>
                <a:gd name="T12" fmla="*/ 10 w 15"/>
                <a:gd name="T13" fmla="*/ 49 h 52"/>
                <a:gd name="T14" fmla="*/ 15 w 15"/>
                <a:gd name="T15" fmla="*/ 5 h 52"/>
                <a:gd name="T16" fmla="*/ 7 w 15"/>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2">
                  <a:moveTo>
                    <a:pt x="7" y="4"/>
                  </a:moveTo>
                  <a:cubicBezTo>
                    <a:pt x="7" y="7"/>
                    <a:pt x="6" y="9"/>
                    <a:pt x="6" y="11"/>
                  </a:cubicBezTo>
                  <a:cubicBezTo>
                    <a:pt x="4" y="11"/>
                    <a:pt x="2" y="11"/>
                    <a:pt x="2" y="13"/>
                  </a:cubicBezTo>
                  <a:cubicBezTo>
                    <a:pt x="2" y="16"/>
                    <a:pt x="3" y="20"/>
                    <a:pt x="1" y="23"/>
                  </a:cubicBezTo>
                  <a:cubicBezTo>
                    <a:pt x="0" y="24"/>
                    <a:pt x="2" y="26"/>
                    <a:pt x="4" y="25"/>
                  </a:cubicBezTo>
                  <a:cubicBezTo>
                    <a:pt x="3" y="33"/>
                    <a:pt x="2" y="41"/>
                    <a:pt x="4" y="49"/>
                  </a:cubicBezTo>
                  <a:cubicBezTo>
                    <a:pt x="4" y="52"/>
                    <a:pt x="9" y="52"/>
                    <a:pt x="10" y="49"/>
                  </a:cubicBezTo>
                  <a:cubicBezTo>
                    <a:pt x="13" y="35"/>
                    <a:pt x="13" y="20"/>
                    <a:pt x="15" y="5"/>
                  </a:cubicBezTo>
                  <a:cubicBezTo>
                    <a:pt x="15" y="1"/>
                    <a:pt x="8" y="0"/>
                    <a:pt x="7" y="4"/>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42" name="Freeform 439"/>
            <p:cNvSpPr/>
            <p:nvPr/>
          </p:nvSpPr>
          <p:spPr bwMode="auto">
            <a:xfrm>
              <a:off x="5407025" y="6611938"/>
              <a:ext cx="50800" cy="206375"/>
            </a:xfrm>
            <a:custGeom>
              <a:avLst/>
              <a:gdLst>
                <a:gd name="T0" fmla="*/ 9 w 12"/>
                <a:gd name="T1" fmla="*/ 7 h 47"/>
                <a:gd name="T2" fmla="*/ 8 w 12"/>
                <a:gd name="T3" fmla="*/ 3 h 47"/>
                <a:gd name="T4" fmla="*/ 4 w 12"/>
                <a:gd name="T5" fmla="*/ 4 h 47"/>
                <a:gd name="T6" fmla="*/ 5 w 12"/>
                <a:gd name="T7" fmla="*/ 8 h 47"/>
                <a:gd name="T8" fmla="*/ 4 w 12"/>
                <a:gd name="T9" fmla="*/ 10 h 47"/>
                <a:gd name="T10" fmla="*/ 4 w 12"/>
                <a:gd name="T11" fmla="*/ 43 h 47"/>
                <a:gd name="T12" fmla="*/ 11 w 12"/>
                <a:gd name="T13" fmla="*/ 42 h 47"/>
                <a:gd name="T14" fmla="*/ 11 w 12"/>
                <a:gd name="T15" fmla="*/ 29 h 47"/>
                <a:gd name="T16" fmla="*/ 11 w 12"/>
                <a:gd name="T17" fmla="*/ 28 h 47"/>
                <a:gd name="T18" fmla="*/ 11 w 12"/>
                <a:gd name="T19" fmla="*/ 21 h 47"/>
                <a:gd name="T20" fmla="*/ 12 w 12"/>
                <a:gd name="T21" fmla="*/ 13 h 47"/>
                <a:gd name="T22" fmla="*/ 9 w 12"/>
                <a:gd name="T23" fmla="*/ 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7">
                  <a:moveTo>
                    <a:pt x="9" y="7"/>
                  </a:moveTo>
                  <a:cubicBezTo>
                    <a:pt x="8" y="6"/>
                    <a:pt x="8" y="4"/>
                    <a:pt x="8" y="3"/>
                  </a:cubicBezTo>
                  <a:cubicBezTo>
                    <a:pt x="7" y="0"/>
                    <a:pt x="3" y="1"/>
                    <a:pt x="4" y="4"/>
                  </a:cubicBezTo>
                  <a:cubicBezTo>
                    <a:pt x="4" y="5"/>
                    <a:pt x="5" y="7"/>
                    <a:pt x="5" y="8"/>
                  </a:cubicBezTo>
                  <a:cubicBezTo>
                    <a:pt x="4" y="8"/>
                    <a:pt x="4" y="9"/>
                    <a:pt x="4" y="10"/>
                  </a:cubicBezTo>
                  <a:cubicBezTo>
                    <a:pt x="1" y="21"/>
                    <a:pt x="0" y="32"/>
                    <a:pt x="4" y="43"/>
                  </a:cubicBezTo>
                  <a:cubicBezTo>
                    <a:pt x="6" y="47"/>
                    <a:pt x="11" y="46"/>
                    <a:pt x="11" y="42"/>
                  </a:cubicBezTo>
                  <a:cubicBezTo>
                    <a:pt x="11" y="38"/>
                    <a:pt x="11" y="33"/>
                    <a:pt x="11" y="29"/>
                  </a:cubicBezTo>
                  <a:cubicBezTo>
                    <a:pt x="11" y="28"/>
                    <a:pt x="11" y="28"/>
                    <a:pt x="11" y="28"/>
                  </a:cubicBezTo>
                  <a:cubicBezTo>
                    <a:pt x="11" y="26"/>
                    <a:pt x="11" y="23"/>
                    <a:pt x="11" y="21"/>
                  </a:cubicBezTo>
                  <a:cubicBezTo>
                    <a:pt x="11" y="18"/>
                    <a:pt x="12" y="15"/>
                    <a:pt x="12" y="13"/>
                  </a:cubicBezTo>
                  <a:cubicBezTo>
                    <a:pt x="12" y="10"/>
                    <a:pt x="11" y="8"/>
                    <a:pt x="9" y="7"/>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43" name="Freeform 440"/>
            <p:cNvSpPr/>
            <p:nvPr/>
          </p:nvSpPr>
          <p:spPr bwMode="auto">
            <a:xfrm>
              <a:off x="5014913" y="6624638"/>
              <a:ext cx="50800" cy="119063"/>
            </a:xfrm>
            <a:custGeom>
              <a:avLst/>
              <a:gdLst>
                <a:gd name="T0" fmla="*/ 11 w 12"/>
                <a:gd name="T1" fmla="*/ 24 h 27"/>
                <a:gd name="T2" fmla="*/ 4 w 12"/>
                <a:gd name="T3" fmla="*/ 2 h 27"/>
                <a:gd name="T4" fmla="*/ 0 w 12"/>
                <a:gd name="T5" fmla="*/ 3 h 27"/>
                <a:gd name="T6" fmla="*/ 9 w 12"/>
                <a:gd name="T7" fmla="*/ 26 h 27"/>
                <a:gd name="T8" fmla="*/ 11 w 12"/>
                <a:gd name="T9" fmla="*/ 24 h 27"/>
              </a:gdLst>
              <a:ahLst/>
              <a:cxnLst>
                <a:cxn ang="0">
                  <a:pos x="T0" y="T1"/>
                </a:cxn>
                <a:cxn ang="0">
                  <a:pos x="T2" y="T3"/>
                </a:cxn>
                <a:cxn ang="0">
                  <a:pos x="T4" y="T5"/>
                </a:cxn>
                <a:cxn ang="0">
                  <a:pos x="T6" y="T7"/>
                </a:cxn>
                <a:cxn ang="0">
                  <a:pos x="T8" y="T9"/>
                </a:cxn>
              </a:cxnLst>
              <a:rect l="0" t="0" r="r" b="b"/>
              <a:pathLst>
                <a:path w="12" h="27">
                  <a:moveTo>
                    <a:pt x="11" y="24"/>
                  </a:moveTo>
                  <a:cubicBezTo>
                    <a:pt x="8" y="17"/>
                    <a:pt x="6" y="10"/>
                    <a:pt x="4" y="2"/>
                  </a:cubicBezTo>
                  <a:cubicBezTo>
                    <a:pt x="3" y="0"/>
                    <a:pt x="0" y="0"/>
                    <a:pt x="0" y="3"/>
                  </a:cubicBezTo>
                  <a:cubicBezTo>
                    <a:pt x="2" y="11"/>
                    <a:pt x="5" y="18"/>
                    <a:pt x="9" y="26"/>
                  </a:cubicBezTo>
                  <a:cubicBezTo>
                    <a:pt x="10" y="27"/>
                    <a:pt x="12" y="26"/>
                    <a:pt x="11" y="24"/>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44" name="Freeform 441"/>
            <p:cNvSpPr/>
            <p:nvPr/>
          </p:nvSpPr>
          <p:spPr bwMode="auto">
            <a:xfrm>
              <a:off x="4911725" y="6572251"/>
              <a:ext cx="74613" cy="193675"/>
            </a:xfrm>
            <a:custGeom>
              <a:avLst/>
              <a:gdLst>
                <a:gd name="T0" fmla="*/ 16 w 18"/>
                <a:gd name="T1" fmla="*/ 37 h 44"/>
                <a:gd name="T2" fmla="*/ 12 w 18"/>
                <a:gd name="T3" fmla="*/ 8 h 44"/>
                <a:gd name="T4" fmla="*/ 6 w 18"/>
                <a:gd name="T5" fmla="*/ 4 h 44"/>
                <a:gd name="T6" fmla="*/ 10 w 18"/>
                <a:gd name="T7" fmla="*/ 41 h 44"/>
                <a:gd name="T8" fmla="*/ 16 w 18"/>
                <a:gd name="T9" fmla="*/ 37 h 44"/>
              </a:gdLst>
              <a:ahLst/>
              <a:cxnLst>
                <a:cxn ang="0">
                  <a:pos x="T0" y="T1"/>
                </a:cxn>
                <a:cxn ang="0">
                  <a:pos x="T2" y="T3"/>
                </a:cxn>
                <a:cxn ang="0">
                  <a:pos x="T4" y="T5"/>
                </a:cxn>
                <a:cxn ang="0">
                  <a:pos x="T6" y="T7"/>
                </a:cxn>
                <a:cxn ang="0">
                  <a:pos x="T8" y="T9"/>
                </a:cxn>
              </a:cxnLst>
              <a:rect l="0" t="0" r="r" b="b"/>
              <a:pathLst>
                <a:path w="18" h="44">
                  <a:moveTo>
                    <a:pt x="16" y="37"/>
                  </a:moveTo>
                  <a:cubicBezTo>
                    <a:pt x="11" y="28"/>
                    <a:pt x="7" y="18"/>
                    <a:pt x="12" y="8"/>
                  </a:cubicBezTo>
                  <a:cubicBezTo>
                    <a:pt x="13" y="4"/>
                    <a:pt x="8" y="0"/>
                    <a:pt x="6" y="4"/>
                  </a:cubicBezTo>
                  <a:cubicBezTo>
                    <a:pt x="0" y="17"/>
                    <a:pt x="2" y="29"/>
                    <a:pt x="10" y="41"/>
                  </a:cubicBezTo>
                  <a:cubicBezTo>
                    <a:pt x="12" y="44"/>
                    <a:pt x="18" y="41"/>
                    <a:pt x="16" y="37"/>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45" name="Freeform 442"/>
            <p:cNvSpPr/>
            <p:nvPr/>
          </p:nvSpPr>
          <p:spPr bwMode="auto">
            <a:xfrm>
              <a:off x="5178425" y="6629401"/>
              <a:ext cx="41275" cy="146050"/>
            </a:xfrm>
            <a:custGeom>
              <a:avLst/>
              <a:gdLst>
                <a:gd name="T0" fmla="*/ 3 w 10"/>
                <a:gd name="T1" fmla="*/ 5 h 33"/>
                <a:gd name="T2" fmla="*/ 3 w 10"/>
                <a:gd name="T3" fmla="*/ 29 h 33"/>
                <a:gd name="T4" fmla="*/ 9 w 10"/>
                <a:gd name="T5" fmla="*/ 27 h 33"/>
                <a:gd name="T6" fmla="*/ 9 w 10"/>
                <a:gd name="T7" fmla="*/ 6 h 33"/>
                <a:gd name="T8" fmla="*/ 3 w 10"/>
                <a:gd name="T9" fmla="*/ 5 h 33"/>
              </a:gdLst>
              <a:ahLst/>
              <a:cxnLst>
                <a:cxn ang="0">
                  <a:pos x="T0" y="T1"/>
                </a:cxn>
                <a:cxn ang="0">
                  <a:pos x="T2" y="T3"/>
                </a:cxn>
                <a:cxn ang="0">
                  <a:pos x="T4" y="T5"/>
                </a:cxn>
                <a:cxn ang="0">
                  <a:pos x="T6" y="T7"/>
                </a:cxn>
                <a:cxn ang="0">
                  <a:pos x="T8" y="T9"/>
                </a:cxn>
              </a:cxnLst>
              <a:rect l="0" t="0" r="r" b="b"/>
              <a:pathLst>
                <a:path w="10" h="33">
                  <a:moveTo>
                    <a:pt x="3" y="5"/>
                  </a:moveTo>
                  <a:cubicBezTo>
                    <a:pt x="0" y="12"/>
                    <a:pt x="0" y="21"/>
                    <a:pt x="3" y="29"/>
                  </a:cubicBezTo>
                  <a:cubicBezTo>
                    <a:pt x="4" y="33"/>
                    <a:pt x="9" y="31"/>
                    <a:pt x="9" y="27"/>
                  </a:cubicBezTo>
                  <a:cubicBezTo>
                    <a:pt x="8" y="20"/>
                    <a:pt x="7" y="13"/>
                    <a:pt x="9" y="6"/>
                  </a:cubicBezTo>
                  <a:cubicBezTo>
                    <a:pt x="10" y="2"/>
                    <a:pt x="4" y="0"/>
                    <a:pt x="3" y="5"/>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46" name="Freeform 443"/>
            <p:cNvSpPr/>
            <p:nvPr/>
          </p:nvSpPr>
          <p:spPr bwMode="auto">
            <a:xfrm>
              <a:off x="5694363" y="6567488"/>
              <a:ext cx="63500" cy="220663"/>
            </a:xfrm>
            <a:custGeom>
              <a:avLst/>
              <a:gdLst>
                <a:gd name="T0" fmla="*/ 11 w 15"/>
                <a:gd name="T1" fmla="*/ 28 h 50"/>
                <a:gd name="T2" fmla="*/ 14 w 15"/>
                <a:gd name="T3" fmla="*/ 6 h 50"/>
                <a:gd name="T4" fmla="*/ 7 w 15"/>
                <a:gd name="T5" fmla="*/ 4 h 50"/>
                <a:gd name="T6" fmla="*/ 5 w 15"/>
                <a:gd name="T7" fmla="*/ 15 h 50"/>
                <a:gd name="T8" fmla="*/ 4 w 15"/>
                <a:gd name="T9" fmla="*/ 17 h 50"/>
                <a:gd name="T10" fmla="*/ 5 w 15"/>
                <a:gd name="T11" fmla="*/ 46 h 50"/>
                <a:gd name="T12" fmla="*/ 11 w 15"/>
                <a:gd name="T13" fmla="*/ 42 h 50"/>
                <a:gd name="T14" fmla="*/ 9 w 15"/>
                <a:gd name="T15" fmla="*/ 30 h 50"/>
                <a:gd name="T16" fmla="*/ 11 w 15"/>
                <a:gd name="T17" fmla="*/ 2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0">
                  <a:moveTo>
                    <a:pt x="11" y="28"/>
                  </a:moveTo>
                  <a:cubicBezTo>
                    <a:pt x="12" y="20"/>
                    <a:pt x="12" y="13"/>
                    <a:pt x="14" y="6"/>
                  </a:cubicBezTo>
                  <a:cubicBezTo>
                    <a:pt x="15" y="2"/>
                    <a:pt x="8" y="0"/>
                    <a:pt x="7" y="4"/>
                  </a:cubicBezTo>
                  <a:cubicBezTo>
                    <a:pt x="6" y="8"/>
                    <a:pt x="5" y="11"/>
                    <a:pt x="5" y="15"/>
                  </a:cubicBezTo>
                  <a:cubicBezTo>
                    <a:pt x="4" y="15"/>
                    <a:pt x="4" y="16"/>
                    <a:pt x="4" y="17"/>
                  </a:cubicBezTo>
                  <a:cubicBezTo>
                    <a:pt x="1" y="27"/>
                    <a:pt x="0" y="36"/>
                    <a:pt x="5" y="46"/>
                  </a:cubicBezTo>
                  <a:cubicBezTo>
                    <a:pt x="7" y="50"/>
                    <a:pt x="13" y="46"/>
                    <a:pt x="11" y="42"/>
                  </a:cubicBezTo>
                  <a:cubicBezTo>
                    <a:pt x="10" y="38"/>
                    <a:pt x="9" y="34"/>
                    <a:pt x="9" y="30"/>
                  </a:cubicBezTo>
                  <a:cubicBezTo>
                    <a:pt x="10" y="30"/>
                    <a:pt x="11" y="29"/>
                    <a:pt x="11" y="28"/>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47" name="Freeform 444"/>
            <p:cNvSpPr/>
            <p:nvPr/>
          </p:nvSpPr>
          <p:spPr bwMode="auto">
            <a:xfrm>
              <a:off x="5781675" y="6624638"/>
              <a:ext cx="34925" cy="141288"/>
            </a:xfrm>
            <a:custGeom>
              <a:avLst/>
              <a:gdLst>
                <a:gd name="T0" fmla="*/ 6 w 8"/>
                <a:gd name="T1" fmla="*/ 4 h 32"/>
                <a:gd name="T2" fmla="*/ 1 w 8"/>
                <a:gd name="T3" fmla="*/ 5 h 32"/>
                <a:gd name="T4" fmla="*/ 3 w 8"/>
                <a:gd name="T5" fmla="*/ 29 h 32"/>
                <a:gd name="T6" fmla="*/ 8 w 8"/>
                <a:gd name="T7" fmla="*/ 29 h 32"/>
                <a:gd name="T8" fmla="*/ 6 w 8"/>
                <a:gd name="T9" fmla="*/ 4 h 32"/>
              </a:gdLst>
              <a:ahLst/>
              <a:cxnLst>
                <a:cxn ang="0">
                  <a:pos x="T0" y="T1"/>
                </a:cxn>
                <a:cxn ang="0">
                  <a:pos x="T2" y="T3"/>
                </a:cxn>
                <a:cxn ang="0">
                  <a:pos x="T4" y="T5"/>
                </a:cxn>
                <a:cxn ang="0">
                  <a:pos x="T6" y="T7"/>
                </a:cxn>
                <a:cxn ang="0">
                  <a:pos x="T8" y="T9"/>
                </a:cxn>
              </a:cxnLst>
              <a:rect l="0" t="0" r="r" b="b"/>
              <a:pathLst>
                <a:path w="8" h="32">
                  <a:moveTo>
                    <a:pt x="6" y="4"/>
                  </a:moveTo>
                  <a:cubicBezTo>
                    <a:pt x="5" y="0"/>
                    <a:pt x="0" y="2"/>
                    <a:pt x="1" y="5"/>
                  </a:cubicBezTo>
                  <a:cubicBezTo>
                    <a:pt x="3" y="13"/>
                    <a:pt x="3" y="21"/>
                    <a:pt x="3" y="29"/>
                  </a:cubicBezTo>
                  <a:cubicBezTo>
                    <a:pt x="4" y="32"/>
                    <a:pt x="8" y="32"/>
                    <a:pt x="8" y="29"/>
                  </a:cubicBezTo>
                  <a:cubicBezTo>
                    <a:pt x="8" y="20"/>
                    <a:pt x="8" y="12"/>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48" name="Freeform 445"/>
            <p:cNvSpPr/>
            <p:nvPr/>
          </p:nvSpPr>
          <p:spPr bwMode="auto">
            <a:xfrm>
              <a:off x="5807075" y="6607176"/>
              <a:ext cx="79375" cy="233363"/>
            </a:xfrm>
            <a:custGeom>
              <a:avLst/>
              <a:gdLst>
                <a:gd name="T0" fmla="*/ 18 w 19"/>
                <a:gd name="T1" fmla="*/ 46 h 53"/>
                <a:gd name="T2" fmla="*/ 12 w 19"/>
                <a:gd name="T3" fmla="*/ 14 h 53"/>
                <a:gd name="T4" fmla="*/ 12 w 19"/>
                <a:gd name="T5" fmla="*/ 13 h 53"/>
                <a:gd name="T6" fmla="*/ 12 w 19"/>
                <a:gd name="T7" fmla="*/ 4 h 53"/>
                <a:gd name="T8" fmla="*/ 8 w 19"/>
                <a:gd name="T9" fmla="*/ 4 h 53"/>
                <a:gd name="T10" fmla="*/ 8 w 19"/>
                <a:gd name="T11" fmla="*/ 12 h 53"/>
                <a:gd name="T12" fmla="*/ 7 w 19"/>
                <a:gd name="T13" fmla="*/ 14 h 53"/>
                <a:gd name="T14" fmla="*/ 6 w 19"/>
                <a:gd name="T15" fmla="*/ 22 h 53"/>
                <a:gd name="T16" fmla="*/ 5 w 19"/>
                <a:gd name="T17" fmla="*/ 22 h 53"/>
                <a:gd name="T18" fmla="*/ 1 w 19"/>
                <a:gd name="T19" fmla="*/ 39 h 53"/>
                <a:gd name="T20" fmla="*/ 3 w 19"/>
                <a:gd name="T21" fmla="*/ 39 h 53"/>
                <a:gd name="T22" fmla="*/ 6 w 19"/>
                <a:gd name="T23" fmla="*/ 25 h 53"/>
                <a:gd name="T24" fmla="*/ 10 w 19"/>
                <a:gd name="T25" fmla="*/ 48 h 53"/>
                <a:gd name="T26" fmla="*/ 18 w 19"/>
                <a:gd name="T27" fmla="*/ 4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53">
                  <a:moveTo>
                    <a:pt x="18" y="46"/>
                  </a:moveTo>
                  <a:cubicBezTo>
                    <a:pt x="14" y="36"/>
                    <a:pt x="14" y="25"/>
                    <a:pt x="12" y="14"/>
                  </a:cubicBezTo>
                  <a:cubicBezTo>
                    <a:pt x="12" y="13"/>
                    <a:pt x="12" y="13"/>
                    <a:pt x="12" y="13"/>
                  </a:cubicBezTo>
                  <a:cubicBezTo>
                    <a:pt x="12" y="10"/>
                    <a:pt x="12" y="12"/>
                    <a:pt x="12" y="4"/>
                  </a:cubicBezTo>
                  <a:cubicBezTo>
                    <a:pt x="12" y="0"/>
                    <a:pt x="8" y="0"/>
                    <a:pt x="8" y="4"/>
                  </a:cubicBezTo>
                  <a:cubicBezTo>
                    <a:pt x="8" y="12"/>
                    <a:pt x="8" y="10"/>
                    <a:pt x="8" y="12"/>
                  </a:cubicBezTo>
                  <a:cubicBezTo>
                    <a:pt x="7" y="13"/>
                    <a:pt x="7" y="13"/>
                    <a:pt x="7" y="14"/>
                  </a:cubicBezTo>
                  <a:cubicBezTo>
                    <a:pt x="7" y="16"/>
                    <a:pt x="6" y="19"/>
                    <a:pt x="6" y="22"/>
                  </a:cubicBezTo>
                  <a:cubicBezTo>
                    <a:pt x="6" y="21"/>
                    <a:pt x="5" y="22"/>
                    <a:pt x="5" y="22"/>
                  </a:cubicBezTo>
                  <a:cubicBezTo>
                    <a:pt x="3" y="28"/>
                    <a:pt x="2" y="33"/>
                    <a:pt x="1" y="39"/>
                  </a:cubicBezTo>
                  <a:cubicBezTo>
                    <a:pt x="0" y="40"/>
                    <a:pt x="2" y="40"/>
                    <a:pt x="3" y="39"/>
                  </a:cubicBezTo>
                  <a:cubicBezTo>
                    <a:pt x="4" y="35"/>
                    <a:pt x="5" y="30"/>
                    <a:pt x="6" y="25"/>
                  </a:cubicBezTo>
                  <a:cubicBezTo>
                    <a:pt x="6" y="33"/>
                    <a:pt x="7" y="41"/>
                    <a:pt x="10" y="48"/>
                  </a:cubicBezTo>
                  <a:cubicBezTo>
                    <a:pt x="12" y="53"/>
                    <a:pt x="19" y="51"/>
                    <a:pt x="18" y="46"/>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49" name="Freeform 446"/>
            <p:cNvSpPr/>
            <p:nvPr/>
          </p:nvSpPr>
          <p:spPr bwMode="auto">
            <a:xfrm>
              <a:off x="5911850" y="6726238"/>
              <a:ext cx="25400" cy="128588"/>
            </a:xfrm>
            <a:custGeom>
              <a:avLst/>
              <a:gdLst>
                <a:gd name="T0" fmla="*/ 5 w 6"/>
                <a:gd name="T1" fmla="*/ 3 h 29"/>
                <a:gd name="T2" fmla="*/ 1 w 6"/>
                <a:gd name="T3" fmla="*/ 3 h 29"/>
                <a:gd name="T4" fmla="*/ 0 w 6"/>
                <a:gd name="T5" fmla="*/ 25 h 29"/>
                <a:gd name="T6" fmla="*/ 6 w 6"/>
                <a:gd name="T7" fmla="*/ 25 h 29"/>
                <a:gd name="T8" fmla="*/ 5 w 6"/>
                <a:gd name="T9" fmla="*/ 3 h 29"/>
              </a:gdLst>
              <a:ahLst/>
              <a:cxnLst>
                <a:cxn ang="0">
                  <a:pos x="T0" y="T1"/>
                </a:cxn>
                <a:cxn ang="0">
                  <a:pos x="T2" y="T3"/>
                </a:cxn>
                <a:cxn ang="0">
                  <a:pos x="T4" y="T5"/>
                </a:cxn>
                <a:cxn ang="0">
                  <a:pos x="T6" y="T7"/>
                </a:cxn>
                <a:cxn ang="0">
                  <a:pos x="T8" y="T9"/>
                </a:cxn>
              </a:cxnLst>
              <a:rect l="0" t="0" r="r" b="b"/>
              <a:pathLst>
                <a:path w="6" h="29">
                  <a:moveTo>
                    <a:pt x="5" y="3"/>
                  </a:moveTo>
                  <a:cubicBezTo>
                    <a:pt x="5" y="0"/>
                    <a:pt x="1" y="0"/>
                    <a:pt x="1" y="3"/>
                  </a:cubicBezTo>
                  <a:cubicBezTo>
                    <a:pt x="0" y="10"/>
                    <a:pt x="0" y="21"/>
                    <a:pt x="0" y="25"/>
                  </a:cubicBezTo>
                  <a:cubicBezTo>
                    <a:pt x="0" y="29"/>
                    <a:pt x="6" y="29"/>
                    <a:pt x="6" y="25"/>
                  </a:cubicBezTo>
                  <a:cubicBezTo>
                    <a:pt x="6" y="21"/>
                    <a:pt x="6" y="11"/>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50" name="Freeform 447"/>
            <p:cNvSpPr/>
            <p:nvPr/>
          </p:nvSpPr>
          <p:spPr bwMode="auto">
            <a:xfrm>
              <a:off x="5940425" y="6624638"/>
              <a:ext cx="42863" cy="176213"/>
            </a:xfrm>
            <a:custGeom>
              <a:avLst/>
              <a:gdLst>
                <a:gd name="T0" fmla="*/ 3 w 10"/>
                <a:gd name="T1" fmla="*/ 3 h 40"/>
                <a:gd name="T2" fmla="*/ 0 w 10"/>
                <a:gd name="T3" fmla="*/ 35 h 40"/>
                <a:gd name="T4" fmla="*/ 8 w 10"/>
                <a:gd name="T5" fmla="*/ 35 h 40"/>
                <a:gd name="T6" fmla="*/ 10 w 10"/>
                <a:gd name="T7" fmla="*/ 4 h 40"/>
                <a:gd name="T8" fmla="*/ 3 w 10"/>
                <a:gd name="T9" fmla="*/ 3 h 40"/>
              </a:gdLst>
              <a:ahLst/>
              <a:cxnLst>
                <a:cxn ang="0">
                  <a:pos x="T0" y="T1"/>
                </a:cxn>
                <a:cxn ang="0">
                  <a:pos x="T2" y="T3"/>
                </a:cxn>
                <a:cxn ang="0">
                  <a:pos x="T4" y="T5"/>
                </a:cxn>
                <a:cxn ang="0">
                  <a:pos x="T6" y="T7"/>
                </a:cxn>
                <a:cxn ang="0">
                  <a:pos x="T8" y="T9"/>
                </a:cxn>
              </a:cxnLst>
              <a:rect l="0" t="0" r="r" b="b"/>
              <a:pathLst>
                <a:path w="10" h="40">
                  <a:moveTo>
                    <a:pt x="3" y="3"/>
                  </a:moveTo>
                  <a:cubicBezTo>
                    <a:pt x="0" y="14"/>
                    <a:pt x="0" y="24"/>
                    <a:pt x="0" y="35"/>
                  </a:cubicBezTo>
                  <a:cubicBezTo>
                    <a:pt x="0" y="40"/>
                    <a:pt x="8" y="40"/>
                    <a:pt x="8" y="35"/>
                  </a:cubicBezTo>
                  <a:cubicBezTo>
                    <a:pt x="8" y="25"/>
                    <a:pt x="9" y="15"/>
                    <a:pt x="10" y="4"/>
                  </a:cubicBezTo>
                  <a:cubicBezTo>
                    <a:pt x="10" y="1"/>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51" name="Freeform 448"/>
            <p:cNvSpPr/>
            <p:nvPr/>
          </p:nvSpPr>
          <p:spPr bwMode="auto">
            <a:xfrm>
              <a:off x="5983288" y="6611938"/>
              <a:ext cx="69850" cy="250825"/>
            </a:xfrm>
            <a:custGeom>
              <a:avLst/>
              <a:gdLst>
                <a:gd name="T0" fmla="*/ 7 w 17"/>
                <a:gd name="T1" fmla="*/ 5 h 57"/>
                <a:gd name="T2" fmla="*/ 4 w 17"/>
                <a:gd name="T3" fmla="*/ 12 h 57"/>
                <a:gd name="T4" fmla="*/ 4 w 17"/>
                <a:gd name="T5" fmla="*/ 11 h 57"/>
                <a:gd name="T6" fmla="*/ 1 w 17"/>
                <a:gd name="T7" fmla="*/ 11 h 57"/>
                <a:gd name="T8" fmla="*/ 2 w 17"/>
                <a:gd name="T9" fmla="*/ 19 h 57"/>
                <a:gd name="T10" fmla="*/ 6 w 17"/>
                <a:gd name="T11" fmla="*/ 54 h 57"/>
                <a:gd name="T12" fmla="*/ 12 w 17"/>
                <a:gd name="T13" fmla="*/ 52 h 57"/>
                <a:gd name="T14" fmla="*/ 14 w 17"/>
                <a:gd name="T15" fmla="*/ 10 h 57"/>
                <a:gd name="T16" fmla="*/ 7 w 17"/>
                <a:gd name="T17" fmla="*/ 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7">
                  <a:moveTo>
                    <a:pt x="7" y="5"/>
                  </a:moveTo>
                  <a:cubicBezTo>
                    <a:pt x="6" y="7"/>
                    <a:pt x="5" y="10"/>
                    <a:pt x="4" y="12"/>
                  </a:cubicBezTo>
                  <a:cubicBezTo>
                    <a:pt x="4" y="11"/>
                    <a:pt x="4" y="11"/>
                    <a:pt x="4" y="11"/>
                  </a:cubicBezTo>
                  <a:cubicBezTo>
                    <a:pt x="4" y="9"/>
                    <a:pt x="1" y="10"/>
                    <a:pt x="1" y="11"/>
                  </a:cubicBezTo>
                  <a:cubicBezTo>
                    <a:pt x="1" y="14"/>
                    <a:pt x="2" y="17"/>
                    <a:pt x="2" y="19"/>
                  </a:cubicBezTo>
                  <a:cubicBezTo>
                    <a:pt x="0" y="31"/>
                    <a:pt x="1" y="43"/>
                    <a:pt x="6" y="54"/>
                  </a:cubicBezTo>
                  <a:cubicBezTo>
                    <a:pt x="7" y="57"/>
                    <a:pt x="12" y="55"/>
                    <a:pt x="12" y="52"/>
                  </a:cubicBezTo>
                  <a:cubicBezTo>
                    <a:pt x="11" y="38"/>
                    <a:pt x="9" y="23"/>
                    <a:pt x="14" y="10"/>
                  </a:cubicBezTo>
                  <a:cubicBezTo>
                    <a:pt x="17" y="4"/>
                    <a:pt x="9"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52" name="Freeform 449"/>
            <p:cNvSpPr/>
            <p:nvPr/>
          </p:nvSpPr>
          <p:spPr bwMode="auto">
            <a:xfrm>
              <a:off x="5899150" y="6575426"/>
              <a:ext cx="33338" cy="160338"/>
            </a:xfrm>
            <a:custGeom>
              <a:avLst/>
              <a:gdLst>
                <a:gd name="T0" fmla="*/ 0 w 8"/>
                <a:gd name="T1" fmla="*/ 5 h 36"/>
                <a:gd name="T2" fmla="*/ 0 w 8"/>
                <a:gd name="T3" fmla="*/ 32 h 36"/>
                <a:gd name="T4" fmla="*/ 8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0" y="32"/>
                  </a:cubicBezTo>
                  <a:cubicBezTo>
                    <a:pt x="1" y="36"/>
                    <a:pt x="8" y="36"/>
                    <a:pt x="8" y="32"/>
                  </a:cubicBezTo>
                  <a:cubicBezTo>
                    <a:pt x="8"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53" name="Freeform 450"/>
            <p:cNvSpPr/>
            <p:nvPr/>
          </p:nvSpPr>
          <p:spPr bwMode="auto">
            <a:xfrm>
              <a:off x="6040438" y="6611938"/>
              <a:ext cx="63500" cy="176213"/>
            </a:xfrm>
            <a:custGeom>
              <a:avLst/>
              <a:gdLst>
                <a:gd name="T0" fmla="*/ 5 w 15"/>
                <a:gd name="T1" fmla="*/ 5 h 40"/>
                <a:gd name="T2" fmla="*/ 4 w 15"/>
                <a:gd name="T3" fmla="*/ 37 h 40"/>
                <a:gd name="T4" fmla="*/ 10 w 15"/>
                <a:gd name="T5" fmla="*/ 36 h 40"/>
                <a:gd name="T6" fmla="*/ 13 w 15"/>
                <a:gd name="T7" fmla="*/ 10 h 40"/>
                <a:gd name="T8" fmla="*/ 5 w 15"/>
                <a:gd name="T9" fmla="*/ 5 h 40"/>
              </a:gdLst>
              <a:ahLst/>
              <a:cxnLst>
                <a:cxn ang="0">
                  <a:pos x="T0" y="T1"/>
                </a:cxn>
                <a:cxn ang="0">
                  <a:pos x="T2" y="T3"/>
                </a:cxn>
                <a:cxn ang="0">
                  <a:pos x="T4" y="T5"/>
                </a:cxn>
                <a:cxn ang="0">
                  <a:pos x="T6" y="T7"/>
                </a:cxn>
                <a:cxn ang="0">
                  <a:pos x="T8" y="T9"/>
                </a:cxn>
              </a:cxnLst>
              <a:rect l="0" t="0" r="r" b="b"/>
              <a:pathLst>
                <a:path w="15" h="40">
                  <a:moveTo>
                    <a:pt x="5" y="5"/>
                  </a:moveTo>
                  <a:cubicBezTo>
                    <a:pt x="0" y="15"/>
                    <a:pt x="0" y="26"/>
                    <a:pt x="4" y="37"/>
                  </a:cubicBezTo>
                  <a:cubicBezTo>
                    <a:pt x="5" y="40"/>
                    <a:pt x="10" y="40"/>
                    <a:pt x="10" y="36"/>
                  </a:cubicBezTo>
                  <a:cubicBezTo>
                    <a:pt x="10" y="27"/>
                    <a:pt x="9" y="18"/>
                    <a:pt x="13" y="10"/>
                  </a:cubicBezTo>
                  <a:cubicBezTo>
                    <a:pt x="15" y="4"/>
                    <a:pt x="7" y="0"/>
                    <a:pt x="5" y="5"/>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54" name="Freeform 451"/>
            <p:cNvSpPr/>
            <p:nvPr/>
          </p:nvSpPr>
          <p:spPr bwMode="auto">
            <a:xfrm>
              <a:off x="6137276" y="6686551"/>
              <a:ext cx="33338" cy="136525"/>
            </a:xfrm>
            <a:custGeom>
              <a:avLst/>
              <a:gdLst>
                <a:gd name="T0" fmla="*/ 0 w 8"/>
                <a:gd name="T1" fmla="*/ 5 h 31"/>
                <a:gd name="T2" fmla="*/ 1 w 8"/>
                <a:gd name="T3" fmla="*/ 27 h 31"/>
                <a:gd name="T4" fmla="*/ 7 w 8"/>
                <a:gd name="T5" fmla="*/ 27 h 31"/>
                <a:gd name="T6" fmla="*/ 8 w 8"/>
                <a:gd name="T7" fmla="*/ 5 h 31"/>
                <a:gd name="T8" fmla="*/ 0 w 8"/>
                <a:gd name="T9" fmla="*/ 5 h 31"/>
              </a:gdLst>
              <a:ahLst/>
              <a:cxnLst>
                <a:cxn ang="0">
                  <a:pos x="T0" y="T1"/>
                </a:cxn>
                <a:cxn ang="0">
                  <a:pos x="T2" y="T3"/>
                </a:cxn>
                <a:cxn ang="0">
                  <a:pos x="T4" y="T5"/>
                </a:cxn>
                <a:cxn ang="0">
                  <a:pos x="T6" y="T7"/>
                </a:cxn>
                <a:cxn ang="0">
                  <a:pos x="T8" y="T9"/>
                </a:cxn>
              </a:cxnLst>
              <a:rect l="0" t="0" r="r" b="b"/>
              <a:pathLst>
                <a:path w="8" h="31">
                  <a:moveTo>
                    <a:pt x="0" y="5"/>
                  </a:moveTo>
                  <a:cubicBezTo>
                    <a:pt x="0" y="12"/>
                    <a:pt x="0" y="20"/>
                    <a:pt x="1" y="27"/>
                  </a:cubicBezTo>
                  <a:cubicBezTo>
                    <a:pt x="2" y="31"/>
                    <a:pt x="7" y="31"/>
                    <a:pt x="7" y="27"/>
                  </a:cubicBezTo>
                  <a:cubicBezTo>
                    <a:pt x="8" y="20"/>
                    <a:pt x="8" y="12"/>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55" name="Freeform 452"/>
            <p:cNvSpPr/>
            <p:nvPr/>
          </p:nvSpPr>
          <p:spPr bwMode="auto">
            <a:xfrm>
              <a:off x="6278563" y="6562726"/>
              <a:ext cx="58738" cy="234950"/>
            </a:xfrm>
            <a:custGeom>
              <a:avLst/>
              <a:gdLst>
                <a:gd name="T0" fmla="*/ 11 w 14"/>
                <a:gd name="T1" fmla="*/ 1 h 53"/>
                <a:gd name="T2" fmla="*/ 5 w 14"/>
                <a:gd name="T3" fmla="*/ 21 h 53"/>
                <a:gd name="T4" fmla="*/ 0 w 14"/>
                <a:gd name="T5" fmla="*/ 24 h 53"/>
                <a:gd name="T6" fmla="*/ 4 w 14"/>
                <a:gd name="T7" fmla="*/ 44 h 53"/>
                <a:gd name="T8" fmla="*/ 4 w 14"/>
                <a:gd name="T9" fmla="*/ 45 h 53"/>
                <a:gd name="T10" fmla="*/ 5 w 14"/>
                <a:gd name="T11" fmla="*/ 46 h 53"/>
                <a:gd name="T12" fmla="*/ 8 w 14"/>
                <a:gd name="T13" fmla="*/ 50 h 53"/>
                <a:gd name="T14" fmla="*/ 13 w 14"/>
                <a:gd name="T15" fmla="*/ 48 h 53"/>
                <a:gd name="T16" fmla="*/ 8 w 14"/>
                <a:gd name="T17" fmla="*/ 33 h 53"/>
                <a:gd name="T18" fmla="*/ 13 w 14"/>
                <a:gd name="T19" fmla="*/ 2 h 53"/>
                <a:gd name="T20" fmla="*/ 11 w 14"/>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53">
                  <a:moveTo>
                    <a:pt x="11" y="1"/>
                  </a:moveTo>
                  <a:cubicBezTo>
                    <a:pt x="8" y="8"/>
                    <a:pt x="6" y="14"/>
                    <a:pt x="5" y="21"/>
                  </a:cubicBezTo>
                  <a:cubicBezTo>
                    <a:pt x="3" y="21"/>
                    <a:pt x="0" y="22"/>
                    <a:pt x="0" y="24"/>
                  </a:cubicBezTo>
                  <a:cubicBezTo>
                    <a:pt x="0" y="31"/>
                    <a:pt x="1" y="38"/>
                    <a:pt x="4" y="44"/>
                  </a:cubicBezTo>
                  <a:cubicBezTo>
                    <a:pt x="4" y="45"/>
                    <a:pt x="4" y="45"/>
                    <a:pt x="4" y="45"/>
                  </a:cubicBezTo>
                  <a:cubicBezTo>
                    <a:pt x="4" y="46"/>
                    <a:pt x="5" y="46"/>
                    <a:pt x="5" y="46"/>
                  </a:cubicBezTo>
                  <a:cubicBezTo>
                    <a:pt x="6" y="48"/>
                    <a:pt x="7" y="49"/>
                    <a:pt x="8" y="50"/>
                  </a:cubicBezTo>
                  <a:cubicBezTo>
                    <a:pt x="9" y="53"/>
                    <a:pt x="14" y="51"/>
                    <a:pt x="13" y="48"/>
                  </a:cubicBezTo>
                  <a:cubicBezTo>
                    <a:pt x="11" y="43"/>
                    <a:pt x="9" y="38"/>
                    <a:pt x="8" y="33"/>
                  </a:cubicBezTo>
                  <a:cubicBezTo>
                    <a:pt x="9" y="22"/>
                    <a:pt x="10" y="12"/>
                    <a:pt x="13" y="2"/>
                  </a:cubicBezTo>
                  <a:cubicBezTo>
                    <a:pt x="14" y="1"/>
                    <a:pt x="11" y="0"/>
                    <a:pt x="11" y="1"/>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56" name="Freeform 453"/>
            <p:cNvSpPr/>
            <p:nvPr/>
          </p:nvSpPr>
          <p:spPr bwMode="auto">
            <a:xfrm>
              <a:off x="6350001" y="6557963"/>
              <a:ext cx="66675" cy="212725"/>
            </a:xfrm>
            <a:custGeom>
              <a:avLst/>
              <a:gdLst>
                <a:gd name="T0" fmla="*/ 12 w 16"/>
                <a:gd name="T1" fmla="*/ 2 h 48"/>
                <a:gd name="T2" fmla="*/ 0 w 16"/>
                <a:gd name="T3" fmla="*/ 44 h 48"/>
                <a:gd name="T4" fmla="*/ 6 w 16"/>
                <a:gd name="T5" fmla="*/ 44 h 48"/>
                <a:gd name="T6" fmla="*/ 15 w 16"/>
                <a:gd name="T7" fmla="*/ 4 h 48"/>
                <a:gd name="T8" fmla="*/ 12 w 16"/>
                <a:gd name="T9" fmla="*/ 2 h 48"/>
              </a:gdLst>
              <a:ahLst/>
              <a:cxnLst>
                <a:cxn ang="0">
                  <a:pos x="T0" y="T1"/>
                </a:cxn>
                <a:cxn ang="0">
                  <a:pos x="T2" y="T3"/>
                </a:cxn>
                <a:cxn ang="0">
                  <a:pos x="T4" y="T5"/>
                </a:cxn>
                <a:cxn ang="0">
                  <a:pos x="T6" y="T7"/>
                </a:cxn>
                <a:cxn ang="0">
                  <a:pos x="T8" y="T9"/>
                </a:cxn>
              </a:cxnLst>
              <a:rect l="0" t="0" r="r" b="b"/>
              <a:pathLst>
                <a:path w="16" h="48">
                  <a:moveTo>
                    <a:pt x="12" y="2"/>
                  </a:moveTo>
                  <a:cubicBezTo>
                    <a:pt x="3" y="14"/>
                    <a:pt x="0" y="29"/>
                    <a:pt x="0" y="44"/>
                  </a:cubicBezTo>
                  <a:cubicBezTo>
                    <a:pt x="0" y="48"/>
                    <a:pt x="6" y="48"/>
                    <a:pt x="6" y="44"/>
                  </a:cubicBezTo>
                  <a:cubicBezTo>
                    <a:pt x="7" y="30"/>
                    <a:pt x="8" y="16"/>
                    <a:pt x="15" y="4"/>
                  </a:cubicBezTo>
                  <a:cubicBezTo>
                    <a:pt x="16" y="2"/>
                    <a:pt x="13"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57" name="Freeform 454"/>
            <p:cNvSpPr/>
            <p:nvPr/>
          </p:nvSpPr>
          <p:spPr bwMode="auto">
            <a:xfrm>
              <a:off x="6429376" y="6597651"/>
              <a:ext cx="33338" cy="195263"/>
            </a:xfrm>
            <a:custGeom>
              <a:avLst/>
              <a:gdLst>
                <a:gd name="T0" fmla="*/ 7 w 8"/>
                <a:gd name="T1" fmla="*/ 2 h 44"/>
                <a:gd name="T2" fmla="*/ 3 w 8"/>
                <a:gd name="T3" fmla="*/ 2 h 44"/>
                <a:gd name="T4" fmla="*/ 2 w 8"/>
                <a:gd name="T5" fmla="*/ 14 h 44"/>
                <a:gd name="T6" fmla="*/ 0 w 8"/>
                <a:gd name="T7" fmla="*/ 16 h 44"/>
                <a:gd name="T8" fmla="*/ 0 w 8"/>
                <a:gd name="T9" fmla="*/ 33 h 44"/>
                <a:gd name="T10" fmla="*/ 2 w 8"/>
                <a:gd name="T11" fmla="*/ 35 h 44"/>
                <a:gd name="T12" fmla="*/ 2 w 8"/>
                <a:gd name="T13" fmla="*/ 41 h 44"/>
                <a:gd name="T14" fmla="*/ 7 w 8"/>
                <a:gd name="T15" fmla="*/ 41 h 44"/>
                <a:gd name="T16" fmla="*/ 7 w 8"/>
                <a:gd name="T17" fmla="*/ 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44">
                  <a:moveTo>
                    <a:pt x="7" y="2"/>
                  </a:moveTo>
                  <a:cubicBezTo>
                    <a:pt x="6" y="0"/>
                    <a:pt x="3" y="0"/>
                    <a:pt x="3" y="2"/>
                  </a:cubicBezTo>
                  <a:cubicBezTo>
                    <a:pt x="2" y="6"/>
                    <a:pt x="2" y="10"/>
                    <a:pt x="2" y="14"/>
                  </a:cubicBezTo>
                  <a:cubicBezTo>
                    <a:pt x="1" y="15"/>
                    <a:pt x="0" y="15"/>
                    <a:pt x="0" y="16"/>
                  </a:cubicBezTo>
                  <a:cubicBezTo>
                    <a:pt x="0" y="22"/>
                    <a:pt x="0" y="27"/>
                    <a:pt x="0" y="33"/>
                  </a:cubicBezTo>
                  <a:cubicBezTo>
                    <a:pt x="0" y="34"/>
                    <a:pt x="1" y="35"/>
                    <a:pt x="2" y="35"/>
                  </a:cubicBezTo>
                  <a:cubicBezTo>
                    <a:pt x="2" y="37"/>
                    <a:pt x="2" y="39"/>
                    <a:pt x="2" y="41"/>
                  </a:cubicBezTo>
                  <a:cubicBezTo>
                    <a:pt x="2" y="44"/>
                    <a:pt x="7" y="44"/>
                    <a:pt x="7" y="41"/>
                  </a:cubicBezTo>
                  <a:cubicBezTo>
                    <a:pt x="8" y="28"/>
                    <a:pt x="7" y="15"/>
                    <a:pt x="7" y="2"/>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58" name="Freeform 455"/>
            <p:cNvSpPr/>
            <p:nvPr/>
          </p:nvSpPr>
          <p:spPr bwMode="auto">
            <a:xfrm>
              <a:off x="6519863" y="6545263"/>
              <a:ext cx="79375" cy="211138"/>
            </a:xfrm>
            <a:custGeom>
              <a:avLst/>
              <a:gdLst>
                <a:gd name="T0" fmla="*/ 18 w 19"/>
                <a:gd name="T1" fmla="*/ 44 h 48"/>
                <a:gd name="T2" fmla="*/ 15 w 19"/>
                <a:gd name="T3" fmla="*/ 17 h 48"/>
                <a:gd name="T4" fmla="*/ 7 w 19"/>
                <a:gd name="T5" fmla="*/ 15 h 48"/>
                <a:gd name="T6" fmla="*/ 7 w 19"/>
                <a:gd name="T7" fmla="*/ 15 h 48"/>
                <a:gd name="T8" fmla="*/ 8 w 19"/>
                <a:gd name="T9" fmla="*/ 16 h 48"/>
                <a:gd name="T10" fmla="*/ 9 w 19"/>
                <a:gd name="T11" fmla="*/ 4 h 48"/>
                <a:gd name="T12" fmla="*/ 4 w 19"/>
                <a:gd name="T13" fmla="*/ 3 h 48"/>
                <a:gd name="T14" fmla="*/ 1 w 19"/>
                <a:gd name="T15" fmla="*/ 30 h 48"/>
                <a:gd name="T16" fmla="*/ 0 w 19"/>
                <a:gd name="T17" fmla="*/ 31 h 48"/>
                <a:gd name="T18" fmla="*/ 0 w 19"/>
                <a:gd name="T19" fmla="*/ 43 h 48"/>
                <a:gd name="T20" fmla="*/ 2 w 19"/>
                <a:gd name="T21" fmla="*/ 43 h 48"/>
                <a:gd name="T22" fmla="*/ 8 w 19"/>
                <a:gd name="T23" fmla="*/ 43 h 48"/>
                <a:gd name="T24" fmla="*/ 8 w 19"/>
                <a:gd name="T25" fmla="*/ 42 h 48"/>
                <a:gd name="T26" fmla="*/ 9 w 19"/>
                <a:gd name="T27" fmla="*/ 45 h 48"/>
                <a:gd name="T28" fmla="*/ 13 w 19"/>
                <a:gd name="T29" fmla="*/ 46 h 48"/>
                <a:gd name="T30" fmla="*/ 18 w 19"/>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 h="48">
                  <a:moveTo>
                    <a:pt x="18" y="44"/>
                  </a:moveTo>
                  <a:cubicBezTo>
                    <a:pt x="15" y="35"/>
                    <a:pt x="13" y="26"/>
                    <a:pt x="15" y="17"/>
                  </a:cubicBezTo>
                  <a:cubicBezTo>
                    <a:pt x="16" y="13"/>
                    <a:pt x="7" y="11"/>
                    <a:pt x="7" y="15"/>
                  </a:cubicBezTo>
                  <a:cubicBezTo>
                    <a:pt x="7" y="15"/>
                    <a:pt x="7" y="15"/>
                    <a:pt x="7" y="15"/>
                  </a:cubicBezTo>
                  <a:cubicBezTo>
                    <a:pt x="8" y="16"/>
                    <a:pt x="8" y="16"/>
                    <a:pt x="8" y="16"/>
                  </a:cubicBezTo>
                  <a:cubicBezTo>
                    <a:pt x="8" y="12"/>
                    <a:pt x="9" y="8"/>
                    <a:pt x="9" y="4"/>
                  </a:cubicBezTo>
                  <a:cubicBezTo>
                    <a:pt x="10" y="1"/>
                    <a:pt x="4" y="0"/>
                    <a:pt x="4" y="3"/>
                  </a:cubicBezTo>
                  <a:cubicBezTo>
                    <a:pt x="2" y="12"/>
                    <a:pt x="1" y="21"/>
                    <a:pt x="1" y="30"/>
                  </a:cubicBezTo>
                  <a:cubicBezTo>
                    <a:pt x="1" y="29"/>
                    <a:pt x="0" y="30"/>
                    <a:pt x="0" y="31"/>
                  </a:cubicBezTo>
                  <a:cubicBezTo>
                    <a:pt x="0" y="35"/>
                    <a:pt x="0" y="39"/>
                    <a:pt x="0" y="43"/>
                  </a:cubicBezTo>
                  <a:cubicBezTo>
                    <a:pt x="0" y="44"/>
                    <a:pt x="1" y="44"/>
                    <a:pt x="2" y="43"/>
                  </a:cubicBezTo>
                  <a:cubicBezTo>
                    <a:pt x="2" y="47"/>
                    <a:pt x="8" y="47"/>
                    <a:pt x="8" y="43"/>
                  </a:cubicBezTo>
                  <a:cubicBezTo>
                    <a:pt x="8" y="42"/>
                    <a:pt x="8" y="42"/>
                    <a:pt x="8" y="42"/>
                  </a:cubicBezTo>
                  <a:cubicBezTo>
                    <a:pt x="8" y="43"/>
                    <a:pt x="9" y="44"/>
                    <a:pt x="9" y="45"/>
                  </a:cubicBezTo>
                  <a:cubicBezTo>
                    <a:pt x="9" y="47"/>
                    <a:pt x="12" y="48"/>
                    <a:pt x="13" y="46"/>
                  </a:cubicBezTo>
                  <a:cubicBezTo>
                    <a:pt x="15" y="48"/>
                    <a:pt x="19" y="47"/>
                    <a:pt x="18" y="44"/>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59" name="Freeform 456"/>
            <p:cNvSpPr/>
            <p:nvPr/>
          </p:nvSpPr>
          <p:spPr bwMode="auto">
            <a:xfrm>
              <a:off x="6673851" y="6611938"/>
              <a:ext cx="25400" cy="144463"/>
            </a:xfrm>
            <a:custGeom>
              <a:avLst/>
              <a:gdLst>
                <a:gd name="T0" fmla="*/ 5 w 6"/>
                <a:gd name="T1" fmla="*/ 3 h 33"/>
                <a:gd name="T2" fmla="*/ 0 w 6"/>
                <a:gd name="T3" fmla="*/ 3 h 33"/>
                <a:gd name="T4" fmla="*/ 0 w 6"/>
                <a:gd name="T5" fmla="*/ 30 h 33"/>
                <a:gd name="T6" fmla="*/ 5 w 6"/>
                <a:gd name="T7" fmla="*/ 30 h 33"/>
                <a:gd name="T8" fmla="*/ 5 w 6"/>
                <a:gd name="T9" fmla="*/ 3 h 33"/>
              </a:gdLst>
              <a:ahLst/>
              <a:cxnLst>
                <a:cxn ang="0">
                  <a:pos x="T0" y="T1"/>
                </a:cxn>
                <a:cxn ang="0">
                  <a:pos x="T2" y="T3"/>
                </a:cxn>
                <a:cxn ang="0">
                  <a:pos x="T4" y="T5"/>
                </a:cxn>
                <a:cxn ang="0">
                  <a:pos x="T6" y="T7"/>
                </a:cxn>
                <a:cxn ang="0">
                  <a:pos x="T8" y="T9"/>
                </a:cxn>
              </a:cxnLst>
              <a:rect l="0" t="0" r="r" b="b"/>
              <a:pathLst>
                <a:path w="6" h="33">
                  <a:moveTo>
                    <a:pt x="5" y="3"/>
                  </a:moveTo>
                  <a:cubicBezTo>
                    <a:pt x="5" y="0"/>
                    <a:pt x="0" y="0"/>
                    <a:pt x="0" y="3"/>
                  </a:cubicBezTo>
                  <a:cubicBezTo>
                    <a:pt x="0" y="12"/>
                    <a:pt x="0" y="21"/>
                    <a:pt x="0" y="30"/>
                  </a:cubicBezTo>
                  <a:cubicBezTo>
                    <a:pt x="0" y="33"/>
                    <a:pt x="5" y="33"/>
                    <a:pt x="5" y="30"/>
                  </a:cubicBezTo>
                  <a:cubicBezTo>
                    <a:pt x="6" y="21"/>
                    <a:pt x="5" y="12"/>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60" name="Freeform 457"/>
            <p:cNvSpPr/>
            <p:nvPr/>
          </p:nvSpPr>
          <p:spPr bwMode="auto">
            <a:xfrm>
              <a:off x="6737351" y="6597651"/>
              <a:ext cx="58738" cy="177800"/>
            </a:xfrm>
            <a:custGeom>
              <a:avLst/>
              <a:gdLst>
                <a:gd name="T0" fmla="*/ 7 w 14"/>
                <a:gd name="T1" fmla="*/ 6 h 40"/>
                <a:gd name="T2" fmla="*/ 7 w 14"/>
                <a:gd name="T3" fmla="*/ 3 h 40"/>
                <a:gd name="T4" fmla="*/ 1 w 14"/>
                <a:gd name="T5" fmla="*/ 5 h 40"/>
                <a:gd name="T6" fmla="*/ 3 w 14"/>
                <a:gd name="T7" fmla="*/ 29 h 40"/>
                <a:gd name="T8" fmla="*/ 5 w 14"/>
                <a:gd name="T9" fmla="*/ 31 h 40"/>
                <a:gd name="T10" fmla="*/ 5 w 14"/>
                <a:gd name="T11" fmla="*/ 37 h 40"/>
                <a:gd name="T12" fmla="*/ 11 w 14"/>
                <a:gd name="T13" fmla="*/ 37 h 40"/>
                <a:gd name="T14" fmla="*/ 14 w 14"/>
                <a:gd name="T15" fmla="*/ 9 h 40"/>
                <a:gd name="T16" fmla="*/ 7 w 14"/>
                <a:gd name="T17" fmla="*/ 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0">
                  <a:moveTo>
                    <a:pt x="7" y="6"/>
                  </a:moveTo>
                  <a:cubicBezTo>
                    <a:pt x="7" y="5"/>
                    <a:pt x="7" y="4"/>
                    <a:pt x="7" y="3"/>
                  </a:cubicBezTo>
                  <a:cubicBezTo>
                    <a:pt x="6" y="0"/>
                    <a:pt x="0" y="1"/>
                    <a:pt x="1" y="5"/>
                  </a:cubicBezTo>
                  <a:cubicBezTo>
                    <a:pt x="3" y="13"/>
                    <a:pt x="3" y="21"/>
                    <a:pt x="3" y="29"/>
                  </a:cubicBezTo>
                  <a:cubicBezTo>
                    <a:pt x="3" y="30"/>
                    <a:pt x="4" y="31"/>
                    <a:pt x="5" y="31"/>
                  </a:cubicBezTo>
                  <a:cubicBezTo>
                    <a:pt x="5" y="33"/>
                    <a:pt x="5" y="35"/>
                    <a:pt x="5" y="37"/>
                  </a:cubicBezTo>
                  <a:cubicBezTo>
                    <a:pt x="6" y="40"/>
                    <a:pt x="10" y="40"/>
                    <a:pt x="11" y="37"/>
                  </a:cubicBezTo>
                  <a:cubicBezTo>
                    <a:pt x="12" y="28"/>
                    <a:pt x="12" y="18"/>
                    <a:pt x="14" y="9"/>
                  </a:cubicBezTo>
                  <a:cubicBezTo>
                    <a:pt x="14" y="5"/>
                    <a:pt x="10" y="3"/>
                    <a:pt x="7" y="6"/>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61" name="Freeform 458"/>
            <p:cNvSpPr/>
            <p:nvPr/>
          </p:nvSpPr>
          <p:spPr bwMode="auto">
            <a:xfrm>
              <a:off x="6811963" y="6594476"/>
              <a:ext cx="63500" cy="228600"/>
            </a:xfrm>
            <a:custGeom>
              <a:avLst/>
              <a:gdLst>
                <a:gd name="T0" fmla="*/ 7 w 15"/>
                <a:gd name="T1" fmla="*/ 4 h 52"/>
                <a:gd name="T2" fmla="*/ 5 w 15"/>
                <a:gd name="T3" fmla="*/ 11 h 52"/>
                <a:gd name="T4" fmla="*/ 2 w 15"/>
                <a:gd name="T5" fmla="*/ 13 h 52"/>
                <a:gd name="T6" fmla="*/ 1 w 15"/>
                <a:gd name="T7" fmla="*/ 23 h 52"/>
                <a:gd name="T8" fmla="*/ 3 w 15"/>
                <a:gd name="T9" fmla="*/ 25 h 52"/>
                <a:gd name="T10" fmla="*/ 3 w 15"/>
                <a:gd name="T11" fmla="*/ 49 h 52"/>
                <a:gd name="T12" fmla="*/ 9 w 15"/>
                <a:gd name="T13" fmla="*/ 49 h 52"/>
                <a:gd name="T14" fmla="*/ 14 w 15"/>
                <a:gd name="T15" fmla="*/ 5 h 52"/>
                <a:gd name="T16" fmla="*/ 7 w 15"/>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2">
                  <a:moveTo>
                    <a:pt x="7" y="4"/>
                  </a:moveTo>
                  <a:cubicBezTo>
                    <a:pt x="6" y="7"/>
                    <a:pt x="6" y="9"/>
                    <a:pt x="5" y="11"/>
                  </a:cubicBezTo>
                  <a:cubicBezTo>
                    <a:pt x="4" y="11"/>
                    <a:pt x="2" y="11"/>
                    <a:pt x="2" y="13"/>
                  </a:cubicBezTo>
                  <a:cubicBezTo>
                    <a:pt x="2" y="16"/>
                    <a:pt x="2" y="20"/>
                    <a:pt x="1" y="23"/>
                  </a:cubicBezTo>
                  <a:cubicBezTo>
                    <a:pt x="0" y="24"/>
                    <a:pt x="2" y="26"/>
                    <a:pt x="3" y="25"/>
                  </a:cubicBezTo>
                  <a:cubicBezTo>
                    <a:pt x="2" y="33"/>
                    <a:pt x="2" y="41"/>
                    <a:pt x="3" y="49"/>
                  </a:cubicBezTo>
                  <a:cubicBezTo>
                    <a:pt x="4" y="52"/>
                    <a:pt x="9" y="52"/>
                    <a:pt x="9" y="49"/>
                  </a:cubicBezTo>
                  <a:cubicBezTo>
                    <a:pt x="12" y="35"/>
                    <a:pt x="13" y="20"/>
                    <a:pt x="14" y="5"/>
                  </a:cubicBezTo>
                  <a:cubicBezTo>
                    <a:pt x="15" y="1"/>
                    <a:pt x="7" y="0"/>
                    <a:pt x="7" y="4"/>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62" name="Freeform 459"/>
            <p:cNvSpPr/>
            <p:nvPr/>
          </p:nvSpPr>
          <p:spPr bwMode="auto">
            <a:xfrm>
              <a:off x="6619876" y="6611938"/>
              <a:ext cx="50800" cy="206375"/>
            </a:xfrm>
            <a:custGeom>
              <a:avLst/>
              <a:gdLst>
                <a:gd name="T0" fmla="*/ 8 w 12"/>
                <a:gd name="T1" fmla="*/ 7 h 47"/>
                <a:gd name="T2" fmla="*/ 7 w 12"/>
                <a:gd name="T3" fmla="*/ 3 h 47"/>
                <a:gd name="T4" fmla="*/ 4 w 12"/>
                <a:gd name="T5" fmla="*/ 4 h 47"/>
                <a:gd name="T6" fmla="*/ 5 w 12"/>
                <a:gd name="T7" fmla="*/ 8 h 47"/>
                <a:gd name="T8" fmla="*/ 3 w 12"/>
                <a:gd name="T9" fmla="*/ 10 h 47"/>
                <a:gd name="T10" fmla="*/ 4 w 12"/>
                <a:gd name="T11" fmla="*/ 43 h 47"/>
                <a:gd name="T12" fmla="*/ 11 w 12"/>
                <a:gd name="T13" fmla="*/ 42 h 47"/>
                <a:gd name="T14" fmla="*/ 11 w 12"/>
                <a:gd name="T15" fmla="*/ 29 h 47"/>
                <a:gd name="T16" fmla="*/ 11 w 12"/>
                <a:gd name="T17" fmla="*/ 28 h 47"/>
                <a:gd name="T18" fmla="*/ 11 w 12"/>
                <a:gd name="T19" fmla="*/ 21 h 47"/>
                <a:gd name="T20" fmla="*/ 12 w 12"/>
                <a:gd name="T21" fmla="*/ 13 h 47"/>
                <a:gd name="T22" fmla="*/ 8 w 12"/>
                <a:gd name="T23" fmla="*/ 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7">
                  <a:moveTo>
                    <a:pt x="8" y="7"/>
                  </a:moveTo>
                  <a:cubicBezTo>
                    <a:pt x="8" y="6"/>
                    <a:pt x="8" y="4"/>
                    <a:pt x="7" y="3"/>
                  </a:cubicBezTo>
                  <a:cubicBezTo>
                    <a:pt x="7" y="0"/>
                    <a:pt x="3" y="1"/>
                    <a:pt x="4" y="4"/>
                  </a:cubicBezTo>
                  <a:cubicBezTo>
                    <a:pt x="4" y="5"/>
                    <a:pt x="4" y="7"/>
                    <a:pt x="5" y="8"/>
                  </a:cubicBezTo>
                  <a:cubicBezTo>
                    <a:pt x="4" y="8"/>
                    <a:pt x="4" y="9"/>
                    <a:pt x="3" y="10"/>
                  </a:cubicBezTo>
                  <a:cubicBezTo>
                    <a:pt x="1" y="21"/>
                    <a:pt x="0" y="32"/>
                    <a:pt x="4" y="43"/>
                  </a:cubicBezTo>
                  <a:cubicBezTo>
                    <a:pt x="5" y="47"/>
                    <a:pt x="11" y="46"/>
                    <a:pt x="11" y="42"/>
                  </a:cubicBezTo>
                  <a:cubicBezTo>
                    <a:pt x="11" y="38"/>
                    <a:pt x="11" y="33"/>
                    <a:pt x="11" y="29"/>
                  </a:cubicBezTo>
                  <a:cubicBezTo>
                    <a:pt x="11" y="28"/>
                    <a:pt x="11" y="28"/>
                    <a:pt x="11" y="28"/>
                  </a:cubicBezTo>
                  <a:cubicBezTo>
                    <a:pt x="11" y="26"/>
                    <a:pt x="11" y="23"/>
                    <a:pt x="11" y="21"/>
                  </a:cubicBezTo>
                  <a:cubicBezTo>
                    <a:pt x="11" y="18"/>
                    <a:pt x="11" y="15"/>
                    <a:pt x="12" y="13"/>
                  </a:cubicBezTo>
                  <a:cubicBezTo>
                    <a:pt x="12" y="10"/>
                    <a:pt x="10" y="8"/>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63" name="Freeform 460"/>
            <p:cNvSpPr/>
            <p:nvPr/>
          </p:nvSpPr>
          <p:spPr bwMode="auto">
            <a:xfrm>
              <a:off x="6224588" y="6624638"/>
              <a:ext cx="53975" cy="119063"/>
            </a:xfrm>
            <a:custGeom>
              <a:avLst/>
              <a:gdLst>
                <a:gd name="T0" fmla="*/ 12 w 13"/>
                <a:gd name="T1" fmla="*/ 24 h 27"/>
                <a:gd name="T2" fmla="*/ 4 w 13"/>
                <a:gd name="T3" fmla="*/ 2 h 27"/>
                <a:gd name="T4" fmla="*/ 1 w 13"/>
                <a:gd name="T5" fmla="*/ 3 h 27"/>
                <a:gd name="T6" fmla="*/ 9 w 13"/>
                <a:gd name="T7" fmla="*/ 26 h 27"/>
                <a:gd name="T8" fmla="*/ 12 w 13"/>
                <a:gd name="T9" fmla="*/ 24 h 27"/>
              </a:gdLst>
              <a:ahLst/>
              <a:cxnLst>
                <a:cxn ang="0">
                  <a:pos x="T0" y="T1"/>
                </a:cxn>
                <a:cxn ang="0">
                  <a:pos x="T2" y="T3"/>
                </a:cxn>
                <a:cxn ang="0">
                  <a:pos x="T4" y="T5"/>
                </a:cxn>
                <a:cxn ang="0">
                  <a:pos x="T6" y="T7"/>
                </a:cxn>
                <a:cxn ang="0">
                  <a:pos x="T8" y="T9"/>
                </a:cxn>
              </a:cxnLst>
              <a:rect l="0" t="0" r="r" b="b"/>
              <a:pathLst>
                <a:path w="13" h="27">
                  <a:moveTo>
                    <a:pt x="12" y="24"/>
                  </a:moveTo>
                  <a:cubicBezTo>
                    <a:pt x="9" y="17"/>
                    <a:pt x="6" y="10"/>
                    <a:pt x="4" y="2"/>
                  </a:cubicBezTo>
                  <a:cubicBezTo>
                    <a:pt x="4" y="0"/>
                    <a:pt x="0" y="0"/>
                    <a:pt x="1" y="3"/>
                  </a:cubicBezTo>
                  <a:cubicBezTo>
                    <a:pt x="3" y="11"/>
                    <a:pt x="5" y="18"/>
                    <a:pt x="9" y="26"/>
                  </a:cubicBezTo>
                  <a:cubicBezTo>
                    <a:pt x="10" y="27"/>
                    <a:pt x="13" y="26"/>
                    <a:pt x="12" y="24"/>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64" name="Freeform 461"/>
            <p:cNvSpPr/>
            <p:nvPr/>
          </p:nvSpPr>
          <p:spPr bwMode="auto">
            <a:xfrm>
              <a:off x="6119813" y="6572251"/>
              <a:ext cx="74613" cy="193675"/>
            </a:xfrm>
            <a:custGeom>
              <a:avLst/>
              <a:gdLst>
                <a:gd name="T0" fmla="*/ 16 w 18"/>
                <a:gd name="T1" fmla="*/ 37 h 44"/>
                <a:gd name="T2" fmla="*/ 12 w 18"/>
                <a:gd name="T3" fmla="*/ 8 h 44"/>
                <a:gd name="T4" fmla="*/ 6 w 18"/>
                <a:gd name="T5" fmla="*/ 4 h 44"/>
                <a:gd name="T6" fmla="*/ 10 w 18"/>
                <a:gd name="T7" fmla="*/ 41 h 44"/>
                <a:gd name="T8" fmla="*/ 16 w 18"/>
                <a:gd name="T9" fmla="*/ 37 h 44"/>
              </a:gdLst>
              <a:ahLst/>
              <a:cxnLst>
                <a:cxn ang="0">
                  <a:pos x="T0" y="T1"/>
                </a:cxn>
                <a:cxn ang="0">
                  <a:pos x="T2" y="T3"/>
                </a:cxn>
                <a:cxn ang="0">
                  <a:pos x="T4" y="T5"/>
                </a:cxn>
                <a:cxn ang="0">
                  <a:pos x="T6" y="T7"/>
                </a:cxn>
                <a:cxn ang="0">
                  <a:pos x="T8" y="T9"/>
                </a:cxn>
              </a:cxnLst>
              <a:rect l="0" t="0" r="r" b="b"/>
              <a:pathLst>
                <a:path w="18" h="44">
                  <a:moveTo>
                    <a:pt x="16" y="37"/>
                  </a:moveTo>
                  <a:cubicBezTo>
                    <a:pt x="11" y="28"/>
                    <a:pt x="8" y="18"/>
                    <a:pt x="12" y="8"/>
                  </a:cubicBezTo>
                  <a:cubicBezTo>
                    <a:pt x="14" y="4"/>
                    <a:pt x="8" y="0"/>
                    <a:pt x="6" y="4"/>
                  </a:cubicBezTo>
                  <a:cubicBezTo>
                    <a:pt x="0" y="17"/>
                    <a:pt x="3" y="29"/>
                    <a:pt x="10" y="41"/>
                  </a:cubicBezTo>
                  <a:cubicBezTo>
                    <a:pt x="13" y="44"/>
                    <a:pt x="18" y="41"/>
                    <a:pt x="16" y="37"/>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65" name="Freeform 462"/>
            <p:cNvSpPr/>
            <p:nvPr/>
          </p:nvSpPr>
          <p:spPr bwMode="auto">
            <a:xfrm>
              <a:off x="6391276" y="6629401"/>
              <a:ext cx="41275" cy="146050"/>
            </a:xfrm>
            <a:custGeom>
              <a:avLst/>
              <a:gdLst>
                <a:gd name="T0" fmla="*/ 2 w 10"/>
                <a:gd name="T1" fmla="*/ 5 h 33"/>
                <a:gd name="T2" fmla="*/ 2 w 10"/>
                <a:gd name="T3" fmla="*/ 29 h 33"/>
                <a:gd name="T4" fmla="*/ 8 w 10"/>
                <a:gd name="T5" fmla="*/ 27 h 33"/>
                <a:gd name="T6" fmla="*/ 9 w 10"/>
                <a:gd name="T7" fmla="*/ 6 h 33"/>
                <a:gd name="T8" fmla="*/ 2 w 10"/>
                <a:gd name="T9" fmla="*/ 5 h 33"/>
              </a:gdLst>
              <a:ahLst/>
              <a:cxnLst>
                <a:cxn ang="0">
                  <a:pos x="T0" y="T1"/>
                </a:cxn>
                <a:cxn ang="0">
                  <a:pos x="T2" y="T3"/>
                </a:cxn>
                <a:cxn ang="0">
                  <a:pos x="T4" y="T5"/>
                </a:cxn>
                <a:cxn ang="0">
                  <a:pos x="T6" y="T7"/>
                </a:cxn>
                <a:cxn ang="0">
                  <a:pos x="T8" y="T9"/>
                </a:cxn>
              </a:cxnLst>
              <a:rect l="0" t="0" r="r" b="b"/>
              <a:pathLst>
                <a:path w="10" h="33">
                  <a:moveTo>
                    <a:pt x="2" y="5"/>
                  </a:moveTo>
                  <a:cubicBezTo>
                    <a:pt x="0" y="12"/>
                    <a:pt x="0" y="21"/>
                    <a:pt x="2" y="29"/>
                  </a:cubicBezTo>
                  <a:cubicBezTo>
                    <a:pt x="4" y="33"/>
                    <a:pt x="9" y="31"/>
                    <a:pt x="8" y="27"/>
                  </a:cubicBezTo>
                  <a:cubicBezTo>
                    <a:pt x="7" y="20"/>
                    <a:pt x="7" y="13"/>
                    <a:pt x="9" y="6"/>
                  </a:cubicBezTo>
                  <a:cubicBezTo>
                    <a:pt x="10" y="2"/>
                    <a:pt x="3" y="0"/>
                    <a:pt x="2" y="5"/>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66" name="Freeform 463"/>
            <p:cNvSpPr/>
            <p:nvPr/>
          </p:nvSpPr>
          <p:spPr bwMode="auto">
            <a:xfrm>
              <a:off x="6908801" y="6567488"/>
              <a:ext cx="61913" cy="220663"/>
            </a:xfrm>
            <a:custGeom>
              <a:avLst/>
              <a:gdLst>
                <a:gd name="T0" fmla="*/ 11 w 15"/>
                <a:gd name="T1" fmla="*/ 28 h 50"/>
                <a:gd name="T2" fmla="*/ 13 w 15"/>
                <a:gd name="T3" fmla="*/ 6 h 50"/>
                <a:gd name="T4" fmla="*/ 6 w 15"/>
                <a:gd name="T5" fmla="*/ 4 h 50"/>
                <a:gd name="T6" fmla="*/ 5 w 15"/>
                <a:gd name="T7" fmla="*/ 15 h 50"/>
                <a:gd name="T8" fmla="*/ 3 w 15"/>
                <a:gd name="T9" fmla="*/ 17 h 50"/>
                <a:gd name="T10" fmla="*/ 5 w 15"/>
                <a:gd name="T11" fmla="*/ 46 h 50"/>
                <a:gd name="T12" fmla="*/ 11 w 15"/>
                <a:gd name="T13" fmla="*/ 42 h 50"/>
                <a:gd name="T14" fmla="*/ 8 w 15"/>
                <a:gd name="T15" fmla="*/ 30 h 50"/>
                <a:gd name="T16" fmla="*/ 11 w 15"/>
                <a:gd name="T17" fmla="*/ 2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0">
                  <a:moveTo>
                    <a:pt x="11" y="28"/>
                  </a:moveTo>
                  <a:cubicBezTo>
                    <a:pt x="11" y="20"/>
                    <a:pt x="11" y="13"/>
                    <a:pt x="13" y="6"/>
                  </a:cubicBezTo>
                  <a:cubicBezTo>
                    <a:pt x="15" y="2"/>
                    <a:pt x="8" y="0"/>
                    <a:pt x="6" y="4"/>
                  </a:cubicBezTo>
                  <a:cubicBezTo>
                    <a:pt x="5" y="8"/>
                    <a:pt x="5" y="11"/>
                    <a:pt x="5" y="15"/>
                  </a:cubicBezTo>
                  <a:cubicBezTo>
                    <a:pt x="4" y="15"/>
                    <a:pt x="3" y="16"/>
                    <a:pt x="3" y="17"/>
                  </a:cubicBezTo>
                  <a:cubicBezTo>
                    <a:pt x="0" y="27"/>
                    <a:pt x="0" y="36"/>
                    <a:pt x="5" y="46"/>
                  </a:cubicBezTo>
                  <a:cubicBezTo>
                    <a:pt x="7" y="50"/>
                    <a:pt x="13" y="46"/>
                    <a:pt x="11" y="42"/>
                  </a:cubicBezTo>
                  <a:cubicBezTo>
                    <a:pt x="9" y="38"/>
                    <a:pt x="9" y="34"/>
                    <a:pt x="8" y="30"/>
                  </a:cubicBezTo>
                  <a:cubicBezTo>
                    <a:pt x="9" y="30"/>
                    <a:pt x="11" y="29"/>
                    <a:pt x="11" y="28"/>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67" name="Freeform 464"/>
            <p:cNvSpPr/>
            <p:nvPr/>
          </p:nvSpPr>
          <p:spPr bwMode="auto">
            <a:xfrm>
              <a:off x="6996113" y="6624638"/>
              <a:ext cx="33338" cy="141288"/>
            </a:xfrm>
            <a:custGeom>
              <a:avLst/>
              <a:gdLst>
                <a:gd name="T0" fmla="*/ 6 w 8"/>
                <a:gd name="T1" fmla="*/ 4 h 32"/>
                <a:gd name="T2" fmla="*/ 1 w 8"/>
                <a:gd name="T3" fmla="*/ 5 h 32"/>
                <a:gd name="T4" fmla="*/ 3 w 8"/>
                <a:gd name="T5" fmla="*/ 29 h 32"/>
                <a:gd name="T6" fmla="*/ 7 w 8"/>
                <a:gd name="T7" fmla="*/ 29 h 32"/>
                <a:gd name="T8" fmla="*/ 6 w 8"/>
                <a:gd name="T9" fmla="*/ 4 h 32"/>
              </a:gdLst>
              <a:ahLst/>
              <a:cxnLst>
                <a:cxn ang="0">
                  <a:pos x="T0" y="T1"/>
                </a:cxn>
                <a:cxn ang="0">
                  <a:pos x="T2" y="T3"/>
                </a:cxn>
                <a:cxn ang="0">
                  <a:pos x="T4" y="T5"/>
                </a:cxn>
                <a:cxn ang="0">
                  <a:pos x="T6" y="T7"/>
                </a:cxn>
                <a:cxn ang="0">
                  <a:pos x="T8" y="T9"/>
                </a:cxn>
              </a:cxnLst>
              <a:rect l="0" t="0" r="r" b="b"/>
              <a:pathLst>
                <a:path w="8" h="32">
                  <a:moveTo>
                    <a:pt x="6" y="4"/>
                  </a:moveTo>
                  <a:cubicBezTo>
                    <a:pt x="5" y="0"/>
                    <a:pt x="0" y="2"/>
                    <a:pt x="1" y="5"/>
                  </a:cubicBezTo>
                  <a:cubicBezTo>
                    <a:pt x="2" y="13"/>
                    <a:pt x="3" y="21"/>
                    <a:pt x="3" y="29"/>
                  </a:cubicBezTo>
                  <a:cubicBezTo>
                    <a:pt x="3" y="32"/>
                    <a:pt x="7" y="32"/>
                    <a:pt x="7" y="29"/>
                  </a:cubicBezTo>
                  <a:cubicBezTo>
                    <a:pt x="8" y="20"/>
                    <a:pt x="8" y="12"/>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68" name="Freeform 465"/>
            <p:cNvSpPr/>
            <p:nvPr/>
          </p:nvSpPr>
          <p:spPr bwMode="auto">
            <a:xfrm>
              <a:off x="7019926" y="6607176"/>
              <a:ext cx="79375" cy="233363"/>
            </a:xfrm>
            <a:custGeom>
              <a:avLst/>
              <a:gdLst>
                <a:gd name="T0" fmla="*/ 17 w 19"/>
                <a:gd name="T1" fmla="*/ 46 h 53"/>
                <a:gd name="T2" fmla="*/ 12 w 19"/>
                <a:gd name="T3" fmla="*/ 14 h 53"/>
                <a:gd name="T4" fmla="*/ 12 w 19"/>
                <a:gd name="T5" fmla="*/ 13 h 53"/>
                <a:gd name="T6" fmla="*/ 11 w 19"/>
                <a:gd name="T7" fmla="*/ 4 h 53"/>
                <a:gd name="T8" fmla="*/ 7 w 19"/>
                <a:gd name="T9" fmla="*/ 4 h 53"/>
                <a:gd name="T10" fmla="*/ 7 w 19"/>
                <a:gd name="T11" fmla="*/ 12 h 53"/>
                <a:gd name="T12" fmla="*/ 7 w 19"/>
                <a:gd name="T13" fmla="*/ 14 h 53"/>
                <a:gd name="T14" fmla="*/ 6 w 19"/>
                <a:gd name="T15" fmla="*/ 22 h 53"/>
                <a:gd name="T16" fmla="*/ 4 w 19"/>
                <a:gd name="T17" fmla="*/ 22 h 53"/>
                <a:gd name="T18" fmla="*/ 0 w 19"/>
                <a:gd name="T19" fmla="*/ 39 h 53"/>
                <a:gd name="T20" fmla="*/ 2 w 19"/>
                <a:gd name="T21" fmla="*/ 39 h 53"/>
                <a:gd name="T22" fmla="*/ 6 w 19"/>
                <a:gd name="T23" fmla="*/ 25 h 53"/>
                <a:gd name="T24" fmla="*/ 10 w 19"/>
                <a:gd name="T25" fmla="*/ 48 h 53"/>
                <a:gd name="T26" fmla="*/ 17 w 19"/>
                <a:gd name="T27" fmla="*/ 4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53">
                  <a:moveTo>
                    <a:pt x="17" y="46"/>
                  </a:moveTo>
                  <a:cubicBezTo>
                    <a:pt x="14" y="36"/>
                    <a:pt x="14" y="25"/>
                    <a:pt x="12" y="14"/>
                  </a:cubicBezTo>
                  <a:cubicBezTo>
                    <a:pt x="12" y="13"/>
                    <a:pt x="12" y="13"/>
                    <a:pt x="12" y="13"/>
                  </a:cubicBezTo>
                  <a:cubicBezTo>
                    <a:pt x="12" y="10"/>
                    <a:pt x="11" y="12"/>
                    <a:pt x="11" y="4"/>
                  </a:cubicBezTo>
                  <a:cubicBezTo>
                    <a:pt x="11" y="0"/>
                    <a:pt x="7" y="0"/>
                    <a:pt x="7" y="4"/>
                  </a:cubicBezTo>
                  <a:cubicBezTo>
                    <a:pt x="7" y="12"/>
                    <a:pt x="7" y="10"/>
                    <a:pt x="7" y="12"/>
                  </a:cubicBezTo>
                  <a:cubicBezTo>
                    <a:pt x="7" y="13"/>
                    <a:pt x="7" y="13"/>
                    <a:pt x="7" y="14"/>
                  </a:cubicBezTo>
                  <a:cubicBezTo>
                    <a:pt x="6" y="16"/>
                    <a:pt x="6" y="19"/>
                    <a:pt x="6" y="22"/>
                  </a:cubicBezTo>
                  <a:cubicBezTo>
                    <a:pt x="5" y="21"/>
                    <a:pt x="5" y="22"/>
                    <a:pt x="4" y="22"/>
                  </a:cubicBezTo>
                  <a:cubicBezTo>
                    <a:pt x="3" y="28"/>
                    <a:pt x="2" y="33"/>
                    <a:pt x="0" y="39"/>
                  </a:cubicBezTo>
                  <a:cubicBezTo>
                    <a:pt x="0" y="40"/>
                    <a:pt x="2" y="40"/>
                    <a:pt x="2" y="39"/>
                  </a:cubicBezTo>
                  <a:cubicBezTo>
                    <a:pt x="4" y="35"/>
                    <a:pt x="4" y="30"/>
                    <a:pt x="6" y="25"/>
                  </a:cubicBezTo>
                  <a:cubicBezTo>
                    <a:pt x="6" y="33"/>
                    <a:pt x="6" y="41"/>
                    <a:pt x="10" y="48"/>
                  </a:cubicBezTo>
                  <a:cubicBezTo>
                    <a:pt x="11" y="53"/>
                    <a:pt x="19" y="51"/>
                    <a:pt x="17" y="46"/>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69" name="Freeform 466"/>
            <p:cNvSpPr/>
            <p:nvPr/>
          </p:nvSpPr>
          <p:spPr bwMode="auto">
            <a:xfrm>
              <a:off x="7124701" y="6726238"/>
              <a:ext cx="25400" cy="128588"/>
            </a:xfrm>
            <a:custGeom>
              <a:avLst/>
              <a:gdLst>
                <a:gd name="T0" fmla="*/ 5 w 6"/>
                <a:gd name="T1" fmla="*/ 3 h 29"/>
                <a:gd name="T2" fmla="*/ 1 w 6"/>
                <a:gd name="T3" fmla="*/ 3 h 29"/>
                <a:gd name="T4" fmla="*/ 0 w 6"/>
                <a:gd name="T5" fmla="*/ 25 h 29"/>
                <a:gd name="T6" fmla="*/ 6 w 6"/>
                <a:gd name="T7" fmla="*/ 25 h 29"/>
                <a:gd name="T8" fmla="*/ 5 w 6"/>
                <a:gd name="T9" fmla="*/ 3 h 29"/>
              </a:gdLst>
              <a:ahLst/>
              <a:cxnLst>
                <a:cxn ang="0">
                  <a:pos x="T0" y="T1"/>
                </a:cxn>
                <a:cxn ang="0">
                  <a:pos x="T2" y="T3"/>
                </a:cxn>
                <a:cxn ang="0">
                  <a:pos x="T4" y="T5"/>
                </a:cxn>
                <a:cxn ang="0">
                  <a:pos x="T6" y="T7"/>
                </a:cxn>
                <a:cxn ang="0">
                  <a:pos x="T8" y="T9"/>
                </a:cxn>
              </a:cxnLst>
              <a:rect l="0" t="0" r="r" b="b"/>
              <a:pathLst>
                <a:path w="6" h="29">
                  <a:moveTo>
                    <a:pt x="5" y="3"/>
                  </a:moveTo>
                  <a:cubicBezTo>
                    <a:pt x="5" y="0"/>
                    <a:pt x="1" y="0"/>
                    <a:pt x="1" y="3"/>
                  </a:cubicBezTo>
                  <a:cubicBezTo>
                    <a:pt x="0" y="10"/>
                    <a:pt x="0" y="21"/>
                    <a:pt x="0" y="25"/>
                  </a:cubicBezTo>
                  <a:cubicBezTo>
                    <a:pt x="0" y="29"/>
                    <a:pt x="6" y="29"/>
                    <a:pt x="6" y="25"/>
                  </a:cubicBezTo>
                  <a:cubicBezTo>
                    <a:pt x="6" y="21"/>
                    <a:pt x="5" y="11"/>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70" name="Freeform 467"/>
            <p:cNvSpPr/>
            <p:nvPr/>
          </p:nvSpPr>
          <p:spPr bwMode="auto">
            <a:xfrm>
              <a:off x="7154863" y="6624638"/>
              <a:ext cx="41275" cy="176213"/>
            </a:xfrm>
            <a:custGeom>
              <a:avLst/>
              <a:gdLst>
                <a:gd name="T0" fmla="*/ 3 w 10"/>
                <a:gd name="T1" fmla="*/ 3 h 40"/>
                <a:gd name="T2" fmla="*/ 0 w 10"/>
                <a:gd name="T3" fmla="*/ 35 h 40"/>
                <a:gd name="T4" fmla="*/ 8 w 10"/>
                <a:gd name="T5" fmla="*/ 35 h 40"/>
                <a:gd name="T6" fmla="*/ 9 w 10"/>
                <a:gd name="T7" fmla="*/ 4 h 40"/>
                <a:gd name="T8" fmla="*/ 3 w 10"/>
                <a:gd name="T9" fmla="*/ 3 h 40"/>
              </a:gdLst>
              <a:ahLst/>
              <a:cxnLst>
                <a:cxn ang="0">
                  <a:pos x="T0" y="T1"/>
                </a:cxn>
                <a:cxn ang="0">
                  <a:pos x="T2" y="T3"/>
                </a:cxn>
                <a:cxn ang="0">
                  <a:pos x="T4" y="T5"/>
                </a:cxn>
                <a:cxn ang="0">
                  <a:pos x="T6" y="T7"/>
                </a:cxn>
                <a:cxn ang="0">
                  <a:pos x="T8" y="T9"/>
                </a:cxn>
              </a:cxnLst>
              <a:rect l="0" t="0" r="r" b="b"/>
              <a:pathLst>
                <a:path w="10" h="40">
                  <a:moveTo>
                    <a:pt x="3" y="3"/>
                  </a:moveTo>
                  <a:cubicBezTo>
                    <a:pt x="0" y="14"/>
                    <a:pt x="0" y="24"/>
                    <a:pt x="0" y="35"/>
                  </a:cubicBezTo>
                  <a:cubicBezTo>
                    <a:pt x="0" y="40"/>
                    <a:pt x="8" y="40"/>
                    <a:pt x="8" y="35"/>
                  </a:cubicBezTo>
                  <a:cubicBezTo>
                    <a:pt x="8" y="25"/>
                    <a:pt x="8" y="15"/>
                    <a:pt x="9" y="4"/>
                  </a:cubicBezTo>
                  <a:cubicBezTo>
                    <a:pt x="10" y="1"/>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71" name="Freeform 468"/>
            <p:cNvSpPr/>
            <p:nvPr/>
          </p:nvSpPr>
          <p:spPr bwMode="auto">
            <a:xfrm>
              <a:off x="7191376" y="6611938"/>
              <a:ext cx="71438" cy="250825"/>
            </a:xfrm>
            <a:custGeom>
              <a:avLst/>
              <a:gdLst>
                <a:gd name="T0" fmla="*/ 7 w 17"/>
                <a:gd name="T1" fmla="*/ 5 h 57"/>
                <a:gd name="T2" fmla="*/ 5 w 17"/>
                <a:gd name="T3" fmla="*/ 12 h 57"/>
                <a:gd name="T4" fmla="*/ 5 w 17"/>
                <a:gd name="T5" fmla="*/ 11 h 57"/>
                <a:gd name="T6" fmla="*/ 2 w 17"/>
                <a:gd name="T7" fmla="*/ 11 h 57"/>
                <a:gd name="T8" fmla="*/ 3 w 17"/>
                <a:gd name="T9" fmla="*/ 19 h 57"/>
                <a:gd name="T10" fmla="*/ 7 w 17"/>
                <a:gd name="T11" fmla="*/ 54 h 57"/>
                <a:gd name="T12" fmla="*/ 12 w 17"/>
                <a:gd name="T13" fmla="*/ 52 h 57"/>
                <a:gd name="T14" fmla="*/ 15 w 17"/>
                <a:gd name="T15" fmla="*/ 10 h 57"/>
                <a:gd name="T16" fmla="*/ 7 w 17"/>
                <a:gd name="T17" fmla="*/ 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7">
                  <a:moveTo>
                    <a:pt x="7" y="5"/>
                  </a:moveTo>
                  <a:cubicBezTo>
                    <a:pt x="6" y="7"/>
                    <a:pt x="5" y="10"/>
                    <a:pt x="5" y="12"/>
                  </a:cubicBezTo>
                  <a:cubicBezTo>
                    <a:pt x="5" y="11"/>
                    <a:pt x="5" y="11"/>
                    <a:pt x="5" y="11"/>
                  </a:cubicBezTo>
                  <a:cubicBezTo>
                    <a:pt x="4" y="9"/>
                    <a:pt x="1" y="10"/>
                    <a:pt x="2" y="11"/>
                  </a:cubicBezTo>
                  <a:cubicBezTo>
                    <a:pt x="2" y="14"/>
                    <a:pt x="2" y="17"/>
                    <a:pt x="3" y="19"/>
                  </a:cubicBezTo>
                  <a:cubicBezTo>
                    <a:pt x="0" y="31"/>
                    <a:pt x="1" y="43"/>
                    <a:pt x="7" y="54"/>
                  </a:cubicBezTo>
                  <a:cubicBezTo>
                    <a:pt x="8" y="57"/>
                    <a:pt x="12" y="55"/>
                    <a:pt x="12" y="52"/>
                  </a:cubicBezTo>
                  <a:cubicBezTo>
                    <a:pt x="11" y="38"/>
                    <a:pt x="9" y="23"/>
                    <a:pt x="15" y="10"/>
                  </a:cubicBezTo>
                  <a:cubicBezTo>
                    <a:pt x="17" y="4"/>
                    <a:pt x="10"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72" name="Freeform 469"/>
            <p:cNvSpPr/>
            <p:nvPr/>
          </p:nvSpPr>
          <p:spPr bwMode="auto">
            <a:xfrm>
              <a:off x="7112001" y="6575426"/>
              <a:ext cx="33338" cy="160338"/>
            </a:xfrm>
            <a:custGeom>
              <a:avLst/>
              <a:gdLst>
                <a:gd name="T0" fmla="*/ 0 w 8"/>
                <a:gd name="T1" fmla="*/ 5 h 36"/>
                <a:gd name="T2" fmla="*/ 0 w 8"/>
                <a:gd name="T3" fmla="*/ 32 h 36"/>
                <a:gd name="T4" fmla="*/ 7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0" y="32"/>
                  </a:cubicBezTo>
                  <a:cubicBezTo>
                    <a:pt x="0" y="36"/>
                    <a:pt x="7" y="36"/>
                    <a:pt x="7" y="32"/>
                  </a:cubicBezTo>
                  <a:cubicBezTo>
                    <a:pt x="8"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73" name="Freeform 470"/>
            <p:cNvSpPr/>
            <p:nvPr/>
          </p:nvSpPr>
          <p:spPr bwMode="auto">
            <a:xfrm>
              <a:off x="7254876" y="6611938"/>
              <a:ext cx="61913" cy="176213"/>
            </a:xfrm>
            <a:custGeom>
              <a:avLst/>
              <a:gdLst>
                <a:gd name="T0" fmla="*/ 4 w 15"/>
                <a:gd name="T1" fmla="*/ 5 h 40"/>
                <a:gd name="T2" fmla="*/ 3 w 15"/>
                <a:gd name="T3" fmla="*/ 37 h 40"/>
                <a:gd name="T4" fmla="*/ 10 w 15"/>
                <a:gd name="T5" fmla="*/ 36 h 40"/>
                <a:gd name="T6" fmla="*/ 12 w 15"/>
                <a:gd name="T7" fmla="*/ 10 h 40"/>
                <a:gd name="T8" fmla="*/ 4 w 15"/>
                <a:gd name="T9" fmla="*/ 5 h 40"/>
              </a:gdLst>
              <a:ahLst/>
              <a:cxnLst>
                <a:cxn ang="0">
                  <a:pos x="T0" y="T1"/>
                </a:cxn>
                <a:cxn ang="0">
                  <a:pos x="T2" y="T3"/>
                </a:cxn>
                <a:cxn ang="0">
                  <a:pos x="T4" y="T5"/>
                </a:cxn>
                <a:cxn ang="0">
                  <a:pos x="T6" y="T7"/>
                </a:cxn>
                <a:cxn ang="0">
                  <a:pos x="T8" y="T9"/>
                </a:cxn>
              </a:cxnLst>
              <a:rect l="0" t="0" r="r" b="b"/>
              <a:pathLst>
                <a:path w="15" h="40">
                  <a:moveTo>
                    <a:pt x="4" y="5"/>
                  </a:moveTo>
                  <a:cubicBezTo>
                    <a:pt x="0" y="15"/>
                    <a:pt x="0" y="26"/>
                    <a:pt x="3" y="37"/>
                  </a:cubicBezTo>
                  <a:cubicBezTo>
                    <a:pt x="5" y="40"/>
                    <a:pt x="10" y="40"/>
                    <a:pt x="10" y="36"/>
                  </a:cubicBezTo>
                  <a:cubicBezTo>
                    <a:pt x="9" y="27"/>
                    <a:pt x="9" y="18"/>
                    <a:pt x="12" y="10"/>
                  </a:cubicBezTo>
                  <a:cubicBezTo>
                    <a:pt x="15" y="4"/>
                    <a:pt x="7" y="0"/>
                    <a:pt x="4" y="5"/>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74" name="Freeform 471"/>
            <p:cNvSpPr/>
            <p:nvPr/>
          </p:nvSpPr>
          <p:spPr bwMode="auto">
            <a:xfrm>
              <a:off x="7350126" y="6686551"/>
              <a:ext cx="33338" cy="136525"/>
            </a:xfrm>
            <a:custGeom>
              <a:avLst/>
              <a:gdLst>
                <a:gd name="T0" fmla="*/ 0 w 8"/>
                <a:gd name="T1" fmla="*/ 5 h 31"/>
                <a:gd name="T2" fmla="*/ 1 w 8"/>
                <a:gd name="T3" fmla="*/ 27 h 31"/>
                <a:gd name="T4" fmla="*/ 7 w 8"/>
                <a:gd name="T5" fmla="*/ 27 h 31"/>
                <a:gd name="T6" fmla="*/ 8 w 8"/>
                <a:gd name="T7" fmla="*/ 5 h 31"/>
                <a:gd name="T8" fmla="*/ 0 w 8"/>
                <a:gd name="T9" fmla="*/ 5 h 31"/>
              </a:gdLst>
              <a:ahLst/>
              <a:cxnLst>
                <a:cxn ang="0">
                  <a:pos x="T0" y="T1"/>
                </a:cxn>
                <a:cxn ang="0">
                  <a:pos x="T2" y="T3"/>
                </a:cxn>
                <a:cxn ang="0">
                  <a:pos x="T4" y="T5"/>
                </a:cxn>
                <a:cxn ang="0">
                  <a:pos x="T6" y="T7"/>
                </a:cxn>
                <a:cxn ang="0">
                  <a:pos x="T8" y="T9"/>
                </a:cxn>
              </a:cxnLst>
              <a:rect l="0" t="0" r="r" b="b"/>
              <a:pathLst>
                <a:path w="8" h="31">
                  <a:moveTo>
                    <a:pt x="0" y="5"/>
                  </a:moveTo>
                  <a:cubicBezTo>
                    <a:pt x="0" y="12"/>
                    <a:pt x="0" y="20"/>
                    <a:pt x="1" y="27"/>
                  </a:cubicBezTo>
                  <a:cubicBezTo>
                    <a:pt x="1" y="31"/>
                    <a:pt x="6" y="31"/>
                    <a:pt x="7" y="27"/>
                  </a:cubicBezTo>
                  <a:cubicBezTo>
                    <a:pt x="8" y="20"/>
                    <a:pt x="8" y="12"/>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75" name="Freeform 472"/>
            <p:cNvSpPr/>
            <p:nvPr/>
          </p:nvSpPr>
          <p:spPr bwMode="auto">
            <a:xfrm>
              <a:off x="7491413" y="6562726"/>
              <a:ext cx="58738" cy="234950"/>
            </a:xfrm>
            <a:custGeom>
              <a:avLst/>
              <a:gdLst>
                <a:gd name="T0" fmla="*/ 10 w 14"/>
                <a:gd name="T1" fmla="*/ 1 h 53"/>
                <a:gd name="T2" fmla="*/ 5 w 14"/>
                <a:gd name="T3" fmla="*/ 21 h 53"/>
                <a:gd name="T4" fmla="*/ 0 w 14"/>
                <a:gd name="T5" fmla="*/ 24 h 53"/>
                <a:gd name="T6" fmla="*/ 4 w 14"/>
                <a:gd name="T7" fmla="*/ 44 h 53"/>
                <a:gd name="T8" fmla="*/ 4 w 14"/>
                <a:gd name="T9" fmla="*/ 45 h 53"/>
                <a:gd name="T10" fmla="*/ 5 w 14"/>
                <a:gd name="T11" fmla="*/ 46 h 53"/>
                <a:gd name="T12" fmla="*/ 7 w 14"/>
                <a:gd name="T13" fmla="*/ 50 h 53"/>
                <a:gd name="T14" fmla="*/ 12 w 14"/>
                <a:gd name="T15" fmla="*/ 48 h 53"/>
                <a:gd name="T16" fmla="*/ 8 w 14"/>
                <a:gd name="T17" fmla="*/ 33 h 53"/>
                <a:gd name="T18" fmla="*/ 13 w 14"/>
                <a:gd name="T19" fmla="*/ 2 h 53"/>
                <a:gd name="T20" fmla="*/ 10 w 14"/>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53">
                  <a:moveTo>
                    <a:pt x="10" y="1"/>
                  </a:moveTo>
                  <a:cubicBezTo>
                    <a:pt x="7" y="8"/>
                    <a:pt x="6" y="14"/>
                    <a:pt x="5" y="21"/>
                  </a:cubicBezTo>
                  <a:cubicBezTo>
                    <a:pt x="2" y="21"/>
                    <a:pt x="0" y="22"/>
                    <a:pt x="0" y="24"/>
                  </a:cubicBezTo>
                  <a:cubicBezTo>
                    <a:pt x="0" y="31"/>
                    <a:pt x="1" y="38"/>
                    <a:pt x="4" y="44"/>
                  </a:cubicBezTo>
                  <a:cubicBezTo>
                    <a:pt x="4" y="45"/>
                    <a:pt x="4" y="45"/>
                    <a:pt x="4" y="45"/>
                  </a:cubicBezTo>
                  <a:cubicBezTo>
                    <a:pt x="4" y="46"/>
                    <a:pt x="4" y="46"/>
                    <a:pt x="5" y="46"/>
                  </a:cubicBezTo>
                  <a:cubicBezTo>
                    <a:pt x="6" y="48"/>
                    <a:pt x="6" y="49"/>
                    <a:pt x="7" y="50"/>
                  </a:cubicBezTo>
                  <a:cubicBezTo>
                    <a:pt x="9" y="53"/>
                    <a:pt x="13" y="51"/>
                    <a:pt x="12" y="48"/>
                  </a:cubicBezTo>
                  <a:cubicBezTo>
                    <a:pt x="11" y="43"/>
                    <a:pt x="9" y="38"/>
                    <a:pt x="8" y="33"/>
                  </a:cubicBezTo>
                  <a:cubicBezTo>
                    <a:pt x="9" y="22"/>
                    <a:pt x="10" y="12"/>
                    <a:pt x="13" y="2"/>
                  </a:cubicBezTo>
                  <a:cubicBezTo>
                    <a:pt x="14" y="1"/>
                    <a:pt x="11" y="0"/>
                    <a:pt x="10" y="1"/>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76" name="Freeform 473"/>
            <p:cNvSpPr/>
            <p:nvPr/>
          </p:nvSpPr>
          <p:spPr bwMode="auto">
            <a:xfrm>
              <a:off x="7558088" y="6557963"/>
              <a:ext cx="71438" cy="212725"/>
            </a:xfrm>
            <a:custGeom>
              <a:avLst/>
              <a:gdLst>
                <a:gd name="T0" fmla="*/ 12 w 17"/>
                <a:gd name="T1" fmla="*/ 2 h 48"/>
                <a:gd name="T2" fmla="*/ 1 w 17"/>
                <a:gd name="T3" fmla="*/ 44 h 48"/>
                <a:gd name="T4" fmla="*/ 7 w 17"/>
                <a:gd name="T5" fmla="*/ 44 h 48"/>
                <a:gd name="T6" fmla="*/ 16 w 17"/>
                <a:gd name="T7" fmla="*/ 4 h 48"/>
                <a:gd name="T8" fmla="*/ 12 w 17"/>
                <a:gd name="T9" fmla="*/ 2 h 48"/>
              </a:gdLst>
              <a:ahLst/>
              <a:cxnLst>
                <a:cxn ang="0">
                  <a:pos x="T0" y="T1"/>
                </a:cxn>
                <a:cxn ang="0">
                  <a:pos x="T2" y="T3"/>
                </a:cxn>
                <a:cxn ang="0">
                  <a:pos x="T4" y="T5"/>
                </a:cxn>
                <a:cxn ang="0">
                  <a:pos x="T6" y="T7"/>
                </a:cxn>
                <a:cxn ang="0">
                  <a:pos x="T8" y="T9"/>
                </a:cxn>
              </a:cxnLst>
              <a:rect l="0" t="0" r="r" b="b"/>
              <a:pathLst>
                <a:path w="17" h="48">
                  <a:moveTo>
                    <a:pt x="12" y="2"/>
                  </a:moveTo>
                  <a:cubicBezTo>
                    <a:pt x="4" y="14"/>
                    <a:pt x="0" y="29"/>
                    <a:pt x="1" y="44"/>
                  </a:cubicBezTo>
                  <a:cubicBezTo>
                    <a:pt x="1" y="48"/>
                    <a:pt x="7" y="48"/>
                    <a:pt x="7" y="44"/>
                  </a:cubicBezTo>
                  <a:cubicBezTo>
                    <a:pt x="7" y="30"/>
                    <a:pt x="9" y="16"/>
                    <a:pt x="16" y="4"/>
                  </a:cubicBezTo>
                  <a:cubicBezTo>
                    <a:pt x="17" y="2"/>
                    <a:pt x="14"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77" name="Freeform 474"/>
            <p:cNvSpPr/>
            <p:nvPr/>
          </p:nvSpPr>
          <p:spPr bwMode="auto">
            <a:xfrm>
              <a:off x="7642226" y="6597651"/>
              <a:ext cx="28575" cy="195263"/>
            </a:xfrm>
            <a:custGeom>
              <a:avLst/>
              <a:gdLst>
                <a:gd name="T0" fmla="*/ 6 w 7"/>
                <a:gd name="T1" fmla="*/ 2 h 44"/>
                <a:gd name="T2" fmla="*/ 2 w 7"/>
                <a:gd name="T3" fmla="*/ 2 h 44"/>
                <a:gd name="T4" fmla="*/ 2 w 7"/>
                <a:gd name="T5" fmla="*/ 14 h 44"/>
                <a:gd name="T6" fmla="*/ 0 w 7"/>
                <a:gd name="T7" fmla="*/ 16 h 44"/>
                <a:gd name="T8" fmla="*/ 0 w 7"/>
                <a:gd name="T9" fmla="*/ 33 h 44"/>
                <a:gd name="T10" fmla="*/ 2 w 7"/>
                <a:gd name="T11" fmla="*/ 35 h 44"/>
                <a:gd name="T12" fmla="*/ 2 w 7"/>
                <a:gd name="T13" fmla="*/ 41 h 44"/>
                <a:gd name="T14" fmla="*/ 7 w 7"/>
                <a:gd name="T15" fmla="*/ 41 h 44"/>
                <a:gd name="T16" fmla="*/ 6 w 7"/>
                <a:gd name="T17" fmla="*/ 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44">
                  <a:moveTo>
                    <a:pt x="6" y="2"/>
                  </a:moveTo>
                  <a:cubicBezTo>
                    <a:pt x="6" y="0"/>
                    <a:pt x="2" y="0"/>
                    <a:pt x="2" y="2"/>
                  </a:cubicBezTo>
                  <a:cubicBezTo>
                    <a:pt x="2" y="6"/>
                    <a:pt x="2" y="10"/>
                    <a:pt x="2" y="14"/>
                  </a:cubicBezTo>
                  <a:cubicBezTo>
                    <a:pt x="1" y="15"/>
                    <a:pt x="0" y="15"/>
                    <a:pt x="0" y="16"/>
                  </a:cubicBezTo>
                  <a:cubicBezTo>
                    <a:pt x="0" y="22"/>
                    <a:pt x="0" y="27"/>
                    <a:pt x="0" y="33"/>
                  </a:cubicBezTo>
                  <a:cubicBezTo>
                    <a:pt x="0" y="34"/>
                    <a:pt x="1" y="35"/>
                    <a:pt x="2" y="35"/>
                  </a:cubicBezTo>
                  <a:cubicBezTo>
                    <a:pt x="2" y="37"/>
                    <a:pt x="2" y="39"/>
                    <a:pt x="2" y="41"/>
                  </a:cubicBezTo>
                  <a:cubicBezTo>
                    <a:pt x="2" y="44"/>
                    <a:pt x="6" y="44"/>
                    <a:pt x="7" y="41"/>
                  </a:cubicBezTo>
                  <a:cubicBezTo>
                    <a:pt x="7" y="28"/>
                    <a:pt x="7" y="15"/>
                    <a:pt x="6" y="2"/>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78" name="Freeform 475"/>
            <p:cNvSpPr/>
            <p:nvPr/>
          </p:nvSpPr>
          <p:spPr bwMode="auto">
            <a:xfrm>
              <a:off x="7729538" y="6545263"/>
              <a:ext cx="79375" cy="211138"/>
            </a:xfrm>
            <a:custGeom>
              <a:avLst/>
              <a:gdLst>
                <a:gd name="T0" fmla="*/ 18 w 19"/>
                <a:gd name="T1" fmla="*/ 44 h 48"/>
                <a:gd name="T2" fmla="*/ 17 w 19"/>
                <a:gd name="T3" fmla="*/ 17 h 48"/>
                <a:gd name="T4" fmla="*/ 11 w 19"/>
                <a:gd name="T5" fmla="*/ 15 h 48"/>
                <a:gd name="T6" fmla="*/ 11 w 19"/>
                <a:gd name="T7" fmla="*/ 15 h 48"/>
                <a:gd name="T8" fmla="*/ 10 w 19"/>
                <a:gd name="T9" fmla="*/ 16 h 48"/>
                <a:gd name="T10" fmla="*/ 11 w 19"/>
                <a:gd name="T11" fmla="*/ 4 h 48"/>
                <a:gd name="T12" fmla="*/ 5 w 19"/>
                <a:gd name="T13" fmla="*/ 3 h 48"/>
                <a:gd name="T14" fmla="*/ 2 w 19"/>
                <a:gd name="T15" fmla="*/ 30 h 48"/>
                <a:gd name="T16" fmla="*/ 0 w 19"/>
                <a:gd name="T17" fmla="*/ 31 h 48"/>
                <a:gd name="T18" fmla="*/ 1 w 19"/>
                <a:gd name="T19" fmla="*/ 43 h 48"/>
                <a:gd name="T20" fmla="*/ 2 w 19"/>
                <a:gd name="T21" fmla="*/ 43 h 48"/>
                <a:gd name="T22" fmla="*/ 9 w 19"/>
                <a:gd name="T23" fmla="*/ 43 h 48"/>
                <a:gd name="T24" fmla="*/ 9 w 19"/>
                <a:gd name="T25" fmla="*/ 42 h 48"/>
                <a:gd name="T26" fmla="*/ 9 w 19"/>
                <a:gd name="T27" fmla="*/ 45 h 48"/>
                <a:gd name="T28" fmla="*/ 14 w 19"/>
                <a:gd name="T29" fmla="*/ 46 h 48"/>
                <a:gd name="T30" fmla="*/ 18 w 19"/>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 h="48">
                  <a:moveTo>
                    <a:pt x="18" y="44"/>
                  </a:moveTo>
                  <a:cubicBezTo>
                    <a:pt x="15" y="35"/>
                    <a:pt x="15" y="26"/>
                    <a:pt x="17" y="17"/>
                  </a:cubicBezTo>
                  <a:cubicBezTo>
                    <a:pt x="18" y="13"/>
                    <a:pt x="11" y="11"/>
                    <a:pt x="11" y="15"/>
                  </a:cubicBezTo>
                  <a:cubicBezTo>
                    <a:pt x="11" y="15"/>
                    <a:pt x="11" y="15"/>
                    <a:pt x="11" y="15"/>
                  </a:cubicBezTo>
                  <a:cubicBezTo>
                    <a:pt x="10" y="16"/>
                    <a:pt x="10" y="16"/>
                    <a:pt x="10" y="16"/>
                  </a:cubicBezTo>
                  <a:cubicBezTo>
                    <a:pt x="10" y="12"/>
                    <a:pt x="10" y="8"/>
                    <a:pt x="11" y="4"/>
                  </a:cubicBezTo>
                  <a:cubicBezTo>
                    <a:pt x="11" y="1"/>
                    <a:pt x="5" y="0"/>
                    <a:pt x="5" y="3"/>
                  </a:cubicBezTo>
                  <a:cubicBezTo>
                    <a:pt x="3" y="12"/>
                    <a:pt x="2" y="21"/>
                    <a:pt x="2" y="30"/>
                  </a:cubicBezTo>
                  <a:cubicBezTo>
                    <a:pt x="1" y="29"/>
                    <a:pt x="0" y="30"/>
                    <a:pt x="0" y="31"/>
                  </a:cubicBezTo>
                  <a:cubicBezTo>
                    <a:pt x="1" y="35"/>
                    <a:pt x="1" y="39"/>
                    <a:pt x="1" y="43"/>
                  </a:cubicBezTo>
                  <a:cubicBezTo>
                    <a:pt x="1" y="44"/>
                    <a:pt x="2" y="44"/>
                    <a:pt x="2" y="43"/>
                  </a:cubicBezTo>
                  <a:cubicBezTo>
                    <a:pt x="3" y="47"/>
                    <a:pt x="9" y="47"/>
                    <a:pt x="9" y="43"/>
                  </a:cubicBezTo>
                  <a:cubicBezTo>
                    <a:pt x="9" y="42"/>
                    <a:pt x="9" y="42"/>
                    <a:pt x="9" y="42"/>
                  </a:cubicBezTo>
                  <a:cubicBezTo>
                    <a:pt x="9" y="43"/>
                    <a:pt x="9" y="44"/>
                    <a:pt x="9" y="45"/>
                  </a:cubicBezTo>
                  <a:cubicBezTo>
                    <a:pt x="9" y="47"/>
                    <a:pt x="12" y="48"/>
                    <a:pt x="14" y="46"/>
                  </a:cubicBezTo>
                  <a:cubicBezTo>
                    <a:pt x="15" y="48"/>
                    <a:pt x="19" y="47"/>
                    <a:pt x="18" y="44"/>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79" name="Freeform 476"/>
            <p:cNvSpPr/>
            <p:nvPr/>
          </p:nvSpPr>
          <p:spPr bwMode="auto">
            <a:xfrm>
              <a:off x="7883526" y="6611938"/>
              <a:ext cx="25400" cy="144463"/>
            </a:xfrm>
            <a:custGeom>
              <a:avLst/>
              <a:gdLst>
                <a:gd name="T0" fmla="*/ 6 w 6"/>
                <a:gd name="T1" fmla="*/ 3 h 33"/>
                <a:gd name="T2" fmla="*/ 1 w 6"/>
                <a:gd name="T3" fmla="*/ 3 h 33"/>
                <a:gd name="T4" fmla="*/ 1 w 6"/>
                <a:gd name="T5" fmla="*/ 30 h 33"/>
                <a:gd name="T6" fmla="*/ 6 w 6"/>
                <a:gd name="T7" fmla="*/ 30 h 33"/>
                <a:gd name="T8" fmla="*/ 6 w 6"/>
                <a:gd name="T9" fmla="*/ 3 h 33"/>
              </a:gdLst>
              <a:ahLst/>
              <a:cxnLst>
                <a:cxn ang="0">
                  <a:pos x="T0" y="T1"/>
                </a:cxn>
                <a:cxn ang="0">
                  <a:pos x="T2" y="T3"/>
                </a:cxn>
                <a:cxn ang="0">
                  <a:pos x="T4" y="T5"/>
                </a:cxn>
                <a:cxn ang="0">
                  <a:pos x="T6" y="T7"/>
                </a:cxn>
                <a:cxn ang="0">
                  <a:pos x="T8" y="T9"/>
                </a:cxn>
              </a:cxnLst>
              <a:rect l="0" t="0" r="r" b="b"/>
              <a:pathLst>
                <a:path w="6" h="33">
                  <a:moveTo>
                    <a:pt x="6" y="3"/>
                  </a:moveTo>
                  <a:cubicBezTo>
                    <a:pt x="6" y="0"/>
                    <a:pt x="1" y="0"/>
                    <a:pt x="1" y="3"/>
                  </a:cubicBezTo>
                  <a:cubicBezTo>
                    <a:pt x="1" y="12"/>
                    <a:pt x="0" y="21"/>
                    <a:pt x="1" y="30"/>
                  </a:cubicBezTo>
                  <a:cubicBezTo>
                    <a:pt x="1" y="33"/>
                    <a:pt x="6" y="33"/>
                    <a:pt x="6" y="30"/>
                  </a:cubicBezTo>
                  <a:cubicBezTo>
                    <a:pt x="6" y="21"/>
                    <a:pt x="6" y="12"/>
                    <a:pt x="6" y="3"/>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80" name="Freeform 477"/>
            <p:cNvSpPr/>
            <p:nvPr/>
          </p:nvSpPr>
          <p:spPr bwMode="auto">
            <a:xfrm>
              <a:off x="7950201" y="6597651"/>
              <a:ext cx="58738" cy="177800"/>
            </a:xfrm>
            <a:custGeom>
              <a:avLst/>
              <a:gdLst>
                <a:gd name="T0" fmla="*/ 7 w 14"/>
                <a:gd name="T1" fmla="*/ 6 h 40"/>
                <a:gd name="T2" fmla="*/ 7 w 14"/>
                <a:gd name="T3" fmla="*/ 3 h 40"/>
                <a:gd name="T4" fmla="*/ 1 w 14"/>
                <a:gd name="T5" fmla="*/ 5 h 40"/>
                <a:gd name="T6" fmla="*/ 3 w 14"/>
                <a:gd name="T7" fmla="*/ 29 h 40"/>
                <a:gd name="T8" fmla="*/ 5 w 14"/>
                <a:gd name="T9" fmla="*/ 31 h 40"/>
                <a:gd name="T10" fmla="*/ 5 w 14"/>
                <a:gd name="T11" fmla="*/ 37 h 40"/>
                <a:gd name="T12" fmla="*/ 10 w 14"/>
                <a:gd name="T13" fmla="*/ 37 h 40"/>
                <a:gd name="T14" fmla="*/ 13 w 14"/>
                <a:gd name="T15" fmla="*/ 9 h 40"/>
                <a:gd name="T16" fmla="*/ 7 w 14"/>
                <a:gd name="T17" fmla="*/ 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0">
                  <a:moveTo>
                    <a:pt x="7" y="6"/>
                  </a:moveTo>
                  <a:cubicBezTo>
                    <a:pt x="7" y="5"/>
                    <a:pt x="7" y="4"/>
                    <a:pt x="7" y="3"/>
                  </a:cubicBezTo>
                  <a:cubicBezTo>
                    <a:pt x="6" y="0"/>
                    <a:pt x="0" y="1"/>
                    <a:pt x="1" y="5"/>
                  </a:cubicBezTo>
                  <a:cubicBezTo>
                    <a:pt x="2" y="13"/>
                    <a:pt x="2" y="21"/>
                    <a:pt x="3" y="29"/>
                  </a:cubicBezTo>
                  <a:cubicBezTo>
                    <a:pt x="3" y="30"/>
                    <a:pt x="4" y="31"/>
                    <a:pt x="5" y="31"/>
                  </a:cubicBezTo>
                  <a:cubicBezTo>
                    <a:pt x="5" y="33"/>
                    <a:pt x="5" y="35"/>
                    <a:pt x="5" y="37"/>
                  </a:cubicBezTo>
                  <a:cubicBezTo>
                    <a:pt x="5" y="40"/>
                    <a:pt x="10" y="40"/>
                    <a:pt x="10" y="37"/>
                  </a:cubicBezTo>
                  <a:cubicBezTo>
                    <a:pt x="11" y="28"/>
                    <a:pt x="11" y="18"/>
                    <a:pt x="13" y="9"/>
                  </a:cubicBezTo>
                  <a:cubicBezTo>
                    <a:pt x="14" y="5"/>
                    <a:pt x="9" y="3"/>
                    <a:pt x="7" y="6"/>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81" name="Freeform 478"/>
            <p:cNvSpPr/>
            <p:nvPr/>
          </p:nvSpPr>
          <p:spPr bwMode="auto">
            <a:xfrm>
              <a:off x="8021638" y="6594476"/>
              <a:ext cx="66675" cy="228600"/>
            </a:xfrm>
            <a:custGeom>
              <a:avLst/>
              <a:gdLst>
                <a:gd name="T0" fmla="*/ 7 w 16"/>
                <a:gd name="T1" fmla="*/ 4 h 52"/>
                <a:gd name="T2" fmla="*/ 6 w 16"/>
                <a:gd name="T3" fmla="*/ 11 h 52"/>
                <a:gd name="T4" fmla="*/ 3 w 16"/>
                <a:gd name="T5" fmla="*/ 13 h 52"/>
                <a:gd name="T6" fmla="*/ 1 w 16"/>
                <a:gd name="T7" fmla="*/ 23 h 52"/>
                <a:gd name="T8" fmla="*/ 4 w 16"/>
                <a:gd name="T9" fmla="*/ 25 h 52"/>
                <a:gd name="T10" fmla="*/ 4 w 16"/>
                <a:gd name="T11" fmla="*/ 49 h 52"/>
                <a:gd name="T12" fmla="*/ 10 w 16"/>
                <a:gd name="T13" fmla="*/ 49 h 52"/>
                <a:gd name="T14" fmla="*/ 15 w 16"/>
                <a:gd name="T15" fmla="*/ 5 h 52"/>
                <a:gd name="T16" fmla="*/ 7 w 16"/>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52">
                  <a:moveTo>
                    <a:pt x="7" y="4"/>
                  </a:moveTo>
                  <a:cubicBezTo>
                    <a:pt x="7" y="7"/>
                    <a:pt x="6" y="9"/>
                    <a:pt x="6" y="11"/>
                  </a:cubicBezTo>
                  <a:cubicBezTo>
                    <a:pt x="5" y="11"/>
                    <a:pt x="2" y="11"/>
                    <a:pt x="3" y="13"/>
                  </a:cubicBezTo>
                  <a:cubicBezTo>
                    <a:pt x="3" y="16"/>
                    <a:pt x="3" y="20"/>
                    <a:pt x="1" y="23"/>
                  </a:cubicBezTo>
                  <a:cubicBezTo>
                    <a:pt x="0" y="24"/>
                    <a:pt x="3" y="26"/>
                    <a:pt x="4" y="25"/>
                  </a:cubicBezTo>
                  <a:cubicBezTo>
                    <a:pt x="3" y="33"/>
                    <a:pt x="3" y="41"/>
                    <a:pt x="4" y="49"/>
                  </a:cubicBezTo>
                  <a:cubicBezTo>
                    <a:pt x="5" y="52"/>
                    <a:pt x="9" y="52"/>
                    <a:pt x="10" y="49"/>
                  </a:cubicBezTo>
                  <a:cubicBezTo>
                    <a:pt x="13" y="35"/>
                    <a:pt x="13" y="20"/>
                    <a:pt x="15" y="5"/>
                  </a:cubicBezTo>
                  <a:cubicBezTo>
                    <a:pt x="16" y="1"/>
                    <a:pt x="8" y="0"/>
                    <a:pt x="7" y="4"/>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82" name="Freeform 479"/>
            <p:cNvSpPr/>
            <p:nvPr/>
          </p:nvSpPr>
          <p:spPr bwMode="auto">
            <a:xfrm>
              <a:off x="7834313" y="6611938"/>
              <a:ext cx="49213" cy="206375"/>
            </a:xfrm>
            <a:custGeom>
              <a:avLst/>
              <a:gdLst>
                <a:gd name="T0" fmla="*/ 8 w 12"/>
                <a:gd name="T1" fmla="*/ 7 h 47"/>
                <a:gd name="T2" fmla="*/ 7 w 12"/>
                <a:gd name="T3" fmla="*/ 3 h 47"/>
                <a:gd name="T4" fmla="*/ 3 w 12"/>
                <a:gd name="T5" fmla="*/ 4 h 47"/>
                <a:gd name="T6" fmla="*/ 4 w 12"/>
                <a:gd name="T7" fmla="*/ 8 h 47"/>
                <a:gd name="T8" fmla="*/ 3 w 12"/>
                <a:gd name="T9" fmla="*/ 10 h 47"/>
                <a:gd name="T10" fmla="*/ 4 w 12"/>
                <a:gd name="T11" fmla="*/ 43 h 47"/>
                <a:gd name="T12" fmla="*/ 11 w 12"/>
                <a:gd name="T13" fmla="*/ 42 h 47"/>
                <a:gd name="T14" fmla="*/ 10 w 12"/>
                <a:gd name="T15" fmla="*/ 29 h 47"/>
                <a:gd name="T16" fmla="*/ 11 w 12"/>
                <a:gd name="T17" fmla="*/ 28 h 47"/>
                <a:gd name="T18" fmla="*/ 10 w 12"/>
                <a:gd name="T19" fmla="*/ 21 h 47"/>
                <a:gd name="T20" fmla="*/ 11 w 12"/>
                <a:gd name="T21" fmla="*/ 13 h 47"/>
                <a:gd name="T22" fmla="*/ 8 w 12"/>
                <a:gd name="T23" fmla="*/ 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7">
                  <a:moveTo>
                    <a:pt x="8" y="7"/>
                  </a:moveTo>
                  <a:cubicBezTo>
                    <a:pt x="8" y="6"/>
                    <a:pt x="7" y="4"/>
                    <a:pt x="7" y="3"/>
                  </a:cubicBezTo>
                  <a:cubicBezTo>
                    <a:pt x="6" y="0"/>
                    <a:pt x="3" y="1"/>
                    <a:pt x="3" y="4"/>
                  </a:cubicBezTo>
                  <a:cubicBezTo>
                    <a:pt x="4" y="5"/>
                    <a:pt x="4" y="7"/>
                    <a:pt x="4" y="8"/>
                  </a:cubicBezTo>
                  <a:cubicBezTo>
                    <a:pt x="4" y="8"/>
                    <a:pt x="3" y="9"/>
                    <a:pt x="3" y="10"/>
                  </a:cubicBezTo>
                  <a:cubicBezTo>
                    <a:pt x="1" y="21"/>
                    <a:pt x="0" y="32"/>
                    <a:pt x="4" y="43"/>
                  </a:cubicBezTo>
                  <a:cubicBezTo>
                    <a:pt x="5" y="47"/>
                    <a:pt x="11" y="46"/>
                    <a:pt x="11" y="42"/>
                  </a:cubicBezTo>
                  <a:cubicBezTo>
                    <a:pt x="11" y="38"/>
                    <a:pt x="10" y="33"/>
                    <a:pt x="10" y="29"/>
                  </a:cubicBezTo>
                  <a:cubicBezTo>
                    <a:pt x="11" y="28"/>
                    <a:pt x="11" y="28"/>
                    <a:pt x="11" y="28"/>
                  </a:cubicBezTo>
                  <a:cubicBezTo>
                    <a:pt x="11" y="26"/>
                    <a:pt x="11" y="23"/>
                    <a:pt x="10" y="21"/>
                  </a:cubicBezTo>
                  <a:cubicBezTo>
                    <a:pt x="11" y="18"/>
                    <a:pt x="11" y="15"/>
                    <a:pt x="11" y="13"/>
                  </a:cubicBezTo>
                  <a:cubicBezTo>
                    <a:pt x="12" y="10"/>
                    <a:pt x="10" y="8"/>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83" name="Freeform 480"/>
            <p:cNvSpPr/>
            <p:nvPr/>
          </p:nvSpPr>
          <p:spPr bwMode="auto">
            <a:xfrm>
              <a:off x="7437438" y="6624638"/>
              <a:ext cx="53975" cy="119063"/>
            </a:xfrm>
            <a:custGeom>
              <a:avLst/>
              <a:gdLst>
                <a:gd name="T0" fmla="*/ 12 w 13"/>
                <a:gd name="T1" fmla="*/ 24 h 27"/>
                <a:gd name="T2" fmla="*/ 4 w 13"/>
                <a:gd name="T3" fmla="*/ 2 h 27"/>
                <a:gd name="T4" fmla="*/ 0 w 13"/>
                <a:gd name="T5" fmla="*/ 3 h 27"/>
                <a:gd name="T6" fmla="*/ 9 w 13"/>
                <a:gd name="T7" fmla="*/ 26 h 27"/>
                <a:gd name="T8" fmla="*/ 12 w 13"/>
                <a:gd name="T9" fmla="*/ 24 h 27"/>
              </a:gdLst>
              <a:ahLst/>
              <a:cxnLst>
                <a:cxn ang="0">
                  <a:pos x="T0" y="T1"/>
                </a:cxn>
                <a:cxn ang="0">
                  <a:pos x="T2" y="T3"/>
                </a:cxn>
                <a:cxn ang="0">
                  <a:pos x="T4" y="T5"/>
                </a:cxn>
                <a:cxn ang="0">
                  <a:pos x="T6" y="T7"/>
                </a:cxn>
                <a:cxn ang="0">
                  <a:pos x="T8" y="T9"/>
                </a:cxn>
              </a:cxnLst>
              <a:rect l="0" t="0" r="r" b="b"/>
              <a:pathLst>
                <a:path w="13" h="27">
                  <a:moveTo>
                    <a:pt x="12" y="24"/>
                  </a:moveTo>
                  <a:cubicBezTo>
                    <a:pt x="9" y="17"/>
                    <a:pt x="6" y="10"/>
                    <a:pt x="4" y="2"/>
                  </a:cubicBezTo>
                  <a:cubicBezTo>
                    <a:pt x="3" y="0"/>
                    <a:pt x="0" y="0"/>
                    <a:pt x="0" y="3"/>
                  </a:cubicBezTo>
                  <a:cubicBezTo>
                    <a:pt x="2" y="11"/>
                    <a:pt x="5" y="18"/>
                    <a:pt x="9" y="26"/>
                  </a:cubicBezTo>
                  <a:cubicBezTo>
                    <a:pt x="10" y="27"/>
                    <a:pt x="13" y="26"/>
                    <a:pt x="12" y="24"/>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84" name="Freeform 481"/>
            <p:cNvSpPr/>
            <p:nvPr/>
          </p:nvSpPr>
          <p:spPr bwMode="auto">
            <a:xfrm>
              <a:off x="7332663" y="6572251"/>
              <a:ext cx="76200" cy="193675"/>
            </a:xfrm>
            <a:custGeom>
              <a:avLst/>
              <a:gdLst>
                <a:gd name="T0" fmla="*/ 16 w 18"/>
                <a:gd name="T1" fmla="*/ 37 h 44"/>
                <a:gd name="T2" fmla="*/ 12 w 18"/>
                <a:gd name="T3" fmla="*/ 8 h 44"/>
                <a:gd name="T4" fmla="*/ 6 w 18"/>
                <a:gd name="T5" fmla="*/ 4 h 44"/>
                <a:gd name="T6" fmla="*/ 10 w 18"/>
                <a:gd name="T7" fmla="*/ 41 h 44"/>
                <a:gd name="T8" fmla="*/ 16 w 18"/>
                <a:gd name="T9" fmla="*/ 37 h 44"/>
              </a:gdLst>
              <a:ahLst/>
              <a:cxnLst>
                <a:cxn ang="0">
                  <a:pos x="T0" y="T1"/>
                </a:cxn>
                <a:cxn ang="0">
                  <a:pos x="T2" y="T3"/>
                </a:cxn>
                <a:cxn ang="0">
                  <a:pos x="T4" y="T5"/>
                </a:cxn>
                <a:cxn ang="0">
                  <a:pos x="T6" y="T7"/>
                </a:cxn>
                <a:cxn ang="0">
                  <a:pos x="T8" y="T9"/>
                </a:cxn>
              </a:cxnLst>
              <a:rect l="0" t="0" r="r" b="b"/>
              <a:pathLst>
                <a:path w="18" h="44">
                  <a:moveTo>
                    <a:pt x="16" y="37"/>
                  </a:moveTo>
                  <a:cubicBezTo>
                    <a:pt x="11" y="28"/>
                    <a:pt x="7" y="18"/>
                    <a:pt x="12" y="8"/>
                  </a:cubicBezTo>
                  <a:cubicBezTo>
                    <a:pt x="14" y="4"/>
                    <a:pt x="8" y="0"/>
                    <a:pt x="6" y="4"/>
                  </a:cubicBezTo>
                  <a:cubicBezTo>
                    <a:pt x="0" y="17"/>
                    <a:pt x="3" y="29"/>
                    <a:pt x="10" y="41"/>
                  </a:cubicBezTo>
                  <a:cubicBezTo>
                    <a:pt x="12" y="44"/>
                    <a:pt x="18" y="41"/>
                    <a:pt x="16" y="37"/>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85" name="Freeform 482"/>
            <p:cNvSpPr/>
            <p:nvPr/>
          </p:nvSpPr>
          <p:spPr bwMode="auto">
            <a:xfrm>
              <a:off x="7600951" y="6629401"/>
              <a:ext cx="41275" cy="146050"/>
            </a:xfrm>
            <a:custGeom>
              <a:avLst/>
              <a:gdLst>
                <a:gd name="T0" fmla="*/ 3 w 10"/>
                <a:gd name="T1" fmla="*/ 5 h 33"/>
                <a:gd name="T2" fmla="*/ 3 w 10"/>
                <a:gd name="T3" fmla="*/ 29 h 33"/>
                <a:gd name="T4" fmla="*/ 9 w 10"/>
                <a:gd name="T5" fmla="*/ 27 h 33"/>
                <a:gd name="T6" fmla="*/ 9 w 10"/>
                <a:gd name="T7" fmla="*/ 6 h 33"/>
                <a:gd name="T8" fmla="*/ 3 w 10"/>
                <a:gd name="T9" fmla="*/ 5 h 33"/>
              </a:gdLst>
              <a:ahLst/>
              <a:cxnLst>
                <a:cxn ang="0">
                  <a:pos x="T0" y="T1"/>
                </a:cxn>
                <a:cxn ang="0">
                  <a:pos x="T2" y="T3"/>
                </a:cxn>
                <a:cxn ang="0">
                  <a:pos x="T4" y="T5"/>
                </a:cxn>
                <a:cxn ang="0">
                  <a:pos x="T6" y="T7"/>
                </a:cxn>
                <a:cxn ang="0">
                  <a:pos x="T8" y="T9"/>
                </a:cxn>
              </a:cxnLst>
              <a:rect l="0" t="0" r="r" b="b"/>
              <a:pathLst>
                <a:path w="10" h="33">
                  <a:moveTo>
                    <a:pt x="3" y="5"/>
                  </a:moveTo>
                  <a:cubicBezTo>
                    <a:pt x="0" y="12"/>
                    <a:pt x="0" y="21"/>
                    <a:pt x="3" y="29"/>
                  </a:cubicBezTo>
                  <a:cubicBezTo>
                    <a:pt x="4" y="33"/>
                    <a:pt x="10" y="31"/>
                    <a:pt x="9" y="27"/>
                  </a:cubicBezTo>
                  <a:cubicBezTo>
                    <a:pt x="8" y="20"/>
                    <a:pt x="7" y="13"/>
                    <a:pt x="9" y="6"/>
                  </a:cubicBezTo>
                  <a:cubicBezTo>
                    <a:pt x="10" y="2"/>
                    <a:pt x="4" y="0"/>
                    <a:pt x="3" y="5"/>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86" name="Freeform 483"/>
            <p:cNvSpPr/>
            <p:nvPr/>
          </p:nvSpPr>
          <p:spPr bwMode="auto">
            <a:xfrm>
              <a:off x="8121651" y="6567488"/>
              <a:ext cx="58738" cy="220663"/>
            </a:xfrm>
            <a:custGeom>
              <a:avLst/>
              <a:gdLst>
                <a:gd name="T0" fmla="*/ 10 w 14"/>
                <a:gd name="T1" fmla="*/ 28 h 50"/>
                <a:gd name="T2" fmla="*/ 13 w 14"/>
                <a:gd name="T3" fmla="*/ 6 h 50"/>
                <a:gd name="T4" fmla="*/ 6 w 14"/>
                <a:gd name="T5" fmla="*/ 4 h 50"/>
                <a:gd name="T6" fmla="*/ 4 w 14"/>
                <a:gd name="T7" fmla="*/ 15 h 50"/>
                <a:gd name="T8" fmla="*/ 3 w 14"/>
                <a:gd name="T9" fmla="*/ 17 h 50"/>
                <a:gd name="T10" fmla="*/ 4 w 14"/>
                <a:gd name="T11" fmla="*/ 46 h 50"/>
                <a:gd name="T12" fmla="*/ 11 w 14"/>
                <a:gd name="T13" fmla="*/ 42 h 50"/>
                <a:gd name="T14" fmla="*/ 8 w 14"/>
                <a:gd name="T15" fmla="*/ 30 h 50"/>
                <a:gd name="T16" fmla="*/ 10 w 14"/>
                <a:gd name="T17" fmla="*/ 2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50">
                  <a:moveTo>
                    <a:pt x="10" y="28"/>
                  </a:moveTo>
                  <a:cubicBezTo>
                    <a:pt x="11" y="20"/>
                    <a:pt x="11" y="13"/>
                    <a:pt x="13" y="6"/>
                  </a:cubicBezTo>
                  <a:cubicBezTo>
                    <a:pt x="14" y="2"/>
                    <a:pt x="7" y="0"/>
                    <a:pt x="6" y="4"/>
                  </a:cubicBezTo>
                  <a:cubicBezTo>
                    <a:pt x="5" y="8"/>
                    <a:pt x="4" y="11"/>
                    <a:pt x="4" y="15"/>
                  </a:cubicBezTo>
                  <a:cubicBezTo>
                    <a:pt x="4" y="15"/>
                    <a:pt x="3" y="16"/>
                    <a:pt x="3" y="17"/>
                  </a:cubicBezTo>
                  <a:cubicBezTo>
                    <a:pt x="0" y="27"/>
                    <a:pt x="0" y="36"/>
                    <a:pt x="4" y="46"/>
                  </a:cubicBezTo>
                  <a:cubicBezTo>
                    <a:pt x="6" y="50"/>
                    <a:pt x="13" y="46"/>
                    <a:pt x="11" y="42"/>
                  </a:cubicBezTo>
                  <a:cubicBezTo>
                    <a:pt x="9" y="38"/>
                    <a:pt x="8" y="34"/>
                    <a:pt x="8" y="30"/>
                  </a:cubicBezTo>
                  <a:cubicBezTo>
                    <a:pt x="9" y="30"/>
                    <a:pt x="10" y="29"/>
                    <a:pt x="10" y="28"/>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87" name="Freeform 484"/>
            <p:cNvSpPr/>
            <p:nvPr/>
          </p:nvSpPr>
          <p:spPr bwMode="auto">
            <a:xfrm>
              <a:off x="8204201" y="6624638"/>
              <a:ext cx="38100" cy="141288"/>
            </a:xfrm>
            <a:custGeom>
              <a:avLst/>
              <a:gdLst>
                <a:gd name="T0" fmla="*/ 6 w 9"/>
                <a:gd name="T1" fmla="*/ 4 h 32"/>
                <a:gd name="T2" fmla="*/ 1 w 9"/>
                <a:gd name="T3" fmla="*/ 5 h 32"/>
                <a:gd name="T4" fmla="*/ 4 w 9"/>
                <a:gd name="T5" fmla="*/ 29 h 32"/>
                <a:gd name="T6" fmla="*/ 8 w 9"/>
                <a:gd name="T7" fmla="*/ 29 h 32"/>
                <a:gd name="T8" fmla="*/ 6 w 9"/>
                <a:gd name="T9" fmla="*/ 4 h 32"/>
              </a:gdLst>
              <a:ahLst/>
              <a:cxnLst>
                <a:cxn ang="0">
                  <a:pos x="T0" y="T1"/>
                </a:cxn>
                <a:cxn ang="0">
                  <a:pos x="T2" y="T3"/>
                </a:cxn>
                <a:cxn ang="0">
                  <a:pos x="T4" y="T5"/>
                </a:cxn>
                <a:cxn ang="0">
                  <a:pos x="T6" y="T7"/>
                </a:cxn>
                <a:cxn ang="0">
                  <a:pos x="T8" y="T9"/>
                </a:cxn>
              </a:cxnLst>
              <a:rect l="0" t="0" r="r" b="b"/>
              <a:pathLst>
                <a:path w="9" h="32">
                  <a:moveTo>
                    <a:pt x="6" y="4"/>
                  </a:moveTo>
                  <a:cubicBezTo>
                    <a:pt x="6" y="0"/>
                    <a:pt x="0" y="2"/>
                    <a:pt x="1" y="5"/>
                  </a:cubicBezTo>
                  <a:cubicBezTo>
                    <a:pt x="3" y="13"/>
                    <a:pt x="3" y="21"/>
                    <a:pt x="4" y="29"/>
                  </a:cubicBezTo>
                  <a:cubicBezTo>
                    <a:pt x="4" y="32"/>
                    <a:pt x="8" y="32"/>
                    <a:pt x="8" y="29"/>
                  </a:cubicBezTo>
                  <a:cubicBezTo>
                    <a:pt x="9" y="20"/>
                    <a:pt x="8" y="12"/>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88" name="Freeform 485"/>
            <p:cNvSpPr/>
            <p:nvPr/>
          </p:nvSpPr>
          <p:spPr bwMode="auto">
            <a:xfrm>
              <a:off x="8229601" y="6607176"/>
              <a:ext cx="84138" cy="233363"/>
            </a:xfrm>
            <a:custGeom>
              <a:avLst/>
              <a:gdLst>
                <a:gd name="T0" fmla="*/ 18 w 20"/>
                <a:gd name="T1" fmla="*/ 46 h 53"/>
                <a:gd name="T2" fmla="*/ 13 w 20"/>
                <a:gd name="T3" fmla="*/ 14 h 53"/>
                <a:gd name="T4" fmla="*/ 12 w 20"/>
                <a:gd name="T5" fmla="*/ 13 h 53"/>
                <a:gd name="T6" fmla="*/ 12 w 20"/>
                <a:gd name="T7" fmla="*/ 4 h 53"/>
                <a:gd name="T8" fmla="*/ 8 w 20"/>
                <a:gd name="T9" fmla="*/ 4 h 53"/>
                <a:gd name="T10" fmla="*/ 8 w 20"/>
                <a:gd name="T11" fmla="*/ 12 h 53"/>
                <a:gd name="T12" fmla="*/ 7 w 20"/>
                <a:gd name="T13" fmla="*/ 14 h 53"/>
                <a:gd name="T14" fmla="*/ 7 w 20"/>
                <a:gd name="T15" fmla="*/ 22 h 53"/>
                <a:gd name="T16" fmla="*/ 5 w 20"/>
                <a:gd name="T17" fmla="*/ 22 h 53"/>
                <a:gd name="T18" fmla="*/ 1 w 20"/>
                <a:gd name="T19" fmla="*/ 39 h 53"/>
                <a:gd name="T20" fmla="*/ 3 w 20"/>
                <a:gd name="T21" fmla="*/ 39 h 53"/>
                <a:gd name="T22" fmla="*/ 6 w 20"/>
                <a:gd name="T23" fmla="*/ 25 h 53"/>
                <a:gd name="T24" fmla="*/ 10 w 20"/>
                <a:gd name="T25" fmla="*/ 48 h 53"/>
                <a:gd name="T26" fmla="*/ 18 w 20"/>
                <a:gd name="T27" fmla="*/ 4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 h="53">
                  <a:moveTo>
                    <a:pt x="18" y="46"/>
                  </a:moveTo>
                  <a:cubicBezTo>
                    <a:pt x="15" y="36"/>
                    <a:pt x="14" y="25"/>
                    <a:pt x="13" y="14"/>
                  </a:cubicBezTo>
                  <a:cubicBezTo>
                    <a:pt x="13" y="13"/>
                    <a:pt x="13" y="13"/>
                    <a:pt x="12" y="13"/>
                  </a:cubicBezTo>
                  <a:cubicBezTo>
                    <a:pt x="12" y="10"/>
                    <a:pt x="12" y="12"/>
                    <a:pt x="12" y="4"/>
                  </a:cubicBezTo>
                  <a:cubicBezTo>
                    <a:pt x="12" y="0"/>
                    <a:pt x="8" y="0"/>
                    <a:pt x="8" y="4"/>
                  </a:cubicBezTo>
                  <a:cubicBezTo>
                    <a:pt x="8" y="12"/>
                    <a:pt x="8" y="10"/>
                    <a:pt x="8" y="12"/>
                  </a:cubicBezTo>
                  <a:cubicBezTo>
                    <a:pt x="8" y="13"/>
                    <a:pt x="7" y="13"/>
                    <a:pt x="7" y="14"/>
                  </a:cubicBezTo>
                  <a:cubicBezTo>
                    <a:pt x="7" y="16"/>
                    <a:pt x="7" y="19"/>
                    <a:pt x="7" y="22"/>
                  </a:cubicBezTo>
                  <a:cubicBezTo>
                    <a:pt x="6" y="21"/>
                    <a:pt x="5" y="22"/>
                    <a:pt x="5" y="22"/>
                  </a:cubicBezTo>
                  <a:cubicBezTo>
                    <a:pt x="3" y="28"/>
                    <a:pt x="3" y="33"/>
                    <a:pt x="1" y="39"/>
                  </a:cubicBezTo>
                  <a:cubicBezTo>
                    <a:pt x="0" y="40"/>
                    <a:pt x="2" y="40"/>
                    <a:pt x="3" y="39"/>
                  </a:cubicBezTo>
                  <a:cubicBezTo>
                    <a:pt x="4" y="35"/>
                    <a:pt x="5" y="30"/>
                    <a:pt x="6" y="25"/>
                  </a:cubicBezTo>
                  <a:cubicBezTo>
                    <a:pt x="6" y="33"/>
                    <a:pt x="7" y="41"/>
                    <a:pt x="10" y="48"/>
                  </a:cubicBezTo>
                  <a:cubicBezTo>
                    <a:pt x="12" y="53"/>
                    <a:pt x="20" y="51"/>
                    <a:pt x="18" y="46"/>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89" name="Freeform 486"/>
            <p:cNvSpPr/>
            <p:nvPr/>
          </p:nvSpPr>
          <p:spPr bwMode="auto">
            <a:xfrm>
              <a:off x="8334376" y="6726238"/>
              <a:ext cx="23813" cy="128588"/>
            </a:xfrm>
            <a:custGeom>
              <a:avLst/>
              <a:gdLst>
                <a:gd name="T0" fmla="*/ 6 w 6"/>
                <a:gd name="T1" fmla="*/ 3 h 29"/>
                <a:gd name="T2" fmla="*/ 1 w 6"/>
                <a:gd name="T3" fmla="*/ 3 h 29"/>
                <a:gd name="T4" fmla="*/ 0 w 6"/>
                <a:gd name="T5" fmla="*/ 25 h 29"/>
                <a:gd name="T6" fmla="*/ 6 w 6"/>
                <a:gd name="T7" fmla="*/ 25 h 29"/>
                <a:gd name="T8" fmla="*/ 6 w 6"/>
                <a:gd name="T9" fmla="*/ 3 h 29"/>
              </a:gdLst>
              <a:ahLst/>
              <a:cxnLst>
                <a:cxn ang="0">
                  <a:pos x="T0" y="T1"/>
                </a:cxn>
                <a:cxn ang="0">
                  <a:pos x="T2" y="T3"/>
                </a:cxn>
                <a:cxn ang="0">
                  <a:pos x="T4" y="T5"/>
                </a:cxn>
                <a:cxn ang="0">
                  <a:pos x="T6" y="T7"/>
                </a:cxn>
                <a:cxn ang="0">
                  <a:pos x="T8" y="T9"/>
                </a:cxn>
              </a:cxnLst>
              <a:rect l="0" t="0" r="r" b="b"/>
              <a:pathLst>
                <a:path w="6" h="29">
                  <a:moveTo>
                    <a:pt x="6" y="3"/>
                  </a:moveTo>
                  <a:cubicBezTo>
                    <a:pt x="5" y="0"/>
                    <a:pt x="1" y="0"/>
                    <a:pt x="1" y="3"/>
                  </a:cubicBezTo>
                  <a:cubicBezTo>
                    <a:pt x="1" y="10"/>
                    <a:pt x="0" y="21"/>
                    <a:pt x="0" y="25"/>
                  </a:cubicBezTo>
                  <a:cubicBezTo>
                    <a:pt x="0" y="29"/>
                    <a:pt x="6" y="29"/>
                    <a:pt x="6" y="25"/>
                  </a:cubicBezTo>
                  <a:cubicBezTo>
                    <a:pt x="6" y="21"/>
                    <a:pt x="6" y="11"/>
                    <a:pt x="6" y="3"/>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90" name="Freeform 487"/>
            <p:cNvSpPr/>
            <p:nvPr/>
          </p:nvSpPr>
          <p:spPr bwMode="auto">
            <a:xfrm>
              <a:off x="8362951" y="6624638"/>
              <a:ext cx="41275" cy="176213"/>
            </a:xfrm>
            <a:custGeom>
              <a:avLst/>
              <a:gdLst>
                <a:gd name="T0" fmla="*/ 3 w 10"/>
                <a:gd name="T1" fmla="*/ 3 h 40"/>
                <a:gd name="T2" fmla="*/ 0 w 10"/>
                <a:gd name="T3" fmla="*/ 35 h 40"/>
                <a:gd name="T4" fmla="*/ 9 w 10"/>
                <a:gd name="T5" fmla="*/ 35 h 40"/>
                <a:gd name="T6" fmla="*/ 10 w 10"/>
                <a:gd name="T7" fmla="*/ 4 h 40"/>
                <a:gd name="T8" fmla="*/ 3 w 10"/>
                <a:gd name="T9" fmla="*/ 3 h 40"/>
              </a:gdLst>
              <a:ahLst/>
              <a:cxnLst>
                <a:cxn ang="0">
                  <a:pos x="T0" y="T1"/>
                </a:cxn>
                <a:cxn ang="0">
                  <a:pos x="T2" y="T3"/>
                </a:cxn>
                <a:cxn ang="0">
                  <a:pos x="T4" y="T5"/>
                </a:cxn>
                <a:cxn ang="0">
                  <a:pos x="T6" y="T7"/>
                </a:cxn>
                <a:cxn ang="0">
                  <a:pos x="T8" y="T9"/>
                </a:cxn>
              </a:cxnLst>
              <a:rect l="0" t="0" r="r" b="b"/>
              <a:pathLst>
                <a:path w="10" h="40">
                  <a:moveTo>
                    <a:pt x="3" y="3"/>
                  </a:moveTo>
                  <a:cubicBezTo>
                    <a:pt x="0" y="14"/>
                    <a:pt x="0" y="24"/>
                    <a:pt x="0" y="35"/>
                  </a:cubicBezTo>
                  <a:cubicBezTo>
                    <a:pt x="1" y="40"/>
                    <a:pt x="9" y="40"/>
                    <a:pt x="9" y="35"/>
                  </a:cubicBezTo>
                  <a:cubicBezTo>
                    <a:pt x="9" y="25"/>
                    <a:pt x="9" y="15"/>
                    <a:pt x="10" y="4"/>
                  </a:cubicBezTo>
                  <a:cubicBezTo>
                    <a:pt x="10" y="1"/>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91" name="Freeform 488"/>
            <p:cNvSpPr/>
            <p:nvPr/>
          </p:nvSpPr>
          <p:spPr bwMode="auto">
            <a:xfrm>
              <a:off x="8404226" y="6611938"/>
              <a:ext cx="71438" cy="250825"/>
            </a:xfrm>
            <a:custGeom>
              <a:avLst/>
              <a:gdLst>
                <a:gd name="T0" fmla="*/ 7 w 17"/>
                <a:gd name="T1" fmla="*/ 5 h 57"/>
                <a:gd name="T2" fmla="*/ 4 w 17"/>
                <a:gd name="T3" fmla="*/ 12 h 57"/>
                <a:gd name="T4" fmla="*/ 4 w 17"/>
                <a:gd name="T5" fmla="*/ 11 h 57"/>
                <a:gd name="T6" fmla="*/ 1 w 17"/>
                <a:gd name="T7" fmla="*/ 11 h 57"/>
                <a:gd name="T8" fmla="*/ 2 w 17"/>
                <a:gd name="T9" fmla="*/ 19 h 57"/>
                <a:gd name="T10" fmla="*/ 6 w 17"/>
                <a:gd name="T11" fmla="*/ 54 h 57"/>
                <a:gd name="T12" fmla="*/ 12 w 17"/>
                <a:gd name="T13" fmla="*/ 52 h 57"/>
                <a:gd name="T14" fmla="*/ 15 w 17"/>
                <a:gd name="T15" fmla="*/ 10 h 57"/>
                <a:gd name="T16" fmla="*/ 7 w 17"/>
                <a:gd name="T17" fmla="*/ 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7">
                  <a:moveTo>
                    <a:pt x="7" y="5"/>
                  </a:moveTo>
                  <a:cubicBezTo>
                    <a:pt x="6" y="7"/>
                    <a:pt x="5" y="10"/>
                    <a:pt x="4" y="12"/>
                  </a:cubicBezTo>
                  <a:cubicBezTo>
                    <a:pt x="4" y="11"/>
                    <a:pt x="4" y="11"/>
                    <a:pt x="4" y="11"/>
                  </a:cubicBezTo>
                  <a:cubicBezTo>
                    <a:pt x="4" y="9"/>
                    <a:pt x="1" y="10"/>
                    <a:pt x="1" y="11"/>
                  </a:cubicBezTo>
                  <a:cubicBezTo>
                    <a:pt x="2" y="14"/>
                    <a:pt x="2" y="17"/>
                    <a:pt x="2" y="19"/>
                  </a:cubicBezTo>
                  <a:cubicBezTo>
                    <a:pt x="0" y="31"/>
                    <a:pt x="1" y="43"/>
                    <a:pt x="6" y="54"/>
                  </a:cubicBezTo>
                  <a:cubicBezTo>
                    <a:pt x="7" y="57"/>
                    <a:pt x="12" y="55"/>
                    <a:pt x="12" y="52"/>
                  </a:cubicBezTo>
                  <a:cubicBezTo>
                    <a:pt x="11" y="38"/>
                    <a:pt x="9" y="23"/>
                    <a:pt x="15" y="10"/>
                  </a:cubicBezTo>
                  <a:cubicBezTo>
                    <a:pt x="17" y="4"/>
                    <a:pt x="10"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92" name="Freeform 489"/>
            <p:cNvSpPr/>
            <p:nvPr/>
          </p:nvSpPr>
          <p:spPr bwMode="auto">
            <a:xfrm>
              <a:off x="8321676" y="6575426"/>
              <a:ext cx="33338" cy="160338"/>
            </a:xfrm>
            <a:custGeom>
              <a:avLst/>
              <a:gdLst>
                <a:gd name="T0" fmla="*/ 0 w 8"/>
                <a:gd name="T1" fmla="*/ 5 h 36"/>
                <a:gd name="T2" fmla="*/ 1 w 8"/>
                <a:gd name="T3" fmla="*/ 32 h 36"/>
                <a:gd name="T4" fmla="*/ 8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1" y="32"/>
                  </a:cubicBezTo>
                  <a:cubicBezTo>
                    <a:pt x="1" y="36"/>
                    <a:pt x="8" y="36"/>
                    <a:pt x="8" y="32"/>
                  </a:cubicBezTo>
                  <a:cubicBezTo>
                    <a:pt x="8"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93" name="Freeform 490"/>
            <p:cNvSpPr/>
            <p:nvPr/>
          </p:nvSpPr>
          <p:spPr bwMode="auto">
            <a:xfrm>
              <a:off x="8462963" y="6611938"/>
              <a:ext cx="66675" cy="176213"/>
            </a:xfrm>
            <a:custGeom>
              <a:avLst/>
              <a:gdLst>
                <a:gd name="T0" fmla="*/ 5 w 16"/>
                <a:gd name="T1" fmla="*/ 5 h 40"/>
                <a:gd name="T2" fmla="*/ 4 w 16"/>
                <a:gd name="T3" fmla="*/ 37 h 40"/>
                <a:gd name="T4" fmla="*/ 10 w 16"/>
                <a:gd name="T5" fmla="*/ 36 h 40"/>
                <a:gd name="T6" fmla="*/ 13 w 16"/>
                <a:gd name="T7" fmla="*/ 10 h 40"/>
                <a:gd name="T8" fmla="*/ 5 w 16"/>
                <a:gd name="T9" fmla="*/ 5 h 40"/>
              </a:gdLst>
              <a:ahLst/>
              <a:cxnLst>
                <a:cxn ang="0">
                  <a:pos x="T0" y="T1"/>
                </a:cxn>
                <a:cxn ang="0">
                  <a:pos x="T2" y="T3"/>
                </a:cxn>
                <a:cxn ang="0">
                  <a:pos x="T4" y="T5"/>
                </a:cxn>
                <a:cxn ang="0">
                  <a:pos x="T6" y="T7"/>
                </a:cxn>
                <a:cxn ang="0">
                  <a:pos x="T8" y="T9"/>
                </a:cxn>
              </a:cxnLst>
              <a:rect l="0" t="0" r="r" b="b"/>
              <a:pathLst>
                <a:path w="16" h="40">
                  <a:moveTo>
                    <a:pt x="5" y="5"/>
                  </a:moveTo>
                  <a:cubicBezTo>
                    <a:pt x="0" y="15"/>
                    <a:pt x="0" y="26"/>
                    <a:pt x="4" y="37"/>
                  </a:cubicBezTo>
                  <a:cubicBezTo>
                    <a:pt x="5" y="40"/>
                    <a:pt x="10" y="40"/>
                    <a:pt x="10" y="36"/>
                  </a:cubicBezTo>
                  <a:cubicBezTo>
                    <a:pt x="10" y="27"/>
                    <a:pt x="9" y="18"/>
                    <a:pt x="13" y="10"/>
                  </a:cubicBezTo>
                  <a:cubicBezTo>
                    <a:pt x="16" y="4"/>
                    <a:pt x="8" y="0"/>
                    <a:pt x="5" y="5"/>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94" name="Freeform 491"/>
            <p:cNvSpPr/>
            <p:nvPr/>
          </p:nvSpPr>
          <p:spPr bwMode="auto">
            <a:xfrm>
              <a:off x="8559801" y="6686551"/>
              <a:ext cx="33338" cy="136525"/>
            </a:xfrm>
            <a:custGeom>
              <a:avLst/>
              <a:gdLst>
                <a:gd name="T0" fmla="*/ 1 w 8"/>
                <a:gd name="T1" fmla="*/ 5 h 31"/>
                <a:gd name="T2" fmla="*/ 2 w 8"/>
                <a:gd name="T3" fmla="*/ 27 h 31"/>
                <a:gd name="T4" fmla="*/ 7 w 8"/>
                <a:gd name="T5" fmla="*/ 27 h 31"/>
                <a:gd name="T6" fmla="*/ 8 w 8"/>
                <a:gd name="T7" fmla="*/ 5 h 31"/>
                <a:gd name="T8" fmla="*/ 1 w 8"/>
                <a:gd name="T9" fmla="*/ 5 h 31"/>
              </a:gdLst>
              <a:ahLst/>
              <a:cxnLst>
                <a:cxn ang="0">
                  <a:pos x="T0" y="T1"/>
                </a:cxn>
                <a:cxn ang="0">
                  <a:pos x="T2" y="T3"/>
                </a:cxn>
                <a:cxn ang="0">
                  <a:pos x="T4" y="T5"/>
                </a:cxn>
                <a:cxn ang="0">
                  <a:pos x="T6" y="T7"/>
                </a:cxn>
                <a:cxn ang="0">
                  <a:pos x="T8" y="T9"/>
                </a:cxn>
              </a:cxnLst>
              <a:rect l="0" t="0" r="r" b="b"/>
              <a:pathLst>
                <a:path w="8" h="31">
                  <a:moveTo>
                    <a:pt x="1" y="5"/>
                  </a:moveTo>
                  <a:cubicBezTo>
                    <a:pt x="1" y="12"/>
                    <a:pt x="1" y="20"/>
                    <a:pt x="2" y="27"/>
                  </a:cubicBezTo>
                  <a:cubicBezTo>
                    <a:pt x="2" y="31"/>
                    <a:pt x="7" y="31"/>
                    <a:pt x="7" y="27"/>
                  </a:cubicBezTo>
                  <a:cubicBezTo>
                    <a:pt x="8" y="20"/>
                    <a:pt x="8" y="12"/>
                    <a:pt x="8" y="5"/>
                  </a:cubicBezTo>
                  <a:cubicBezTo>
                    <a:pt x="8" y="0"/>
                    <a:pt x="0" y="0"/>
                    <a:pt x="1" y="5"/>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95" name="Freeform 492"/>
            <p:cNvSpPr/>
            <p:nvPr/>
          </p:nvSpPr>
          <p:spPr bwMode="auto">
            <a:xfrm>
              <a:off x="8701088" y="6562726"/>
              <a:ext cx="58738" cy="234950"/>
            </a:xfrm>
            <a:custGeom>
              <a:avLst/>
              <a:gdLst>
                <a:gd name="T0" fmla="*/ 11 w 14"/>
                <a:gd name="T1" fmla="*/ 1 h 53"/>
                <a:gd name="T2" fmla="*/ 5 w 14"/>
                <a:gd name="T3" fmla="*/ 21 h 53"/>
                <a:gd name="T4" fmla="*/ 0 w 14"/>
                <a:gd name="T5" fmla="*/ 24 h 53"/>
                <a:gd name="T6" fmla="*/ 4 w 14"/>
                <a:gd name="T7" fmla="*/ 44 h 53"/>
                <a:gd name="T8" fmla="*/ 4 w 14"/>
                <a:gd name="T9" fmla="*/ 45 h 53"/>
                <a:gd name="T10" fmla="*/ 6 w 14"/>
                <a:gd name="T11" fmla="*/ 46 h 53"/>
                <a:gd name="T12" fmla="*/ 8 w 14"/>
                <a:gd name="T13" fmla="*/ 50 h 53"/>
                <a:gd name="T14" fmla="*/ 13 w 14"/>
                <a:gd name="T15" fmla="*/ 48 h 53"/>
                <a:gd name="T16" fmla="*/ 9 w 14"/>
                <a:gd name="T17" fmla="*/ 33 h 53"/>
                <a:gd name="T18" fmla="*/ 14 w 14"/>
                <a:gd name="T19" fmla="*/ 2 h 53"/>
                <a:gd name="T20" fmla="*/ 11 w 14"/>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53">
                  <a:moveTo>
                    <a:pt x="11" y="1"/>
                  </a:moveTo>
                  <a:cubicBezTo>
                    <a:pt x="8" y="8"/>
                    <a:pt x="6" y="14"/>
                    <a:pt x="5" y="21"/>
                  </a:cubicBezTo>
                  <a:cubicBezTo>
                    <a:pt x="3" y="21"/>
                    <a:pt x="0" y="22"/>
                    <a:pt x="0" y="24"/>
                  </a:cubicBezTo>
                  <a:cubicBezTo>
                    <a:pt x="1" y="31"/>
                    <a:pt x="2" y="38"/>
                    <a:pt x="4" y="44"/>
                  </a:cubicBezTo>
                  <a:cubicBezTo>
                    <a:pt x="4" y="45"/>
                    <a:pt x="4" y="45"/>
                    <a:pt x="4" y="45"/>
                  </a:cubicBezTo>
                  <a:cubicBezTo>
                    <a:pt x="4" y="46"/>
                    <a:pt x="5" y="46"/>
                    <a:pt x="6" y="46"/>
                  </a:cubicBezTo>
                  <a:cubicBezTo>
                    <a:pt x="6" y="48"/>
                    <a:pt x="7" y="49"/>
                    <a:pt x="8" y="50"/>
                  </a:cubicBezTo>
                  <a:cubicBezTo>
                    <a:pt x="9" y="53"/>
                    <a:pt x="14" y="51"/>
                    <a:pt x="13" y="48"/>
                  </a:cubicBezTo>
                  <a:cubicBezTo>
                    <a:pt x="11" y="43"/>
                    <a:pt x="10" y="38"/>
                    <a:pt x="9" y="33"/>
                  </a:cubicBezTo>
                  <a:cubicBezTo>
                    <a:pt x="9" y="22"/>
                    <a:pt x="10" y="12"/>
                    <a:pt x="14" y="2"/>
                  </a:cubicBezTo>
                  <a:cubicBezTo>
                    <a:pt x="14" y="1"/>
                    <a:pt x="12" y="0"/>
                    <a:pt x="11" y="1"/>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96" name="Freeform 493"/>
            <p:cNvSpPr/>
            <p:nvPr/>
          </p:nvSpPr>
          <p:spPr bwMode="auto">
            <a:xfrm>
              <a:off x="8770938" y="6557963"/>
              <a:ext cx="66675" cy="212725"/>
            </a:xfrm>
            <a:custGeom>
              <a:avLst/>
              <a:gdLst>
                <a:gd name="T0" fmla="*/ 12 w 16"/>
                <a:gd name="T1" fmla="*/ 2 h 48"/>
                <a:gd name="T2" fmla="*/ 0 w 16"/>
                <a:gd name="T3" fmla="*/ 44 h 48"/>
                <a:gd name="T4" fmla="*/ 6 w 16"/>
                <a:gd name="T5" fmla="*/ 44 h 48"/>
                <a:gd name="T6" fmla="*/ 15 w 16"/>
                <a:gd name="T7" fmla="*/ 4 h 48"/>
                <a:gd name="T8" fmla="*/ 12 w 16"/>
                <a:gd name="T9" fmla="*/ 2 h 48"/>
              </a:gdLst>
              <a:ahLst/>
              <a:cxnLst>
                <a:cxn ang="0">
                  <a:pos x="T0" y="T1"/>
                </a:cxn>
                <a:cxn ang="0">
                  <a:pos x="T2" y="T3"/>
                </a:cxn>
                <a:cxn ang="0">
                  <a:pos x="T4" y="T5"/>
                </a:cxn>
                <a:cxn ang="0">
                  <a:pos x="T6" y="T7"/>
                </a:cxn>
                <a:cxn ang="0">
                  <a:pos x="T8" y="T9"/>
                </a:cxn>
              </a:cxnLst>
              <a:rect l="0" t="0" r="r" b="b"/>
              <a:pathLst>
                <a:path w="16" h="48">
                  <a:moveTo>
                    <a:pt x="12" y="2"/>
                  </a:moveTo>
                  <a:cubicBezTo>
                    <a:pt x="3" y="14"/>
                    <a:pt x="0" y="29"/>
                    <a:pt x="0" y="44"/>
                  </a:cubicBezTo>
                  <a:cubicBezTo>
                    <a:pt x="1" y="48"/>
                    <a:pt x="6" y="48"/>
                    <a:pt x="6" y="44"/>
                  </a:cubicBezTo>
                  <a:cubicBezTo>
                    <a:pt x="7" y="30"/>
                    <a:pt x="8" y="16"/>
                    <a:pt x="15" y="4"/>
                  </a:cubicBezTo>
                  <a:cubicBezTo>
                    <a:pt x="16" y="2"/>
                    <a:pt x="13"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97" name="Freeform 494"/>
            <p:cNvSpPr/>
            <p:nvPr/>
          </p:nvSpPr>
          <p:spPr bwMode="auto">
            <a:xfrm>
              <a:off x="8855076" y="6597651"/>
              <a:ext cx="28575" cy="195263"/>
            </a:xfrm>
            <a:custGeom>
              <a:avLst/>
              <a:gdLst>
                <a:gd name="T0" fmla="*/ 6 w 7"/>
                <a:gd name="T1" fmla="*/ 2 h 44"/>
                <a:gd name="T2" fmla="*/ 2 w 7"/>
                <a:gd name="T3" fmla="*/ 2 h 44"/>
                <a:gd name="T4" fmla="*/ 1 w 7"/>
                <a:gd name="T5" fmla="*/ 14 h 44"/>
                <a:gd name="T6" fmla="*/ 0 w 7"/>
                <a:gd name="T7" fmla="*/ 16 h 44"/>
                <a:gd name="T8" fmla="*/ 0 w 7"/>
                <a:gd name="T9" fmla="*/ 33 h 44"/>
                <a:gd name="T10" fmla="*/ 1 w 7"/>
                <a:gd name="T11" fmla="*/ 35 h 44"/>
                <a:gd name="T12" fmla="*/ 1 w 7"/>
                <a:gd name="T13" fmla="*/ 41 h 44"/>
                <a:gd name="T14" fmla="*/ 6 w 7"/>
                <a:gd name="T15" fmla="*/ 41 h 44"/>
                <a:gd name="T16" fmla="*/ 6 w 7"/>
                <a:gd name="T17" fmla="*/ 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44">
                  <a:moveTo>
                    <a:pt x="6" y="2"/>
                  </a:moveTo>
                  <a:cubicBezTo>
                    <a:pt x="6" y="0"/>
                    <a:pt x="2" y="0"/>
                    <a:pt x="2" y="2"/>
                  </a:cubicBezTo>
                  <a:cubicBezTo>
                    <a:pt x="2" y="6"/>
                    <a:pt x="1" y="10"/>
                    <a:pt x="1" y="14"/>
                  </a:cubicBezTo>
                  <a:cubicBezTo>
                    <a:pt x="0" y="15"/>
                    <a:pt x="0" y="15"/>
                    <a:pt x="0" y="16"/>
                  </a:cubicBezTo>
                  <a:cubicBezTo>
                    <a:pt x="0" y="22"/>
                    <a:pt x="0" y="27"/>
                    <a:pt x="0" y="33"/>
                  </a:cubicBezTo>
                  <a:cubicBezTo>
                    <a:pt x="0" y="34"/>
                    <a:pt x="0" y="35"/>
                    <a:pt x="1" y="35"/>
                  </a:cubicBezTo>
                  <a:cubicBezTo>
                    <a:pt x="1" y="37"/>
                    <a:pt x="1" y="39"/>
                    <a:pt x="1" y="41"/>
                  </a:cubicBezTo>
                  <a:cubicBezTo>
                    <a:pt x="2" y="44"/>
                    <a:pt x="6" y="44"/>
                    <a:pt x="6" y="41"/>
                  </a:cubicBezTo>
                  <a:cubicBezTo>
                    <a:pt x="7" y="28"/>
                    <a:pt x="6" y="15"/>
                    <a:pt x="6" y="2"/>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98" name="Freeform 495"/>
            <p:cNvSpPr/>
            <p:nvPr/>
          </p:nvSpPr>
          <p:spPr bwMode="auto">
            <a:xfrm>
              <a:off x="8942388" y="6545263"/>
              <a:ext cx="79375" cy="211138"/>
            </a:xfrm>
            <a:custGeom>
              <a:avLst/>
              <a:gdLst>
                <a:gd name="T0" fmla="*/ 18 w 19"/>
                <a:gd name="T1" fmla="*/ 44 h 48"/>
                <a:gd name="T2" fmla="*/ 18 w 19"/>
                <a:gd name="T3" fmla="*/ 17 h 48"/>
                <a:gd name="T4" fmla="*/ 14 w 19"/>
                <a:gd name="T5" fmla="*/ 15 h 48"/>
                <a:gd name="T6" fmla="*/ 14 w 19"/>
                <a:gd name="T7" fmla="*/ 15 h 48"/>
                <a:gd name="T8" fmla="*/ 11 w 19"/>
                <a:gd name="T9" fmla="*/ 16 h 48"/>
                <a:gd name="T10" fmla="*/ 11 w 19"/>
                <a:gd name="T11" fmla="*/ 4 h 48"/>
                <a:gd name="T12" fmla="*/ 5 w 19"/>
                <a:gd name="T13" fmla="*/ 3 h 48"/>
                <a:gd name="T14" fmla="*/ 2 w 19"/>
                <a:gd name="T15" fmla="*/ 30 h 48"/>
                <a:gd name="T16" fmla="*/ 0 w 19"/>
                <a:gd name="T17" fmla="*/ 31 h 48"/>
                <a:gd name="T18" fmla="*/ 0 w 19"/>
                <a:gd name="T19" fmla="*/ 43 h 48"/>
                <a:gd name="T20" fmla="*/ 2 w 19"/>
                <a:gd name="T21" fmla="*/ 43 h 48"/>
                <a:gd name="T22" fmla="*/ 9 w 19"/>
                <a:gd name="T23" fmla="*/ 43 h 48"/>
                <a:gd name="T24" fmla="*/ 9 w 19"/>
                <a:gd name="T25" fmla="*/ 42 h 48"/>
                <a:gd name="T26" fmla="*/ 9 w 19"/>
                <a:gd name="T27" fmla="*/ 45 h 48"/>
                <a:gd name="T28" fmla="*/ 13 w 19"/>
                <a:gd name="T29" fmla="*/ 46 h 48"/>
                <a:gd name="T30" fmla="*/ 18 w 19"/>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 h="48">
                  <a:moveTo>
                    <a:pt x="18" y="44"/>
                  </a:moveTo>
                  <a:cubicBezTo>
                    <a:pt x="15" y="35"/>
                    <a:pt x="17" y="26"/>
                    <a:pt x="18" y="17"/>
                  </a:cubicBezTo>
                  <a:cubicBezTo>
                    <a:pt x="19" y="13"/>
                    <a:pt x="14" y="11"/>
                    <a:pt x="14" y="15"/>
                  </a:cubicBezTo>
                  <a:cubicBezTo>
                    <a:pt x="14" y="15"/>
                    <a:pt x="14" y="15"/>
                    <a:pt x="14" y="15"/>
                  </a:cubicBezTo>
                  <a:cubicBezTo>
                    <a:pt x="11" y="16"/>
                    <a:pt x="11" y="16"/>
                    <a:pt x="11" y="16"/>
                  </a:cubicBezTo>
                  <a:cubicBezTo>
                    <a:pt x="11" y="12"/>
                    <a:pt x="11" y="8"/>
                    <a:pt x="11" y="4"/>
                  </a:cubicBezTo>
                  <a:cubicBezTo>
                    <a:pt x="12" y="1"/>
                    <a:pt x="6" y="0"/>
                    <a:pt x="5" y="3"/>
                  </a:cubicBezTo>
                  <a:cubicBezTo>
                    <a:pt x="3" y="12"/>
                    <a:pt x="2" y="21"/>
                    <a:pt x="2" y="30"/>
                  </a:cubicBezTo>
                  <a:cubicBezTo>
                    <a:pt x="1" y="29"/>
                    <a:pt x="0" y="30"/>
                    <a:pt x="0" y="31"/>
                  </a:cubicBezTo>
                  <a:cubicBezTo>
                    <a:pt x="0" y="35"/>
                    <a:pt x="0" y="39"/>
                    <a:pt x="0" y="43"/>
                  </a:cubicBezTo>
                  <a:cubicBezTo>
                    <a:pt x="0" y="44"/>
                    <a:pt x="1" y="44"/>
                    <a:pt x="2" y="43"/>
                  </a:cubicBezTo>
                  <a:cubicBezTo>
                    <a:pt x="3" y="47"/>
                    <a:pt x="9" y="47"/>
                    <a:pt x="9" y="43"/>
                  </a:cubicBezTo>
                  <a:cubicBezTo>
                    <a:pt x="9" y="42"/>
                    <a:pt x="9" y="42"/>
                    <a:pt x="9" y="42"/>
                  </a:cubicBezTo>
                  <a:cubicBezTo>
                    <a:pt x="9" y="43"/>
                    <a:pt x="9" y="44"/>
                    <a:pt x="9" y="45"/>
                  </a:cubicBezTo>
                  <a:cubicBezTo>
                    <a:pt x="9" y="47"/>
                    <a:pt x="12" y="48"/>
                    <a:pt x="13" y="46"/>
                  </a:cubicBezTo>
                  <a:cubicBezTo>
                    <a:pt x="15" y="48"/>
                    <a:pt x="19" y="47"/>
                    <a:pt x="18" y="44"/>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99" name="Freeform 496"/>
            <p:cNvSpPr/>
            <p:nvPr/>
          </p:nvSpPr>
          <p:spPr bwMode="auto">
            <a:xfrm>
              <a:off x="9096376" y="6611938"/>
              <a:ext cx="25400" cy="144463"/>
            </a:xfrm>
            <a:custGeom>
              <a:avLst/>
              <a:gdLst>
                <a:gd name="T0" fmla="*/ 5 w 6"/>
                <a:gd name="T1" fmla="*/ 3 h 33"/>
                <a:gd name="T2" fmla="*/ 0 w 6"/>
                <a:gd name="T3" fmla="*/ 3 h 33"/>
                <a:gd name="T4" fmla="*/ 0 w 6"/>
                <a:gd name="T5" fmla="*/ 30 h 33"/>
                <a:gd name="T6" fmla="*/ 5 w 6"/>
                <a:gd name="T7" fmla="*/ 30 h 33"/>
                <a:gd name="T8" fmla="*/ 5 w 6"/>
                <a:gd name="T9" fmla="*/ 3 h 33"/>
              </a:gdLst>
              <a:ahLst/>
              <a:cxnLst>
                <a:cxn ang="0">
                  <a:pos x="T0" y="T1"/>
                </a:cxn>
                <a:cxn ang="0">
                  <a:pos x="T2" y="T3"/>
                </a:cxn>
                <a:cxn ang="0">
                  <a:pos x="T4" y="T5"/>
                </a:cxn>
                <a:cxn ang="0">
                  <a:pos x="T6" y="T7"/>
                </a:cxn>
                <a:cxn ang="0">
                  <a:pos x="T8" y="T9"/>
                </a:cxn>
              </a:cxnLst>
              <a:rect l="0" t="0" r="r" b="b"/>
              <a:pathLst>
                <a:path w="6" h="33">
                  <a:moveTo>
                    <a:pt x="5" y="3"/>
                  </a:moveTo>
                  <a:cubicBezTo>
                    <a:pt x="5" y="0"/>
                    <a:pt x="1" y="0"/>
                    <a:pt x="0" y="3"/>
                  </a:cubicBezTo>
                  <a:cubicBezTo>
                    <a:pt x="0" y="12"/>
                    <a:pt x="0" y="21"/>
                    <a:pt x="0" y="30"/>
                  </a:cubicBezTo>
                  <a:cubicBezTo>
                    <a:pt x="1" y="33"/>
                    <a:pt x="5" y="33"/>
                    <a:pt x="5" y="30"/>
                  </a:cubicBezTo>
                  <a:cubicBezTo>
                    <a:pt x="6" y="21"/>
                    <a:pt x="6" y="12"/>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00" name="Freeform 497"/>
            <p:cNvSpPr/>
            <p:nvPr/>
          </p:nvSpPr>
          <p:spPr bwMode="auto">
            <a:xfrm>
              <a:off x="9159876" y="6597651"/>
              <a:ext cx="61913" cy="177800"/>
            </a:xfrm>
            <a:custGeom>
              <a:avLst/>
              <a:gdLst>
                <a:gd name="T0" fmla="*/ 8 w 15"/>
                <a:gd name="T1" fmla="*/ 6 h 40"/>
                <a:gd name="T2" fmla="*/ 7 w 15"/>
                <a:gd name="T3" fmla="*/ 3 h 40"/>
                <a:gd name="T4" fmla="*/ 1 w 15"/>
                <a:gd name="T5" fmla="*/ 5 h 40"/>
                <a:gd name="T6" fmla="*/ 3 w 15"/>
                <a:gd name="T7" fmla="*/ 29 h 40"/>
                <a:gd name="T8" fmla="*/ 5 w 15"/>
                <a:gd name="T9" fmla="*/ 31 h 40"/>
                <a:gd name="T10" fmla="*/ 6 w 15"/>
                <a:gd name="T11" fmla="*/ 37 h 40"/>
                <a:gd name="T12" fmla="*/ 11 w 15"/>
                <a:gd name="T13" fmla="*/ 37 h 40"/>
                <a:gd name="T14" fmla="*/ 14 w 15"/>
                <a:gd name="T15" fmla="*/ 9 h 40"/>
                <a:gd name="T16" fmla="*/ 8 w 15"/>
                <a:gd name="T17" fmla="*/ 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40">
                  <a:moveTo>
                    <a:pt x="8" y="6"/>
                  </a:moveTo>
                  <a:cubicBezTo>
                    <a:pt x="8" y="5"/>
                    <a:pt x="7" y="4"/>
                    <a:pt x="7" y="3"/>
                  </a:cubicBezTo>
                  <a:cubicBezTo>
                    <a:pt x="6" y="0"/>
                    <a:pt x="0" y="1"/>
                    <a:pt x="1" y="5"/>
                  </a:cubicBezTo>
                  <a:cubicBezTo>
                    <a:pt x="3" y="13"/>
                    <a:pt x="3" y="21"/>
                    <a:pt x="3" y="29"/>
                  </a:cubicBezTo>
                  <a:cubicBezTo>
                    <a:pt x="3" y="30"/>
                    <a:pt x="4" y="31"/>
                    <a:pt x="5" y="31"/>
                  </a:cubicBezTo>
                  <a:cubicBezTo>
                    <a:pt x="5" y="33"/>
                    <a:pt x="5" y="35"/>
                    <a:pt x="6" y="37"/>
                  </a:cubicBezTo>
                  <a:cubicBezTo>
                    <a:pt x="6" y="40"/>
                    <a:pt x="11" y="40"/>
                    <a:pt x="11" y="37"/>
                  </a:cubicBezTo>
                  <a:cubicBezTo>
                    <a:pt x="12" y="28"/>
                    <a:pt x="12" y="18"/>
                    <a:pt x="14" y="9"/>
                  </a:cubicBezTo>
                  <a:cubicBezTo>
                    <a:pt x="15" y="5"/>
                    <a:pt x="10" y="3"/>
                    <a:pt x="8" y="6"/>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01" name="Freeform 498"/>
            <p:cNvSpPr/>
            <p:nvPr/>
          </p:nvSpPr>
          <p:spPr bwMode="auto">
            <a:xfrm>
              <a:off x="9234488" y="6594476"/>
              <a:ext cx="61913" cy="228600"/>
            </a:xfrm>
            <a:custGeom>
              <a:avLst/>
              <a:gdLst>
                <a:gd name="T0" fmla="*/ 7 w 15"/>
                <a:gd name="T1" fmla="*/ 4 h 52"/>
                <a:gd name="T2" fmla="*/ 6 w 15"/>
                <a:gd name="T3" fmla="*/ 11 h 52"/>
                <a:gd name="T4" fmla="*/ 2 w 15"/>
                <a:gd name="T5" fmla="*/ 13 h 52"/>
                <a:gd name="T6" fmla="*/ 1 w 15"/>
                <a:gd name="T7" fmla="*/ 23 h 52"/>
                <a:gd name="T8" fmla="*/ 4 w 15"/>
                <a:gd name="T9" fmla="*/ 25 h 52"/>
                <a:gd name="T10" fmla="*/ 4 w 15"/>
                <a:gd name="T11" fmla="*/ 49 h 52"/>
                <a:gd name="T12" fmla="*/ 10 w 15"/>
                <a:gd name="T13" fmla="*/ 49 h 52"/>
                <a:gd name="T14" fmla="*/ 15 w 15"/>
                <a:gd name="T15" fmla="*/ 5 h 52"/>
                <a:gd name="T16" fmla="*/ 7 w 15"/>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2">
                  <a:moveTo>
                    <a:pt x="7" y="4"/>
                  </a:moveTo>
                  <a:cubicBezTo>
                    <a:pt x="7" y="7"/>
                    <a:pt x="6" y="9"/>
                    <a:pt x="6" y="11"/>
                  </a:cubicBezTo>
                  <a:cubicBezTo>
                    <a:pt x="4" y="11"/>
                    <a:pt x="2" y="11"/>
                    <a:pt x="2" y="13"/>
                  </a:cubicBezTo>
                  <a:cubicBezTo>
                    <a:pt x="2" y="16"/>
                    <a:pt x="3" y="20"/>
                    <a:pt x="1" y="23"/>
                  </a:cubicBezTo>
                  <a:cubicBezTo>
                    <a:pt x="0" y="24"/>
                    <a:pt x="2" y="26"/>
                    <a:pt x="4" y="25"/>
                  </a:cubicBezTo>
                  <a:cubicBezTo>
                    <a:pt x="3" y="33"/>
                    <a:pt x="2" y="41"/>
                    <a:pt x="4" y="49"/>
                  </a:cubicBezTo>
                  <a:cubicBezTo>
                    <a:pt x="4" y="52"/>
                    <a:pt x="9" y="52"/>
                    <a:pt x="10" y="49"/>
                  </a:cubicBezTo>
                  <a:cubicBezTo>
                    <a:pt x="12" y="35"/>
                    <a:pt x="13" y="20"/>
                    <a:pt x="15" y="5"/>
                  </a:cubicBezTo>
                  <a:cubicBezTo>
                    <a:pt x="15" y="1"/>
                    <a:pt x="8" y="0"/>
                    <a:pt x="7" y="4"/>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02" name="Freeform 499"/>
            <p:cNvSpPr/>
            <p:nvPr/>
          </p:nvSpPr>
          <p:spPr bwMode="auto">
            <a:xfrm>
              <a:off x="9042401" y="6611938"/>
              <a:ext cx="50800" cy="206375"/>
            </a:xfrm>
            <a:custGeom>
              <a:avLst/>
              <a:gdLst>
                <a:gd name="T0" fmla="*/ 9 w 12"/>
                <a:gd name="T1" fmla="*/ 7 h 47"/>
                <a:gd name="T2" fmla="*/ 8 w 12"/>
                <a:gd name="T3" fmla="*/ 3 h 47"/>
                <a:gd name="T4" fmla="*/ 4 w 12"/>
                <a:gd name="T5" fmla="*/ 4 h 47"/>
                <a:gd name="T6" fmla="*/ 5 w 12"/>
                <a:gd name="T7" fmla="*/ 8 h 47"/>
                <a:gd name="T8" fmla="*/ 4 w 12"/>
                <a:gd name="T9" fmla="*/ 10 h 47"/>
                <a:gd name="T10" fmla="*/ 4 w 12"/>
                <a:gd name="T11" fmla="*/ 43 h 47"/>
                <a:gd name="T12" fmla="*/ 11 w 12"/>
                <a:gd name="T13" fmla="*/ 42 h 47"/>
                <a:gd name="T14" fmla="*/ 11 w 12"/>
                <a:gd name="T15" fmla="*/ 29 h 47"/>
                <a:gd name="T16" fmla="*/ 11 w 12"/>
                <a:gd name="T17" fmla="*/ 28 h 47"/>
                <a:gd name="T18" fmla="*/ 11 w 12"/>
                <a:gd name="T19" fmla="*/ 21 h 47"/>
                <a:gd name="T20" fmla="*/ 12 w 12"/>
                <a:gd name="T21" fmla="*/ 13 h 47"/>
                <a:gd name="T22" fmla="*/ 9 w 12"/>
                <a:gd name="T23" fmla="*/ 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7">
                  <a:moveTo>
                    <a:pt x="9" y="7"/>
                  </a:moveTo>
                  <a:cubicBezTo>
                    <a:pt x="8" y="6"/>
                    <a:pt x="8" y="4"/>
                    <a:pt x="8" y="3"/>
                  </a:cubicBezTo>
                  <a:cubicBezTo>
                    <a:pt x="7" y="0"/>
                    <a:pt x="3" y="1"/>
                    <a:pt x="4" y="4"/>
                  </a:cubicBezTo>
                  <a:cubicBezTo>
                    <a:pt x="4" y="5"/>
                    <a:pt x="5" y="7"/>
                    <a:pt x="5" y="8"/>
                  </a:cubicBezTo>
                  <a:cubicBezTo>
                    <a:pt x="4" y="8"/>
                    <a:pt x="4" y="9"/>
                    <a:pt x="4" y="10"/>
                  </a:cubicBezTo>
                  <a:cubicBezTo>
                    <a:pt x="1" y="21"/>
                    <a:pt x="0" y="32"/>
                    <a:pt x="4" y="43"/>
                  </a:cubicBezTo>
                  <a:cubicBezTo>
                    <a:pt x="6" y="47"/>
                    <a:pt x="11" y="46"/>
                    <a:pt x="11" y="42"/>
                  </a:cubicBezTo>
                  <a:cubicBezTo>
                    <a:pt x="11" y="38"/>
                    <a:pt x="11" y="33"/>
                    <a:pt x="11" y="29"/>
                  </a:cubicBezTo>
                  <a:cubicBezTo>
                    <a:pt x="11" y="28"/>
                    <a:pt x="11" y="28"/>
                    <a:pt x="11" y="28"/>
                  </a:cubicBezTo>
                  <a:cubicBezTo>
                    <a:pt x="11" y="26"/>
                    <a:pt x="11" y="23"/>
                    <a:pt x="11" y="21"/>
                  </a:cubicBezTo>
                  <a:cubicBezTo>
                    <a:pt x="11" y="18"/>
                    <a:pt x="11" y="15"/>
                    <a:pt x="12" y="13"/>
                  </a:cubicBezTo>
                  <a:cubicBezTo>
                    <a:pt x="12" y="10"/>
                    <a:pt x="11" y="8"/>
                    <a:pt x="9" y="7"/>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03" name="Freeform 500"/>
            <p:cNvSpPr/>
            <p:nvPr/>
          </p:nvSpPr>
          <p:spPr bwMode="auto">
            <a:xfrm>
              <a:off x="8647113" y="6624638"/>
              <a:ext cx="53975" cy="119063"/>
            </a:xfrm>
            <a:custGeom>
              <a:avLst/>
              <a:gdLst>
                <a:gd name="T0" fmla="*/ 12 w 13"/>
                <a:gd name="T1" fmla="*/ 24 h 27"/>
                <a:gd name="T2" fmla="*/ 5 w 13"/>
                <a:gd name="T3" fmla="*/ 2 h 27"/>
                <a:gd name="T4" fmla="*/ 1 w 13"/>
                <a:gd name="T5" fmla="*/ 3 h 27"/>
                <a:gd name="T6" fmla="*/ 10 w 13"/>
                <a:gd name="T7" fmla="*/ 26 h 27"/>
                <a:gd name="T8" fmla="*/ 12 w 13"/>
                <a:gd name="T9" fmla="*/ 24 h 27"/>
              </a:gdLst>
              <a:ahLst/>
              <a:cxnLst>
                <a:cxn ang="0">
                  <a:pos x="T0" y="T1"/>
                </a:cxn>
                <a:cxn ang="0">
                  <a:pos x="T2" y="T3"/>
                </a:cxn>
                <a:cxn ang="0">
                  <a:pos x="T4" y="T5"/>
                </a:cxn>
                <a:cxn ang="0">
                  <a:pos x="T6" y="T7"/>
                </a:cxn>
                <a:cxn ang="0">
                  <a:pos x="T8" y="T9"/>
                </a:cxn>
              </a:cxnLst>
              <a:rect l="0" t="0" r="r" b="b"/>
              <a:pathLst>
                <a:path w="13" h="27">
                  <a:moveTo>
                    <a:pt x="12" y="24"/>
                  </a:moveTo>
                  <a:cubicBezTo>
                    <a:pt x="9" y="17"/>
                    <a:pt x="7" y="10"/>
                    <a:pt x="5" y="2"/>
                  </a:cubicBezTo>
                  <a:cubicBezTo>
                    <a:pt x="4" y="0"/>
                    <a:pt x="0" y="0"/>
                    <a:pt x="1" y="3"/>
                  </a:cubicBezTo>
                  <a:cubicBezTo>
                    <a:pt x="3" y="11"/>
                    <a:pt x="6" y="18"/>
                    <a:pt x="10" y="26"/>
                  </a:cubicBezTo>
                  <a:cubicBezTo>
                    <a:pt x="11" y="27"/>
                    <a:pt x="13" y="26"/>
                    <a:pt x="12" y="24"/>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04" name="Freeform 501"/>
            <p:cNvSpPr/>
            <p:nvPr/>
          </p:nvSpPr>
          <p:spPr bwMode="auto">
            <a:xfrm>
              <a:off x="8542338" y="6572251"/>
              <a:ext cx="79375" cy="193675"/>
            </a:xfrm>
            <a:custGeom>
              <a:avLst/>
              <a:gdLst>
                <a:gd name="T0" fmla="*/ 16 w 19"/>
                <a:gd name="T1" fmla="*/ 37 h 44"/>
                <a:gd name="T2" fmla="*/ 12 w 19"/>
                <a:gd name="T3" fmla="*/ 8 h 44"/>
                <a:gd name="T4" fmla="*/ 7 w 19"/>
                <a:gd name="T5" fmla="*/ 4 h 44"/>
                <a:gd name="T6" fmla="*/ 11 w 19"/>
                <a:gd name="T7" fmla="*/ 41 h 44"/>
                <a:gd name="T8" fmla="*/ 16 w 19"/>
                <a:gd name="T9" fmla="*/ 37 h 44"/>
              </a:gdLst>
              <a:ahLst/>
              <a:cxnLst>
                <a:cxn ang="0">
                  <a:pos x="T0" y="T1"/>
                </a:cxn>
                <a:cxn ang="0">
                  <a:pos x="T2" y="T3"/>
                </a:cxn>
                <a:cxn ang="0">
                  <a:pos x="T4" y="T5"/>
                </a:cxn>
                <a:cxn ang="0">
                  <a:pos x="T6" y="T7"/>
                </a:cxn>
                <a:cxn ang="0">
                  <a:pos x="T8" y="T9"/>
                </a:cxn>
              </a:cxnLst>
              <a:rect l="0" t="0" r="r" b="b"/>
              <a:pathLst>
                <a:path w="19" h="44">
                  <a:moveTo>
                    <a:pt x="16" y="37"/>
                  </a:moveTo>
                  <a:cubicBezTo>
                    <a:pt x="11" y="28"/>
                    <a:pt x="8" y="18"/>
                    <a:pt x="12" y="8"/>
                  </a:cubicBezTo>
                  <a:cubicBezTo>
                    <a:pt x="14" y="4"/>
                    <a:pt x="8" y="0"/>
                    <a:pt x="7" y="4"/>
                  </a:cubicBezTo>
                  <a:cubicBezTo>
                    <a:pt x="0" y="17"/>
                    <a:pt x="3" y="29"/>
                    <a:pt x="11" y="41"/>
                  </a:cubicBezTo>
                  <a:cubicBezTo>
                    <a:pt x="13" y="44"/>
                    <a:pt x="19" y="41"/>
                    <a:pt x="16" y="37"/>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05" name="Freeform 502"/>
            <p:cNvSpPr/>
            <p:nvPr/>
          </p:nvSpPr>
          <p:spPr bwMode="auto">
            <a:xfrm>
              <a:off x="8813801" y="6629401"/>
              <a:ext cx="41275" cy="146050"/>
            </a:xfrm>
            <a:custGeom>
              <a:avLst/>
              <a:gdLst>
                <a:gd name="T0" fmla="*/ 2 w 10"/>
                <a:gd name="T1" fmla="*/ 5 h 33"/>
                <a:gd name="T2" fmla="*/ 3 w 10"/>
                <a:gd name="T3" fmla="*/ 29 h 33"/>
                <a:gd name="T4" fmla="*/ 9 w 10"/>
                <a:gd name="T5" fmla="*/ 27 h 33"/>
                <a:gd name="T6" fmla="*/ 9 w 10"/>
                <a:gd name="T7" fmla="*/ 6 h 33"/>
                <a:gd name="T8" fmla="*/ 2 w 10"/>
                <a:gd name="T9" fmla="*/ 5 h 33"/>
              </a:gdLst>
              <a:ahLst/>
              <a:cxnLst>
                <a:cxn ang="0">
                  <a:pos x="T0" y="T1"/>
                </a:cxn>
                <a:cxn ang="0">
                  <a:pos x="T2" y="T3"/>
                </a:cxn>
                <a:cxn ang="0">
                  <a:pos x="T4" y="T5"/>
                </a:cxn>
                <a:cxn ang="0">
                  <a:pos x="T6" y="T7"/>
                </a:cxn>
                <a:cxn ang="0">
                  <a:pos x="T8" y="T9"/>
                </a:cxn>
              </a:cxnLst>
              <a:rect l="0" t="0" r="r" b="b"/>
              <a:pathLst>
                <a:path w="10" h="33">
                  <a:moveTo>
                    <a:pt x="2" y="5"/>
                  </a:moveTo>
                  <a:cubicBezTo>
                    <a:pt x="0" y="12"/>
                    <a:pt x="0" y="21"/>
                    <a:pt x="3" y="29"/>
                  </a:cubicBezTo>
                  <a:cubicBezTo>
                    <a:pt x="4" y="33"/>
                    <a:pt x="9" y="31"/>
                    <a:pt x="9" y="27"/>
                  </a:cubicBezTo>
                  <a:cubicBezTo>
                    <a:pt x="8" y="20"/>
                    <a:pt x="7" y="13"/>
                    <a:pt x="9" y="6"/>
                  </a:cubicBezTo>
                  <a:cubicBezTo>
                    <a:pt x="10" y="2"/>
                    <a:pt x="4" y="0"/>
                    <a:pt x="2" y="5"/>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06" name="Freeform 503"/>
            <p:cNvSpPr/>
            <p:nvPr/>
          </p:nvSpPr>
          <p:spPr bwMode="auto">
            <a:xfrm>
              <a:off x="9329738" y="6567488"/>
              <a:ext cx="63500" cy="220663"/>
            </a:xfrm>
            <a:custGeom>
              <a:avLst/>
              <a:gdLst>
                <a:gd name="T0" fmla="*/ 11 w 15"/>
                <a:gd name="T1" fmla="*/ 28 h 50"/>
                <a:gd name="T2" fmla="*/ 14 w 15"/>
                <a:gd name="T3" fmla="*/ 6 h 50"/>
                <a:gd name="T4" fmla="*/ 7 w 15"/>
                <a:gd name="T5" fmla="*/ 4 h 50"/>
                <a:gd name="T6" fmla="*/ 5 w 15"/>
                <a:gd name="T7" fmla="*/ 15 h 50"/>
                <a:gd name="T8" fmla="*/ 3 w 15"/>
                <a:gd name="T9" fmla="*/ 17 h 50"/>
                <a:gd name="T10" fmla="*/ 5 w 15"/>
                <a:gd name="T11" fmla="*/ 46 h 50"/>
                <a:gd name="T12" fmla="*/ 11 w 15"/>
                <a:gd name="T13" fmla="*/ 42 h 50"/>
                <a:gd name="T14" fmla="*/ 8 w 15"/>
                <a:gd name="T15" fmla="*/ 30 h 50"/>
                <a:gd name="T16" fmla="*/ 11 w 15"/>
                <a:gd name="T17" fmla="*/ 2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0">
                  <a:moveTo>
                    <a:pt x="11" y="28"/>
                  </a:moveTo>
                  <a:cubicBezTo>
                    <a:pt x="12" y="20"/>
                    <a:pt x="12" y="13"/>
                    <a:pt x="14" y="6"/>
                  </a:cubicBezTo>
                  <a:cubicBezTo>
                    <a:pt x="15" y="2"/>
                    <a:pt x="8" y="0"/>
                    <a:pt x="7" y="4"/>
                  </a:cubicBezTo>
                  <a:cubicBezTo>
                    <a:pt x="6" y="8"/>
                    <a:pt x="5" y="11"/>
                    <a:pt x="5" y="15"/>
                  </a:cubicBezTo>
                  <a:cubicBezTo>
                    <a:pt x="4" y="15"/>
                    <a:pt x="4" y="16"/>
                    <a:pt x="3" y="17"/>
                  </a:cubicBezTo>
                  <a:cubicBezTo>
                    <a:pt x="0" y="27"/>
                    <a:pt x="0" y="36"/>
                    <a:pt x="5" y="46"/>
                  </a:cubicBezTo>
                  <a:cubicBezTo>
                    <a:pt x="7" y="50"/>
                    <a:pt x="13" y="46"/>
                    <a:pt x="11" y="42"/>
                  </a:cubicBezTo>
                  <a:cubicBezTo>
                    <a:pt x="10" y="38"/>
                    <a:pt x="9" y="34"/>
                    <a:pt x="8" y="30"/>
                  </a:cubicBezTo>
                  <a:cubicBezTo>
                    <a:pt x="10" y="30"/>
                    <a:pt x="11" y="29"/>
                    <a:pt x="11" y="28"/>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07" name="Freeform 504"/>
            <p:cNvSpPr/>
            <p:nvPr/>
          </p:nvSpPr>
          <p:spPr bwMode="auto">
            <a:xfrm>
              <a:off x="9418638" y="6624638"/>
              <a:ext cx="33338" cy="141288"/>
            </a:xfrm>
            <a:custGeom>
              <a:avLst/>
              <a:gdLst>
                <a:gd name="T0" fmla="*/ 6 w 8"/>
                <a:gd name="T1" fmla="*/ 4 h 32"/>
                <a:gd name="T2" fmla="*/ 1 w 8"/>
                <a:gd name="T3" fmla="*/ 5 h 32"/>
                <a:gd name="T4" fmla="*/ 3 w 8"/>
                <a:gd name="T5" fmla="*/ 29 h 32"/>
                <a:gd name="T6" fmla="*/ 8 w 8"/>
                <a:gd name="T7" fmla="*/ 29 h 32"/>
                <a:gd name="T8" fmla="*/ 6 w 8"/>
                <a:gd name="T9" fmla="*/ 4 h 32"/>
              </a:gdLst>
              <a:ahLst/>
              <a:cxnLst>
                <a:cxn ang="0">
                  <a:pos x="T0" y="T1"/>
                </a:cxn>
                <a:cxn ang="0">
                  <a:pos x="T2" y="T3"/>
                </a:cxn>
                <a:cxn ang="0">
                  <a:pos x="T4" y="T5"/>
                </a:cxn>
                <a:cxn ang="0">
                  <a:pos x="T6" y="T7"/>
                </a:cxn>
                <a:cxn ang="0">
                  <a:pos x="T8" y="T9"/>
                </a:cxn>
              </a:cxnLst>
              <a:rect l="0" t="0" r="r" b="b"/>
              <a:pathLst>
                <a:path w="8" h="32">
                  <a:moveTo>
                    <a:pt x="6" y="4"/>
                  </a:moveTo>
                  <a:cubicBezTo>
                    <a:pt x="5" y="0"/>
                    <a:pt x="0" y="2"/>
                    <a:pt x="1" y="5"/>
                  </a:cubicBezTo>
                  <a:cubicBezTo>
                    <a:pt x="3" y="13"/>
                    <a:pt x="3" y="21"/>
                    <a:pt x="3" y="29"/>
                  </a:cubicBezTo>
                  <a:cubicBezTo>
                    <a:pt x="3" y="32"/>
                    <a:pt x="8" y="32"/>
                    <a:pt x="8" y="29"/>
                  </a:cubicBezTo>
                  <a:cubicBezTo>
                    <a:pt x="8" y="20"/>
                    <a:pt x="8" y="12"/>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08" name="Freeform 505"/>
            <p:cNvSpPr/>
            <p:nvPr/>
          </p:nvSpPr>
          <p:spPr bwMode="auto">
            <a:xfrm>
              <a:off x="9442451" y="6607176"/>
              <a:ext cx="79375" cy="233363"/>
            </a:xfrm>
            <a:custGeom>
              <a:avLst/>
              <a:gdLst>
                <a:gd name="T0" fmla="*/ 18 w 19"/>
                <a:gd name="T1" fmla="*/ 46 h 53"/>
                <a:gd name="T2" fmla="*/ 12 w 19"/>
                <a:gd name="T3" fmla="*/ 14 h 53"/>
                <a:gd name="T4" fmla="*/ 12 w 19"/>
                <a:gd name="T5" fmla="*/ 13 h 53"/>
                <a:gd name="T6" fmla="*/ 12 w 19"/>
                <a:gd name="T7" fmla="*/ 4 h 53"/>
                <a:gd name="T8" fmla="*/ 8 w 19"/>
                <a:gd name="T9" fmla="*/ 4 h 53"/>
                <a:gd name="T10" fmla="*/ 8 w 19"/>
                <a:gd name="T11" fmla="*/ 12 h 53"/>
                <a:gd name="T12" fmla="*/ 7 w 19"/>
                <a:gd name="T13" fmla="*/ 14 h 53"/>
                <a:gd name="T14" fmla="*/ 6 w 19"/>
                <a:gd name="T15" fmla="*/ 22 h 53"/>
                <a:gd name="T16" fmla="*/ 5 w 19"/>
                <a:gd name="T17" fmla="*/ 22 h 53"/>
                <a:gd name="T18" fmla="*/ 1 w 19"/>
                <a:gd name="T19" fmla="*/ 39 h 53"/>
                <a:gd name="T20" fmla="*/ 2 w 19"/>
                <a:gd name="T21" fmla="*/ 39 h 53"/>
                <a:gd name="T22" fmla="*/ 6 w 19"/>
                <a:gd name="T23" fmla="*/ 25 h 53"/>
                <a:gd name="T24" fmla="*/ 10 w 19"/>
                <a:gd name="T25" fmla="*/ 48 h 53"/>
                <a:gd name="T26" fmla="*/ 18 w 19"/>
                <a:gd name="T27" fmla="*/ 4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53">
                  <a:moveTo>
                    <a:pt x="18" y="46"/>
                  </a:moveTo>
                  <a:cubicBezTo>
                    <a:pt x="14" y="36"/>
                    <a:pt x="14" y="25"/>
                    <a:pt x="12" y="14"/>
                  </a:cubicBezTo>
                  <a:cubicBezTo>
                    <a:pt x="12" y="13"/>
                    <a:pt x="12" y="13"/>
                    <a:pt x="12" y="13"/>
                  </a:cubicBezTo>
                  <a:cubicBezTo>
                    <a:pt x="12" y="10"/>
                    <a:pt x="12" y="12"/>
                    <a:pt x="12" y="4"/>
                  </a:cubicBezTo>
                  <a:cubicBezTo>
                    <a:pt x="12" y="0"/>
                    <a:pt x="8" y="0"/>
                    <a:pt x="8" y="4"/>
                  </a:cubicBezTo>
                  <a:cubicBezTo>
                    <a:pt x="8" y="12"/>
                    <a:pt x="8" y="10"/>
                    <a:pt x="8" y="12"/>
                  </a:cubicBezTo>
                  <a:cubicBezTo>
                    <a:pt x="7" y="13"/>
                    <a:pt x="7" y="13"/>
                    <a:pt x="7" y="14"/>
                  </a:cubicBezTo>
                  <a:cubicBezTo>
                    <a:pt x="7" y="16"/>
                    <a:pt x="6" y="19"/>
                    <a:pt x="6" y="22"/>
                  </a:cubicBezTo>
                  <a:cubicBezTo>
                    <a:pt x="6" y="21"/>
                    <a:pt x="5" y="22"/>
                    <a:pt x="5" y="22"/>
                  </a:cubicBezTo>
                  <a:cubicBezTo>
                    <a:pt x="3" y="28"/>
                    <a:pt x="2" y="33"/>
                    <a:pt x="1" y="39"/>
                  </a:cubicBezTo>
                  <a:cubicBezTo>
                    <a:pt x="0" y="40"/>
                    <a:pt x="2" y="40"/>
                    <a:pt x="2" y="39"/>
                  </a:cubicBezTo>
                  <a:cubicBezTo>
                    <a:pt x="4" y="35"/>
                    <a:pt x="5" y="30"/>
                    <a:pt x="6" y="25"/>
                  </a:cubicBezTo>
                  <a:cubicBezTo>
                    <a:pt x="6" y="33"/>
                    <a:pt x="7" y="41"/>
                    <a:pt x="10" y="48"/>
                  </a:cubicBezTo>
                  <a:cubicBezTo>
                    <a:pt x="12" y="53"/>
                    <a:pt x="19" y="51"/>
                    <a:pt x="18" y="46"/>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09" name="Freeform 506"/>
            <p:cNvSpPr/>
            <p:nvPr/>
          </p:nvSpPr>
          <p:spPr bwMode="auto">
            <a:xfrm>
              <a:off x="9547226" y="6726238"/>
              <a:ext cx="25400" cy="128588"/>
            </a:xfrm>
            <a:custGeom>
              <a:avLst/>
              <a:gdLst>
                <a:gd name="T0" fmla="*/ 5 w 6"/>
                <a:gd name="T1" fmla="*/ 3 h 29"/>
                <a:gd name="T2" fmla="*/ 1 w 6"/>
                <a:gd name="T3" fmla="*/ 3 h 29"/>
                <a:gd name="T4" fmla="*/ 0 w 6"/>
                <a:gd name="T5" fmla="*/ 25 h 29"/>
                <a:gd name="T6" fmla="*/ 6 w 6"/>
                <a:gd name="T7" fmla="*/ 25 h 29"/>
                <a:gd name="T8" fmla="*/ 5 w 6"/>
                <a:gd name="T9" fmla="*/ 3 h 29"/>
              </a:gdLst>
              <a:ahLst/>
              <a:cxnLst>
                <a:cxn ang="0">
                  <a:pos x="T0" y="T1"/>
                </a:cxn>
                <a:cxn ang="0">
                  <a:pos x="T2" y="T3"/>
                </a:cxn>
                <a:cxn ang="0">
                  <a:pos x="T4" y="T5"/>
                </a:cxn>
                <a:cxn ang="0">
                  <a:pos x="T6" y="T7"/>
                </a:cxn>
                <a:cxn ang="0">
                  <a:pos x="T8" y="T9"/>
                </a:cxn>
              </a:cxnLst>
              <a:rect l="0" t="0" r="r" b="b"/>
              <a:pathLst>
                <a:path w="6" h="29">
                  <a:moveTo>
                    <a:pt x="5" y="3"/>
                  </a:moveTo>
                  <a:cubicBezTo>
                    <a:pt x="5" y="0"/>
                    <a:pt x="1" y="0"/>
                    <a:pt x="1" y="3"/>
                  </a:cubicBezTo>
                  <a:cubicBezTo>
                    <a:pt x="0" y="10"/>
                    <a:pt x="0" y="21"/>
                    <a:pt x="0" y="25"/>
                  </a:cubicBezTo>
                  <a:cubicBezTo>
                    <a:pt x="0" y="29"/>
                    <a:pt x="6" y="29"/>
                    <a:pt x="6" y="25"/>
                  </a:cubicBezTo>
                  <a:cubicBezTo>
                    <a:pt x="6" y="21"/>
                    <a:pt x="6" y="11"/>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10" name="Freeform 507"/>
            <p:cNvSpPr/>
            <p:nvPr/>
          </p:nvSpPr>
          <p:spPr bwMode="auto">
            <a:xfrm>
              <a:off x="9575801" y="6624638"/>
              <a:ext cx="42863" cy="176213"/>
            </a:xfrm>
            <a:custGeom>
              <a:avLst/>
              <a:gdLst>
                <a:gd name="T0" fmla="*/ 3 w 10"/>
                <a:gd name="T1" fmla="*/ 3 h 40"/>
                <a:gd name="T2" fmla="*/ 0 w 10"/>
                <a:gd name="T3" fmla="*/ 35 h 40"/>
                <a:gd name="T4" fmla="*/ 8 w 10"/>
                <a:gd name="T5" fmla="*/ 35 h 40"/>
                <a:gd name="T6" fmla="*/ 10 w 10"/>
                <a:gd name="T7" fmla="*/ 4 h 40"/>
                <a:gd name="T8" fmla="*/ 3 w 10"/>
                <a:gd name="T9" fmla="*/ 3 h 40"/>
              </a:gdLst>
              <a:ahLst/>
              <a:cxnLst>
                <a:cxn ang="0">
                  <a:pos x="T0" y="T1"/>
                </a:cxn>
                <a:cxn ang="0">
                  <a:pos x="T2" y="T3"/>
                </a:cxn>
                <a:cxn ang="0">
                  <a:pos x="T4" y="T5"/>
                </a:cxn>
                <a:cxn ang="0">
                  <a:pos x="T6" y="T7"/>
                </a:cxn>
                <a:cxn ang="0">
                  <a:pos x="T8" y="T9"/>
                </a:cxn>
              </a:cxnLst>
              <a:rect l="0" t="0" r="r" b="b"/>
              <a:pathLst>
                <a:path w="10" h="40">
                  <a:moveTo>
                    <a:pt x="3" y="3"/>
                  </a:moveTo>
                  <a:cubicBezTo>
                    <a:pt x="0" y="14"/>
                    <a:pt x="0" y="24"/>
                    <a:pt x="0" y="35"/>
                  </a:cubicBezTo>
                  <a:cubicBezTo>
                    <a:pt x="0" y="40"/>
                    <a:pt x="8" y="40"/>
                    <a:pt x="8" y="35"/>
                  </a:cubicBezTo>
                  <a:cubicBezTo>
                    <a:pt x="8" y="25"/>
                    <a:pt x="9" y="15"/>
                    <a:pt x="10" y="4"/>
                  </a:cubicBezTo>
                  <a:cubicBezTo>
                    <a:pt x="10" y="1"/>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11" name="Freeform 508"/>
            <p:cNvSpPr/>
            <p:nvPr/>
          </p:nvSpPr>
          <p:spPr bwMode="auto">
            <a:xfrm>
              <a:off x="9618663" y="6611938"/>
              <a:ext cx="66675" cy="250825"/>
            </a:xfrm>
            <a:custGeom>
              <a:avLst/>
              <a:gdLst>
                <a:gd name="T0" fmla="*/ 7 w 16"/>
                <a:gd name="T1" fmla="*/ 5 h 57"/>
                <a:gd name="T2" fmla="*/ 4 w 16"/>
                <a:gd name="T3" fmla="*/ 12 h 57"/>
                <a:gd name="T4" fmla="*/ 4 w 16"/>
                <a:gd name="T5" fmla="*/ 11 h 57"/>
                <a:gd name="T6" fmla="*/ 1 w 16"/>
                <a:gd name="T7" fmla="*/ 11 h 57"/>
                <a:gd name="T8" fmla="*/ 2 w 16"/>
                <a:gd name="T9" fmla="*/ 19 h 57"/>
                <a:gd name="T10" fmla="*/ 6 w 16"/>
                <a:gd name="T11" fmla="*/ 54 h 57"/>
                <a:gd name="T12" fmla="*/ 12 w 16"/>
                <a:gd name="T13" fmla="*/ 52 h 57"/>
                <a:gd name="T14" fmla="*/ 14 w 16"/>
                <a:gd name="T15" fmla="*/ 10 h 57"/>
                <a:gd name="T16" fmla="*/ 7 w 16"/>
                <a:gd name="T17" fmla="*/ 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57">
                  <a:moveTo>
                    <a:pt x="7" y="5"/>
                  </a:moveTo>
                  <a:cubicBezTo>
                    <a:pt x="6" y="7"/>
                    <a:pt x="5" y="10"/>
                    <a:pt x="4" y="12"/>
                  </a:cubicBezTo>
                  <a:cubicBezTo>
                    <a:pt x="4" y="11"/>
                    <a:pt x="4" y="11"/>
                    <a:pt x="4" y="11"/>
                  </a:cubicBezTo>
                  <a:cubicBezTo>
                    <a:pt x="3" y="9"/>
                    <a:pt x="1" y="10"/>
                    <a:pt x="1" y="11"/>
                  </a:cubicBezTo>
                  <a:cubicBezTo>
                    <a:pt x="1" y="14"/>
                    <a:pt x="2" y="17"/>
                    <a:pt x="2" y="19"/>
                  </a:cubicBezTo>
                  <a:cubicBezTo>
                    <a:pt x="0" y="31"/>
                    <a:pt x="1" y="43"/>
                    <a:pt x="6" y="54"/>
                  </a:cubicBezTo>
                  <a:cubicBezTo>
                    <a:pt x="7" y="57"/>
                    <a:pt x="12" y="55"/>
                    <a:pt x="12" y="52"/>
                  </a:cubicBezTo>
                  <a:cubicBezTo>
                    <a:pt x="11" y="38"/>
                    <a:pt x="9" y="23"/>
                    <a:pt x="14" y="10"/>
                  </a:cubicBezTo>
                  <a:cubicBezTo>
                    <a:pt x="16" y="4"/>
                    <a:pt x="9"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12" name="Freeform 509"/>
            <p:cNvSpPr/>
            <p:nvPr/>
          </p:nvSpPr>
          <p:spPr bwMode="auto">
            <a:xfrm>
              <a:off x="9534526" y="6575426"/>
              <a:ext cx="33338" cy="160338"/>
            </a:xfrm>
            <a:custGeom>
              <a:avLst/>
              <a:gdLst>
                <a:gd name="T0" fmla="*/ 0 w 8"/>
                <a:gd name="T1" fmla="*/ 5 h 36"/>
                <a:gd name="T2" fmla="*/ 0 w 8"/>
                <a:gd name="T3" fmla="*/ 32 h 36"/>
                <a:gd name="T4" fmla="*/ 8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0" y="32"/>
                  </a:cubicBezTo>
                  <a:cubicBezTo>
                    <a:pt x="0" y="36"/>
                    <a:pt x="8" y="36"/>
                    <a:pt x="8" y="32"/>
                  </a:cubicBezTo>
                  <a:cubicBezTo>
                    <a:pt x="8"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13" name="Freeform 510"/>
            <p:cNvSpPr/>
            <p:nvPr/>
          </p:nvSpPr>
          <p:spPr bwMode="auto">
            <a:xfrm>
              <a:off x="9675813" y="6611938"/>
              <a:ext cx="63500" cy="176213"/>
            </a:xfrm>
            <a:custGeom>
              <a:avLst/>
              <a:gdLst>
                <a:gd name="T0" fmla="*/ 5 w 15"/>
                <a:gd name="T1" fmla="*/ 5 h 40"/>
                <a:gd name="T2" fmla="*/ 4 w 15"/>
                <a:gd name="T3" fmla="*/ 37 h 40"/>
                <a:gd name="T4" fmla="*/ 10 w 15"/>
                <a:gd name="T5" fmla="*/ 36 h 40"/>
                <a:gd name="T6" fmla="*/ 13 w 15"/>
                <a:gd name="T7" fmla="*/ 10 h 40"/>
                <a:gd name="T8" fmla="*/ 5 w 15"/>
                <a:gd name="T9" fmla="*/ 5 h 40"/>
              </a:gdLst>
              <a:ahLst/>
              <a:cxnLst>
                <a:cxn ang="0">
                  <a:pos x="T0" y="T1"/>
                </a:cxn>
                <a:cxn ang="0">
                  <a:pos x="T2" y="T3"/>
                </a:cxn>
                <a:cxn ang="0">
                  <a:pos x="T4" y="T5"/>
                </a:cxn>
                <a:cxn ang="0">
                  <a:pos x="T6" y="T7"/>
                </a:cxn>
                <a:cxn ang="0">
                  <a:pos x="T8" y="T9"/>
                </a:cxn>
              </a:cxnLst>
              <a:rect l="0" t="0" r="r" b="b"/>
              <a:pathLst>
                <a:path w="15" h="40">
                  <a:moveTo>
                    <a:pt x="5" y="5"/>
                  </a:moveTo>
                  <a:cubicBezTo>
                    <a:pt x="0" y="15"/>
                    <a:pt x="0" y="26"/>
                    <a:pt x="4" y="37"/>
                  </a:cubicBezTo>
                  <a:cubicBezTo>
                    <a:pt x="5" y="40"/>
                    <a:pt x="10" y="40"/>
                    <a:pt x="10" y="36"/>
                  </a:cubicBezTo>
                  <a:cubicBezTo>
                    <a:pt x="10" y="27"/>
                    <a:pt x="9" y="18"/>
                    <a:pt x="13" y="10"/>
                  </a:cubicBezTo>
                  <a:cubicBezTo>
                    <a:pt x="15" y="4"/>
                    <a:pt x="7" y="0"/>
                    <a:pt x="5" y="5"/>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14" name="Freeform 511"/>
            <p:cNvSpPr/>
            <p:nvPr/>
          </p:nvSpPr>
          <p:spPr bwMode="auto">
            <a:xfrm>
              <a:off x="9772651" y="6686551"/>
              <a:ext cx="33338" cy="136525"/>
            </a:xfrm>
            <a:custGeom>
              <a:avLst/>
              <a:gdLst>
                <a:gd name="T0" fmla="*/ 0 w 8"/>
                <a:gd name="T1" fmla="*/ 5 h 31"/>
                <a:gd name="T2" fmla="*/ 1 w 8"/>
                <a:gd name="T3" fmla="*/ 27 h 31"/>
                <a:gd name="T4" fmla="*/ 7 w 8"/>
                <a:gd name="T5" fmla="*/ 27 h 31"/>
                <a:gd name="T6" fmla="*/ 8 w 8"/>
                <a:gd name="T7" fmla="*/ 5 h 31"/>
                <a:gd name="T8" fmla="*/ 0 w 8"/>
                <a:gd name="T9" fmla="*/ 5 h 31"/>
              </a:gdLst>
              <a:ahLst/>
              <a:cxnLst>
                <a:cxn ang="0">
                  <a:pos x="T0" y="T1"/>
                </a:cxn>
                <a:cxn ang="0">
                  <a:pos x="T2" y="T3"/>
                </a:cxn>
                <a:cxn ang="0">
                  <a:pos x="T4" y="T5"/>
                </a:cxn>
                <a:cxn ang="0">
                  <a:pos x="T6" y="T7"/>
                </a:cxn>
                <a:cxn ang="0">
                  <a:pos x="T8" y="T9"/>
                </a:cxn>
              </a:cxnLst>
              <a:rect l="0" t="0" r="r" b="b"/>
              <a:pathLst>
                <a:path w="8" h="31">
                  <a:moveTo>
                    <a:pt x="0" y="5"/>
                  </a:moveTo>
                  <a:cubicBezTo>
                    <a:pt x="0" y="12"/>
                    <a:pt x="0" y="20"/>
                    <a:pt x="1" y="27"/>
                  </a:cubicBezTo>
                  <a:cubicBezTo>
                    <a:pt x="2" y="31"/>
                    <a:pt x="7" y="31"/>
                    <a:pt x="7" y="27"/>
                  </a:cubicBezTo>
                  <a:cubicBezTo>
                    <a:pt x="8" y="20"/>
                    <a:pt x="8" y="12"/>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15" name="Freeform 512"/>
            <p:cNvSpPr/>
            <p:nvPr/>
          </p:nvSpPr>
          <p:spPr bwMode="auto">
            <a:xfrm>
              <a:off x="9913938" y="6562726"/>
              <a:ext cx="58738" cy="234950"/>
            </a:xfrm>
            <a:custGeom>
              <a:avLst/>
              <a:gdLst>
                <a:gd name="T0" fmla="*/ 11 w 14"/>
                <a:gd name="T1" fmla="*/ 1 h 53"/>
                <a:gd name="T2" fmla="*/ 5 w 14"/>
                <a:gd name="T3" fmla="*/ 21 h 53"/>
                <a:gd name="T4" fmla="*/ 0 w 14"/>
                <a:gd name="T5" fmla="*/ 24 h 53"/>
                <a:gd name="T6" fmla="*/ 4 w 14"/>
                <a:gd name="T7" fmla="*/ 44 h 53"/>
                <a:gd name="T8" fmla="*/ 4 w 14"/>
                <a:gd name="T9" fmla="*/ 45 h 53"/>
                <a:gd name="T10" fmla="*/ 5 w 14"/>
                <a:gd name="T11" fmla="*/ 46 h 53"/>
                <a:gd name="T12" fmla="*/ 7 w 14"/>
                <a:gd name="T13" fmla="*/ 50 h 53"/>
                <a:gd name="T14" fmla="*/ 13 w 14"/>
                <a:gd name="T15" fmla="*/ 48 h 53"/>
                <a:gd name="T16" fmla="*/ 8 w 14"/>
                <a:gd name="T17" fmla="*/ 33 h 53"/>
                <a:gd name="T18" fmla="*/ 13 w 14"/>
                <a:gd name="T19" fmla="*/ 2 h 53"/>
                <a:gd name="T20" fmla="*/ 11 w 14"/>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53">
                  <a:moveTo>
                    <a:pt x="11" y="1"/>
                  </a:moveTo>
                  <a:cubicBezTo>
                    <a:pt x="8" y="8"/>
                    <a:pt x="6" y="14"/>
                    <a:pt x="5" y="21"/>
                  </a:cubicBezTo>
                  <a:cubicBezTo>
                    <a:pt x="3" y="21"/>
                    <a:pt x="0" y="22"/>
                    <a:pt x="0" y="24"/>
                  </a:cubicBezTo>
                  <a:cubicBezTo>
                    <a:pt x="0" y="31"/>
                    <a:pt x="1" y="38"/>
                    <a:pt x="4" y="44"/>
                  </a:cubicBezTo>
                  <a:cubicBezTo>
                    <a:pt x="4" y="45"/>
                    <a:pt x="4" y="45"/>
                    <a:pt x="4" y="45"/>
                  </a:cubicBezTo>
                  <a:cubicBezTo>
                    <a:pt x="4" y="46"/>
                    <a:pt x="5" y="46"/>
                    <a:pt x="5" y="46"/>
                  </a:cubicBezTo>
                  <a:cubicBezTo>
                    <a:pt x="6" y="48"/>
                    <a:pt x="7" y="49"/>
                    <a:pt x="7" y="50"/>
                  </a:cubicBezTo>
                  <a:cubicBezTo>
                    <a:pt x="9" y="53"/>
                    <a:pt x="14" y="51"/>
                    <a:pt x="13" y="48"/>
                  </a:cubicBezTo>
                  <a:cubicBezTo>
                    <a:pt x="11" y="43"/>
                    <a:pt x="9" y="38"/>
                    <a:pt x="8" y="33"/>
                  </a:cubicBezTo>
                  <a:cubicBezTo>
                    <a:pt x="9" y="22"/>
                    <a:pt x="10" y="12"/>
                    <a:pt x="13" y="2"/>
                  </a:cubicBezTo>
                  <a:cubicBezTo>
                    <a:pt x="14" y="1"/>
                    <a:pt x="11" y="0"/>
                    <a:pt x="11" y="1"/>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16" name="Freeform 513"/>
            <p:cNvSpPr/>
            <p:nvPr/>
          </p:nvSpPr>
          <p:spPr bwMode="auto">
            <a:xfrm>
              <a:off x="9985376" y="6557963"/>
              <a:ext cx="66675" cy="212725"/>
            </a:xfrm>
            <a:custGeom>
              <a:avLst/>
              <a:gdLst>
                <a:gd name="T0" fmla="*/ 12 w 16"/>
                <a:gd name="T1" fmla="*/ 2 h 48"/>
                <a:gd name="T2" fmla="*/ 0 w 16"/>
                <a:gd name="T3" fmla="*/ 44 h 48"/>
                <a:gd name="T4" fmla="*/ 6 w 16"/>
                <a:gd name="T5" fmla="*/ 44 h 48"/>
                <a:gd name="T6" fmla="*/ 15 w 16"/>
                <a:gd name="T7" fmla="*/ 4 h 48"/>
                <a:gd name="T8" fmla="*/ 12 w 16"/>
                <a:gd name="T9" fmla="*/ 2 h 48"/>
              </a:gdLst>
              <a:ahLst/>
              <a:cxnLst>
                <a:cxn ang="0">
                  <a:pos x="T0" y="T1"/>
                </a:cxn>
                <a:cxn ang="0">
                  <a:pos x="T2" y="T3"/>
                </a:cxn>
                <a:cxn ang="0">
                  <a:pos x="T4" y="T5"/>
                </a:cxn>
                <a:cxn ang="0">
                  <a:pos x="T6" y="T7"/>
                </a:cxn>
                <a:cxn ang="0">
                  <a:pos x="T8" y="T9"/>
                </a:cxn>
              </a:cxnLst>
              <a:rect l="0" t="0" r="r" b="b"/>
              <a:pathLst>
                <a:path w="16" h="48">
                  <a:moveTo>
                    <a:pt x="12" y="2"/>
                  </a:moveTo>
                  <a:cubicBezTo>
                    <a:pt x="3" y="14"/>
                    <a:pt x="0" y="29"/>
                    <a:pt x="0" y="44"/>
                  </a:cubicBezTo>
                  <a:cubicBezTo>
                    <a:pt x="0" y="48"/>
                    <a:pt x="6" y="48"/>
                    <a:pt x="6" y="44"/>
                  </a:cubicBezTo>
                  <a:cubicBezTo>
                    <a:pt x="7" y="30"/>
                    <a:pt x="8" y="16"/>
                    <a:pt x="15" y="4"/>
                  </a:cubicBezTo>
                  <a:cubicBezTo>
                    <a:pt x="16" y="2"/>
                    <a:pt x="13"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17" name="Freeform 514"/>
            <p:cNvSpPr/>
            <p:nvPr/>
          </p:nvSpPr>
          <p:spPr bwMode="auto">
            <a:xfrm>
              <a:off x="10064751" y="6597651"/>
              <a:ext cx="33338" cy="195263"/>
            </a:xfrm>
            <a:custGeom>
              <a:avLst/>
              <a:gdLst>
                <a:gd name="T0" fmla="*/ 6 w 8"/>
                <a:gd name="T1" fmla="*/ 2 h 44"/>
                <a:gd name="T2" fmla="*/ 2 w 8"/>
                <a:gd name="T3" fmla="*/ 2 h 44"/>
                <a:gd name="T4" fmla="*/ 2 w 8"/>
                <a:gd name="T5" fmla="*/ 14 h 44"/>
                <a:gd name="T6" fmla="*/ 0 w 8"/>
                <a:gd name="T7" fmla="*/ 16 h 44"/>
                <a:gd name="T8" fmla="*/ 0 w 8"/>
                <a:gd name="T9" fmla="*/ 33 h 44"/>
                <a:gd name="T10" fmla="*/ 2 w 8"/>
                <a:gd name="T11" fmla="*/ 35 h 44"/>
                <a:gd name="T12" fmla="*/ 2 w 8"/>
                <a:gd name="T13" fmla="*/ 41 h 44"/>
                <a:gd name="T14" fmla="*/ 7 w 8"/>
                <a:gd name="T15" fmla="*/ 41 h 44"/>
                <a:gd name="T16" fmla="*/ 6 w 8"/>
                <a:gd name="T17" fmla="*/ 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44">
                  <a:moveTo>
                    <a:pt x="6" y="2"/>
                  </a:moveTo>
                  <a:cubicBezTo>
                    <a:pt x="6" y="0"/>
                    <a:pt x="3" y="0"/>
                    <a:pt x="2" y="2"/>
                  </a:cubicBezTo>
                  <a:cubicBezTo>
                    <a:pt x="2" y="6"/>
                    <a:pt x="2" y="10"/>
                    <a:pt x="2" y="14"/>
                  </a:cubicBezTo>
                  <a:cubicBezTo>
                    <a:pt x="1" y="15"/>
                    <a:pt x="0" y="15"/>
                    <a:pt x="0" y="16"/>
                  </a:cubicBezTo>
                  <a:cubicBezTo>
                    <a:pt x="0" y="22"/>
                    <a:pt x="0" y="27"/>
                    <a:pt x="0" y="33"/>
                  </a:cubicBezTo>
                  <a:cubicBezTo>
                    <a:pt x="0" y="34"/>
                    <a:pt x="1" y="35"/>
                    <a:pt x="2" y="35"/>
                  </a:cubicBezTo>
                  <a:cubicBezTo>
                    <a:pt x="2" y="37"/>
                    <a:pt x="2" y="39"/>
                    <a:pt x="2" y="41"/>
                  </a:cubicBezTo>
                  <a:cubicBezTo>
                    <a:pt x="2" y="44"/>
                    <a:pt x="7" y="44"/>
                    <a:pt x="7" y="41"/>
                  </a:cubicBezTo>
                  <a:cubicBezTo>
                    <a:pt x="8" y="28"/>
                    <a:pt x="7" y="15"/>
                    <a:pt x="6" y="2"/>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18" name="Freeform 515"/>
            <p:cNvSpPr/>
            <p:nvPr/>
          </p:nvSpPr>
          <p:spPr bwMode="auto">
            <a:xfrm>
              <a:off x="10155238" y="6545263"/>
              <a:ext cx="76200" cy="211138"/>
            </a:xfrm>
            <a:custGeom>
              <a:avLst/>
              <a:gdLst>
                <a:gd name="T0" fmla="*/ 18 w 18"/>
                <a:gd name="T1" fmla="*/ 44 h 48"/>
                <a:gd name="T2" fmla="*/ 16 w 18"/>
                <a:gd name="T3" fmla="*/ 17 h 48"/>
                <a:gd name="T4" fmla="*/ 10 w 18"/>
                <a:gd name="T5" fmla="*/ 15 h 48"/>
                <a:gd name="T6" fmla="*/ 10 w 18"/>
                <a:gd name="T7" fmla="*/ 15 h 48"/>
                <a:gd name="T8" fmla="*/ 9 w 18"/>
                <a:gd name="T9" fmla="*/ 16 h 48"/>
                <a:gd name="T10" fmla="*/ 10 w 18"/>
                <a:gd name="T11" fmla="*/ 4 h 48"/>
                <a:gd name="T12" fmla="*/ 4 w 18"/>
                <a:gd name="T13" fmla="*/ 3 h 48"/>
                <a:gd name="T14" fmla="*/ 1 w 18"/>
                <a:gd name="T15" fmla="*/ 30 h 48"/>
                <a:gd name="T16" fmla="*/ 0 w 18"/>
                <a:gd name="T17" fmla="*/ 31 h 48"/>
                <a:gd name="T18" fmla="*/ 0 w 18"/>
                <a:gd name="T19" fmla="*/ 43 h 48"/>
                <a:gd name="T20" fmla="*/ 2 w 18"/>
                <a:gd name="T21" fmla="*/ 43 h 48"/>
                <a:gd name="T22" fmla="*/ 8 w 18"/>
                <a:gd name="T23" fmla="*/ 43 h 48"/>
                <a:gd name="T24" fmla="*/ 8 w 18"/>
                <a:gd name="T25" fmla="*/ 42 h 48"/>
                <a:gd name="T26" fmla="*/ 8 w 18"/>
                <a:gd name="T27" fmla="*/ 45 h 48"/>
                <a:gd name="T28" fmla="*/ 13 w 18"/>
                <a:gd name="T29" fmla="*/ 46 h 48"/>
                <a:gd name="T30" fmla="*/ 18 w 18"/>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 h="48">
                  <a:moveTo>
                    <a:pt x="18" y="44"/>
                  </a:moveTo>
                  <a:cubicBezTo>
                    <a:pt x="15" y="35"/>
                    <a:pt x="15" y="26"/>
                    <a:pt x="16" y="17"/>
                  </a:cubicBezTo>
                  <a:cubicBezTo>
                    <a:pt x="17" y="13"/>
                    <a:pt x="11" y="11"/>
                    <a:pt x="10" y="15"/>
                  </a:cubicBezTo>
                  <a:cubicBezTo>
                    <a:pt x="10" y="15"/>
                    <a:pt x="10" y="15"/>
                    <a:pt x="10" y="15"/>
                  </a:cubicBezTo>
                  <a:cubicBezTo>
                    <a:pt x="9" y="16"/>
                    <a:pt x="9" y="16"/>
                    <a:pt x="9" y="16"/>
                  </a:cubicBezTo>
                  <a:cubicBezTo>
                    <a:pt x="9" y="12"/>
                    <a:pt x="9" y="8"/>
                    <a:pt x="10" y="4"/>
                  </a:cubicBezTo>
                  <a:cubicBezTo>
                    <a:pt x="10" y="1"/>
                    <a:pt x="5" y="0"/>
                    <a:pt x="4" y="3"/>
                  </a:cubicBezTo>
                  <a:cubicBezTo>
                    <a:pt x="2" y="12"/>
                    <a:pt x="2" y="21"/>
                    <a:pt x="1" y="30"/>
                  </a:cubicBezTo>
                  <a:cubicBezTo>
                    <a:pt x="1" y="29"/>
                    <a:pt x="0" y="30"/>
                    <a:pt x="0" y="31"/>
                  </a:cubicBezTo>
                  <a:cubicBezTo>
                    <a:pt x="0" y="35"/>
                    <a:pt x="0" y="39"/>
                    <a:pt x="0" y="43"/>
                  </a:cubicBezTo>
                  <a:cubicBezTo>
                    <a:pt x="0" y="44"/>
                    <a:pt x="1" y="44"/>
                    <a:pt x="2" y="43"/>
                  </a:cubicBezTo>
                  <a:cubicBezTo>
                    <a:pt x="2" y="47"/>
                    <a:pt x="8" y="47"/>
                    <a:pt x="8" y="43"/>
                  </a:cubicBezTo>
                  <a:cubicBezTo>
                    <a:pt x="8" y="42"/>
                    <a:pt x="8" y="42"/>
                    <a:pt x="8" y="42"/>
                  </a:cubicBezTo>
                  <a:cubicBezTo>
                    <a:pt x="8" y="43"/>
                    <a:pt x="8" y="44"/>
                    <a:pt x="8" y="45"/>
                  </a:cubicBezTo>
                  <a:cubicBezTo>
                    <a:pt x="9" y="47"/>
                    <a:pt x="12" y="48"/>
                    <a:pt x="13" y="46"/>
                  </a:cubicBezTo>
                  <a:cubicBezTo>
                    <a:pt x="14" y="48"/>
                    <a:pt x="18" y="47"/>
                    <a:pt x="18" y="44"/>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19" name="Freeform 516"/>
            <p:cNvSpPr/>
            <p:nvPr/>
          </p:nvSpPr>
          <p:spPr bwMode="auto">
            <a:xfrm>
              <a:off x="10310813" y="6611938"/>
              <a:ext cx="20638" cy="144463"/>
            </a:xfrm>
            <a:custGeom>
              <a:avLst/>
              <a:gdLst>
                <a:gd name="T0" fmla="*/ 5 w 5"/>
                <a:gd name="T1" fmla="*/ 3 h 33"/>
                <a:gd name="T2" fmla="*/ 0 w 5"/>
                <a:gd name="T3" fmla="*/ 3 h 33"/>
                <a:gd name="T4" fmla="*/ 0 w 5"/>
                <a:gd name="T5" fmla="*/ 30 h 33"/>
                <a:gd name="T6" fmla="*/ 5 w 5"/>
                <a:gd name="T7" fmla="*/ 30 h 33"/>
                <a:gd name="T8" fmla="*/ 5 w 5"/>
                <a:gd name="T9" fmla="*/ 3 h 33"/>
              </a:gdLst>
              <a:ahLst/>
              <a:cxnLst>
                <a:cxn ang="0">
                  <a:pos x="T0" y="T1"/>
                </a:cxn>
                <a:cxn ang="0">
                  <a:pos x="T2" y="T3"/>
                </a:cxn>
                <a:cxn ang="0">
                  <a:pos x="T4" y="T5"/>
                </a:cxn>
                <a:cxn ang="0">
                  <a:pos x="T6" y="T7"/>
                </a:cxn>
                <a:cxn ang="0">
                  <a:pos x="T8" y="T9"/>
                </a:cxn>
              </a:cxnLst>
              <a:rect l="0" t="0" r="r" b="b"/>
              <a:pathLst>
                <a:path w="5" h="33">
                  <a:moveTo>
                    <a:pt x="5" y="3"/>
                  </a:moveTo>
                  <a:cubicBezTo>
                    <a:pt x="5" y="0"/>
                    <a:pt x="0" y="0"/>
                    <a:pt x="0" y="3"/>
                  </a:cubicBezTo>
                  <a:cubicBezTo>
                    <a:pt x="0" y="12"/>
                    <a:pt x="0" y="21"/>
                    <a:pt x="0" y="30"/>
                  </a:cubicBezTo>
                  <a:cubicBezTo>
                    <a:pt x="0" y="33"/>
                    <a:pt x="5" y="33"/>
                    <a:pt x="5" y="30"/>
                  </a:cubicBezTo>
                  <a:cubicBezTo>
                    <a:pt x="5" y="21"/>
                    <a:pt x="5" y="12"/>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20" name="Freeform 517"/>
            <p:cNvSpPr/>
            <p:nvPr/>
          </p:nvSpPr>
          <p:spPr bwMode="auto">
            <a:xfrm>
              <a:off x="10372726" y="6597651"/>
              <a:ext cx="58738" cy="177800"/>
            </a:xfrm>
            <a:custGeom>
              <a:avLst/>
              <a:gdLst>
                <a:gd name="T0" fmla="*/ 7 w 14"/>
                <a:gd name="T1" fmla="*/ 6 h 40"/>
                <a:gd name="T2" fmla="*/ 7 w 14"/>
                <a:gd name="T3" fmla="*/ 3 h 40"/>
                <a:gd name="T4" fmla="*/ 1 w 14"/>
                <a:gd name="T5" fmla="*/ 5 h 40"/>
                <a:gd name="T6" fmla="*/ 3 w 14"/>
                <a:gd name="T7" fmla="*/ 29 h 40"/>
                <a:gd name="T8" fmla="*/ 5 w 14"/>
                <a:gd name="T9" fmla="*/ 31 h 40"/>
                <a:gd name="T10" fmla="*/ 5 w 14"/>
                <a:gd name="T11" fmla="*/ 37 h 40"/>
                <a:gd name="T12" fmla="*/ 11 w 14"/>
                <a:gd name="T13" fmla="*/ 37 h 40"/>
                <a:gd name="T14" fmla="*/ 13 w 14"/>
                <a:gd name="T15" fmla="*/ 9 h 40"/>
                <a:gd name="T16" fmla="*/ 7 w 14"/>
                <a:gd name="T17" fmla="*/ 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0">
                  <a:moveTo>
                    <a:pt x="7" y="6"/>
                  </a:moveTo>
                  <a:cubicBezTo>
                    <a:pt x="7" y="5"/>
                    <a:pt x="7" y="4"/>
                    <a:pt x="7" y="3"/>
                  </a:cubicBezTo>
                  <a:cubicBezTo>
                    <a:pt x="6" y="0"/>
                    <a:pt x="0" y="1"/>
                    <a:pt x="1" y="5"/>
                  </a:cubicBezTo>
                  <a:cubicBezTo>
                    <a:pt x="3" y="13"/>
                    <a:pt x="3" y="21"/>
                    <a:pt x="3" y="29"/>
                  </a:cubicBezTo>
                  <a:cubicBezTo>
                    <a:pt x="3" y="30"/>
                    <a:pt x="4" y="31"/>
                    <a:pt x="5" y="31"/>
                  </a:cubicBezTo>
                  <a:cubicBezTo>
                    <a:pt x="5" y="33"/>
                    <a:pt x="5" y="35"/>
                    <a:pt x="5" y="37"/>
                  </a:cubicBezTo>
                  <a:cubicBezTo>
                    <a:pt x="6" y="40"/>
                    <a:pt x="10" y="40"/>
                    <a:pt x="11" y="37"/>
                  </a:cubicBezTo>
                  <a:cubicBezTo>
                    <a:pt x="12" y="28"/>
                    <a:pt x="11" y="18"/>
                    <a:pt x="13" y="9"/>
                  </a:cubicBezTo>
                  <a:cubicBezTo>
                    <a:pt x="14" y="5"/>
                    <a:pt x="9" y="3"/>
                    <a:pt x="7" y="6"/>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21" name="Freeform 518"/>
            <p:cNvSpPr/>
            <p:nvPr/>
          </p:nvSpPr>
          <p:spPr bwMode="auto">
            <a:xfrm>
              <a:off x="10444163" y="6594476"/>
              <a:ext cx="66675" cy="228600"/>
            </a:xfrm>
            <a:custGeom>
              <a:avLst/>
              <a:gdLst>
                <a:gd name="T0" fmla="*/ 8 w 16"/>
                <a:gd name="T1" fmla="*/ 4 h 52"/>
                <a:gd name="T2" fmla="*/ 6 w 16"/>
                <a:gd name="T3" fmla="*/ 11 h 52"/>
                <a:gd name="T4" fmla="*/ 3 w 16"/>
                <a:gd name="T5" fmla="*/ 13 h 52"/>
                <a:gd name="T6" fmla="*/ 2 w 16"/>
                <a:gd name="T7" fmla="*/ 23 h 52"/>
                <a:gd name="T8" fmla="*/ 4 w 16"/>
                <a:gd name="T9" fmla="*/ 25 h 52"/>
                <a:gd name="T10" fmla="*/ 4 w 16"/>
                <a:gd name="T11" fmla="*/ 49 h 52"/>
                <a:gd name="T12" fmla="*/ 10 w 16"/>
                <a:gd name="T13" fmla="*/ 49 h 52"/>
                <a:gd name="T14" fmla="*/ 15 w 16"/>
                <a:gd name="T15" fmla="*/ 5 h 52"/>
                <a:gd name="T16" fmla="*/ 8 w 16"/>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52">
                  <a:moveTo>
                    <a:pt x="8" y="4"/>
                  </a:moveTo>
                  <a:cubicBezTo>
                    <a:pt x="7" y="7"/>
                    <a:pt x="7" y="9"/>
                    <a:pt x="6" y="11"/>
                  </a:cubicBezTo>
                  <a:cubicBezTo>
                    <a:pt x="5" y="11"/>
                    <a:pt x="3" y="11"/>
                    <a:pt x="3" y="13"/>
                  </a:cubicBezTo>
                  <a:cubicBezTo>
                    <a:pt x="3" y="16"/>
                    <a:pt x="3" y="20"/>
                    <a:pt x="2" y="23"/>
                  </a:cubicBezTo>
                  <a:cubicBezTo>
                    <a:pt x="0" y="24"/>
                    <a:pt x="3" y="26"/>
                    <a:pt x="4" y="25"/>
                  </a:cubicBezTo>
                  <a:cubicBezTo>
                    <a:pt x="3" y="33"/>
                    <a:pt x="3" y="41"/>
                    <a:pt x="4" y="49"/>
                  </a:cubicBezTo>
                  <a:cubicBezTo>
                    <a:pt x="5" y="52"/>
                    <a:pt x="10" y="52"/>
                    <a:pt x="10" y="49"/>
                  </a:cubicBezTo>
                  <a:cubicBezTo>
                    <a:pt x="13" y="35"/>
                    <a:pt x="13" y="20"/>
                    <a:pt x="15" y="5"/>
                  </a:cubicBezTo>
                  <a:cubicBezTo>
                    <a:pt x="16" y="1"/>
                    <a:pt x="8" y="0"/>
                    <a:pt x="8" y="4"/>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22" name="Freeform 519"/>
            <p:cNvSpPr/>
            <p:nvPr/>
          </p:nvSpPr>
          <p:spPr bwMode="auto">
            <a:xfrm>
              <a:off x="10255251" y="6611938"/>
              <a:ext cx="50800" cy="206375"/>
            </a:xfrm>
            <a:custGeom>
              <a:avLst/>
              <a:gdLst>
                <a:gd name="T0" fmla="*/ 8 w 12"/>
                <a:gd name="T1" fmla="*/ 7 h 47"/>
                <a:gd name="T2" fmla="*/ 7 w 12"/>
                <a:gd name="T3" fmla="*/ 3 h 47"/>
                <a:gd name="T4" fmla="*/ 4 w 12"/>
                <a:gd name="T5" fmla="*/ 4 h 47"/>
                <a:gd name="T6" fmla="*/ 5 w 12"/>
                <a:gd name="T7" fmla="*/ 8 h 47"/>
                <a:gd name="T8" fmla="*/ 3 w 12"/>
                <a:gd name="T9" fmla="*/ 10 h 47"/>
                <a:gd name="T10" fmla="*/ 4 w 12"/>
                <a:gd name="T11" fmla="*/ 43 h 47"/>
                <a:gd name="T12" fmla="*/ 11 w 12"/>
                <a:gd name="T13" fmla="*/ 42 h 47"/>
                <a:gd name="T14" fmla="*/ 11 w 12"/>
                <a:gd name="T15" fmla="*/ 29 h 47"/>
                <a:gd name="T16" fmla="*/ 11 w 12"/>
                <a:gd name="T17" fmla="*/ 28 h 47"/>
                <a:gd name="T18" fmla="*/ 11 w 12"/>
                <a:gd name="T19" fmla="*/ 21 h 47"/>
                <a:gd name="T20" fmla="*/ 12 w 12"/>
                <a:gd name="T21" fmla="*/ 13 h 47"/>
                <a:gd name="T22" fmla="*/ 8 w 12"/>
                <a:gd name="T23" fmla="*/ 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7">
                  <a:moveTo>
                    <a:pt x="8" y="7"/>
                  </a:moveTo>
                  <a:cubicBezTo>
                    <a:pt x="8" y="6"/>
                    <a:pt x="8" y="4"/>
                    <a:pt x="7" y="3"/>
                  </a:cubicBezTo>
                  <a:cubicBezTo>
                    <a:pt x="7" y="0"/>
                    <a:pt x="3" y="1"/>
                    <a:pt x="4" y="4"/>
                  </a:cubicBezTo>
                  <a:cubicBezTo>
                    <a:pt x="4" y="5"/>
                    <a:pt x="4" y="7"/>
                    <a:pt x="5" y="8"/>
                  </a:cubicBezTo>
                  <a:cubicBezTo>
                    <a:pt x="4" y="8"/>
                    <a:pt x="3" y="9"/>
                    <a:pt x="3" y="10"/>
                  </a:cubicBezTo>
                  <a:cubicBezTo>
                    <a:pt x="1" y="21"/>
                    <a:pt x="0" y="32"/>
                    <a:pt x="4" y="43"/>
                  </a:cubicBezTo>
                  <a:cubicBezTo>
                    <a:pt x="5" y="47"/>
                    <a:pt x="11" y="46"/>
                    <a:pt x="11" y="42"/>
                  </a:cubicBezTo>
                  <a:cubicBezTo>
                    <a:pt x="11" y="38"/>
                    <a:pt x="11" y="33"/>
                    <a:pt x="11" y="29"/>
                  </a:cubicBezTo>
                  <a:cubicBezTo>
                    <a:pt x="11" y="28"/>
                    <a:pt x="11" y="28"/>
                    <a:pt x="11" y="28"/>
                  </a:cubicBezTo>
                  <a:cubicBezTo>
                    <a:pt x="11" y="26"/>
                    <a:pt x="11" y="23"/>
                    <a:pt x="11" y="21"/>
                  </a:cubicBezTo>
                  <a:cubicBezTo>
                    <a:pt x="11" y="18"/>
                    <a:pt x="11" y="15"/>
                    <a:pt x="12" y="13"/>
                  </a:cubicBezTo>
                  <a:cubicBezTo>
                    <a:pt x="12" y="10"/>
                    <a:pt x="10" y="8"/>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23" name="Freeform 520"/>
            <p:cNvSpPr/>
            <p:nvPr/>
          </p:nvSpPr>
          <p:spPr bwMode="auto">
            <a:xfrm>
              <a:off x="9859963" y="6624638"/>
              <a:ext cx="53975" cy="119063"/>
            </a:xfrm>
            <a:custGeom>
              <a:avLst/>
              <a:gdLst>
                <a:gd name="T0" fmla="*/ 12 w 13"/>
                <a:gd name="T1" fmla="*/ 24 h 27"/>
                <a:gd name="T2" fmla="*/ 4 w 13"/>
                <a:gd name="T3" fmla="*/ 2 h 27"/>
                <a:gd name="T4" fmla="*/ 1 w 13"/>
                <a:gd name="T5" fmla="*/ 3 h 27"/>
                <a:gd name="T6" fmla="*/ 9 w 13"/>
                <a:gd name="T7" fmla="*/ 26 h 27"/>
                <a:gd name="T8" fmla="*/ 12 w 13"/>
                <a:gd name="T9" fmla="*/ 24 h 27"/>
              </a:gdLst>
              <a:ahLst/>
              <a:cxnLst>
                <a:cxn ang="0">
                  <a:pos x="T0" y="T1"/>
                </a:cxn>
                <a:cxn ang="0">
                  <a:pos x="T2" y="T3"/>
                </a:cxn>
                <a:cxn ang="0">
                  <a:pos x="T4" y="T5"/>
                </a:cxn>
                <a:cxn ang="0">
                  <a:pos x="T6" y="T7"/>
                </a:cxn>
                <a:cxn ang="0">
                  <a:pos x="T8" y="T9"/>
                </a:cxn>
              </a:cxnLst>
              <a:rect l="0" t="0" r="r" b="b"/>
              <a:pathLst>
                <a:path w="13" h="27">
                  <a:moveTo>
                    <a:pt x="12" y="24"/>
                  </a:moveTo>
                  <a:cubicBezTo>
                    <a:pt x="9" y="17"/>
                    <a:pt x="6" y="10"/>
                    <a:pt x="4" y="2"/>
                  </a:cubicBezTo>
                  <a:cubicBezTo>
                    <a:pt x="4" y="0"/>
                    <a:pt x="0" y="0"/>
                    <a:pt x="1" y="3"/>
                  </a:cubicBezTo>
                  <a:cubicBezTo>
                    <a:pt x="3" y="11"/>
                    <a:pt x="5" y="18"/>
                    <a:pt x="9" y="26"/>
                  </a:cubicBezTo>
                  <a:cubicBezTo>
                    <a:pt x="10" y="27"/>
                    <a:pt x="13" y="26"/>
                    <a:pt x="12" y="24"/>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24" name="Freeform 521"/>
            <p:cNvSpPr/>
            <p:nvPr/>
          </p:nvSpPr>
          <p:spPr bwMode="auto">
            <a:xfrm>
              <a:off x="9755188" y="6572251"/>
              <a:ext cx="76200" cy="193675"/>
            </a:xfrm>
            <a:custGeom>
              <a:avLst/>
              <a:gdLst>
                <a:gd name="T0" fmla="*/ 16 w 18"/>
                <a:gd name="T1" fmla="*/ 37 h 44"/>
                <a:gd name="T2" fmla="*/ 12 w 18"/>
                <a:gd name="T3" fmla="*/ 8 h 44"/>
                <a:gd name="T4" fmla="*/ 6 w 18"/>
                <a:gd name="T5" fmla="*/ 4 h 44"/>
                <a:gd name="T6" fmla="*/ 10 w 18"/>
                <a:gd name="T7" fmla="*/ 41 h 44"/>
                <a:gd name="T8" fmla="*/ 16 w 18"/>
                <a:gd name="T9" fmla="*/ 37 h 44"/>
              </a:gdLst>
              <a:ahLst/>
              <a:cxnLst>
                <a:cxn ang="0">
                  <a:pos x="T0" y="T1"/>
                </a:cxn>
                <a:cxn ang="0">
                  <a:pos x="T2" y="T3"/>
                </a:cxn>
                <a:cxn ang="0">
                  <a:pos x="T4" y="T5"/>
                </a:cxn>
                <a:cxn ang="0">
                  <a:pos x="T6" y="T7"/>
                </a:cxn>
                <a:cxn ang="0">
                  <a:pos x="T8" y="T9"/>
                </a:cxn>
              </a:cxnLst>
              <a:rect l="0" t="0" r="r" b="b"/>
              <a:pathLst>
                <a:path w="18" h="44">
                  <a:moveTo>
                    <a:pt x="16" y="37"/>
                  </a:moveTo>
                  <a:cubicBezTo>
                    <a:pt x="11" y="28"/>
                    <a:pt x="7" y="18"/>
                    <a:pt x="12" y="8"/>
                  </a:cubicBezTo>
                  <a:cubicBezTo>
                    <a:pt x="14" y="4"/>
                    <a:pt x="8" y="0"/>
                    <a:pt x="6" y="4"/>
                  </a:cubicBezTo>
                  <a:cubicBezTo>
                    <a:pt x="0" y="17"/>
                    <a:pt x="3" y="29"/>
                    <a:pt x="10" y="41"/>
                  </a:cubicBezTo>
                  <a:cubicBezTo>
                    <a:pt x="13" y="44"/>
                    <a:pt x="18" y="41"/>
                    <a:pt x="16" y="37"/>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25" name="Freeform 522"/>
            <p:cNvSpPr/>
            <p:nvPr/>
          </p:nvSpPr>
          <p:spPr bwMode="auto">
            <a:xfrm>
              <a:off x="10026651" y="6629401"/>
              <a:ext cx="41275" cy="146050"/>
            </a:xfrm>
            <a:custGeom>
              <a:avLst/>
              <a:gdLst>
                <a:gd name="T0" fmla="*/ 2 w 10"/>
                <a:gd name="T1" fmla="*/ 5 h 33"/>
                <a:gd name="T2" fmla="*/ 2 w 10"/>
                <a:gd name="T3" fmla="*/ 29 h 33"/>
                <a:gd name="T4" fmla="*/ 8 w 10"/>
                <a:gd name="T5" fmla="*/ 27 h 33"/>
                <a:gd name="T6" fmla="*/ 9 w 10"/>
                <a:gd name="T7" fmla="*/ 6 h 33"/>
                <a:gd name="T8" fmla="*/ 2 w 10"/>
                <a:gd name="T9" fmla="*/ 5 h 33"/>
              </a:gdLst>
              <a:ahLst/>
              <a:cxnLst>
                <a:cxn ang="0">
                  <a:pos x="T0" y="T1"/>
                </a:cxn>
                <a:cxn ang="0">
                  <a:pos x="T2" y="T3"/>
                </a:cxn>
                <a:cxn ang="0">
                  <a:pos x="T4" y="T5"/>
                </a:cxn>
                <a:cxn ang="0">
                  <a:pos x="T6" y="T7"/>
                </a:cxn>
                <a:cxn ang="0">
                  <a:pos x="T8" y="T9"/>
                </a:cxn>
              </a:cxnLst>
              <a:rect l="0" t="0" r="r" b="b"/>
              <a:pathLst>
                <a:path w="10" h="33">
                  <a:moveTo>
                    <a:pt x="2" y="5"/>
                  </a:moveTo>
                  <a:cubicBezTo>
                    <a:pt x="0" y="12"/>
                    <a:pt x="0" y="21"/>
                    <a:pt x="2" y="29"/>
                  </a:cubicBezTo>
                  <a:cubicBezTo>
                    <a:pt x="4" y="33"/>
                    <a:pt x="9" y="31"/>
                    <a:pt x="8" y="27"/>
                  </a:cubicBezTo>
                  <a:cubicBezTo>
                    <a:pt x="7" y="20"/>
                    <a:pt x="7" y="13"/>
                    <a:pt x="9" y="6"/>
                  </a:cubicBezTo>
                  <a:cubicBezTo>
                    <a:pt x="10" y="2"/>
                    <a:pt x="3" y="0"/>
                    <a:pt x="2" y="5"/>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26" name="Freeform 523"/>
            <p:cNvSpPr/>
            <p:nvPr/>
          </p:nvSpPr>
          <p:spPr bwMode="auto">
            <a:xfrm>
              <a:off x="10544176" y="6567488"/>
              <a:ext cx="61913" cy="220663"/>
            </a:xfrm>
            <a:custGeom>
              <a:avLst/>
              <a:gdLst>
                <a:gd name="T0" fmla="*/ 11 w 15"/>
                <a:gd name="T1" fmla="*/ 28 h 50"/>
                <a:gd name="T2" fmla="*/ 13 w 15"/>
                <a:gd name="T3" fmla="*/ 6 h 50"/>
                <a:gd name="T4" fmla="*/ 6 w 15"/>
                <a:gd name="T5" fmla="*/ 4 h 50"/>
                <a:gd name="T6" fmla="*/ 4 w 15"/>
                <a:gd name="T7" fmla="*/ 15 h 50"/>
                <a:gd name="T8" fmla="*/ 3 w 15"/>
                <a:gd name="T9" fmla="*/ 17 h 50"/>
                <a:gd name="T10" fmla="*/ 5 w 15"/>
                <a:gd name="T11" fmla="*/ 46 h 50"/>
                <a:gd name="T12" fmla="*/ 11 w 15"/>
                <a:gd name="T13" fmla="*/ 42 h 50"/>
                <a:gd name="T14" fmla="*/ 8 w 15"/>
                <a:gd name="T15" fmla="*/ 30 h 50"/>
                <a:gd name="T16" fmla="*/ 11 w 15"/>
                <a:gd name="T17" fmla="*/ 2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0">
                  <a:moveTo>
                    <a:pt x="11" y="28"/>
                  </a:moveTo>
                  <a:cubicBezTo>
                    <a:pt x="11" y="20"/>
                    <a:pt x="11" y="13"/>
                    <a:pt x="13" y="6"/>
                  </a:cubicBezTo>
                  <a:cubicBezTo>
                    <a:pt x="15" y="2"/>
                    <a:pt x="8" y="0"/>
                    <a:pt x="6" y="4"/>
                  </a:cubicBezTo>
                  <a:cubicBezTo>
                    <a:pt x="5" y="8"/>
                    <a:pt x="5" y="11"/>
                    <a:pt x="4" y="15"/>
                  </a:cubicBezTo>
                  <a:cubicBezTo>
                    <a:pt x="4" y="15"/>
                    <a:pt x="3" y="16"/>
                    <a:pt x="3" y="17"/>
                  </a:cubicBezTo>
                  <a:cubicBezTo>
                    <a:pt x="0" y="27"/>
                    <a:pt x="0" y="36"/>
                    <a:pt x="5" y="46"/>
                  </a:cubicBezTo>
                  <a:cubicBezTo>
                    <a:pt x="7" y="50"/>
                    <a:pt x="13" y="46"/>
                    <a:pt x="11" y="42"/>
                  </a:cubicBezTo>
                  <a:cubicBezTo>
                    <a:pt x="9" y="38"/>
                    <a:pt x="8" y="34"/>
                    <a:pt x="8" y="30"/>
                  </a:cubicBezTo>
                  <a:cubicBezTo>
                    <a:pt x="9" y="30"/>
                    <a:pt x="11" y="29"/>
                    <a:pt x="11" y="28"/>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27" name="Freeform 524"/>
            <p:cNvSpPr/>
            <p:nvPr/>
          </p:nvSpPr>
          <p:spPr bwMode="auto">
            <a:xfrm>
              <a:off x="10631488" y="6624638"/>
              <a:ext cx="33338" cy="141288"/>
            </a:xfrm>
            <a:custGeom>
              <a:avLst/>
              <a:gdLst>
                <a:gd name="T0" fmla="*/ 6 w 8"/>
                <a:gd name="T1" fmla="*/ 4 h 32"/>
                <a:gd name="T2" fmla="*/ 1 w 8"/>
                <a:gd name="T3" fmla="*/ 5 h 32"/>
                <a:gd name="T4" fmla="*/ 3 w 8"/>
                <a:gd name="T5" fmla="*/ 29 h 32"/>
                <a:gd name="T6" fmla="*/ 7 w 8"/>
                <a:gd name="T7" fmla="*/ 29 h 32"/>
                <a:gd name="T8" fmla="*/ 6 w 8"/>
                <a:gd name="T9" fmla="*/ 4 h 32"/>
              </a:gdLst>
              <a:ahLst/>
              <a:cxnLst>
                <a:cxn ang="0">
                  <a:pos x="T0" y="T1"/>
                </a:cxn>
                <a:cxn ang="0">
                  <a:pos x="T2" y="T3"/>
                </a:cxn>
                <a:cxn ang="0">
                  <a:pos x="T4" y="T5"/>
                </a:cxn>
                <a:cxn ang="0">
                  <a:pos x="T6" y="T7"/>
                </a:cxn>
                <a:cxn ang="0">
                  <a:pos x="T8" y="T9"/>
                </a:cxn>
              </a:cxnLst>
              <a:rect l="0" t="0" r="r" b="b"/>
              <a:pathLst>
                <a:path w="8" h="32">
                  <a:moveTo>
                    <a:pt x="6" y="4"/>
                  </a:moveTo>
                  <a:cubicBezTo>
                    <a:pt x="5" y="0"/>
                    <a:pt x="0" y="2"/>
                    <a:pt x="1" y="5"/>
                  </a:cubicBezTo>
                  <a:cubicBezTo>
                    <a:pt x="2" y="13"/>
                    <a:pt x="2" y="21"/>
                    <a:pt x="3" y="29"/>
                  </a:cubicBezTo>
                  <a:cubicBezTo>
                    <a:pt x="3" y="32"/>
                    <a:pt x="7" y="32"/>
                    <a:pt x="7" y="29"/>
                  </a:cubicBezTo>
                  <a:cubicBezTo>
                    <a:pt x="8" y="20"/>
                    <a:pt x="8" y="12"/>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28" name="Freeform 525"/>
            <p:cNvSpPr/>
            <p:nvPr/>
          </p:nvSpPr>
          <p:spPr bwMode="auto">
            <a:xfrm>
              <a:off x="10656888" y="6607176"/>
              <a:ext cx="77788" cy="233363"/>
            </a:xfrm>
            <a:custGeom>
              <a:avLst/>
              <a:gdLst>
                <a:gd name="T0" fmla="*/ 17 w 19"/>
                <a:gd name="T1" fmla="*/ 46 h 53"/>
                <a:gd name="T2" fmla="*/ 12 w 19"/>
                <a:gd name="T3" fmla="*/ 14 h 53"/>
                <a:gd name="T4" fmla="*/ 12 w 19"/>
                <a:gd name="T5" fmla="*/ 13 h 53"/>
                <a:gd name="T6" fmla="*/ 11 w 19"/>
                <a:gd name="T7" fmla="*/ 4 h 53"/>
                <a:gd name="T8" fmla="*/ 7 w 19"/>
                <a:gd name="T9" fmla="*/ 4 h 53"/>
                <a:gd name="T10" fmla="*/ 7 w 19"/>
                <a:gd name="T11" fmla="*/ 12 h 53"/>
                <a:gd name="T12" fmla="*/ 7 w 19"/>
                <a:gd name="T13" fmla="*/ 14 h 53"/>
                <a:gd name="T14" fmla="*/ 6 w 19"/>
                <a:gd name="T15" fmla="*/ 22 h 53"/>
                <a:gd name="T16" fmla="*/ 4 w 19"/>
                <a:gd name="T17" fmla="*/ 22 h 53"/>
                <a:gd name="T18" fmla="*/ 0 w 19"/>
                <a:gd name="T19" fmla="*/ 39 h 53"/>
                <a:gd name="T20" fmla="*/ 2 w 19"/>
                <a:gd name="T21" fmla="*/ 39 h 53"/>
                <a:gd name="T22" fmla="*/ 6 w 19"/>
                <a:gd name="T23" fmla="*/ 25 h 53"/>
                <a:gd name="T24" fmla="*/ 9 w 19"/>
                <a:gd name="T25" fmla="*/ 48 h 53"/>
                <a:gd name="T26" fmla="*/ 17 w 19"/>
                <a:gd name="T27" fmla="*/ 4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53">
                  <a:moveTo>
                    <a:pt x="17" y="46"/>
                  </a:moveTo>
                  <a:cubicBezTo>
                    <a:pt x="14" y="36"/>
                    <a:pt x="13" y="25"/>
                    <a:pt x="12" y="14"/>
                  </a:cubicBezTo>
                  <a:cubicBezTo>
                    <a:pt x="12" y="13"/>
                    <a:pt x="12" y="13"/>
                    <a:pt x="12" y="13"/>
                  </a:cubicBezTo>
                  <a:cubicBezTo>
                    <a:pt x="11" y="10"/>
                    <a:pt x="11" y="12"/>
                    <a:pt x="11" y="4"/>
                  </a:cubicBezTo>
                  <a:cubicBezTo>
                    <a:pt x="11" y="0"/>
                    <a:pt x="7" y="0"/>
                    <a:pt x="7" y="4"/>
                  </a:cubicBezTo>
                  <a:cubicBezTo>
                    <a:pt x="7" y="12"/>
                    <a:pt x="7" y="10"/>
                    <a:pt x="7" y="12"/>
                  </a:cubicBezTo>
                  <a:cubicBezTo>
                    <a:pt x="7" y="13"/>
                    <a:pt x="7" y="13"/>
                    <a:pt x="7" y="14"/>
                  </a:cubicBezTo>
                  <a:cubicBezTo>
                    <a:pt x="6" y="16"/>
                    <a:pt x="6" y="19"/>
                    <a:pt x="6" y="22"/>
                  </a:cubicBezTo>
                  <a:cubicBezTo>
                    <a:pt x="5" y="21"/>
                    <a:pt x="4" y="22"/>
                    <a:pt x="4" y="22"/>
                  </a:cubicBezTo>
                  <a:cubicBezTo>
                    <a:pt x="3" y="28"/>
                    <a:pt x="2" y="33"/>
                    <a:pt x="0" y="39"/>
                  </a:cubicBezTo>
                  <a:cubicBezTo>
                    <a:pt x="0" y="40"/>
                    <a:pt x="2" y="40"/>
                    <a:pt x="2" y="39"/>
                  </a:cubicBezTo>
                  <a:cubicBezTo>
                    <a:pt x="4" y="35"/>
                    <a:pt x="4" y="30"/>
                    <a:pt x="6" y="25"/>
                  </a:cubicBezTo>
                  <a:cubicBezTo>
                    <a:pt x="5" y="33"/>
                    <a:pt x="6" y="41"/>
                    <a:pt x="9" y="48"/>
                  </a:cubicBezTo>
                  <a:cubicBezTo>
                    <a:pt x="11" y="53"/>
                    <a:pt x="19" y="51"/>
                    <a:pt x="17" y="46"/>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29" name="Freeform 526"/>
            <p:cNvSpPr/>
            <p:nvPr/>
          </p:nvSpPr>
          <p:spPr bwMode="auto">
            <a:xfrm>
              <a:off x="10760076" y="6726238"/>
              <a:ext cx="25400" cy="128588"/>
            </a:xfrm>
            <a:custGeom>
              <a:avLst/>
              <a:gdLst>
                <a:gd name="T0" fmla="*/ 5 w 6"/>
                <a:gd name="T1" fmla="*/ 3 h 29"/>
                <a:gd name="T2" fmla="*/ 0 w 6"/>
                <a:gd name="T3" fmla="*/ 3 h 29"/>
                <a:gd name="T4" fmla="*/ 0 w 6"/>
                <a:gd name="T5" fmla="*/ 25 h 29"/>
                <a:gd name="T6" fmla="*/ 6 w 6"/>
                <a:gd name="T7" fmla="*/ 25 h 29"/>
                <a:gd name="T8" fmla="*/ 5 w 6"/>
                <a:gd name="T9" fmla="*/ 3 h 29"/>
              </a:gdLst>
              <a:ahLst/>
              <a:cxnLst>
                <a:cxn ang="0">
                  <a:pos x="T0" y="T1"/>
                </a:cxn>
                <a:cxn ang="0">
                  <a:pos x="T2" y="T3"/>
                </a:cxn>
                <a:cxn ang="0">
                  <a:pos x="T4" y="T5"/>
                </a:cxn>
                <a:cxn ang="0">
                  <a:pos x="T6" y="T7"/>
                </a:cxn>
                <a:cxn ang="0">
                  <a:pos x="T8" y="T9"/>
                </a:cxn>
              </a:cxnLst>
              <a:rect l="0" t="0" r="r" b="b"/>
              <a:pathLst>
                <a:path w="6" h="29">
                  <a:moveTo>
                    <a:pt x="5" y="3"/>
                  </a:moveTo>
                  <a:cubicBezTo>
                    <a:pt x="5" y="0"/>
                    <a:pt x="1" y="0"/>
                    <a:pt x="0" y="3"/>
                  </a:cubicBezTo>
                  <a:cubicBezTo>
                    <a:pt x="0" y="10"/>
                    <a:pt x="0" y="21"/>
                    <a:pt x="0" y="25"/>
                  </a:cubicBezTo>
                  <a:cubicBezTo>
                    <a:pt x="0" y="29"/>
                    <a:pt x="6" y="29"/>
                    <a:pt x="6" y="25"/>
                  </a:cubicBezTo>
                  <a:cubicBezTo>
                    <a:pt x="6" y="21"/>
                    <a:pt x="5" y="11"/>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30" name="Freeform 527"/>
            <p:cNvSpPr/>
            <p:nvPr/>
          </p:nvSpPr>
          <p:spPr bwMode="auto">
            <a:xfrm>
              <a:off x="10790238" y="6624638"/>
              <a:ext cx="41275" cy="176213"/>
            </a:xfrm>
            <a:custGeom>
              <a:avLst/>
              <a:gdLst>
                <a:gd name="T0" fmla="*/ 3 w 10"/>
                <a:gd name="T1" fmla="*/ 3 h 40"/>
                <a:gd name="T2" fmla="*/ 0 w 10"/>
                <a:gd name="T3" fmla="*/ 35 h 40"/>
                <a:gd name="T4" fmla="*/ 8 w 10"/>
                <a:gd name="T5" fmla="*/ 35 h 40"/>
                <a:gd name="T6" fmla="*/ 9 w 10"/>
                <a:gd name="T7" fmla="*/ 4 h 40"/>
                <a:gd name="T8" fmla="*/ 3 w 10"/>
                <a:gd name="T9" fmla="*/ 3 h 40"/>
              </a:gdLst>
              <a:ahLst/>
              <a:cxnLst>
                <a:cxn ang="0">
                  <a:pos x="T0" y="T1"/>
                </a:cxn>
                <a:cxn ang="0">
                  <a:pos x="T2" y="T3"/>
                </a:cxn>
                <a:cxn ang="0">
                  <a:pos x="T4" y="T5"/>
                </a:cxn>
                <a:cxn ang="0">
                  <a:pos x="T6" y="T7"/>
                </a:cxn>
                <a:cxn ang="0">
                  <a:pos x="T8" y="T9"/>
                </a:cxn>
              </a:cxnLst>
              <a:rect l="0" t="0" r="r" b="b"/>
              <a:pathLst>
                <a:path w="10" h="40">
                  <a:moveTo>
                    <a:pt x="3" y="3"/>
                  </a:moveTo>
                  <a:cubicBezTo>
                    <a:pt x="0" y="14"/>
                    <a:pt x="0" y="24"/>
                    <a:pt x="0" y="35"/>
                  </a:cubicBezTo>
                  <a:cubicBezTo>
                    <a:pt x="0" y="40"/>
                    <a:pt x="8" y="40"/>
                    <a:pt x="8" y="35"/>
                  </a:cubicBezTo>
                  <a:cubicBezTo>
                    <a:pt x="8" y="25"/>
                    <a:pt x="8" y="15"/>
                    <a:pt x="9" y="4"/>
                  </a:cubicBezTo>
                  <a:cubicBezTo>
                    <a:pt x="10" y="1"/>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31" name="Freeform 528"/>
            <p:cNvSpPr/>
            <p:nvPr/>
          </p:nvSpPr>
          <p:spPr bwMode="auto">
            <a:xfrm>
              <a:off x="10826751" y="6611938"/>
              <a:ext cx="71438" cy="250825"/>
            </a:xfrm>
            <a:custGeom>
              <a:avLst/>
              <a:gdLst>
                <a:gd name="T0" fmla="*/ 7 w 17"/>
                <a:gd name="T1" fmla="*/ 5 h 57"/>
                <a:gd name="T2" fmla="*/ 5 w 17"/>
                <a:gd name="T3" fmla="*/ 12 h 57"/>
                <a:gd name="T4" fmla="*/ 4 w 17"/>
                <a:gd name="T5" fmla="*/ 11 h 57"/>
                <a:gd name="T6" fmla="*/ 1 w 17"/>
                <a:gd name="T7" fmla="*/ 11 h 57"/>
                <a:gd name="T8" fmla="*/ 2 w 17"/>
                <a:gd name="T9" fmla="*/ 19 h 57"/>
                <a:gd name="T10" fmla="*/ 6 w 17"/>
                <a:gd name="T11" fmla="*/ 54 h 57"/>
                <a:gd name="T12" fmla="*/ 12 w 17"/>
                <a:gd name="T13" fmla="*/ 52 h 57"/>
                <a:gd name="T14" fmla="*/ 15 w 17"/>
                <a:gd name="T15" fmla="*/ 10 h 57"/>
                <a:gd name="T16" fmla="*/ 7 w 17"/>
                <a:gd name="T17" fmla="*/ 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7">
                  <a:moveTo>
                    <a:pt x="7" y="5"/>
                  </a:moveTo>
                  <a:cubicBezTo>
                    <a:pt x="6" y="7"/>
                    <a:pt x="5" y="10"/>
                    <a:pt x="5" y="12"/>
                  </a:cubicBezTo>
                  <a:cubicBezTo>
                    <a:pt x="4" y="11"/>
                    <a:pt x="4" y="11"/>
                    <a:pt x="4" y="11"/>
                  </a:cubicBezTo>
                  <a:cubicBezTo>
                    <a:pt x="4" y="9"/>
                    <a:pt x="1" y="10"/>
                    <a:pt x="1" y="11"/>
                  </a:cubicBezTo>
                  <a:cubicBezTo>
                    <a:pt x="2" y="14"/>
                    <a:pt x="2" y="17"/>
                    <a:pt x="2" y="19"/>
                  </a:cubicBezTo>
                  <a:cubicBezTo>
                    <a:pt x="0" y="31"/>
                    <a:pt x="1" y="43"/>
                    <a:pt x="6" y="54"/>
                  </a:cubicBezTo>
                  <a:cubicBezTo>
                    <a:pt x="8" y="57"/>
                    <a:pt x="12" y="55"/>
                    <a:pt x="12" y="52"/>
                  </a:cubicBezTo>
                  <a:cubicBezTo>
                    <a:pt x="11" y="38"/>
                    <a:pt x="9" y="23"/>
                    <a:pt x="15" y="10"/>
                  </a:cubicBezTo>
                  <a:cubicBezTo>
                    <a:pt x="17" y="4"/>
                    <a:pt x="10"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32" name="Freeform 529"/>
            <p:cNvSpPr/>
            <p:nvPr/>
          </p:nvSpPr>
          <p:spPr bwMode="auto">
            <a:xfrm>
              <a:off x="10747376" y="6575426"/>
              <a:ext cx="33338" cy="160338"/>
            </a:xfrm>
            <a:custGeom>
              <a:avLst/>
              <a:gdLst>
                <a:gd name="T0" fmla="*/ 0 w 8"/>
                <a:gd name="T1" fmla="*/ 5 h 36"/>
                <a:gd name="T2" fmla="*/ 0 w 8"/>
                <a:gd name="T3" fmla="*/ 32 h 36"/>
                <a:gd name="T4" fmla="*/ 7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0" y="32"/>
                  </a:cubicBezTo>
                  <a:cubicBezTo>
                    <a:pt x="0" y="36"/>
                    <a:pt x="7" y="36"/>
                    <a:pt x="7" y="32"/>
                  </a:cubicBezTo>
                  <a:cubicBezTo>
                    <a:pt x="8"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33" name="Freeform 530"/>
            <p:cNvSpPr/>
            <p:nvPr/>
          </p:nvSpPr>
          <p:spPr bwMode="auto">
            <a:xfrm>
              <a:off x="10890251" y="6611938"/>
              <a:ext cx="61913" cy="176213"/>
            </a:xfrm>
            <a:custGeom>
              <a:avLst/>
              <a:gdLst>
                <a:gd name="T0" fmla="*/ 4 w 15"/>
                <a:gd name="T1" fmla="*/ 5 h 40"/>
                <a:gd name="T2" fmla="*/ 3 w 15"/>
                <a:gd name="T3" fmla="*/ 37 h 40"/>
                <a:gd name="T4" fmla="*/ 9 w 15"/>
                <a:gd name="T5" fmla="*/ 36 h 40"/>
                <a:gd name="T6" fmla="*/ 12 w 15"/>
                <a:gd name="T7" fmla="*/ 10 h 40"/>
                <a:gd name="T8" fmla="*/ 4 w 15"/>
                <a:gd name="T9" fmla="*/ 5 h 40"/>
              </a:gdLst>
              <a:ahLst/>
              <a:cxnLst>
                <a:cxn ang="0">
                  <a:pos x="T0" y="T1"/>
                </a:cxn>
                <a:cxn ang="0">
                  <a:pos x="T2" y="T3"/>
                </a:cxn>
                <a:cxn ang="0">
                  <a:pos x="T4" y="T5"/>
                </a:cxn>
                <a:cxn ang="0">
                  <a:pos x="T6" y="T7"/>
                </a:cxn>
                <a:cxn ang="0">
                  <a:pos x="T8" y="T9"/>
                </a:cxn>
              </a:cxnLst>
              <a:rect l="0" t="0" r="r" b="b"/>
              <a:pathLst>
                <a:path w="15" h="40">
                  <a:moveTo>
                    <a:pt x="4" y="5"/>
                  </a:moveTo>
                  <a:cubicBezTo>
                    <a:pt x="0" y="15"/>
                    <a:pt x="0" y="26"/>
                    <a:pt x="3" y="37"/>
                  </a:cubicBezTo>
                  <a:cubicBezTo>
                    <a:pt x="4" y="40"/>
                    <a:pt x="10" y="40"/>
                    <a:pt x="9" y="36"/>
                  </a:cubicBezTo>
                  <a:cubicBezTo>
                    <a:pt x="9" y="27"/>
                    <a:pt x="9" y="18"/>
                    <a:pt x="12" y="10"/>
                  </a:cubicBezTo>
                  <a:cubicBezTo>
                    <a:pt x="15" y="4"/>
                    <a:pt x="7" y="0"/>
                    <a:pt x="4" y="5"/>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34" name="Freeform 531"/>
            <p:cNvSpPr/>
            <p:nvPr/>
          </p:nvSpPr>
          <p:spPr bwMode="auto">
            <a:xfrm>
              <a:off x="10985501" y="6686551"/>
              <a:ext cx="33338" cy="136525"/>
            </a:xfrm>
            <a:custGeom>
              <a:avLst/>
              <a:gdLst>
                <a:gd name="T0" fmla="*/ 0 w 8"/>
                <a:gd name="T1" fmla="*/ 5 h 31"/>
                <a:gd name="T2" fmla="*/ 1 w 8"/>
                <a:gd name="T3" fmla="*/ 27 h 31"/>
                <a:gd name="T4" fmla="*/ 7 w 8"/>
                <a:gd name="T5" fmla="*/ 27 h 31"/>
                <a:gd name="T6" fmla="*/ 8 w 8"/>
                <a:gd name="T7" fmla="*/ 5 h 31"/>
                <a:gd name="T8" fmla="*/ 0 w 8"/>
                <a:gd name="T9" fmla="*/ 5 h 31"/>
              </a:gdLst>
              <a:ahLst/>
              <a:cxnLst>
                <a:cxn ang="0">
                  <a:pos x="T0" y="T1"/>
                </a:cxn>
                <a:cxn ang="0">
                  <a:pos x="T2" y="T3"/>
                </a:cxn>
                <a:cxn ang="0">
                  <a:pos x="T4" y="T5"/>
                </a:cxn>
                <a:cxn ang="0">
                  <a:pos x="T6" y="T7"/>
                </a:cxn>
                <a:cxn ang="0">
                  <a:pos x="T8" y="T9"/>
                </a:cxn>
              </a:cxnLst>
              <a:rect l="0" t="0" r="r" b="b"/>
              <a:pathLst>
                <a:path w="8" h="31">
                  <a:moveTo>
                    <a:pt x="0" y="5"/>
                  </a:moveTo>
                  <a:cubicBezTo>
                    <a:pt x="0" y="12"/>
                    <a:pt x="0" y="20"/>
                    <a:pt x="1" y="27"/>
                  </a:cubicBezTo>
                  <a:cubicBezTo>
                    <a:pt x="1" y="31"/>
                    <a:pt x="6" y="31"/>
                    <a:pt x="7" y="27"/>
                  </a:cubicBezTo>
                  <a:cubicBezTo>
                    <a:pt x="8" y="20"/>
                    <a:pt x="8" y="12"/>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35" name="Freeform 532"/>
            <p:cNvSpPr/>
            <p:nvPr/>
          </p:nvSpPr>
          <p:spPr bwMode="auto">
            <a:xfrm>
              <a:off x="11126788" y="6562726"/>
              <a:ext cx="53975" cy="234950"/>
            </a:xfrm>
            <a:custGeom>
              <a:avLst/>
              <a:gdLst>
                <a:gd name="T0" fmla="*/ 10 w 13"/>
                <a:gd name="T1" fmla="*/ 1 h 53"/>
                <a:gd name="T2" fmla="*/ 5 w 13"/>
                <a:gd name="T3" fmla="*/ 21 h 53"/>
                <a:gd name="T4" fmla="*/ 0 w 13"/>
                <a:gd name="T5" fmla="*/ 24 h 53"/>
                <a:gd name="T6" fmla="*/ 4 w 13"/>
                <a:gd name="T7" fmla="*/ 44 h 53"/>
                <a:gd name="T8" fmla="*/ 4 w 13"/>
                <a:gd name="T9" fmla="*/ 45 h 53"/>
                <a:gd name="T10" fmla="*/ 5 w 13"/>
                <a:gd name="T11" fmla="*/ 46 h 53"/>
                <a:gd name="T12" fmla="*/ 7 w 13"/>
                <a:gd name="T13" fmla="*/ 50 h 53"/>
                <a:gd name="T14" fmla="*/ 12 w 13"/>
                <a:gd name="T15" fmla="*/ 48 h 53"/>
                <a:gd name="T16" fmla="*/ 8 w 13"/>
                <a:gd name="T17" fmla="*/ 33 h 53"/>
                <a:gd name="T18" fmla="*/ 13 w 13"/>
                <a:gd name="T19" fmla="*/ 2 h 53"/>
                <a:gd name="T20" fmla="*/ 10 w 13"/>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 h="53">
                  <a:moveTo>
                    <a:pt x="10" y="1"/>
                  </a:moveTo>
                  <a:cubicBezTo>
                    <a:pt x="7" y="8"/>
                    <a:pt x="6" y="14"/>
                    <a:pt x="5" y="21"/>
                  </a:cubicBezTo>
                  <a:cubicBezTo>
                    <a:pt x="2" y="21"/>
                    <a:pt x="0" y="22"/>
                    <a:pt x="0" y="24"/>
                  </a:cubicBezTo>
                  <a:cubicBezTo>
                    <a:pt x="0" y="31"/>
                    <a:pt x="1" y="38"/>
                    <a:pt x="4" y="44"/>
                  </a:cubicBezTo>
                  <a:cubicBezTo>
                    <a:pt x="4" y="45"/>
                    <a:pt x="4" y="45"/>
                    <a:pt x="4" y="45"/>
                  </a:cubicBezTo>
                  <a:cubicBezTo>
                    <a:pt x="4" y="46"/>
                    <a:pt x="4" y="46"/>
                    <a:pt x="5" y="46"/>
                  </a:cubicBezTo>
                  <a:cubicBezTo>
                    <a:pt x="6" y="48"/>
                    <a:pt x="6" y="49"/>
                    <a:pt x="7" y="50"/>
                  </a:cubicBezTo>
                  <a:cubicBezTo>
                    <a:pt x="9" y="53"/>
                    <a:pt x="13" y="51"/>
                    <a:pt x="12" y="48"/>
                  </a:cubicBezTo>
                  <a:cubicBezTo>
                    <a:pt x="10" y="43"/>
                    <a:pt x="9" y="38"/>
                    <a:pt x="8" y="33"/>
                  </a:cubicBezTo>
                  <a:cubicBezTo>
                    <a:pt x="8" y="22"/>
                    <a:pt x="9" y="12"/>
                    <a:pt x="13" y="2"/>
                  </a:cubicBezTo>
                  <a:cubicBezTo>
                    <a:pt x="13" y="1"/>
                    <a:pt x="11" y="0"/>
                    <a:pt x="10" y="1"/>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36" name="Freeform 533"/>
            <p:cNvSpPr/>
            <p:nvPr/>
          </p:nvSpPr>
          <p:spPr bwMode="auto">
            <a:xfrm>
              <a:off x="11193463" y="6557963"/>
              <a:ext cx="71438" cy="212725"/>
            </a:xfrm>
            <a:custGeom>
              <a:avLst/>
              <a:gdLst>
                <a:gd name="T0" fmla="*/ 12 w 17"/>
                <a:gd name="T1" fmla="*/ 2 h 48"/>
                <a:gd name="T2" fmla="*/ 1 w 17"/>
                <a:gd name="T3" fmla="*/ 44 h 48"/>
                <a:gd name="T4" fmla="*/ 7 w 17"/>
                <a:gd name="T5" fmla="*/ 44 h 48"/>
                <a:gd name="T6" fmla="*/ 15 w 17"/>
                <a:gd name="T7" fmla="*/ 4 h 48"/>
                <a:gd name="T8" fmla="*/ 12 w 17"/>
                <a:gd name="T9" fmla="*/ 2 h 48"/>
              </a:gdLst>
              <a:ahLst/>
              <a:cxnLst>
                <a:cxn ang="0">
                  <a:pos x="T0" y="T1"/>
                </a:cxn>
                <a:cxn ang="0">
                  <a:pos x="T2" y="T3"/>
                </a:cxn>
                <a:cxn ang="0">
                  <a:pos x="T4" y="T5"/>
                </a:cxn>
                <a:cxn ang="0">
                  <a:pos x="T6" y="T7"/>
                </a:cxn>
                <a:cxn ang="0">
                  <a:pos x="T8" y="T9"/>
                </a:cxn>
              </a:cxnLst>
              <a:rect l="0" t="0" r="r" b="b"/>
              <a:pathLst>
                <a:path w="17" h="48">
                  <a:moveTo>
                    <a:pt x="12" y="2"/>
                  </a:moveTo>
                  <a:cubicBezTo>
                    <a:pt x="4" y="14"/>
                    <a:pt x="0" y="29"/>
                    <a:pt x="1" y="44"/>
                  </a:cubicBezTo>
                  <a:cubicBezTo>
                    <a:pt x="1" y="48"/>
                    <a:pt x="6" y="48"/>
                    <a:pt x="7" y="44"/>
                  </a:cubicBezTo>
                  <a:cubicBezTo>
                    <a:pt x="7" y="30"/>
                    <a:pt x="8" y="16"/>
                    <a:pt x="15" y="4"/>
                  </a:cubicBezTo>
                  <a:cubicBezTo>
                    <a:pt x="17" y="2"/>
                    <a:pt x="14"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37" name="Freeform 534"/>
            <p:cNvSpPr/>
            <p:nvPr/>
          </p:nvSpPr>
          <p:spPr bwMode="auto">
            <a:xfrm>
              <a:off x="11277601" y="6597651"/>
              <a:ext cx="28575" cy="195263"/>
            </a:xfrm>
            <a:custGeom>
              <a:avLst/>
              <a:gdLst>
                <a:gd name="T0" fmla="*/ 6 w 7"/>
                <a:gd name="T1" fmla="*/ 2 h 44"/>
                <a:gd name="T2" fmla="*/ 2 w 7"/>
                <a:gd name="T3" fmla="*/ 2 h 44"/>
                <a:gd name="T4" fmla="*/ 2 w 7"/>
                <a:gd name="T5" fmla="*/ 14 h 44"/>
                <a:gd name="T6" fmla="*/ 0 w 7"/>
                <a:gd name="T7" fmla="*/ 16 h 44"/>
                <a:gd name="T8" fmla="*/ 0 w 7"/>
                <a:gd name="T9" fmla="*/ 33 h 44"/>
                <a:gd name="T10" fmla="*/ 1 w 7"/>
                <a:gd name="T11" fmla="*/ 35 h 44"/>
                <a:gd name="T12" fmla="*/ 2 w 7"/>
                <a:gd name="T13" fmla="*/ 41 h 44"/>
                <a:gd name="T14" fmla="*/ 6 w 7"/>
                <a:gd name="T15" fmla="*/ 41 h 44"/>
                <a:gd name="T16" fmla="*/ 6 w 7"/>
                <a:gd name="T17" fmla="*/ 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44">
                  <a:moveTo>
                    <a:pt x="6" y="2"/>
                  </a:moveTo>
                  <a:cubicBezTo>
                    <a:pt x="6" y="0"/>
                    <a:pt x="2" y="0"/>
                    <a:pt x="2" y="2"/>
                  </a:cubicBezTo>
                  <a:cubicBezTo>
                    <a:pt x="2" y="6"/>
                    <a:pt x="2" y="10"/>
                    <a:pt x="2" y="14"/>
                  </a:cubicBezTo>
                  <a:cubicBezTo>
                    <a:pt x="1" y="15"/>
                    <a:pt x="0" y="15"/>
                    <a:pt x="0" y="16"/>
                  </a:cubicBezTo>
                  <a:cubicBezTo>
                    <a:pt x="0" y="22"/>
                    <a:pt x="0" y="27"/>
                    <a:pt x="0" y="33"/>
                  </a:cubicBezTo>
                  <a:cubicBezTo>
                    <a:pt x="0" y="34"/>
                    <a:pt x="1" y="35"/>
                    <a:pt x="1" y="35"/>
                  </a:cubicBezTo>
                  <a:cubicBezTo>
                    <a:pt x="2" y="37"/>
                    <a:pt x="2" y="39"/>
                    <a:pt x="2" y="41"/>
                  </a:cubicBezTo>
                  <a:cubicBezTo>
                    <a:pt x="2" y="44"/>
                    <a:pt x="6" y="44"/>
                    <a:pt x="6" y="41"/>
                  </a:cubicBezTo>
                  <a:cubicBezTo>
                    <a:pt x="7" y="28"/>
                    <a:pt x="7" y="15"/>
                    <a:pt x="6" y="2"/>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38" name="Freeform 535"/>
            <p:cNvSpPr/>
            <p:nvPr/>
          </p:nvSpPr>
          <p:spPr bwMode="auto">
            <a:xfrm>
              <a:off x="11364913" y="6545263"/>
              <a:ext cx="79375" cy="211138"/>
            </a:xfrm>
            <a:custGeom>
              <a:avLst/>
              <a:gdLst>
                <a:gd name="T0" fmla="*/ 18 w 19"/>
                <a:gd name="T1" fmla="*/ 44 h 48"/>
                <a:gd name="T2" fmla="*/ 17 w 19"/>
                <a:gd name="T3" fmla="*/ 17 h 48"/>
                <a:gd name="T4" fmla="*/ 11 w 19"/>
                <a:gd name="T5" fmla="*/ 15 h 48"/>
                <a:gd name="T6" fmla="*/ 11 w 19"/>
                <a:gd name="T7" fmla="*/ 15 h 48"/>
                <a:gd name="T8" fmla="*/ 10 w 19"/>
                <a:gd name="T9" fmla="*/ 16 h 48"/>
                <a:gd name="T10" fmla="*/ 10 w 19"/>
                <a:gd name="T11" fmla="*/ 4 h 48"/>
                <a:gd name="T12" fmla="*/ 5 w 19"/>
                <a:gd name="T13" fmla="*/ 3 h 48"/>
                <a:gd name="T14" fmla="*/ 2 w 19"/>
                <a:gd name="T15" fmla="*/ 30 h 48"/>
                <a:gd name="T16" fmla="*/ 0 w 19"/>
                <a:gd name="T17" fmla="*/ 31 h 48"/>
                <a:gd name="T18" fmla="*/ 0 w 19"/>
                <a:gd name="T19" fmla="*/ 43 h 48"/>
                <a:gd name="T20" fmla="*/ 2 w 19"/>
                <a:gd name="T21" fmla="*/ 43 h 48"/>
                <a:gd name="T22" fmla="*/ 9 w 19"/>
                <a:gd name="T23" fmla="*/ 43 h 48"/>
                <a:gd name="T24" fmla="*/ 9 w 19"/>
                <a:gd name="T25" fmla="*/ 42 h 48"/>
                <a:gd name="T26" fmla="*/ 9 w 19"/>
                <a:gd name="T27" fmla="*/ 45 h 48"/>
                <a:gd name="T28" fmla="*/ 14 w 19"/>
                <a:gd name="T29" fmla="*/ 46 h 48"/>
                <a:gd name="T30" fmla="*/ 18 w 19"/>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 h="48">
                  <a:moveTo>
                    <a:pt x="18" y="44"/>
                  </a:moveTo>
                  <a:cubicBezTo>
                    <a:pt x="15" y="35"/>
                    <a:pt x="15" y="26"/>
                    <a:pt x="17" y="17"/>
                  </a:cubicBezTo>
                  <a:cubicBezTo>
                    <a:pt x="18" y="13"/>
                    <a:pt x="11" y="11"/>
                    <a:pt x="11" y="15"/>
                  </a:cubicBezTo>
                  <a:cubicBezTo>
                    <a:pt x="11" y="15"/>
                    <a:pt x="11" y="15"/>
                    <a:pt x="11" y="15"/>
                  </a:cubicBezTo>
                  <a:cubicBezTo>
                    <a:pt x="10" y="16"/>
                    <a:pt x="10" y="16"/>
                    <a:pt x="10" y="16"/>
                  </a:cubicBezTo>
                  <a:cubicBezTo>
                    <a:pt x="10" y="12"/>
                    <a:pt x="10" y="8"/>
                    <a:pt x="10" y="4"/>
                  </a:cubicBezTo>
                  <a:cubicBezTo>
                    <a:pt x="11" y="1"/>
                    <a:pt x="5" y="0"/>
                    <a:pt x="5" y="3"/>
                  </a:cubicBezTo>
                  <a:cubicBezTo>
                    <a:pt x="3" y="12"/>
                    <a:pt x="2" y="21"/>
                    <a:pt x="2" y="30"/>
                  </a:cubicBezTo>
                  <a:cubicBezTo>
                    <a:pt x="1" y="29"/>
                    <a:pt x="0" y="30"/>
                    <a:pt x="0" y="31"/>
                  </a:cubicBezTo>
                  <a:cubicBezTo>
                    <a:pt x="0" y="35"/>
                    <a:pt x="0" y="39"/>
                    <a:pt x="0" y="43"/>
                  </a:cubicBezTo>
                  <a:cubicBezTo>
                    <a:pt x="0" y="44"/>
                    <a:pt x="2" y="44"/>
                    <a:pt x="2" y="43"/>
                  </a:cubicBezTo>
                  <a:cubicBezTo>
                    <a:pt x="3" y="47"/>
                    <a:pt x="9" y="47"/>
                    <a:pt x="9" y="43"/>
                  </a:cubicBezTo>
                  <a:cubicBezTo>
                    <a:pt x="9" y="42"/>
                    <a:pt x="9" y="42"/>
                    <a:pt x="9" y="42"/>
                  </a:cubicBezTo>
                  <a:cubicBezTo>
                    <a:pt x="9" y="43"/>
                    <a:pt x="9" y="44"/>
                    <a:pt x="9" y="45"/>
                  </a:cubicBezTo>
                  <a:cubicBezTo>
                    <a:pt x="9" y="47"/>
                    <a:pt x="12" y="48"/>
                    <a:pt x="14" y="46"/>
                  </a:cubicBezTo>
                  <a:cubicBezTo>
                    <a:pt x="15" y="48"/>
                    <a:pt x="19" y="47"/>
                    <a:pt x="18" y="44"/>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39" name="Freeform 536"/>
            <p:cNvSpPr/>
            <p:nvPr/>
          </p:nvSpPr>
          <p:spPr bwMode="auto">
            <a:xfrm>
              <a:off x="11518901" y="6611938"/>
              <a:ext cx="25400" cy="144463"/>
            </a:xfrm>
            <a:custGeom>
              <a:avLst/>
              <a:gdLst>
                <a:gd name="T0" fmla="*/ 6 w 6"/>
                <a:gd name="T1" fmla="*/ 3 h 33"/>
                <a:gd name="T2" fmla="*/ 1 w 6"/>
                <a:gd name="T3" fmla="*/ 3 h 33"/>
                <a:gd name="T4" fmla="*/ 1 w 6"/>
                <a:gd name="T5" fmla="*/ 30 h 33"/>
                <a:gd name="T6" fmla="*/ 6 w 6"/>
                <a:gd name="T7" fmla="*/ 30 h 33"/>
                <a:gd name="T8" fmla="*/ 6 w 6"/>
                <a:gd name="T9" fmla="*/ 3 h 33"/>
              </a:gdLst>
              <a:ahLst/>
              <a:cxnLst>
                <a:cxn ang="0">
                  <a:pos x="T0" y="T1"/>
                </a:cxn>
                <a:cxn ang="0">
                  <a:pos x="T2" y="T3"/>
                </a:cxn>
                <a:cxn ang="0">
                  <a:pos x="T4" y="T5"/>
                </a:cxn>
                <a:cxn ang="0">
                  <a:pos x="T6" y="T7"/>
                </a:cxn>
                <a:cxn ang="0">
                  <a:pos x="T8" y="T9"/>
                </a:cxn>
              </a:cxnLst>
              <a:rect l="0" t="0" r="r" b="b"/>
              <a:pathLst>
                <a:path w="6" h="33">
                  <a:moveTo>
                    <a:pt x="6" y="3"/>
                  </a:moveTo>
                  <a:cubicBezTo>
                    <a:pt x="6" y="0"/>
                    <a:pt x="1" y="0"/>
                    <a:pt x="1" y="3"/>
                  </a:cubicBezTo>
                  <a:cubicBezTo>
                    <a:pt x="1" y="12"/>
                    <a:pt x="0" y="21"/>
                    <a:pt x="1" y="30"/>
                  </a:cubicBezTo>
                  <a:cubicBezTo>
                    <a:pt x="1" y="33"/>
                    <a:pt x="6" y="33"/>
                    <a:pt x="6" y="30"/>
                  </a:cubicBezTo>
                  <a:cubicBezTo>
                    <a:pt x="6" y="21"/>
                    <a:pt x="6" y="12"/>
                    <a:pt x="6" y="3"/>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40" name="Freeform 537"/>
            <p:cNvSpPr/>
            <p:nvPr/>
          </p:nvSpPr>
          <p:spPr bwMode="auto">
            <a:xfrm>
              <a:off x="11585576" y="6597651"/>
              <a:ext cx="58738" cy="177800"/>
            </a:xfrm>
            <a:custGeom>
              <a:avLst/>
              <a:gdLst>
                <a:gd name="T0" fmla="*/ 7 w 14"/>
                <a:gd name="T1" fmla="*/ 6 h 40"/>
                <a:gd name="T2" fmla="*/ 7 w 14"/>
                <a:gd name="T3" fmla="*/ 3 h 40"/>
                <a:gd name="T4" fmla="*/ 1 w 14"/>
                <a:gd name="T5" fmla="*/ 5 h 40"/>
                <a:gd name="T6" fmla="*/ 3 w 14"/>
                <a:gd name="T7" fmla="*/ 29 h 40"/>
                <a:gd name="T8" fmla="*/ 4 w 14"/>
                <a:gd name="T9" fmla="*/ 31 h 40"/>
                <a:gd name="T10" fmla="*/ 5 w 14"/>
                <a:gd name="T11" fmla="*/ 37 h 40"/>
                <a:gd name="T12" fmla="*/ 10 w 14"/>
                <a:gd name="T13" fmla="*/ 37 h 40"/>
                <a:gd name="T14" fmla="*/ 13 w 14"/>
                <a:gd name="T15" fmla="*/ 9 h 40"/>
                <a:gd name="T16" fmla="*/ 7 w 14"/>
                <a:gd name="T17" fmla="*/ 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0">
                  <a:moveTo>
                    <a:pt x="7" y="6"/>
                  </a:moveTo>
                  <a:cubicBezTo>
                    <a:pt x="7" y="5"/>
                    <a:pt x="7" y="4"/>
                    <a:pt x="7" y="3"/>
                  </a:cubicBezTo>
                  <a:cubicBezTo>
                    <a:pt x="6" y="0"/>
                    <a:pt x="0" y="1"/>
                    <a:pt x="1" y="5"/>
                  </a:cubicBezTo>
                  <a:cubicBezTo>
                    <a:pt x="2" y="13"/>
                    <a:pt x="2" y="21"/>
                    <a:pt x="3" y="29"/>
                  </a:cubicBezTo>
                  <a:cubicBezTo>
                    <a:pt x="3" y="30"/>
                    <a:pt x="3" y="31"/>
                    <a:pt x="4" y="31"/>
                  </a:cubicBezTo>
                  <a:cubicBezTo>
                    <a:pt x="5" y="33"/>
                    <a:pt x="5" y="35"/>
                    <a:pt x="5" y="37"/>
                  </a:cubicBezTo>
                  <a:cubicBezTo>
                    <a:pt x="5" y="40"/>
                    <a:pt x="10" y="40"/>
                    <a:pt x="10" y="37"/>
                  </a:cubicBezTo>
                  <a:cubicBezTo>
                    <a:pt x="11" y="28"/>
                    <a:pt x="11" y="18"/>
                    <a:pt x="13" y="9"/>
                  </a:cubicBezTo>
                  <a:cubicBezTo>
                    <a:pt x="14" y="5"/>
                    <a:pt x="9" y="3"/>
                    <a:pt x="7" y="6"/>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41" name="Freeform 538"/>
            <p:cNvSpPr/>
            <p:nvPr/>
          </p:nvSpPr>
          <p:spPr bwMode="auto">
            <a:xfrm>
              <a:off x="11657013" y="6594476"/>
              <a:ext cx="61913" cy="228600"/>
            </a:xfrm>
            <a:custGeom>
              <a:avLst/>
              <a:gdLst>
                <a:gd name="T0" fmla="*/ 7 w 15"/>
                <a:gd name="T1" fmla="*/ 4 h 52"/>
                <a:gd name="T2" fmla="*/ 6 w 15"/>
                <a:gd name="T3" fmla="*/ 11 h 52"/>
                <a:gd name="T4" fmla="*/ 2 w 15"/>
                <a:gd name="T5" fmla="*/ 13 h 52"/>
                <a:gd name="T6" fmla="*/ 1 w 15"/>
                <a:gd name="T7" fmla="*/ 23 h 52"/>
                <a:gd name="T8" fmla="*/ 4 w 15"/>
                <a:gd name="T9" fmla="*/ 25 h 52"/>
                <a:gd name="T10" fmla="*/ 4 w 15"/>
                <a:gd name="T11" fmla="*/ 49 h 52"/>
                <a:gd name="T12" fmla="*/ 10 w 15"/>
                <a:gd name="T13" fmla="*/ 49 h 52"/>
                <a:gd name="T14" fmla="*/ 15 w 15"/>
                <a:gd name="T15" fmla="*/ 5 h 52"/>
                <a:gd name="T16" fmla="*/ 7 w 15"/>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2">
                  <a:moveTo>
                    <a:pt x="7" y="4"/>
                  </a:moveTo>
                  <a:cubicBezTo>
                    <a:pt x="7" y="7"/>
                    <a:pt x="6" y="9"/>
                    <a:pt x="6" y="11"/>
                  </a:cubicBezTo>
                  <a:cubicBezTo>
                    <a:pt x="5" y="11"/>
                    <a:pt x="2" y="11"/>
                    <a:pt x="2" y="13"/>
                  </a:cubicBezTo>
                  <a:cubicBezTo>
                    <a:pt x="2" y="16"/>
                    <a:pt x="3" y="20"/>
                    <a:pt x="1" y="23"/>
                  </a:cubicBezTo>
                  <a:cubicBezTo>
                    <a:pt x="0" y="24"/>
                    <a:pt x="2" y="26"/>
                    <a:pt x="4" y="25"/>
                  </a:cubicBezTo>
                  <a:cubicBezTo>
                    <a:pt x="3" y="33"/>
                    <a:pt x="3" y="41"/>
                    <a:pt x="4" y="49"/>
                  </a:cubicBezTo>
                  <a:cubicBezTo>
                    <a:pt x="4" y="52"/>
                    <a:pt x="9" y="52"/>
                    <a:pt x="10" y="49"/>
                  </a:cubicBezTo>
                  <a:cubicBezTo>
                    <a:pt x="13" y="35"/>
                    <a:pt x="13" y="20"/>
                    <a:pt x="15" y="5"/>
                  </a:cubicBezTo>
                  <a:cubicBezTo>
                    <a:pt x="15" y="1"/>
                    <a:pt x="8" y="0"/>
                    <a:pt x="7" y="4"/>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42" name="Freeform 539"/>
            <p:cNvSpPr/>
            <p:nvPr/>
          </p:nvSpPr>
          <p:spPr bwMode="auto">
            <a:xfrm>
              <a:off x="11469688" y="6611938"/>
              <a:ext cx="49213" cy="206375"/>
            </a:xfrm>
            <a:custGeom>
              <a:avLst/>
              <a:gdLst>
                <a:gd name="T0" fmla="*/ 8 w 12"/>
                <a:gd name="T1" fmla="*/ 7 h 47"/>
                <a:gd name="T2" fmla="*/ 7 w 12"/>
                <a:gd name="T3" fmla="*/ 3 h 47"/>
                <a:gd name="T4" fmla="*/ 3 w 12"/>
                <a:gd name="T5" fmla="*/ 4 h 47"/>
                <a:gd name="T6" fmla="*/ 4 w 12"/>
                <a:gd name="T7" fmla="*/ 8 h 47"/>
                <a:gd name="T8" fmla="*/ 3 w 12"/>
                <a:gd name="T9" fmla="*/ 10 h 47"/>
                <a:gd name="T10" fmla="*/ 4 w 12"/>
                <a:gd name="T11" fmla="*/ 43 h 47"/>
                <a:gd name="T12" fmla="*/ 11 w 12"/>
                <a:gd name="T13" fmla="*/ 42 h 47"/>
                <a:gd name="T14" fmla="*/ 10 w 12"/>
                <a:gd name="T15" fmla="*/ 29 h 47"/>
                <a:gd name="T16" fmla="*/ 11 w 12"/>
                <a:gd name="T17" fmla="*/ 28 h 47"/>
                <a:gd name="T18" fmla="*/ 10 w 12"/>
                <a:gd name="T19" fmla="*/ 21 h 47"/>
                <a:gd name="T20" fmla="*/ 11 w 12"/>
                <a:gd name="T21" fmla="*/ 13 h 47"/>
                <a:gd name="T22" fmla="*/ 8 w 12"/>
                <a:gd name="T23" fmla="*/ 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7">
                  <a:moveTo>
                    <a:pt x="8" y="7"/>
                  </a:moveTo>
                  <a:cubicBezTo>
                    <a:pt x="8" y="6"/>
                    <a:pt x="7" y="4"/>
                    <a:pt x="7" y="3"/>
                  </a:cubicBezTo>
                  <a:cubicBezTo>
                    <a:pt x="6" y="0"/>
                    <a:pt x="3" y="1"/>
                    <a:pt x="3" y="4"/>
                  </a:cubicBezTo>
                  <a:cubicBezTo>
                    <a:pt x="4" y="5"/>
                    <a:pt x="4" y="7"/>
                    <a:pt x="4" y="8"/>
                  </a:cubicBezTo>
                  <a:cubicBezTo>
                    <a:pt x="4" y="8"/>
                    <a:pt x="3" y="9"/>
                    <a:pt x="3" y="10"/>
                  </a:cubicBezTo>
                  <a:cubicBezTo>
                    <a:pt x="1" y="21"/>
                    <a:pt x="0" y="32"/>
                    <a:pt x="4" y="43"/>
                  </a:cubicBezTo>
                  <a:cubicBezTo>
                    <a:pt x="5" y="47"/>
                    <a:pt x="11" y="46"/>
                    <a:pt x="11" y="42"/>
                  </a:cubicBezTo>
                  <a:cubicBezTo>
                    <a:pt x="11" y="38"/>
                    <a:pt x="10" y="33"/>
                    <a:pt x="10" y="29"/>
                  </a:cubicBezTo>
                  <a:cubicBezTo>
                    <a:pt x="10" y="28"/>
                    <a:pt x="11" y="28"/>
                    <a:pt x="11" y="28"/>
                  </a:cubicBezTo>
                  <a:cubicBezTo>
                    <a:pt x="11" y="26"/>
                    <a:pt x="11" y="23"/>
                    <a:pt x="10" y="21"/>
                  </a:cubicBezTo>
                  <a:cubicBezTo>
                    <a:pt x="10" y="18"/>
                    <a:pt x="11" y="15"/>
                    <a:pt x="11" y="13"/>
                  </a:cubicBezTo>
                  <a:cubicBezTo>
                    <a:pt x="12" y="10"/>
                    <a:pt x="10" y="8"/>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43" name="Freeform 540"/>
            <p:cNvSpPr/>
            <p:nvPr/>
          </p:nvSpPr>
          <p:spPr bwMode="auto">
            <a:xfrm>
              <a:off x="11072813" y="6624638"/>
              <a:ext cx="50800" cy="119063"/>
            </a:xfrm>
            <a:custGeom>
              <a:avLst/>
              <a:gdLst>
                <a:gd name="T0" fmla="*/ 12 w 12"/>
                <a:gd name="T1" fmla="*/ 24 h 27"/>
                <a:gd name="T2" fmla="*/ 4 w 12"/>
                <a:gd name="T3" fmla="*/ 2 h 27"/>
                <a:gd name="T4" fmla="*/ 0 w 12"/>
                <a:gd name="T5" fmla="*/ 3 h 27"/>
                <a:gd name="T6" fmla="*/ 9 w 12"/>
                <a:gd name="T7" fmla="*/ 26 h 27"/>
                <a:gd name="T8" fmla="*/ 12 w 12"/>
                <a:gd name="T9" fmla="*/ 24 h 27"/>
              </a:gdLst>
              <a:ahLst/>
              <a:cxnLst>
                <a:cxn ang="0">
                  <a:pos x="T0" y="T1"/>
                </a:cxn>
                <a:cxn ang="0">
                  <a:pos x="T2" y="T3"/>
                </a:cxn>
                <a:cxn ang="0">
                  <a:pos x="T4" y="T5"/>
                </a:cxn>
                <a:cxn ang="0">
                  <a:pos x="T6" y="T7"/>
                </a:cxn>
                <a:cxn ang="0">
                  <a:pos x="T8" y="T9"/>
                </a:cxn>
              </a:cxnLst>
              <a:rect l="0" t="0" r="r" b="b"/>
              <a:pathLst>
                <a:path w="12" h="27">
                  <a:moveTo>
                    <a:pt x="12" y="24"/>
                  </a:moveTo>
                  <a:cubicBezTo>
                    <a:pt x="8" y="17"/>
                    <a:pt x="6" y="10"/>
                    <a:pt x="4" y="2"/>
                  </a:cubicBezTo>
                  <a:cubicBezTo>
                    <a:pt x="3" y="0"/>
                    <a:pt x="0" y="0"/>
                    <a:pt x="0" y="3"/>
                  </a:cubicBezTo>
                  <a:cubicBezTo>
                    <a:pt x="2" y="11"/>
                    <a:pt x="5" y="18"/>
                    <a:pt x="9" y="26"/>
                  </a:cubicBezTo>
                  <a:cubicBezTo>
                    <a:pt x="10" y="27"/>
                    <a:pt x="12" y="26"/>
                    <a:pt x="12" y="24"/>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44" name="Freeform 541"/>
            <p:cNvSpPr/>
            <p:nvPr/>
          </p:nvSpPr>
          <p:spPr bwMode="auto">
            <a:xfrm>
              <a:off x="10968038" y="6572251"/>
              <a:ext cx="76200" cy="193675"/>
            </a:xfrm>
            <a:custGeom>
              <a:avLst/>
              <a:gdLst>
                <a:gd name="T0" fmla="*/ 16 w 18"/>
                <a:gd name="T1" fmla="*/ 37 h 44"/>
                <a:gd name="T2" fmla="*/ 12 w 18"/>
                <a:gd name="T3" fmla="*/ 8 h 44"/>
                <a:gd name="T4" fmla="*/ 6 w 18"/>
                <a:gd name="T5" fmla="*/ 4 h 44"/>
                <a:gd name="T6" fmla="*/ 10 w 18"/>
                <a:gd name="T7" fmla="*/ 41 h 44"/>
                <a:gd name="T8" fmla="*/ 16 w 18"/>
                <a:gd name="T9" fmla="*/ 37 h 44"/>
              </a:gdLst>
              <a:ahLst/>
              <a:cxnLst>
                <a:cxn ang="0">
                  <a:pos x="T0" y="T1"/>
                </a:cxn>
                <a:cxn ang="0">
                  <a:pos x="T2" y="T3"/>
                </a:cxn>
                <a:cxn ang="0">
                  <a:pos x="T4" y="T5"/>
                </a:cxn>
                <a:cxn ang="0">
                  <a:pos x="T6" y="T7"/>
                </a:cxn>
                <a:cxn ang="0">
                  <a:pos x="T8" y="T9"/>
                </a:cxn>
              </a:cxnLst>
              <a:rect l="0" t="0" r="r" b="b"/>
              <a:pathLst>
                <a:path w="18" h="44">
                  <a:moveTo>
                    <a:pt x="16" y="37"/>
                  </a:moveTo>
                  <a:cubicBezTo>
                    <a:pt x="11" y="28"/>
                    <a:pt x="7" y="18"/>
                    <a:pt x="12" y="8"/>
                  </a:cubicBezTo>
                  <a:cubicBezTo>
                    <a:pt x="13" y="4"/>
                    <a:pt x="8" y="0"/>
                    <a:pt x="6" y="4"/>
                  </a:cubicBezTo>
                  <a:cubicBezTo>
                    <a:pt x="0" y="17"/>
                    <a:pt x="2" y="29"/>
                    <a:pt x="10" y="41"/>
                  </a:cubicBezTo>
                  <a:cubicBezTo>
                    <a:pt x="12" y="44"/>
                    <a:pt x="18" y="41"/>
                    <a:pt x="16" y="37"/>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45" name="Freeform 542"/>
            <p:cNvSpPr/>
            <p:nvPr/>
          </p:nvSpPr>
          <p:spPr bwMode="auto">
            <a:xfrm>
              <a:off x="11236326" y="6629401"/>
              <a:ext cx="41275" cy="146050"/>
            </a:xfrm>
            <a:custGeom>
              <a:avLst/>
              <a:gdLst>
                <a:gd name="T0" fmla="*/ 3 w 10"/>
                <a:gd name="T1" fmla="*/ 5 h 33"/>
                <a:gd name="T2" fmla="*/ 3 w 10"/>
                <a:gd name="T3" fmla="*/ 29 h 33"/>
                <a:gd name="T4" fmla="*/ 9 w 10"/>
                <a:gd name="T5" fmla="*/ 27 h 33"/>
                <a:gd name="T6" fmla="*/ 9 w 10"/>
                <a:gd name="T7" fmla="*/ 6 h 33"/>
                <a:gd name="T8" fmla="*/ 3 w 10"/>
                <a:gd name="T9" fmla="*/ 5 h 33"/>
              </a:gdLst>
              <a:ahLst/>
              <a:cxnLst>
                <a:cxn ang="0">
                  <a:pos x="T0" y="T1"/>
                </a:cxn>
                <a:cxn ang="0">
                  <a:pos x="T2" y="T3"/>
                </a:cxn>
                <a:cxn ang="0">
                  <a:pos x="T4" y="T5"/>
                </a:cxn>
                <a:cxn ang="0">
                  <a:pos x="T6" y="T7"/>
                </a:cxn>
                <a:cxn ang="0">
                  <a:pos x="T8" y="T9"/>
                </a:cxn>
              </a:cxnLst>
              <a:rect l="0" t="0" r="r" b="b"/>
              <a:pathLst>
                <a:path w="10" h="33">
                  <a:moveTo>
                    <a:pt x="3" y="5"/>
                  </a:moveTo>
                  <a:cubicBezTo>
                    <a:pt x="0" y="12"/>
                    <a:pt x="0" y="21"/>
                    <a:pt x="3" y="29"/>
                  </a:cubicBezTo>
                  <a:cubicBezTo>
                    <a:pt x="4" y="33"/>
                    <a:pt x="10" y="31"/>
                    <a:pt x="9" y="27"/>
                  </a:cubicBezTo>
                  <a:cubicBezTo>
                    <a:pt x="8" y="20"/>
                    <a:pt x="7" y="13"/>
                    <a:pt x="9" y="6"/>
                  </a:cubicBezTo>
                  <a:cubicBezTo>
                    <a:pt x="10" y="2"/>
                    <a:pt x="4" y="0"/>
                    <a:pt x="3" y="5"/>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46" name="Freeform 543"/>
            <p:cNvSpPr/>
            <p:nvPr/>
          </p:nvSpPr>
          <p:spPr bwMode="auto">
            <a:xfrm>
              <a:off x="11757026" y="6567488"/>
              <a:ext cx="58738" cy="220663"/>
            </a:xfrm>
            <a:custGeom>
              <a:avLst/>
              <a:gdLst>
                <a:gd name="T0" fmla="*/ 10 w 14"/>
                <a:gd name="T1" fmla="*/ 28 h 50"/>
                <a:gd name="T2" fmla="*/ 13 w 14"/>
                <a:gd name="T3" fmla="*/ 6 h 50"/>
                <a:gd name="T4" fmla="*/ 6 w 14"/>
                <a:gd name="T5" fmla="*/ 4 h 50"/>
                <a:gd name="T6" fmla="*/ 4 w 14"/>
                <a:gd name="T7" fmla="*/ 15 h 50"/>
                <a:gd name="T8" fmla="*/ 3 w 14"/>
                <a:gd name="T9" fmla="*/ 17 h 50"/>
                <a:gd name="T10" fmla="*/ 4 w 14"/>
                <a:gd name="T11" fmla="*/ 46 h 50"/>
                <a:gd name="T12" fmla="*/ 11 w 14"/>
                <a:gd name="T13" fmla="*/ 42 h 50"/>
                <a:gd name="T14" fmla="*/ 8 w 14"/>
                <a:gd name="T15" fmla="*/ 30 h 50"/>
                <a:gd name="T16" fmla="*/ 10 w 14"/>
                <a:gd name="T17" fmla="*/ 2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50">
                  <a:moveTo>
                    <a:pt x="10" y="28"/>
                  </a:moveTo>
                  <a:cubicBezTo>
                    <a:pt x="11" y="20"/>
                    <a:pt x="11" y="13"/>
                    <a:pt x="13" y="6"/>
                  </a:cubicBezTo>
                  <a:cubicBezTo>
                    <a:pt x="14" y="2"/>
                    <a:pt x="7" y="0"/>
                    <a:pt x="6" y="4"/>
                  </a:cubicBezTo>
                  <a:cubicBezTo>
                    <a:pt x="5" y="8"/>
                    <a:pt x="4" y="11"/>
                    <a:pt x="4" y="15"/>
                  </a:cubicBezTo>
                  <a:cubicBezTo>
                    <a:pt x="3" y="15"/>
                    <a:pt x="3" y="16"/>
                    <a:pt x="3" y="17"/>
                  </a:cubicBezTo>
                  <a:cubicBezTo>
                    <a:pt x="0" y="27"/>
                    <a:pt x="0" y="36"/>
                    <a:pt x="4" y="46"/>
                  </a:cubicBezTo>
                  <a:cubicBezTo>
                    <a:pt x="6" y="50"/>
                    <a:pt x="13" y="46"/>
                    <a:pt x="11" y="42"/>
                  </a:cubicBezTo>
                  <a:cubicBezTo>
                    <a:pt x="9" y="38"/>
                    <a:pt x="8" y="34"/>
                    <a:pt x="8" y="30"/>
                  </a:cubicBezTo>
                  <a:cubicBezTo>
                    <a:pt x="9" y="30"/>
                    <a:pt x="10" y="29"/>
                    <a:pt x="10" y="28"/>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47" name="Freeform 544"/>
            <p:cNvSpPr/>
            <p:nvPr/>
          </p:nvSpPr>
          <p:spPr bwMode="auto">
            <a:xfrm>
              <a:off x="11839576" y="6624638"/>
              <a:ext cx="33338" cy="141288"/>
            </a:xfrm>
            <a:custGeom>
              <a:avLst/>
              <a:gdLst>
                <a:gd name="T0" fmla="*/ 6 w 8"/>
                <a:gd name="T1" fmla="*/ 4 h 32"/>
                <a:gd name="T2" fmla="*/ 1 w 8"/>
                <a:gd name="T3" fmla="*/ 5 h 32"/>
                <a:gd name="T4" fmla="*/ 4 w 8"/>
                <a:gd name="T5" fmla="*/ 29 h 32"/>
                <a:gd name="T6" fmla="*/ 8 w 8"/>
                <a:gd name="T7" fmla="*/ 29 h 32"/>
                <a:gd name="T8" fmla="*/ 6 w 8"/>
                <a:gd name="T9" fmla="*/ 4 h 32"/>
              </a:gdLst>
              <a:ahLst/>
              <a:cxnLst>
                <a:cxn ang="0">
                  <a:pos x="T0" y="T1"/>
                </a:cxn>
                <a:cxn ang="0">
                  <a:pos x="T2" y="T3"/>
                </a:cxn>
                <a:cxn ang="0">
                  <a:pos x="T4" y="T5"/>
                </a:cxn>
                <a:cxn ang="0">
                  <a:pos x="T6" y="T7"/>
                </a:cxn>
                <a:cxn ang="0">
                  <a:pos x="T8" y="T9"/>
                </a:cxn>
              </a:cxnLst>
              <a:rect l="0" t="0" r="r" b="b"/>
              <a:pathLst>
                <a:path w="8" h="32">
                  <a:moveTo>
                    <a:pt x="6" y="4"/>
                  </a:moveTo>
                  <a:cubicBezTo>
                    <a:pt x="5" y="0"/>
                    <a:pt x="0" y="2"/>
                    <a:pt x="1" y="5"/>
                  </a:cubicBezTo>
                  <a:cubicBezTo>
                    <a:pt x="3" y="13"/>
                    <a:pt x="3" y="21"/>
                    <a:pt x="4" y="29"/>
                  </a:cubicBezTo>
                  <a:cubicBezTo>
                    <a:pt x="4" y="32"/>
                    <a:pt x="8" y="32"/>
                    <a:pt x="8" y="29"/>
                  </a:cubicBezTo>
                  <a:cubicBezTo>
                    <a:pt x="8" y="20"/>
                    <a:pt x="8" y="12"/>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48" name="Freeform 545"/>
            <p:cNvSpPr/>
            <p:nvPr/>
          </p:nvSpPr>
          <p:spPr bwMode="auto">
            <a:xfrm>
              <a:off x="11864976" y="6607176"/>
              <a:ext cx="84138" cy="233363"/>
            </a:xfrm>
            <a:custGeom>
              <a:avLst/>
              <a:gdLst>
                <a:gd name="T0" fmla="*/ 18 w 20"/>
                <a:gd name="T1" fmla="*/ 46 h 53"/>
                <a:gd name="T2" fmla="*/ 13 w 20"/>
                <a:gd name="T3" fmla="*/ 14 h 53"/>
                <a:gd name="T4" fmla="*/ 12 w 20"/>
                <a:gd name="T5" fmla="*/ 13 h 53"/>
                <a:gd name="T6" fmla="*/ 12 w 20"/>
                <a:gd name="T7" fmla="*/ 4 h 53"/>
                <a:gd name="T8" fmla="*/ 8 w 20"/>
                <a:gd name="T9" fmla="*/ 4 h 53"/>
                <a:gd name="T10" fmla="*/ 8 w 20"/>
                <a:gd name="T11" fmla="*/ 12 h 53"/>
                <a:gd name="T12" fmla="*/ 7 w 20"/>
                <a:gd name="T13" fmla="*/ 14 h 53"/>
                <a:gd name="T14" fmla="*/ 6 w 20"/>
                <a:gd name="T15" fmla="*/ 22 h 53"/>
                <a:gd name="T16" fmla="*/ 5 w 20"/>
                <a:gd name="T17" fmla="*/ 22 h 53"/>
                <a:gd name="T18" fmla="*/ 1 w 20"/>
                <a:gd name="T19" fmla="*/ 39 h 53"/>
                <a:gd name="T20" fmla="*/ 3 w 20"/>
                <a:gd name="T21" fmla="*/ 39 h 53"/>
                <a:gd name="T22" fmla="*/ 6 w 20"/>
                <a:gd name="T23" fmla="*/ 25 h 53"/>
                <a:gd name="T24" fmla="*/ 10 w 20"/>
                <a:gd name="T25" fmla="*/ 48 h 53"/>
                <a:gd name="T26" fmla="*/ 18 w 20"/>
                <a:gd name="T27" fmla="*/ 4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 h="53">
                  <a:moveTo>
                    <a:pt x="18" y="46"/>
                  </a:moveTo>
                  <a:cubicBezTo>
                    <a:pt x="15" y="36"/>
                    <a:pt x="14" y="25"/>
                    <a:pt x="13" y="14"/>
                  </a:cubicBezTo>
                  <a:cubicBezTo>
                    <a:pt x="13" y="13"/>
                    <a:pt x="12" y="13"/>
                    <a:pt x="12" y="13"/>
                  </a:cubicBezTo>
                  <a:cubicBezTo>
                    <a:pt x="12" y="10"/>
                    <a:pt x="12" y="12"/>
                    <a:pt x="12" y="4"/>
                  </a:cubicBezTo>
                  <a:cubicBezTo>
                    <a:pt x="12" y="0"/>
                    <a:pt x="8" y="0"/>
                    <a:pt x="8" y="4"/>
                  </a:cubicBezTo>
                  <a:cubicBezTo>
                    <a:pt x="8" y="12"/>
                    <a:pt x="8" y="10"/>
                    <a:pt x="8" y="12"/>
                  </a:cubicBezTo>
                  <a:cubicBezTo>
                    <a:pt x="8" y="13"/>
                    <a:pt x="7" y="13"/>
                    <a:pt x="7" y="14"/>
                  </a:cubicBezTo>
                  <a:cubicBezTo>
                    <a:pt x="7" y="16"/>
                    <a:pt x="7" y="19"/>
                    <a:pt x="6" y="22"/>
                  </a:cubicBezTo>
                  <a:cubicBezTo>
                    <a:pt x="6" y="21"/>
                    <a:pt x="5" y="22"/>
                    <a:pt x="5" y="22"/>
                  </a:cubicBezTo>
                  <a:cubicBezTo>
                    <a:pt x="3" y="28"/>
                    <a:pt x="3" y="33"/>
                    <a:pt x="1" y="39"/>
                  </a:cubicBezTo>
                  <a:cubicBezTo>
                    <a:pt x="0" y="40"/>
                    <a:pt x="2" y="40"/>
                    <a:pt x="3" y="39"/>
                  </a:cubicBezTo>
                  <a:cubicBezTo>
                    <a:pt x="4" y="35"/>
                    <a:pt x="5" y="30"/>
                    <a:pt x="6" y="25"/>
                  </a:cubicBezTo>
                  <a:cubicBezTo>
                    <a:pt x="6" y="33"/>
                    <a:pt x="7" y="41"/>
                    <a:pt x="10" y="48"/>
                  </a:cubicBezTo>
                  <a:cubicBezTo>
                    <a:pt x="12" y="53"/>
                    <a:pt x="20" y="51"/>
                    <a:pt x="18" y="46"/>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49" name="Freeform 546"/>
            <p:cNvSpPr/>
            <p:nvPr/>
          </p:nvSpPr>
          <p:spPr bwMode="auto">
            <a:xfrm>
              <a:off x="11969751" y="6726238"/>
              <a:ext cx="25400" cy="128588"/>
            </a:xfrm>
            <a:custGeom>
              <a:avLst/>
              <a:gdLst>
                <a:gd name="T0" fmla="*/ 5 w 6"/>
                <a:gd name="T1" fmla="*/ 3 h 29"/>
                <a:gd name="T2" fmla="*/ 1 w 6"/>
                <a:gd name="T3" fmla="*/ 3 h 29"/>
                <a:gd name="T4" fmla="*/ 0 w 6"/>
                <a:gd name="T5" fmla="*/ 25 h 29"/>
                <a:gd name="T6" fmla="*/ 6 w 6"/>
                <a:gd name="T7" fmla="*/ 25 h 29"/>
                <a:gd name="T8" fmla="*/ 5 w 6"/>
                <a:gd name="T9" fmla="*/ 3 h 29"/>
              </a:gdLst>
              <a:ahLst/>
              <a:cxnLst>
                <a:cxn ang="0">
                  <a:pos x="T0" y="T1"/>
                </a:cxn>
                <a:cxn ang="0">
                  <a:pos x="T2" y="T3"/>
                </a:cxn>
                <a:cxn ang="0">
                  <a:pos x="T4" y="T5"/>
                </a:cxn>
                <a:cxn ang="0">
                  <a:pos x="T6" y="T7"/>
                </a:cxn>
                <a:cxn ang="0">
                  <a:pos x="T8" y="T9"/>
                </a:cxn>
              </a:cxnLst>
              <a:rect l="0" t="0" r="r" b="b"/>
              <a:pathLst>
                <a:path w="6" h="29">
                  <a:moveTo>
                    <a:pt x="5" y="3"/>
                  </a:moveTo>
                  <a:cubicBezTo>
                    <a:pt x="5" y="0"/>
                    <a:pt x="1" y="0"/>
                    <a:pt x="1" y="3"/>
                  </a:cubicBezTo>
                  <a:cubicBezTo>
                    <a:pt x="1" y="10"/>
                    <a:pt x="0" y="21"/>
                    <a:pt x="0" y="25"/>
                  </a:cubicBezTo>
                  <a:cubicBezTo>
                    <a:pt x="0" y="29"/>
                    <a:pt x="6" y="29"/>
                    <a:pt x="6" y="25"/>
                  </a:cubicBezTo>
                  <a:cubicBezTo>
                    <a:pt x="6" y="21"/>
                    <a:pt x="6" y="11"/>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50" name="Freeform 547"/>
            <p:cNvSpPr/>
            <p:nvPr/>
          </p:nvSpPr>
          <p:spPr bwMode="auto">
            <a:xfrm>
              <a:off x="11998326" y="6624638"/>
              <a:ext cx="41275" cy="176213"/>
            </a:xfrm>
            <a:custGeom>
              <a:avLst/>
              <a:gdLst>
                <a:gd name="T0" fmla="*/ 3 w 10"/>
                <a:gd name="T1" fmla="*/ 3 h 40"/>
                <a:gd name="T2" fmla="*/ 0 w 10"/>
                <a:gd name="T3" fmla="*/ 35 h 40"/>
                <a:gd name="T4" fmla="*/ 9 w 10"/>
                <a:gd name="T5" fmla="*/ 35 h 40"/>
                <a:gd name="T6" fmla="*/ 10 w 10"/>
                <a:gd name="T7" fmla="*/ 4 h 40"/>
                <a:gd name="T8" fmla="*/ 3 w 10"/>
                <a:gd name="T9" fmla="*/ 3 h 40"/>
              </a:gdLst>
              <a:ahLst/>
              <a:cxnLst>
                <a:cxn ang="0">
                  <a:pos x="T0" y="T1"/>
                </a:cxn>
                <a:cxn ang="0">
                  <a:pos x="T2" y="T3"/>
                </a:cxn>
                <a:cxn ang="0">
                  <a:pos x="T4" y="T5"/>
                </a:cxn>
                <a:cxn ang="0">
                  <a:pos x="T6" y="T7"/>
                </a:cxn>
                <a:cxn ang="0">
                  <a:pos x="T8" y="T9"/>
                </a:cxn>
              </a:cxnLst>
              <a:rect l="0" t="0" r="r" b="b"/>
              <a:pathLst>
                <a:path w="10" h="40">
                  <a:moveTo>
                    <a:pt x="3" y="3"/>
                  </a:moveTo>
                  <a:cubicBezTo>
                    <a:pt x="0" y="14"/>
                    <a:pt x="0" y="24"/>
                    <a:pt x="0" y="35"/>
                  </a:cubicBezTo>
                  <a:cubicBezTo>
                    <a:pt x="0" y="40"/>
                    <a:pt x="8" y="40"/>
                    <a:pt x="9" y="35"/>
                  </a:cubicBezTo>
                  <a:cubicBezTo>
                    <a:pt x="9" y="25"/>
                    <a:pt x="9" y="15"/>
                    <a:pt x="10" y="4"/>
                  </a:cubicBezTo>
                  <a:cubicBezTo>
                    <a:pt x="10" y="1"/>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51" name="Freeform 548"/>
            <p:cNvSpPr/>
            <p:nvPr/>
          </p:nvSpPr>
          <p:spPr bwMode="auto">
            <a:xfrm>
              <a:off x="12039601" y="6611938"/>
              <a:ext cx="71438" cy="250825"/>
            </a:xfrm>
            <a:custGeom>
              <a:avLst/>
              <a:gdLst>
                <a:gd name="T0" fmla="*/ 7 w 17"/>
                <a:gd name="T1" fmla="*/ 5 h 57"/>
                <a:gd name="T2" fmla="*/ 4 w 17"/>
                <a:gd name="T3" fmla="*/ 12 h 57"/>
                <a:gd name="T4" fmla="*/ 4 w 17"/>
                <a:gd name="T5" fmla="*/ 11 h 57"/>
                <a:gd name="T6" fmla="*/ 1 w 17"/>
                <a:gd name="T7" fmla="*/ 11 h 57"/>
                <a:gd name="T8" fmla="*/ 2 w 17"/>
                <a:gd name="T9" fmla="*/ 19 h 57"/>
                <a:gd name="T10" fmla="*/ 6 w 17"/>
                <a:gd name="T11" fmla="*/ 54 h 57"/>
                <a:gd name="T12" fmla="*/ 12 w 17"/>
                <a:gd name="T13" fmla="*/ 52 h 57"/>
                <a:gd name="T14" fmla="*/ 15 w 17"/>
                <a:gd name="T15" fmla="*/ 10 h 57"/>
                <a:gd name="T16" fmla="*/ 7 w 17"/>
                <a:gd name="T17" fmla="*/ 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7">
                  <a:moveTo>
                    <a:pt x="7" y="5"/>
                  </a:moveTo>
                  <a:cubicBezTo>
                    <a:pt x="6" y="7"/>
                    <a:pt x="5" y="10"/>
                    <a:pt x="4" y="12"/>
                  </a:cubicBezTo>
                  <a:cubicBezTo>
                    <a:pt x="4" y="11"/>
                    <a:pt x="4" y="11"/>
                    <a:pt x="4" y="11"/>
                  </a:cubicBezTo>
                  <a:cubicBezTo>
                    <a:pt x="4" y="9"/>
                    <a:pt x="1" y="10"/>
                    <a:pt x="1" y="11"/>
                  </a:cubicBezTo>
                  <a:cubicBezTo>
                    <a:pt x="1" y="14"/>
                    <a:pt x="2" y="17"/>
                    <a:pt x="2" y="19"/>
                  </a:cubicBezTo>
                  <a:cubicBezTo>
                    <a:pt x="0" y="31"/>
                    <a:pt x="1" y="43"/>
                    <a:pt x="6" y="54"/>
                  </a:cubicBezTo>
                  <a:cubicBezTo>
                    <a:pt x="7" y="57"/>
                    <a:pt x="12" y="55"/>
                    <a:pt x="12" y="52"/>
                  </a:cubicBezTo>
                  <a:cubicBezTo>
                    <a:pt x="11" y="38"/>
                    <a:pt x="9" y="23"/>
                    <a:pt x="15" y="10"/>
                  </a:cubicBezTo>
                  <a:cubicBezTo>
                    <a:pt x="17" y="4"/>
                    <a:pt x="9"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52" name="Freeform 549"/>
            <p:cNvSpPr/>
            <p:nvPr/>
          </p:nvSpPr>
          <p:spPr bwMode="auto">
            <a:xfrm>
              <a:off x="11957051" y="6575426"/>
              <a:ext cx="33338" cy="160338"/>
            </a:xfrm>
            <a:custGeom>
              <a:avLst/>
              <a:gdLst>
                <a:gd name="T0" fmla="*/ 0 w 8"/>
                <a:gd name="T1" fmla="*/ 5 h 36"/>
                <a:gd name="T2" fmla="*/ 1 w 8"/>
                <a:gd name="T3" fmla="*/ 32 h 36"/>
                <a:gd name="T4" fmla="*/ 8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1" y="32"/>
                  </a:cubicBezTo>
                  <a:cubicBezTo>
                    <a:pt x="1" y="36"/>
                    <a:pt x="8" y="36"/>
                    <a:pt x="8" y="32"/>
                  </a:cubicBezTo>
                  <a:cubicBezTo>
                    <a:pt x="8"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53" name="Freeform 550"/>
            <p:cNvSpPr/>
            <p:nvPr/>
          </p:nvSpPr>
          <p:spPr bwMode="auto">
            <a:xfrm>
              <a:off x="12098338" y="6611938"/>
              <a:ext cx="63500" cy="176213"/>
            </a:xfrm>
            <a:custGeom>
              <a:avLst/>
              <a:gdLst>
                <a:gd name="T0" fmla="*/ 5 w 15"/>
                <a:gd name="T1" fmla="*/ 5 h 40"/>
                <a:gd name="T2" fmla="*/ 4 w 15"/>
                <a:gd name="T3" fmla="*/ 37 h 40"/>
                <a:gd name="T4" fmla="*/ 10 w 15"/>
                <a:gd name="T5" fmla="*/ 36 h 40"/>
                <a:gd name="T6" fmla="*/ 13 w 15"/>
                <a:gd name="T7" fmla="*/ 10 h 40"/>
                <a:gd name="T8" fmla="*/ 5 w 15"/>
                <a:gd name="T9" fmla="*/ 5 h 40"/>
              </a:gdLst>
              <a:ahLst/>
              <a:cxnLst>
                <a:cxn ang="0">
                  <a:pos x="T0" y="T1"/>
                </a:cxn>
                <a:cxn ang="0">
                  <a:pos x="T2" y="T3"/>
                </a:cxn>
                <a:cxn ang="0">
                  <a:pos x="T4" y="T5"/>
                </a:cxn>
                <a:cxn ang="0">
                  <a:pos x="T6" y="T7"/>
                </a:cxn>
                <a:cxn ang="0">
                  <a:pos x="T8" y="T9"/>
                </a:cxn>
              </a:cxnLst>
              <a:rect l="0" t="0" r="r" b="b"/>
              <a:pathLst>
                <a:path w="15" h="40">
                  <a:moveTo>
                    <a:pt x="5" y="5"/>
                  </a:moveTo>
                  <a:cubicBezTo>
                    <a:pt x="0" y="15"/>
                    <a:pt x="0" y="26"/>
                    <a:pt x="4" y="37"/>
                  </a:cubicBezTo>
                  <a:cubicBezTo>
                    <a:pt x="5" y="40"/>
                    <a:pt x="10" y="40"/>
                    <a:pt x="10" y="36"/>
                  </a:cubicBezTo>
                  <a:cubicBezTo>
                    <a:pt x="10" y="27"/>
                    <a:pt x="9" y="18"/>
                    <a:pt x="13" y="10"/>
                  </a:cubicBezTo>
                  <a:cubicBezTo>
                    <a:pt x="15" y="4"/>
                    <a:pt x="7" y="0"/>
                    <a:pt x="5" y="5"/>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54" name="Freeform 551"/>
            <p:cNvSpPr/>
            <p:nvPr/>
          </p:nvSpPr>
          <p:spPr bwMode="auto">
            <a:xfrm>
              <a:off x="12195176" y="6686551"/>
              <a:ext cx="33338" cy="136525"/>
            </a:xfrm>
            <a:custGeom>
              <a:avLst/>
              <a:gdLst>
                <a:gd name="T0" fmla="*/ 0 w 8"/>
                <a:gd name="T1" fmla="*/ 5 h 31"/>
                <a:gd name="T2" fmla="*/ 1 w 8"/>
                <a:gd name="T3" fmla="*/ 27 h 31"/>
                <a:gd name="T4" fmla="*/ 7 w 8"/>
                <a:gd name="T5" fmla="*/ 27 h 31"/>
                <a:gd name="T6" fmla="*/ 8 w 8"/>
                <a:gd name="T7" fmla="*/ 5 h 31"/>
                <a:gd name="T8" fmla="*/ 0 w 8"/>
                <a:gd name="T9" fmla="*/ 5 h 31"/>
              </a:gdLst>
              <a:ahLst/>
              <a:cxnLst>
                <a:cxn ang="0">
                  <a:pos x="T0" y="T1"/>
                </a:cxn>
                <a:cxn ang="0">
                  <a:pos x="T2" y="T3"/>
                </a:cxn>
                <a:cxn ang="0">
                  <a:pos x="T4" y="T5"/>
                </a:cxn>
                <a:cxn ang="0">
                  <a:pos x="T6" y="T7"/>
                </a:cxn>
                <a:cxn ang="0">
                  <a:pos x="T8" y="T9"/>
                </a:cxn>
              </a:cxnLst>
              <a:rect l="0" t="0" r="r" b="b"/>
              <a:pathLst>
                <a:path w="8" h="31">
                  <a:moveTo>
                    <a:pt x="0" y="5"/>
                  </a:moveTo>
                  <a:cubicBezTo>
                    <a:pt x="0" y="12"/>
                    <a:pt x="0" y="20"/>
                    <a:pt x="1" y="27"/>
                  </a:cubicBezTo>
                  <a:cubicBezTo>
                    <a:pt x="2" y="31"/>
                    <a:pt x="7" y="31"/>
                    <a:pt x="7" y="27"/>
                  </a:cubicBezTo>
                  <a:cubicBezTo>
                    <a:pt x="8" y="20"/>
                    <a:pt x="8" y="12"/>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55" name="Freeform 552"/>
            <p:cNvSpPr/>
            <p:nvPr/>
          </p:nvSpPr>
          <p:spPr bwMode="auto">
            <a:xfrm>
              <a:off x="-25400" y="6677026"/>
              <a:ext cx="12303126" cy="230188"/>
            </a:xfrm>
            <a:custGeom>
              <a:avLst/>
              <a:gdLst>
                <a:gd name="T0" fmla="*/ 2945 w 2951"/>
                <a:gd name="T1" fmla="*/ 17 h 52"/>
                <a:gd name="T2" fmla="*/ 2927 w 2951"/>
                <a:gd name="T3" fmla="*/ 52 h 52"/>
                <a:gd name="T4" fmla="*/ 25 w 2951"/>
                <a:gd name="T5" fmla="*/ 52 h 52"/>
                <a:gd name="T6" fmla="*/ 6 w 2951"/>
                <a:gd name="T7" fmla="*/ 11 h 52"/>
                <a:gd name="T8" fmla="*/ 5 w 2951"/>
                <a:gd name="T9" fmla="*/ 35 h 52"/>
                <a:gd name="T10" fmla="*/ 25 w 2951"/>
                <a:gd name="T11" fmla="*/ 0 h 52"/>
                <a:gd name="T12" fmla="*/ 2927 w 2951"/>
                <a:gd name="T13" fmla="*/ 0 h 52"/>
                <a:gd name="T14" fmla="*/ 2945 w 2951"/>
                <a:gd name="T15" fmla="*/ 34 h 52"/>
                <a:gd name="T16" fmla="*/ 2945 w 2951"/>
                <a:gd name="T17" fmla="*/ 17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51" h="52">
                  <a:moveTo>
                    <a:pt x="2945" y="17"/>
                  </a:moveTo>
                  <a:cubicBezTo>
                    <a:pt x="2945" y="27"/>
                    <a:pt x="2951" y="52"/>
                    <a:pt x="2927" y="52"/>
                  </a:cubicBezTo>
                  <a:cubicBezTo>
                    <a:pt x="25" y="52"/>
                    <a:pt x="25" y="52"/>
                    <a:pt x="25" y="52"/>
                  </a:cubicBezTo>
                  <a:cubicBezTo>
                    <a:pt x="0" y="52"/>
                    <a:pt x="6" y="22"/>
                    <a:pt x="6" y="11"/>
                  </a:cubicBezTo>
                  <a:cubicBezTo>
                    <a:pt x="5" y="35"/>
                    <a:pt x="5" y="35"/>
                    <a:pt x="5" y="35"/>
                  </a:cubicBezTo>
                  <a:cubicBezTo>
                    <a:pt x="5" y="24"/>
                    <a:pt x="14" y="0"/>
                    <a:pt x="25" y="0"/>
                  </a:cubicBezTo>
                  <a:cubicBezTo>
                    <a:pt x="2927" y="0"/>
                    <a:pt x="2927" y="0"/>
                    <a:pt x="2927" y="0"/>
                  </a:cubicBezTo>
                  <a:cubicBezTo>
                    <a:pt x="2938" y="0"/>
                    <a:pt x="2945" y="23"/>
                    <a:pt x="2945" y="34"/>
                  </a:cubicBezTo>
                  <a:lnTo>
                    <a:pt x="2945" y="17"/>
                  </a:lnTo>
                  <a:close/>
                </a:path>
              </a:pathLst>
            </a:custGeom>
            <a:solidFill>
              <a:srgbClr val="44636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56" name="Freeform 553"/>
            <p:cNvSpPr/>
            <p:nvPr/>
          </p:nvSpPr>
          <p:spPr bwMode="auto">
            <a:xfrm>
              <a:off x="-4762" y="6677026"/>
              <a:ext cx="12257088" cy="160338"/>
            </a:xfrm>
            <a:custGeom>
              <a:avLst/>
              <a:gdLst>
                <a:gd name="T0" fmla="*/ 2940 w 2940"/>
                <a:gd name="T1" fmla="*/ 18 h 36"/>
                <a:gd name="T2" fmla="*/ 2922 w 2940"/>
                <a:gd name="T3" fmla="*/ 36 h 36"/>
                <a:gd name="T4" fmla="*/ 18 w 2940"/>
                <a:gd name="T5" fmla="*/ 36 h 36"/>
                <a:gd name="T6" fmla="*/ 0 w 2940"/>
                <a:gd name="T7" fmla="*/ 18 h 36"/>
                <a:gd name="T8" fmla="*/ 18 w 2940"/>
                <a:gd name="T9" fmla="*/ 0 h 36"/>
                <a:gd name="T10" fmla="*/ 2922 w 2940"/>
                <a:gd name="T11" fmla="*/ 0 h 36"/>
                <a:gd name="T12" fmla="*/ 2940 w 2940"/>
                <a:gd name="T13" fmla="*/ 18 h 36"/>
              </a:gdLst>
              <a:ahLst/>
              <a:cxnLst>
                <a:cxn ang="0">
                  <a:pos x="T0" y="T1"/>
                </a:cxn>
                <a:cxn ang="0">
                  <a:pos x="T2" y="T3"/>
                </a:cxn>
                <a:cxn ang="0">
                  <a:pos x="T4" y="T5"/>
                </a:cxn>
                <a:cxn ang="0">
                  <a:pos x="T6" y="T7"/>
                </a:cxn>
                <a:cxn ang="0">
                  <a:pos x="T8" y="T9"/>
                </a:cxn>
                <a:cxn ang="0">
                  <a:pos x="T10" y="T11"/>
                </a:cxn>
                <a:cxn ang="0">
                  <a:pos x="T12" y="T13"/>
                </a:cxn>
              </a:cxnLst>
              <a:rect l="0" t="0" r="r" b="b"/>
              <a:pathLst>
                <a:path w="2940" h="36">
                  <a:moveTo>
                    <a:pt x="2940" y="18"/>
                  </a:moveTo>
                  <a:cubicBezTo>
                    <a:pt x="2940" y="28"/>
                    <a:pt x="2932" y="36"/>
                    <a:pt x="2922" y="36"/>
                  </a:cubicBezTo>
                  <a:cubicBezTo>
                    <a:pt x="18" y="36"/>
                    <a:pt x="18" y="36"/>
                    <a:pt x="18" y="36"/>
                  </a:cubicBezTo>
                  <a:cubicBezTo>
                    <a:pt x="8" y="36"/>
                    <a:pt x="0" y="28"/>
                    <a:pt x="0" y="18"/>
                  </a:cubicBezTo>
                  <a:cubicBezTo>
                    <a:pt x="0" y="8"/>
                    <a:pt x="8" y="0"/>
                    <a:pt x="18" y="0"/>
                  </a:cubicBezTo>
                  <a:cubicBezTo>
                    <a:pt x="2922" y="0"/>
                    <a:pt x="2922" y="0"/>
                    <a:pt x="2922" y="0"/>
                  </a:cubicBezTo>
                  <a:cubicBezTo>
                    <a:pt x="2932" y="0"/>
                    <a:pt x="2940" y="8"/>
                    <a:pt x="2940" y="18"/>
                  </a:cubicBezTo>
                  <a:close/>
                </a:path>
              </a:pathLst>
            </a:custGeom>
            <a:solidFill>
              <a:srgbClr val="619C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Arial" panose="020B0604020202020204" pitchFamily="34" charset="0"/>
                <a:cs typeface="Arial" panose="020B0604020202020204" pitchFamily="34" charset="0"/>
                <a:sym typeface="Arial" panose="020B0604020202020204" pitchFamily="34" charset="0"/>
              </a:endParaRPr>
            </a:p>
          </p:txBody>
        </p:sp>
      </p:grpSp>
      <p:sp>
        <p:nvSpPr>
          <p:cNvPr id="382" name="TextBox 381"/>
          <p:cNvSpPr txBox="1"/>
          <p:nvPr/>
        </p:nvSpPr>
        <p:spPr>
          <a:xfrm>
            <a:off x="381000" y="2667000"/>
            <a:ext cx="8534400" cy="3319498"/>
          </a:xfrm>
          <a:prstGeom prst="rect">
            <a:avLst/>
          </a:prstGeom>
          <a:noFill/>
        </p:spPr>
        <p:txBody>
          <a:bodyPr wrap="square">
            <a:spAutoFit/>
          </a:bodyPr>
          <a:lstStyle/>
          <a:p>
            <a:pPr algn="just">
              <a:lnSpc>
                <a:spcPct val="107000"/>
              </a:lnSpc>
            </a:pP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Thành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phần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vai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trò</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đất</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trồng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đối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với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cây</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ea typeface="Arial" panose="020B0604020202020204" pitchFamily="34" charset="0"/>
              <a:cs typeface="Times New Roman" panose="02020603050405020304" pitchFamily="18" charset="0"/>
            </a:endParaRPr>
          </a:p>
          <a:p>
            <a:pPr algn="just">
              <a:lnSpc>
                <a:spcPct val="107000"/>
              </a:lnSpc>
            </a:pP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Phần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rắn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Cung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cấp</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chất</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dinh</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dưỡng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giúp</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cây</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đứng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vững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ea typeface="Arial" panose="020B0604020202020204" pitchFamily="34" charset="0"/>
              <a:cs typeface="Times New Roman" panose="02020603050405020304" pitchFamily="18" charset="0"/>
            </a:endParaRPr>
          </a:p>
          <a:p>
            <a:pPr algn="just">
              <a:lnSpc>
                <a:spcPct val="107000"/>
              </a:lnSpc>
            </a:pP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Phần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lỏng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Cung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cấp</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nước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cho</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cây</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hòa</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tan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chất</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dinh</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dưỡng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giúp</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cây</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dễ</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hấp</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thụ</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ea typeface="Arial" panose="020B0604020202020204" pitchFamily="34" charset="0"/>
              <a:cs typeface="Times New Roman" panose="02020603050405020304" pitchFamily="18" charset="0"/>
            </a:endParaRPr>
          </a:p>
          <a:p>
            <a:pPr algn="just">
              <a:lnSpc>
                <a:spcPct val="107000"/>
              </a:lnSpc>
            </a:pP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Phần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khí</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Cung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cấp</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oxygen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cho</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cây</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làm</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cho</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đất</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tơi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xốp</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giúp</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rễ</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cây</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hấp</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thụ</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oxygen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tốt</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hơn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ea typeface="Arial" panose="020B0604020202020204" pitchFamily="34" charset="0"/>
              <a:cs typeface="Times New Roman" panose="02020603050405020304" pitchFamily="18" charset="0"/>
            </a:endParaRPr>
          </a:p>
        </p:txBody>
      </p:sp>
      <p:sp>
        <p:nvSpPr>
          <p:cNvPr id="377" name="TextBox 376"/>
          <p:cNvSpPr txBox="1"/>
          <p:nvPr/>
        </p:nvSpPr>
        <p:spPr>
          <a:xfrm>
            <a:off x="1828800" y="0"/>
            <a:ext cx="5486400" cy="584775"/>
          </a:xfrm>
          <a:prstGeom prst="rect">
            <a:avLst/>
          </a:prstGeom>
          <a:solidFill>
            <a:schemeClr val="accent6">
              <a:lumMod val="20000"/>
              <a:lumOff val="80000"/>
            </a:schemeClr>
          </a:solidFill>
          <a:ln>
            <a:solidFill>
              <a:schemeClr val="accent2">
                <a:lumMod val="40000"/>
                <a:lumOff val="60000"/>
              </a:schemeClr>
            </a:solidFill>
          </a:ln>
        </p:spPr>
        <p:txBody>
          <a:bodyPr wrap="square" rtlCol="0">
            <a:spAutoFit/>
          </a:bodyPr>
          <a:lstStyle/>
          <a:p>
            <a:pPr algn="ctr"/>
            <a:r>
              <a:rPr lang="en-GB" sz="3200" b="1" dirty="0">
                <a:latin typeface="Times New Roman" panose="02020603050405020304" charset="0"/>
                <a:cs typeface="Times New Roman" panose="02020603050405020304" charset="0"/>
              </a:rPr>
              <a:t>KIỂM  TRA BÀI CŨ</a:t>
            </a:r>
          </a:p>
        </p:txBody>
      </p:sp>
      <p:sp>
        <p:nvSpPr>
          <p:cNvPr id="378" name="TextBox 377"/>
          <p:cNvSpPr txBox="1"/>
          <p:nvPr/>
        </p:nvSpPr>
        <p:spPr>
          <a:xfrm>
            <a:off x="0" y="1143000"/>
            <a:ext cx="9144000" cy="1077218"/>
          </a:xfrm>
          <a:prstGeom prst="rect">
            <a:avLst/>
          </a:prstGeom>
          <a:solidFill>
            <a:schemeClr val="accent6">
              <a:lumMod val="20000"/>
              <a:lumOff val="80000"/>
            </a:schemeClr>
          </a:solidFill>
          <a:ln>
            <a:solidFill>
              <a:schemeClr val="accent2">
                <a:lumMod val="40000"/>
                <a:lumOff val="60000"/>
              </a:schemeClr>
            </a:solidFill>
          </a:ln>
        </p:spPr>
        <p:txBody>
          <a:bodyPr wrap="square" rtlCol="0">
            <a:spAutoFit/>
          </a:bodyPr>
          <a:lstStyle/>
          <a:p>
            <a:r>
              <a:rPr lang="en-GB" sz="3200" b="1" u="sng" dirty="0">
                <a:latin typeface="Times New Roman" panose="02020603050405020304" charset="0"/>
                <a:cs typeface="Times New Roman" panose="02020603050405020304" charset="0"/>
              </a:rPr>
              <a:t>CÂU HỎI</a:t>
            </a:r>
            <a:r>
              <a:rPr lang="en-GB" sz="3200" b="1" dirty="0">
                <a:latin typeface="Times New Roman" panose="02020603050405020304" charset="0"/>
                <a:cs typeface="Times New Roman" panose="02020603050405020304" charset="0"/>
              </a:rPr>
              <a:t>:NÊU CÁC THÀNH PHẦN VÀVAI TRÒ CỦA ĐẤT TRỒNG ĐỐI VỚI CÂY ?</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25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77"/>
                                        </p:tgtEl>
                                        <p:attrNameLst>
                                          <p:attrName>style.visibility</p:attrName>
                                        </p:attrNameLst>
                                      </p:cBhvr>
                                      <p:to>
                                        <p:strVal val="visible"/>
                                      </p:to>
                                    </p:set>
                                    <p:animEffect transition="in" filter="box(in)">
                                      <p:cBhvr>
                                        <p:cTn id="7" dur="500"/>
                                        <p:tgtEl>
                                          <p:spTgt spid="377"/>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378"/>
                                        </p:tgtEl>
                                        <p:attrNameLst>
                                          <p:attrName>style.visibility</p:attrName>
                                        </p:attrNameLst>
                                      </p:cBhvr>
                                      <p:to>
                                        <p:strVal val="visible"/>
                                      </p:to>
                                    </p:set>
                                    <p:animEffect transition="in" filter="box(in)">
                                      <p:cBhvr>
                                        <p:cTn id="12" dur="500"/>
                                        <p:tgtEl>
                                          <p:spTgt spid="378"/>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382"/>
                                        </p:tgtEl>
                                        <p:attrNameLst>
                                          <p:attrName>style.visibility</p:attrName>
                                        </p:attrNameLst>
                                      </p:cBhvr>
                                      <p:to>
                                        <p:strVal val="visible"/>
                                      </p:to>
                                    </p:set>
                                    <p:animEffect transition="in" filter="box(in)">
                                      <p:cBhvr>
                                        <p:cTn id="17" dur="500"/>
                                        <p:tgtEl>
                                          <p:spTgt spid="3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2" grpId="0"/>
      <p:bldP spid="377" grpId="0" animBg="1"/>
      <p:bldP spid="378"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Box 14"/>
          <p:cNvSpPr txBox="1">
            <a:spLocks noChangeArrowheads="1"/>
          </p:cNvSpPr>
          <p:nvPr/>
        </p:nvSpPr>
        <p:spPr bwMode="auto">
          <a:xfrm>
            <a:off x="478665" y="914400"/>
            <a:ext cx="8534400"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eaLnBrk="1" hangingPunct="1">
              <a:spcBef>
                <a:spcPct val="50000"/>
              </a:spcBef>
            </a:pPr>
            <a:r>
              <a:rPr lang="en-US" altLang="en-US" sz="2400" b="1" u="none" dirty="0" err="1">
                <a:solidFill>
                  <a:srgbClr val="0000FF"/>
                </a:solidFill>
              </a:rPr>
              <a:t>Vậy</a:t>
            </a:r>
            <a:r>
              <a:rPr lang="en-US" altLang="en-US" sz="2400" b="1" u="none" dirty="0">
                <a:solidFill>
                  <a:srgbClr val="0000FF"/>
                </a:solidFill>
              </a:rPr>
              <a:t> </a:t>
            </a:r>
            <a:r>
              <a:rPr lang="en-US" altLang="en-US" sz="2400" b="1" u="none" dirty="0" err="1">
                <a:solidFill>
                  <a:srgbClr val="0000FF"/>
                </a:solidFill>
              </a:rPr>
              <a:t>mục</a:t>
            </a:r>
            <a:r>
              <a:rPr lang="en-US" altLang="en-US" sz="2400" b="1" u="none" dirty="0">
                <a:solidFill>
                  <a:srgbClr val="0000FF"/>
                </a:solidFill>
              </a:rPr>
              <a:t> </a:t>
            </a:r>
            <a:r>
              <a:rPr lang="en-US" altLang="en-US" sz="2400" b="1" u="none" dirty="0" err="1">
                <a:solidFill>
                  <a:srgbClr val="0000FF"/>
                </a:solidFill>
              </a:rPr>
              <a:t>đích</a:t>
            </a:r>
            <a:r>
              <a:rPr lang="en-US" altLang="en-US" sz="2400" b="1" u="none" dirty="0">
                <a:solidFill>
                  <a:srgbClr val="0000FF"/>
                </a:solidFill>
              </a:rPr>
              <a:t> </a:t>
            </a:r>
            <a:r>
              <a:rPr lang="en-US" altLang="en-US" sz="2400" b="1" u="none" dirty="0" err="1">
                <a:solidFill>
                  <a:srgbClr val="0000FF"/>
                </a:solidFill>
              </a:rPr>
              <a:t>chung</a:t>
            </a:r>
            <a:r>
              <a:rPr lang="en-US" altLang="en-US" sz="2400" b="1" u="none" dirty="0">
                <a:solidFill>
                  <a:srgbClr val="0000FF"/>
                </a:solidFill>
              </a:rPr>
              <a:t> </a:t>
            </a:r>
            <a:r>
              <a:rPr lang="en-US" altLang="en-US" sz="2400" b="1" u="none" dirty="0" err="1">
                <a:solidFill>
                  <a:srgbClr val="0000FF"/>
                </a:solidFill>
              </a:rPr>
              <a:t>của</a:t>
            </a:r>
            <a:r>
              <a:rPr lang="en-US" altLang="en-US" sz="2400" b="1" u="none" dirty="0">
                <a:solidFill>
                  <a:srgbClr val="0000FF"/>
                </a:solidFill>
              </a:rPr>
              <a:t> </a:t>
            </a:r>
            <a:r>
              <a:rPr lang="en-US" altLang="en-US" sz="2400" b="1" u="none" dirty="0" err="1">
                <a:solidFill>
                  <a:srgbClr val="0000FF"/>
                </a:solidFill>
              </a:rPr>
              <a:t>việc</a:t>
            </a:r>
            <a:r>
              <a:rPr lang="en-US" altLang="en-US" sz="2400" b="1" u="none" dirty="0">
                <a:solidFill>
                  <a:srgbClr val="0000FF"/>
                </a:solidFill>
              </a:rPr>
              <a:t> </a:t>
            </a:r>
            <a:r>
              <a:rPr lang="en-US" altLang="en-US" sz="2400" b="1" u="none" dirty="0" err="1">
                <a:solidFill>
                  <a:srgbClr val="0000FF"/>
                </a:solidFill>
              </a:rPr>
              <a:t>làm</a:t>
            </a:r>
            <a:r>
              <a:rPr lang="en-US" altLang="en-US" sz="2400" b="1" u="none" dirty="0">
                <a:solidFill>
                  <a:srgbClr val="0000FF"/>
                </a:solidFill>
              </a:rPr>
              <a:t> </a:t>
            </a:r>
            <a:r>
              <a:rPr lang="en-US" altLang="en-US" sz="2400" b="1" u="none" dirty="0" err="1">
                <a:solidFill>
                  <a:srgbClr val="0000FF"/>
                </a:solidFill>
              </a:rPr>
              <a:t>cỏ,vun</a:t>
            </a:r>
            <a:r>
              <a:rPr lang="en-US" altLang="en-US" sz="2400" b="1" u="none" dirty="0">
                <a:solidFill>
                  <a:srgbClr val="0000FF"/>
                </a:solidFill>
              </a:rPr>
              <a:t> </a:t>
            </a:r>
            <a:r>
              <a:rPr lang="en-US" altLang="en-US" sz="2400" b="1" u="none" dirty="0" err="1">
                <a:solidFill>
                  <a:srgbClr val="0000FF"/>
                </a:solidFill>
              </a:rPr>
              <a:t>xới</a:t>
            </a:r>
            <a:r>
              <a:rPr lang="en-US" altLang="en-US" sz="2400" b="1" u="none" dirty="0">
                <a:solidFill>
                  <a:srgbClr val="0000FF"/>
                </a:solidFill>
              </a:rPr>
              <a:t> </a:t>
            </a:r>
            <a:r>
              <a:rPr lang="en-US" altLang="en-US" sz="2400" b="1" u="none" dirty="0" err="1">
                <a:solidFill>
                  <a:srgbClr val="0000FF"/>
                </a:solidFill>
              </a:rPr>
              <a:t>là</a:t>
            </a:r>
            <a:endParaRPr lang="en-US" altLang="en-US" sz="2400" b="1" u="none" dirty="0">
              <a:solidFill>
                <a:srgbClr val="0000FF"/>
              </a:solidFill>
            </a:endParaRPr>
          </a:p>
          <a:p>
            <a:pPr eaLnBrk="1" hangingPunct="1">
              <a:spcBef>
                <a:spcPct val="50000"/>
              </a:spcBef>
            </a:pPr>
            <a:r>
              <a:rPr lang="en-US" altLang="en-US" sz="2400" b="1" u="none" dirty="0"/>
              <a:t>- </a:t>
            </a:r>
            <a:r>
              <a:rPr lang="en-US" altLang="en-US" sz="2400" b="1" u="none" dirty="0" err="1"/>
              <a:t>Diệt</a:t>
            </a:r>
            <a:r>
              <a:rPr lang="en-US" altLang="en-US" sz="2400" b="1" u="none" dirty="0"/>
              <a:t> </a:t>
            </a:r>
            <a:r>
              <a:rPr lang="en-US" altLang="en-US" sz="2400" b="1" u="none" dirty="0" err="1"/>
              <a:t>cỏ</a:t>
            </a:r>
            <a:r>
              <a:rPr lang="en-US" altLang="en-US" sz="2400" b="1" u="none" dirty="0"/>
              <a:t> </a:t>
            </a:r>
            <a:r>
              <a:rPr lang="en-US" altLang="en-US" sz="2400" b="1" u="none" dirty="0" err="1"/>
              <a:t>dại</a:t>
            </a:r>
            <a:r>
              <a:rPr lang="en-US" altLang="en-US" sz="2400" b="1" u="none" dirty="0"/>
              <a:t>.</a:t>
            </a:r>
          </a:p>
          <a:p>
            <a:pPr eaLnBrk="1" hangingPunct="1">
              <a:spcBef>
                <a:spcPct val="50000"/>
              </a:spcBef>
            </a:pPr>
            <a:r>
              <a:rPr lang="en-US" altLang="en-US" sz="2400" b="1" u="none" dirty="0"/>
              <a:t>- </a:t>
            </a:r>
            <a:r>
              <a:rPr lang="en-US" altLang="en-US" sz="2400" b="1" u="none" dirty="0" err="1"/>
              <a:t>Làm</a:t>
            </a:r>
            <a:r>
              <a:rPr lang="en-US" altLang="en-US" sz="2400" b="1" u="none" dirty="0"/>
              <a:t> </a:t>
            </a:r>
            <a:r>
              <a:rPr lang="en-US" altLang="en-US" sz="2400" b="1" u="none" dirty="0" err="1"/>
              <a:t>cho</a:t>
            </a:r>
            <a:r>
              <a:rPr lang="en-US" altLang="en-US" sz="2400" b="1" u="none" dirty="0"/>
              <a:t> </a:t>
            </a:r>
            <a:r>
              <a:rPr lang="en-US" altLang="en-US" sz="2400" b="1" u="none" dirty="0" err="1"/>
              <a:t>đất</a:t>
            </a:r>
            <a:r>
              <a:rPr lang="en-US" altLang="en-US" sz="2400" b="1" u="none" dirty="0"/>
              <a:t> </a:t>
            </a:r>
            <a:r>
              <a:rPr lang="en-US" altLang="en-US" sz="2400" b="1" u="none" dirty="0" err="1"/>
              <a:t>tơi</a:t>
            </a:r>
            <a:r>
              <a:rPr lang="en-US" altLang="en-US" sz="2400" b="1" u="none" dirty="0"/>
              <a:t> </a:t>
            </a:r>
            <a:r>
              <a:rPr lang="en-US" altLang="en-US" sz="2400" b="1" u="none" dirty="0" err="1"/>
              <a:t>xốp</a:t>
            </a:r>
            <a:r>
              <a:rPr lang="en-US" altLang="en-US" sz="2400" b="1" u="none" dirty="0"/>
              <a:t>.</a:t>
            </a:r>
          </a:p>
          <a:p>
            <a:pPr eaLnBrk="1" hangingPunct="1">
              <a:spcBef>
                <a:spcPct val="50000"/>
              </a:spcBef>
            </a:pPr>
            <a:r>
              <a:rPr lang="en-US" altLang="en-US" sz="2400" b="1" u="none" dirty="0"/>
              <a:t>- </a:t>
            </a:r>
            <a:r>
              <a:rPr lang="en-US" altLang="en-US" sz="2400" b="1" u="none" dirty="0" err="1"/>
              <a:t>Diệt</a:t>
            </a:r>
            <a:r>
              <a:rPr lang="en-US" altLang="en-US" sz="2400" b="1" u="none" dirty="0"/>
              <a:t> </a:t>
            </a:r>
            <a:r>
              <a:rPr lang="en-US" altLang="en-US" sz="2400" b="1" u="none" dirty="0" err="1"/>
              <a:t>sâu</a:t>
            </a:r>
            <a:r>
              <a:rPr lang="en-US" altLang="en-US" sz="2400" b="1" u="none" dirty="0"/>
              <a:t>, </a:t>
            </a:r>
            <a:r>
              <a:rPr lang="en-US" altLang="en-US" sz="2400" b="1" u="none" dirty="0" err="1"/>
              <a:t>bệnh</a:t>
            </a:r>
            <a:r>
              <a:rPr lang="en-US" altLang="en-US" sz="2400" b="1" u="none" dirty="0"/>
              <a:t> </a:t>
            </a:r>
            <a:r>
              <a:rPr lang="en-US" altLang="en-US" sz="2400" b="1" u="none" dirty="0" err="1"/>
              <a:t>hại</a:t>
            </a:r>
            <a:r>
              <a:rPr lang="en-US" altLang="en-US" sz="2400" b="1" u="none" dirty="0"/>
              <a:t>.</a:t>
            </a:r>
          </a:p>
          <a:p>
            <a:pPr eaLnBrk="1" hangingPunct="1">
              <a:spcBef>
                <a:spcPct val="50000"/>
              </a:spcBef>
            </a:pPr>
            <a:r>
              <a:rPr lang="en-US" altLang="en-US" sz="2400" b="1" u="none" dirty="0"/>
              <a:t>- </a:t>
            </a:r>
            <a:r>
              <a:rPr lang="en-US" altLang="en-US" sz="2400" b="1" u="none" dirty="0" err="1"/>
              <a:t>Chống</a:t>
            </a:r>
            <a:r>
              <a:rPr lang="en-US" altLang="en-US" sz="2400" b="1" u="none" dirty="0"/>
              <a:t> </a:t>
            </a:r>
            <a:r>
              <a:rPr lang="en-US" altLang="en-US" sz="2400" b="1" u="none" dirty="0" err="1"/>
              <a:t>đổ</a:t>
            </a:r>
            <a:r>
              <a:rPr lang="en-US" altLang="en-US" sz="2400" b="1" u="none" dirty="0"/>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90" name="Text Box 6"/>
          <p:cNvSpPr txBox="1">
            <a:spLocks noChangeArrowheads="1"/>
          </p:cNvSpPr>
          <p:nvPr/>
        </p:nvSpPr>
        <p:spPr bwMode="auto">
          <a:xfrm>
            <a:off x="152400" y="3276600"/>
            <a:ext cx="3581400"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eaLnBrk="1" hangingPunct="1">
              <a:spcBef>
                <a:spcPct val="50000"/>
              </a:spcBef>
              <a:buFontTx/>
              <a:buChar char="-"/>
            </a:pPr>
            <a:endParaRPr lang="en-US" altLang="en-US" sz="2200" b="1" u="none">
              <a:solidFill>
                <a:schemeClr val="bg1"/>
              </a:solidFill>
              <a:latin typeface="Arial" panose="020B0604020202020204" pitchFamily="34" charset="0"/>
            </a:endParaRPr>
          </a:p>
        </p:txBody>
      </p:sp>
      <p:sp>
        <p:nvSpPr>
          <p:cNvPr id="16391" name="Text Box 7"/>
          <p:cNvSpPr txBox="1">
            <a:spLocks noChangeArrowheads="1"/>
          </p:cNvSpPr>
          <p:nvPr/>
        </p:nvSpPr>
        <p:spPr bwMode="auto">
          <a:xfrm>
            <a:off x="0" y="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eaLnBrk="1" hangingPunct="1">
              <a:spcBef>
                <a:spcPct val="50000"/>
              </a:spcBef>
            </a:pPr>
            <a:r>
              <a:rPr lang="en-US" altLang="en-US" sz="2400" b="1" u="none" dirty="0">
                <a:solidFill>
                  <a:srgbClr val="0000FF"/>
                </a:solidFill>
              </a:rPr>
              <a:t>3 . TƯỚI NƯỚC</a:t>
            </a:r>
          </a:p>
        </p:txBody>
      </p:sp>
      <p:pic>
        <p:nvPicPr>
          <p:cNvPr id="232476" name="Picture 28" descr="Là vùng tiểu khí hậu á nhiệt đới gió mùa và phải chờ nước mưa đổ xuống nên vùng núi Lào Cai dịp tháng 6, 7 hàng năm mới vào vụ gieo cấy. Đây là thời gian xuất hiện phong cảnh đẹp nhất trên những cánh đồng ruộng bậc thang ở Trung Chải, Sa Pả, Tả Phìn, Lao Chải, Tả Van, Hầu Thào, Bản Hồ, Tả Giàng Phình…(Sa Pa); Lầu Thí Ngài, Lùng Phình… (Bắc Hà ); Mường Hum, Mường Vi, Sảng Ma Sáo, Dền Sáng, Ý Tý, Ngải Thầu, A Lù… ( Bát Xát); Sín Chéng, Cán Cấu… (Si Ma Cai); Tung Chung Phố, Tả Ngải Chồ, Pha Long, Lùng Khấu Nhin…(Mường Khương).  (Ảnh: Wik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90044" y="3760630"/>
            <a:ext cx="6153955" cy="30973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2477" name="Text Box 29"/>
          <p:cNvSpPr txBox="1">
            <a:spLocks noChangeArrowheads="1"/>
          </p:cNvSpPr>
          <p:nvPr/>
        </p:nvSpPr>
        <p:spPr bwMode="auto">
          <a:xfrm>
            <a:off x="2990045" y="3045767"/>
            <a:ext cx="57531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eaLnBrk="1" hangingPunct="1">
              <a:spcBef>
                <a:spcPct val="50000"/>
              </a:spcBef>
            </a:pPr>
            <a:r>
              <a:rPr lang="en-US" altLang="en-US" sz="2400" u="none" dirty="0" err="1"/>
              <a:t>Dưa</a:t>
            </a:r>
            <a:r>
              <a:rPr lang="en-US" altLang="en-US" sz="2400" u="none" dirty="0"/>
              <a:t> </a:t>
            </a:r>
            <a:r>
              <a:rPr lang="en-US" altLang="en-US" sz="2400" u="none" dirty="0" err="1"/>
              <a:t>hấu</a:t>
            </a:r>
            <a:r>
              <a:rPr lang="en-US" altLang="en-US" sz="2400" u="none" dirty="0"/>
              <a:t> </a:t>
            </a:r>
            <a:r>
              <a:rPr lang="en-US" altLang="en-US" sz="2400" u="none" dirty="0" err="1"/>
              <a:t>và</a:t>
            </a:r>
            <a:r>
              <a:rPr lang="en-US" altLang="en-US" sz="2400" u="none" dirty="0"/>
              <a:t> </a:t>
            </a:r>
            <a:r>
              <a:rPr lang="en-US" altLang="en-US" sz="2400" u="none" dirty="0" err="1"/>
              <a:t>lúa</a:t>
            </a:r>
            <a:r>
              <a:rPr lang="en-US" altLang="en-US" sz="2400" u="none" dirty="0"/>
              <a:t> </a:t>
            </a:r>
            <a:r>
              <a:rPr lang="en-US" altLang="en-US" sz="2400" u="none" dirty="0" err="1"/>
              <a:t>cây</a:t>
            </a:r>
            <a:r>
              <a:rPr lang="en-US" altLang="en-US" sz="2400" u="none" dirty="0"/>
              <a:t> </a:t>
            </a:r>
            <a:r>
              <a:rPr lang="en-US" altLang="en-US" sz="2400" u="none" dirty="0" err="1"/>
              <a:t>nào</a:t>
            </a:r>
            <a:r>
              <a:rPr lang="en-US" altLang="en-US" sz="2400" u="none" dirty="0"/>
              <a:t> </a:t>
            </a:r>
            <a:r>
              <a:rPr lang="en-US" altLang="en-US" sz="2400" u="none" dirty="0" err="1"/>
              <a:t>cần</a:t>
            </a:r>
            <a:r>
              <a:rPr lang="en-US" altLang="en-US" sz="2400" u="none" dirty="0"/>
              <a:t> </a:t>
            </a:r>
            <a:r>
              <a:rPr lang="en-US" altLang="en-US" sz="2400" u="none" dirty="0" err="1"/>
              <a:t>nhiều</a:t>
            </a:r>
            <a:r>
              <a:rPr lang="en-US" altLang="en-US" sz="2400" u="none" dirty="0"/>
              <a:t> </a:t>
            </a:r>
            <a:r>
              <a:rPr lang="en-US" altLang="en-US" sz="2400" u="none" dirty="0" err="1"/>
              <a:t>nước</a:t>
            </a:r>
            <a:r>
              <a:rPr lang="en-US" altLang="en-US" sz="2400" u="none" dirty="0"/>
              <a:t> </a:t>
            </a:r>
            <a:r>
              <a:rPr lang="en-US" altLang="en-US" sz="2400" u="none" dirty="0" err="1"/>
              <a:t>hơn</a:t>
            </a:r>
            <a:r>
              <a:rPr lang="en-US" altLang="en-US" sz="2400" u="none" dirty="0"/>
              <a:t>?</a:t>
            </a:r>
          </a:p>
        </p:txBody>
      </p:sp>
      <p:pic>
        <p:nvPicPr>
          <p:cNvPr id="232482" name="Picture 34" descr="123110435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71800" y="76200"/>
            <a:ext cx="6172200"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nodeType="clickEffect">
                                  <p:stCondLst>
                                    <p:cond delay="0"/>
                                  </p:stCondLst>
                                  <p:childTnLst>
                                    <p:set>
                                      <p:cBhvr>
                                        <p:cTn id="6" dur="1" fill="hold">
                                          <p:stCondLst>
                                            <p:cond delay="0"/>
                                          </p:stCondLst>
                                        </p:cTn>
                                        <p:tgtEl>
                                          <p:spTgt spid="232476"/>
                                        </p:tgtEl>
                                        <p:attrNameLst>
                                          <p:attrName>style.visibility</p:attrName>
                                        </p:attrNameLst>
                                      </p:cBhvr>
                                      <p:to>
                                        <p:strVal val="visible"/>
                                      </p:to>
                                    </p:set>
                                    <p:animEffect transition="in" filter="wedge">
                                      <p:cBhvr>
                                        <p:cTn id="7" dur="2000"/>
                                        <p:tgtEl>
                                          <p:spTgt spid="232476"/>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232482"/>
                                        </p:tgtEl>
                                        <p:attrNameLst>
                                          <p:attrName>style.visibility</p:attrName>
                                        </p:attrNameLst>
                                      </p:cBhvr>
                                      <p:to>
                                        <p:strVal val="visible"/>
                                      </p:to>
                                    </p:set>
                                    <p:animEffect transition="in" filter="checkerboard(across)">
                                      <p:cBhvr>
                                        <p:cTn id="12" dur="500"/>
                                        <p:tgtEl>
                                          <p:spTgt spid="232482"/>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232477"/>
                                        </p:tgtEl>
                                        <p:attrNameLst>
                                          <p:attrName>style.visibility</p:attrName>
                                        </p:attrNameLst>
                                      </p:cBhvr>
                                      <p:to>
                                        <p:strVal val="visible"/>
                                      </p:to>
                                    </p:set>
                                    <p:animEffect transition="in" filter="checkerboard(across)">
                                      <p:cBhvr>
                                        <p:cTn id="17" dur="500"/>
                                        <p:tgtEl>
                                          <p:spTgt spid="232477"/>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xit" presetSubtype="16" fill="hold" grpId="1" nodeType="clickEffect">
                                  <p:stCondLst>
                                    <p:cond delay="0"/>
                                  </p:stCondLst>
                                  <p:childTnLst>
                                    <p:animEffect transition="out" filter="box(in)">
                                      <p:cBhvr>
                                        <p:cTn id="21" dur="500"/>
                                        <p:tgtEl>
                                          <p:spTgt spid="232477"/>
                                        </p:tgtEl>
                                      </p:cBhvr>
                                    </p:animEffect>
                                    <p:set>
                                      <p:cBhvr>
                                        <p:cTn id="22" dur="1" fill="hold">
                                          <p:stCondLst>
                                            <p:cond delay="499"/>
                                          </p:stCondLst>
                                        </p:cTn>
                                        <p:tgtEl>
                                          <p:spTgt spid="23247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2477" grpId="0"/>
      <p:bldP spid="232477" grpId="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hape 121"/>
          <p:cNvPicPr/>
          <p:nvPr/>
        </p:nvPicPr>
        <p:blipFill rotWithShape="1">
          <a:blip r:embed="rId2"/>
          <a:srcRect r="-4688" b="47719"/>
          <a:stretch>
            <a:fillRect/>
          </a:stretch>
        </p:blipFill>
        <p:spPr>
          <a:xfrm>
            <a:off x="0" y="0"/>
            <a:ext cx="9144000" cy="6858000"/>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2" name="Line 4"/>
          <p:cNvSpPr>
            <a:spLocks noChangeShapeType="1"/>
          </p:cNvSpPr>
          <p:nvPr/>
        </p:nvSpPr>
        <p:spPr bwMode="auto">
          <a:xfrm>
            <a:off x="4191000" y="0"/>
            <a:ext cx="76200" cy="6858000"/>
          </a:xfrm>
          <a:prstGeom prst="line">
            <a:avLst/>
          </a:prstGeom>
          <a:noFill/>
          <a:ln w="38100" cmpd="dbl">
            <a:solidFill>
              <a:srgbClr val="0000FF"/>
            </a:solidFill>
            <a:round/>
          </a:ln>
          <a:extLst>
            <a:ext uri="{909E8E84-426E-40DD-AFC4-6F175D3DCCD1}">
              <a14:hiddenFill xmlns:a14="http://schemas.microsoft.com/office/drawing/2010/main">
                <a:noFill/>
              </a14:hiddenFill>
            </a:ext>
          </a:extLst>
        </p:spPr>
        <p:txBody>
          <a:bodyPr/>
          <a:lstStyle/>
          <a:p>
            <a:endParaRPr lang="en-US"/>
          </a:p>
        </p:txBody>
      </p:sp>
      <p:sp>
        <p:nvSpPr>
          <p:cNvPr id="17414" name="Text Box 6"/>
          <p:cNvSpPr txBox="1">
            <a:spLocks noChangeArrowheads="1"/>
          </p:cNvSpPr>
          <p:nvPr/>
        </p:nvSpPr>
        <p:spPr bwMode="auto">
          <a:xfrm>
            <a:off x="152400" y="3276600"/>
            <a:ext cx="3581400"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eaLnBrk="1" hangingPunct="1">
              <a:spcBef>
                <a:spcPct val="50000"/>
              </a:spcBef>
              <a:buFontTx/>
              <a:buChar char="-"/>
            </a:pPr>
            <a:endParaRPr lang="en-US" altLang="en-US" sz="2200" b="1" u="none">
              <a:solidFill>
                <a:schemeClr val="bg1"/>
              </a:solidFill>
              <a:latin typeface="Arial" panose="020B0604020202020204" pitchFamily="34" charset="0"/>
            </a:endParaRPr>
          </a:p>
        </p:txBody>
      </p:sp>
      <p:sp>
        <p:nvSpPr>
          <p:cNvPr id="17416" name="Text Box 8"/>
          <p:cNvSpPr txBox="1">
            <a:spLocks noChangeArrowheads="1"/>
          </p:cNvSpPr>
          <p:nvPr/>
        </p:nvSpPr>
        <p:spPr bwMode="auto">
          <a:xfrm>
            <a:off x="457200" y="700087"/>
            <a:ext cx="38100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eaLnBrk="1" hangingPunct="1">
              <a:spcBef>
                <a:spcPct val="50000"/>
              </a:spcBef>
            </a:pPr>
            <a:r>
              <a:rPr lang="en-US" altLang="en-US" sz="2800" b="1" u="none" dirty="0">
                <a:solidFill>
                  <a:schemeClr val="accent2"/>
                </a:solidFill>
              </a:rPr>
              <a:t>3. </a:t>
            </a:r>
            <a:r>
              <a:rPr lang="en-US" altLang="en-US" sz="2800" b="1" u="none" dirty="0" err="1">
                <a:solidFill>
                  <a:schemeClr val="accent2"/>
                </a:solidFill>
              </a:rPr>
              <a:t>Tưới</a:t>
            </a:r>
            <a:r>
              <a:rPr lang="en-US" altLang="en-US" sz="2800" b="1" u="none" dirty="0">
                <a:solidFill>
                  <a:schemeClr val="accent2"/>
                </a:solidFill>
              </a:rPr>
              <a:t> </a:t>
            </a:r>
            <a:r>
              <a:rPr lang="en-US" altLang="en-US" sz="2800" b="1" u="none" dirty="0" err="1">
                <a:solidFill>
                  <a:schemeClr val="accent2"/>
                </a:solidFill>
              </a:rPr>
              <a:t>nước</a:t>
            </a:r>
            <a:endParaRPr lang="en-US" altLang="en-US" sz="2800" b="1" u="none" dirty="0">
              <a:solidFill>
                <a:schemeClr val="accent2"/>
              </a:solidFill>
            </a:endParaRPr>
          </a:p>
        </p:txBody>
      </p:sp>
      <p:pic>
        <p:nvPicPr>
          <p:cNvPr id="236559" name="Picture 15" descr="Là vùng tiểu khí hậu á nhiệt đới gió mùa và phải chờ nước mưa đổ xuống nên vùng núi Lào Cai dịp tháng 6, 7 hàng năm mới vào vụ gieo cấy. Đây là thời gian xuất hiện phong cảnh đẹp nhất trên những cánh đồng ruộng bậc thang ở Trung Chải, Sa Pả, Tả Phìn, Lao Chải, Tả Van, Hầu Thào, Bản Hồ, Tả Giàng Phình…(Sa Pa); Lầu Thí Ngài, Lùng Phình… (Bắc Hà ); Mường Hum, Mường Vi, Sảng Ma Sáo, Dền Sáng, Ý Tý, Ngải Thầu, A Lù… ( Bát Xát); Sín Chéng, Cán Cấu… (Si Ma Cai); Tung Chung Phố, Tả Ngải Chồ, Pha Long, Lùng Khấu Nhin…(Mường Khương).  (Ảnh: Wik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3400" y="3657600"/>
            <a:ext cx="48006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6562" name="Picture 18" descr="khao_sat_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43400" y="152400"/>
            <a:ext cx="480060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6566" name="Text Box 22"/>
          <p:cNvSpPr txBox="1">
            <a:spLocks noChangeArrowheads="1"/>
          </p:cNvSpPr>
          <p:nvPr/>
        </p:nvSpPr>
        <p:spPr bwMode="auto">
          <a:xfrm>
            <a:off x="4419600" y="2895600"/>
            <a:ext cx="47244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eaLnBrk="1" hangingPunct="1">
              <a:spcBef>
                <a:spcPct val="50000"/>
              </a:spcBef>
            </a:pPr>
            <a:r>
              <a:rPr lang="en-US" altLang="en-US" sz="2400" u="none"/>
              <a:t>Vậy vai trò của việc tưới nước cho cây trồng là gì?</a:t>
            </a:r>
          </a:p>
        </p:txBody>
      </p:sp>
      <p:sp>
        <p:nvSpPr>
          <p:cNvPr id="236567" name="Text Box 23"/>
          <p:cNvSpPr txBox="1">
            <a:spLocks noChangeArrowheads="1"/>
          </p:cNvSpPr>
          <p:nvPr/>
        </p:nvSpPr>
        <p:spPr bwMode="auto">
          <a:xfrm>
            <a:off x="152400" y="1534805"/>
            <a:ext cx="41910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eaLnBrk="1" hangingPunct="1">
              <a:spcBef>
                <a:spcPct val="50000"/>
              </a:spcBef>
            </a:pPr>
            <a:r>
              <a:rPr lang="en-US" altLang="en-US" sz="2400" u="none" dirty="0"/>
              <a:t>- </a:t>
            </a:r>
            <a:r>
              <a:rPr lang="en-US" altLang="en-US" sz="2400" u="none" dirty="0" err="1"/>
              <a:t>Đảm</a:t>
            </a:r>
            <a:r>
              <a:rPr lang="en-US" altLang="en-US" sz="2400" u="none" dirty="0"/>
              <a:t> </a:t>
            </a:r>
            <a:r>
              <a:rPr lang="en-US" altLang="en-US" sz="2400" u="none" dirty="0" err="1"/>
              <a:t>bảo</a:t>
            </a:r>
            <a:r>
              <a:rPr lang="en-US" altLang="en-US" sz="2400" u="none" dirty="0"/>
              <a:t> </a:t>
            </a:r>
            <a:r>
              <a:rPr lang="en-US" altLang="en-US" sz="2400" u="none" dirty="0" err="1"/>
              <a:t>đủ</a:t>
            </a:r>
            <a:r>
              <a:rPr lang="en-US" altLang="en-US" sz="2400" u="none" dirty="0"/>
              <a:t> </a:t>
            </a:r>
            <a:r>
              <a:rPr lang="en-US" altLang="en-US" sz="2400" u="none" dirty="0" err="1"/>
              <a:t>nước</a:t>
            </a:r>
            <a:r>
              <a:rPr lang="en-US" altLang="en-US" sz="2400" u="none" dirty="0"/>
              <a:t>, </a:t>
            </a:r>
            <a:r>
              <a:rPr lang="en-US" altLang="en-US" sz="2400" u="none" dirty="0" err="1"/>
              <a:t>cây</a:t>
            </a:r>
            <a:r>
              <a:rPr lang="en-US" altLang="en-US" sz="2400" u="none" dirty="0"/>
              <a:t> </a:t>
            </a:r>
            <a:r>
              <a:rPr lang="en-US" altLang="en-US" sz="2400" u="none" dirty="0" err="1"/>
              <a:t>trồng</a:t>
            </a:r>
            <a:r>
              <a:rPr lang="en-US" altLang="en-US" sz="2400" u="none" dirty="0"/>
              <a:t> </a:t>
            </a:r>
            <a:r>
              <a:rPr lang="en-US" altLang="en-US" sz="2400" u="none" dirty="0" err="1"/>
              <a:t>sinh</a:t>
            </a:r>
            <a:r>
              <a:rPr lang="en-US" altLang="en-US" sz="2400" u="none" dirty="0"/>
              <a:t> </a:t>
            </a:r>
            <a:r>
              <a:rPr lang="en-US" altLang="en-US" sz="2400" u="none" dirty="0" err="1"/>
              <a:t>trưởng</a:t>
            </a:r>
            <a:r>
              <a:rPr lang="en-US" altLang="en-US" sz="2400" u="none" dirty="0"/>
              <a:t>, </a:t>
            </a:r>
            <a:r>
              <a:rPr lang="en-US" altLang="en-US" sz="2400" u="none" dirty="0" err="1"/>
              <a:t>phát</a:t>
            </a:r>
            <a:r>
              <a:rPr lang="en-US" altLang="en-US" sz="2400" u="none" dirty="0"/>
              <a:t> </a:t>
            </a:r>
            <a:r>
              <a:rPr lang="en-US" altLang="en-US" sz="2400" u="none" dirty="0" err="1"/>
              <a:t>triển</a:t>
            </a:r>
            <a:r>
              <a:rPr lang="en-US" altLang="en-US" sz="2400" u="none" dirty="0"/>
              <a:t> </a:t>
            </a:r>
            <a:r>
              <a:rPr lang="en-US" altLang="en-US" sz="2400" u="none" dirty="0" err="1"/>
              <a:t>tốt</a:t>
            </a:r>
            <a:endParaRPr lang="en-US" altLang="en-US" sz="2400" u="none" dirty="0"/>
          </a:p>
        </p:txBody>
      </p:sp>
      <p:sp>
        <p:nvSpPr>
          <p:cNvPr id="236569" name="Oval 25"/>
          <p:cNvSpPr>
            <a:spLocks noChangeArrowheads="1"/>
          </p:cNvSpPr>
          <p:nvPr/>
        </p:nvSpPr>
        <p:spPr bwMode="auto">
          <a:xfrm>
            <a:off x="4191000" y="4267200"/>
            <a:ext cx="609600" cy="609600"/>
          </a:xfrm>
          <a:prstGeom prst="ellipse">
            <a:avLst/>
          </a:prstGeom>
          <a:solidFill>
            <a:schemeClr val="accent1"/>
          </a:solidFill>
          <a:ln w="38100">
            <a:solidFill>
              <a:srgbClr val="FF0000"/>
            </a:solidFill>
            <a:round/>
          </a:ln>
        </p:spPr>
        <p:txBody>
          <a:bodyPr wrap="none" anchor="ct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algn="ctr" eaLnBrk="1" hangingPunct="1"/>
            <a:endParaRPr lang="en-US" altLang="en-US">
              <a:solidFill>
                <a:srgbClr val="FF0000"/>
              </a:solidFill>
            </a:endParaRPr>
          </a:p>
        </p:txBody>
      </p:sp>
      <p:sp>
        <p:nvSpPr>
          <p:cNvPr id="236568" name="Text Box 24"/>
          <p:cNvSpPr txBox="1">
            <a:spLocks noChangeArrowheads="1"/>
          </p:cNvSpPr>
          <p:nvPr/>
        </p:nvSpPr>
        <p:spPr bwMode="auto">
          <a:xfrm>
            <a:off x="4343400" y="1143000"/>
            <a:ext cx="4800600" cy="4656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a:spcBef>
                <a:spcPct val="50000"/>
              </a:spcBef>
            </a:pPr>
            <a:endParaRPr lang="en-US" altLang="en-US" sz="2400" u="none">
              <a:solidFill>
                <a:srgbClr val="FF0000"/>
              </a:solidFill>
            </a:endParaRPr>
          </a:p>
          <a:p>
            <a:pPr>
              <a:spcBef>
                <a:spcPct val="50000"/>
              </a:spcBef>
            </a:pPr>
            <a:r>
              <a:rPr lang="en-US" altLang="en-US" sz="2400" i="1" u="none"/>
              <a:t>Em hãy khoanh tròn chữ cái đúng nhất</a:t>
            </a:r>
            <a:r>
              <a:rPr lang="en-US" altLang="en-US" sz="2400" u="none"/>
              <a:t>:</a:t>
            </a:r>
          </a:p>
          <a:p>
            <a:pPr>
              <a:spcBef>
                <a:spcPct val="50000"/>
              </a:spcBef>
            </a:pPr>
            <a:r>
              <a:rPr lang="en-US" altLang="en-US" sz="2400" u="none"/>
              <a:t>+ Nhóm cây nào cần nhiều nước:</a:t>
            </a:r>
          </a:p>
          <a:p>
            <a:pPr>
              <a:spcBef>
                <a:spcPct val="50000"/>
              </a:spcBef>
            </a:pPr>
            <a:r>
              <a:rPr lang="en-US" altLang="en-US" sz="2400" u="none"/>
              <a:t>A.Lạc, khoai, cà, ớt, chè</a:t>
            </a:r>
          </a:p>
          <a:p>
            <a:pPr>
              <a:spcBef>
                <a:spcPct val="50000"/>
              </a:spcBef>
            </a:pPr>
            <a:r>
              <a:rPr lang="en-US" altLang="en-US" sz="2400" u="none"/>
              <a:t>B.Sắn ,cà phê, cao su, ngô</a:t>
            </a:r>
          </a:p>
          <a:p>
            <a:pPr>
              <a:spcBef>
                <a:spcPct val="50000"/>
              </a:spcBef>
            </a:pPr>
            <a:r>
              <a:rPr lang="en-US" altLang="en-US" sz="2400" u="none"/>
              <a:t>C. Rau muống, cải,  lúa, xà lách</a:t>
            </a:r>
          </a:p>
          <a:p>
            <a:pPr>
              <a:spcBef>
                <a:spcPct val="50000"/>
              </a:spcBef>
            </a:pPr>
            <a:r>
              <a:rPr lang="en-US" altLang="en-US" sz="2400" u="none"/>
              <a:t>D.Tràm,nhãn, khoai, sắn, lạc</a:t>
            </a:r>
          </a:p>
          <a:p>
            <a:pPr>
              <a:spcBef>
                <a:spcPct val="50000"/>
              </a:spcBef>
            </a:pPr>
            <a:endParaRPr lang="en-US" altLang="en-US" sz="2400" u="none"/>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236562"/>
                                        </p:tgtEl>
                                        <p:attrNameLst>
                                          <p:attrName>style.visibility</p:attrName>
                                        </p:attrNameLst>
                                      </p:cBhvr>
                                      <p:to>
                                        <p:strVal val="visible"/>
                                      </p:to>
                                    </p:set>
                                    <p:animEffect transition="in" filter="box(in)">
                                      <p:cBhvr>
                                        <p:cTn id="7" dur="500"/>
                                        <p:tgtEl>
                                          <p:spTgt spid="236562"/>
                                        </p:tgtEl>
                                      </p:cBhvr>
                                    </p:animEffect>
                                  </p:childTnLst>
                                </p:cTn>
                              </p:par>
                              <p:par>
                                <p:cTn id="8" presetID="4" presetClass="entr" presetSubtype="16" fill="hold" nodeType="withEffect">
                                  <p:stCondLst>
                                    <p:cond delay="0"/>
                                  </p:stCondLst>
                                  <p:childTnLst>
                                    <p:set>
                                      <p:cBhvr>
                                        <p:cTn id="9" dur="1" fill="hold">
                                          <p:stCondLst>
                                            <p:cond delay="0"/>
                                          </p:stCondLst>
                                        </p:cTn>
                                        <p:tgtEl>
                                          <p:spTgt spid="236559"/>
                                        </p:tgtEl>
                                        <p:attrNameLst>
                                          <p:attrName>style.visibility</p:attrName>
                                        </p:attrNameLst>
                                      </p:cBhvr>
                                      <p:to>
                                        <p:strVal val="visible"/>
                                      </p:to>
                                    </p:set>
                                    <p:animEffect transition="in" filter="box(in)">
                                      <p:cBhvr>
                                        <p:cTn id="10" dur="500"/>
                                        <p:tgtEl>
                                          <p:spTgt spid="236559"/>
                                        </p:tgtEl>
                                      </p:cBhvr>
                                    </p:animEffec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nodeType="clickEffect">
                                  <p:stCondLst>
                                    <p:cond delay="0"/>
                                  </p:stCondLst>
                                  <p:childTnLst>
                                    <p:set>
                                      <p:cBhvr>
                                        <p:cTn id="14" dur="1" fill="hold">
                                          <p:stCondLst>
                                            <p:cond delay="0"/>
                                          </p:stCondLst>
                                        </p:cTn>
                                        <p:tgtEl>
                                          <p:spTgt spid="236566">
                                            <p:txEl>
                                              <p:pRg st="0" end="0"/>
                                            </p:txEl>
                                          </p:spTgt>
                                        </p:tgtEl>
                                        <p:attrNameLst>
                                          <p:attrName>style.visibility</p:attrName>
                                        </p:attrNameLst>
                                      </p:cBhvr>
                                      <p:to>
                                        <p:strVal val="visible"/>
                                      </p:to>
                                    </p:set>
                                    <p:animEffect transition="in" filter="checkerboard(across)">
                                      <p:cBhvr>
                                        <p:cTn id="15" dur="500"/>
                                        <p:tgtEl>
                                          <p:spTgt spid="236566">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236567"/>
                                        </p:tgtEl>
                                        <p:attrNameLst>
                                          <p:attrName>style.visibility</p:attrName>
                                        </p:attrNameLst>
                                      </p:cBhvr>
                                      <p:to>
                                        <p:strVal val="visible"/>
                                      </p:to>
                                    </p:set>
                                    <p:anim calcmode="lin" valueType="num">
                                      <p:cBhvr additive="base">
                                        <p:cTn id="20" dur="500" fill="hold"/>
                                        <p:tgtEl>
                                          <p:spTgt spid="236567"/>
                                        </p:tgtEl>
                                        <p:attrNameLst>
                                          <p:attrName>ppt_x</p:attrName>
                                        </p:attrNameLst>
                                      </p:cBhvr>
                                      <p:tavLst>
                                        <p:tav tm="0">
                                          <p:val>
                                            <p:strVal val="#ppt_x"/>
                                          </p:val>
                                        </p:tav>
                                        <p:tav tm="100000">
                                          <p:val>
                                            <p:strVal val="#ppt_x"/>
                                          </p:val>
                                        </p:tav>
                                      </p:tavLst>
                                    </p:anim>
                                    <p:anim calcmode="lin" valueType="num">
                                      <p:cBhvr additive="base">
                                        <p:cTn id="21" dur="500" fill="hold"/>
                                        <p:tgtEl>
                                          <p:spTgt spid="236567"/>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 presetClass="exit" presetSubtype="16" fill="hold" nodeType="clickEffect">
                                  <p:stCondLst>
                                    <p:cond delay="0"/>
                                  </p:stCondLst>
                                  <p:childTnLst>
                                    <p:animEffect transition="out" filter="box(in)">
                                      <p:cBhvr>
                                        <p:cTn id="25" dur="500"/>
                                        <p:tgtEl>
                                          <p:spTgt spid="236562"/>
                                        </p:tgtEl>
                                      </p:cBhvr>
                                    </p:animEffect>
                                    <p:set>
                                      <p:cBhvr>
                                        <p:cTn id="26" dur="1" fill="hold">
                                          <p:stCondLst>
                                            <p:cond delay="499"/>
                                          </p:stCondLst>
                                        </p:cTn>
                                        <p:tgtEl>
                                          <p:spTgt spid="236562"/>
                                        </p:tgtEl>
                                        <p:attrNameLst>
                                          <p:attrName>style.visibility</p:attrName>
                                        </p:attrNameLst>
                                      </p:cBhvr>
                                      <p:to>
                                        <p:strVal val="hidden"/>
                                      </p:to>
                                    </p:set>
                                  </p:childTnLst>
                                </p:cTn>
                              </p:par>
                              <p:par>
                                <p:cTn id="27" presetID="4" presetClass="exit" presetSubtype="16" fill="hold" grpId="0" nodeType="withEffect">
                                  <p:stCondLst>
                                    <p:cond delay="0"/>
                                  </p:stCondLst>
                                  <p:childTnLst>
                                    <p:animEffect transition="out" filter="box(in)">
                                      <p:cBhvr>
                                        <p:cTn id="28" dur="500"/>
                                        <p:tgtEl>
                                          <p:spTgt spid="236566">
                                            <p:txEl>
                                              <p:pRg st="0" end="0"/>
                                            </p:txEl>
                                          </p:spTgt>
                                        </p:tgtEl>
                                      </p:cBhvr>
                                    </p:animEffect>
                                    <p:set>
                                      <p:cBhvr>
                                        <p:cTn id="29" dur="1" fill="hold">
                                          <p:stCondLst>
                                            <p:cond delay="499"/>
                                          </p:stCondLst>
                                        </p:cTn>
                                        <p:tgtEl>
                                          <p:spTgt spid="236566">
                                            <p:txEl>
                                              <p:pRg st="0" end="0"/>
                                            </p:txEl>
                                          </p:spTgt>
                                        </p:tgtEl>
                                        <p:attrNameLst>
                                          <p:attrName>style.visibility</p:attrName>
                                        </p:attrNameLst>
                                      </p:cBhvr>
                                      <p:to>
                                        <p:strVal val="hidden"/>
                                      </p:to>
                                    </p:set>
                                  </p:childTnLst>
                                </p:cTn>
                              </p:par>
                              <p:par>
                                <p:cTn id="30" presetID="4" presetClass="exit" presetSubtype="16" fill="hold" nodeType="withEffect">
                                  <p:stCondLst>
                                    <p:cond delay="0"/>
                                  </p:stCondLst>
                                  <p:childTnLst>
                                    <p:animEffect transition="out" filter="box(in)">
                                      <p:cBhvr>
                                        <p:cTn id="31" dur="500"/>
                                        <p:tgtEl>
                                          <p:spTgt spid="236559"/>
                                        </p:tgtEl>
                                      </p:cBhvr>
                                    </p:animEffect>
                                    <p:set>
                                      <p:cBhvr>
                                        <p:cTn id="32" dur="1" fill="hold">
                                          <p:stCondLst>
                                            <p:cond delay="499"/>
                                          </p:stCondLst>
                                        </p:cTn>
                                        <p:tgtEl>
                                          <p:spTgt spid="236559"/>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8" presetClass="entr" presetSubtype="16" fill="hold" grpId="0" nodeType="clickEffect">
                                  <p:stCondLst>
                                    <p:cond delay="0"/>
                                  </p:stCondLst>
                                  <p:childTnLst>
                                    <p:set>
                                      <p:cBhvr>
                                        <p:cTn id="36" dur="1" fill="hold">
                                          <p:stCondLst>
                                            <p:cond delay="0"/>
                                          </p:stCondLst>
                                        </p:cTn>
                                        <p:tgtEl>
                                          <p:spTgt spid="236568"/>
                                        </p:tgtEl>
                                        <p:attrNameLst>
                                          <p:attrName>style.visibility</p:attrName>
                                        </p:attrNameLst>
                                      </p:cBhvr>
                                      <p:to>
                                        <p:strVal val="visible"/>
                                      </p:to>
                                    </p:set>
                                    <p:animEffect transition="in" filter="diamond(in)">
                                      <p:cBhvr>
                                        <p:cTn id="37" dur="1000"/>
                                        <p:tgtEl>
                                          <p:spTgt spid="236568"/>
                                        </p:tgtEl>
                                      </p:cBhvr>
                                    </p:animEffect>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236569"/>
                                        </p:tgtEl>
                                        <p:attrNameLst>
                                          <p:attrName>style.visibility</p:attrName>
                                        </p:attrNameLst>
                                      </p:cBhvr>
                                      <p:to>
                                        <p:strVal val="visible"/>
                                      </p:to>
                                    </p:set>
                                    <p:anim calcmode="lin" valueType="num">
                                      <p:cBhvr additive="base">
                                        <p:cTn id="42" dur="500" fill="hold"/>
                                        <p:tgtEl>
                                          <p:spTgt spid="236569"/>
                                        </p:tgtEl>
                                        <p:attrNameLst>
                                          <p:attrName>ppt_x</p:attrName>
                                        </p:attrNameLst>
                                      </p:cBhvr>
                                      <p:tavLst>
                                        <p:tav tm="0">
                                          <p:val>
                                            <p:strVal val="#ppt_x"/>
                                          </p:val>
                                        </p:tav>
                                        <p:tav tm="100000">
                                          <p:val>
                                            <p:strVal val="#ppt_x"/>
                                          </p:val>
                                        </p:tav>
                                      </p:tavLst>
                                    </p:anim>
                                    <p:anim calcmode="lin" valueType="num">
                                      <p:cBhvr additive="base">
                                        <p:cTn id="43" dur="500" fill="hold"/>
                                        <p:tgtEl>
                                          <p:spTgt spid="23656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6566" grpId="0" build="allAtOnce"/>
      <p:bldP spid="236567" grpId="0"/>
      <p:bldP spid="236569" grpId="0" animBg="1"/>
      <p:bldP spid="23656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46" descr="Kết quả hình ảnh cho tát nươ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152400"/>
            <a:ext cx="4403725"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3" name="Oval 16"/>
          <p:cNvSpPr>
            <a:spLocks noChangeArrowheads="1"/>
          </p:cNvSpPr>
          <p:nvPr/>
        </p:nvSpPr>
        <p:spPr bwMode="auto">
          <a:xfrm>
            <a:off x="0" y="2590800"/>
            <a:ext cx="685800" cy="533400"/>
          </a:xfrm>
          <a:prstGeom prst="ellipse">
            <a:avLst/>
          </a:prstGeom>
          <a:solidFill>
            <a:schemeClr val="accent1"/>
          </a:solidFill>
          <a:ln w="9525">
            <a:solidFill>
              <a:schemeClr val="tx1"/>
            </a:solidFill>
            <a:round/>
          </a:ln>
        </p:spPr>
        <p:txBody>
          <a:bodyPr wrap="none" anchor="ct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algn="ctr" eaLnBrk="1" hangingPunct="1"/>
            <a:r>
              <a:rPr lang="en-US" altLang="en-US" b="1">
                <a:solidFill>
                  <a:srgbClr val="FF3300"/>
                </a:solidFill>
              </a:rPr>
              <a:t>1</a:t>
            </a:r>
          </a:p>
        </p:txBody>
      </p:sp>
      <p:sp>
        <p:nvSpPr>
          <p:cNvPr id="10249" name="Text Box 9"/>
          <p:cNvSpPr txBox="1">
            <a:spLocks noChangeArrowheads="1"/>
          </p:cNvSpPr>
          <p:nvPr/>
        </p:nvSpPr>
        <p:spPr bwMode="auto">
          <a:xfrm>
            <a:off x="2590800" y="2662238"/>
            <a:ext cx="16764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eaLnBrk="1" hangingPunct="1">
              <a:spcBef>
                <a:spcPct val="50000"/>
              </a:spcBef>
            </a:pPr>
            <a:r>
              <a:rPr lang="en-US" altLang="en-US" sz="2400" b="1" u="none"/>
              <a:t>Tưới ngập</a:t>
            </a:r>
          </a:p>
        </p:txBody>
      </p:sp>
      <p:pic>
        <p:nvPicPr>
          <p:cNvPr id="20485" name="Picture 34" descr="rainbird4_4tj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3429000"/>
            <a:ext cx="4419600" cy="341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xt Box 21"/>
          <p:cNvSpPr txBox="1">
            <a:spLocks noChangeArrowheads="1"/>
          </p:cNvSpPr>
          <p:nvPr/>
        </p:nvSpPr>
        <p:spPr bwMode="auto">
          <a:xfrm>
            <a:off x="2209800" y="6373813"/>
            <a:ext cx="2325688" cy="48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eaLnBrk="1" hangingPunct="1">
              <a:spcBef>
                <a:spcPct val="50000"/>
              </a:spcBef>
            </a:pPr>
            <a:r>
              <a:rPr lang="en-US" altLang="en-US" sz="2400" b="1" u="none">
                <a:solidFill>
                  <a:schemeClr val="bg1"/>
                </a:solidFill>
              </a:rPr>
              <a:t>Tưới phun mưa</a:t>
            </a:r>
            <a:r>
              <a:rPr lang="en-US" altLang="en-US" sz="2800" b="1" u="none">
                <a:solidFill>
                  <a:srgbClr val="FF0000"/>
                </a:solidFill>
                <a:latin typeface="Arial" panose="020B0604020202020204" pitchFamily="34" charset="0"/>
              </a:rPr>
              <a:t>                                                      </a:t>
            </a:r>
          </a:p>
        </p:txBody>
      </p:sp>
      <p:sp>
        <p:nvSpPr>
          <p:cNvPr id="20487" name="Oval 18"/>
          <p:cNvSpPr>
            <a:spLocks noChangeArrowheads="1"/>
          </p:cNvSpPr>
          <p:nvPr/>
        </p:nvSpPr>
        <p:spPr bwMode="auto">
          <a:xfrm>
            <a:off x="152400" y="6324600"/>
            <a:ext cx="685800" cy="533400"/>
          </a:xfrm>
          <a:prstGeom prst="ellipse">
            <a:avLst/>
          </a:prstGeom>
          <a:solidFill>
            <a:schemeClr val="accent1"/>
          </a:solidFill>
          <a:ln w="9525">
            <a:solidFill>
              <a:schemeClr val="tx1"/>
            </a:solidFill>
            <a:round/>
          </a:ln>
        </p:spPr>
        <p:txBody>
          <a:bodyPr wrap="none" anchor="ct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algn="ctr" eaLnBrk="1" hangingPunct="1"/>
            <a:r>
              <a:rPr lang="en-US" altLang="en-US" b="1">
                <a:solidFill>
                  <a:srgbClr val="FF3300"/>
                </a:solidFill>
              </a:rPr>
              <a:t>3</a:t>
            </a:r>
          </a:p>
        </p:txBody>
      </p:sp>
      <p:pic>
        <p:nvPicPr>
          <p:cNvPr id="20488" name="Picture 7" descr="linh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8200" y="3429000"/>
            <a:ext cx="426720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9" name="Oval 19"/>
          <p:cNvSpPr>
            <a:spLocks noChangeArrowheads="1"/>
          </p:cNvSpPr>
          <p:nvPr/>
        </p:nvSpPr>
        <p:spPr bwMode="auto">
          <a:xfrm>
            <a:off x="4724400" y="6096000"/>
            <a:ext cx="685800" cy="533400"/>
          </a:xfrm>
          <a:prstGeom prst="ellipse">
            <a:avLst/>
          </a:prstGeom>
          <a:solidFill>
            <a:schemeClr val="accent1"/>
          </a:solidFill>
          <a:ln w="9525">
            <a:solidFill>
              <a:schemeClr val="tx1"/>
            </a:solidFill>
            <a:round/>
          </a:ln>
        </p:spPr>
        <p:txBody>
          <a:bodyPr wrap="none" anchor="ct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algn="ctr" eaLnBrk="1" hangingPunct="1"/>
            <a:r>
              <a:rPr lang="en-US" altLang="en-US" b="1">
                <a:solidFill>
                  <a:srgbClr val="FF3300"/>
                </a:solidFill>
              </a:rPr>
              <a:t>4</a:t>
            </a:r>
          </a:p>
        </p:txBody>
      </p:sp>
      <p:sp>
        <p:nvSpPr>
          <p:cNvPr id="10252" name="Text Box 12"/>
          <p:cNvSpPr txBox="1">
            <a:spLocks noChangeArrowheads="1"/>
          </p:cNvSpPr>
          <p:nvPr/>
        </p:nvSpPr>
        <p:spPr bwMode="auto">
          <a:xfrm>
            <a:off x="7162800" y="3505200"/>
            <a:ext cx="2057400" cy="4619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eaLnBrk="1" hangingPunct="1">
              <a:spcBef>
                <a:spcPct val="50000"/>
              </a:spcBef>
            </a:pPr>
            <a:r>
              <a:rPr lang="en-US" altLang="en-US" sz="2400" b="1" u="none">
                <a:solidFill>
                  <a:srgbClr val="FF3300"/>
                </a:solidFill>
              </a:rPr>
              <a:t>Tưới vào gốc</a:t>
            </a:r>
          </a:p>
        </p:txBody>
      </p:sp>
      <p:pic>
        <p:nvPicPr>
          <p:cNvPr id="20491" name="Picture 5" descr="Cac phuong phap tuoi nuoc(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91000" y="76200"/>
            <a:ext cx="495300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51" name="Text Box 11"/>
          <p:cNvSpPr txBox="1">
            <a:spLocks noChangeArrowheads="1"/>
          </p:cNvSpPr>
          <p:nvPr/>
        </p:nvSpPr>
        <p:spPr bwMode="auto">
          <a:xfrm>
            <a:off x="7467600" y="0"/>
            <a:ext cx="1752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eaLnBrk="1" hangingPunct="1">
              <a:spcBef>
                <a:spcPct val="50000"/>
              </a:spcBef>
            </a:pPr>
            <a:r>
              <a:rPr lang="en-US" altLang="en-US" sz="2400" b="1" u="none"/>
              <a:t>Tưới thấm</a:t>
            </a:r>
          </a:p>
        </p:txBody>
      </p:sp>
      <p:sp>
        <p:nvSpPr>
          <p:cNvPr id="20493" name="Oval 17"/>
          <p:cNvSpPr>
            <a:spLocks noChangeArrowheads="1"/>
          </p:cNvSpPr>
          <p:nvPr/>
        </p:nvSpPr>
        <p:spPr bwMode="auto">
          <a:xfrm>
            <a:off x="8382000" y="2819400"/>
            <a:ext cx="685800" cy="533400"/>
          </a:xfrm>
          <a:prstGeom prst="ellipse">
            <a:avLst/>
          </a:prstGeom>
          <a:solidFill>
            <a:schemeClr val="accent1"/>
          </a:solidFill>
          <a:ln w="9525">
            <a:solidFill>
              <a:schemeClr val="tx1"/>
            </a:solidFill>
            <a:round/>
          </a:ln>
        </p:spPr>
        <p:txBody>
          <a:bodyPr wrap="none" anchor="ct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algn="ctr" eaLnBrk="1" hangingPunct="1"/>
            <a:r>
              <a:rPr lang="en-US" altLang="en-US" b="1">
                <a:solidFill>
                  <a:srgbClr val="FF3300"/>
                </a:solidFill>
              </a:rPr>
              <a:t>2</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249"/>
                                        </p:tgtEl>
                                        <p:attrNameLst>
                                          <p:attrName>style.visibility</p:attrName>
                                        </p:attrNameLst>
                                      </p:cBhvr>
                                      <p:to>
                                        <p:strVal val="visible"/>
                                      </p:to>
                                    </p:set>
                                    <p:animEffect transition="in" filter="blinds(horizontal)">
                                      <p:cBhvr>
                                        <p:cTn id="7" dur="500"/>
                                        <p:tgtEl>
                                          <p:spTgt spid="10249"/>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0251"/>
                                        </p:tgtEl>
                                        <p:attrNameLst>
                                          <p:attrName>style.visibility</p:attrName>
                                        </p:attrNameLst>
                                      </p:cBhvr>
                                      <p:to>
                                        <p:strVal val="visible"/>
                                      </p:to>
                                    </p:set>
                                    <p:animEffect transition="in" filter="blinds(horizontal)">
                                      <p:cBhvr>
                                        <p:cTn id="12" dur="500"/>
                                        <p:tgtEl>
                                          <p:spTgt spid="10251"/>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box(in)">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10252"/>
                                        </p:tgtEl>
                                        <p:attrNameLst>
                                          <p:attrName>style.visibility</p:attrName>
                                        </p:attrNameLst>
                                      </p:cBhvr>
                                      <p:to>
                                        <p:strVal val="visible"/>
                                      </p:to>
                                    </p:set>
                                    <p:animEffect transition="in" filter="blinds(horizontal)">
                                      <p:cBhvr>
                                        <p:cTn id="22" dur="500"/>
                                        <p:tgtEl>
                                          <p:spTgt spid="102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9" grpId="0"/>
      <p:bldP spid="19" grpId="0"/>
      <p:bldP spid="10252" grpId="0" animBg="1"/>
      <p:bldP spid="1025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80" name="Line 5"/>
          <p:cNvSpPr>
            <a:spLocks noChangeShapeType="1"/>
          </p:cNvSpPr>
          <p:nvPr/>
        </p:nvSpPr>
        <p:spPr bwMode="auto">
          <a:xfrm>
            <a:off x="3733800" y="0"/>
            <a:ext cx="76200" cy="6858000"/>
          </a:xfrm>
          <a:prstGeom prst="line">
            <a:avLst/>
          </a:prstGeom>
          <a:noFill/>
          <a:ln w="38100" cmpd="dbl">
            <a:solidFill>
              <a:srgbClr val="0000FF"/>
            </a:solidFill>
            <a:round/>
          </a:ln>
          <a:extLst>
            <a:ext uri="{909E8E84-426E-40DD-AFC4-6F175D3DCCD1}">
              <a14:hiddenFill xmlns:a14="http://schemas.microsoft.com/office/drawing/2010/main">
                <a:noFill/>
              </a14:hiddenFill>
            </a:ext>
          </a:extLst>
        </p:spPr>
        <p:txBody>
          <a:bodyPr/>
          <a:lstStyle/>
          <a:p>
            <a:endParaRPr lang="en-US"/>
          </a:p>
        </p:txBody>
      </p:sp>
      <p:sp>
        <p:nvSpPr>
          <p:cNvPr id="24582" name="Text Box 7"/>
          <p:cNvSpPr txBox="1">
            <a:spLocks noChangeArrowheads="1"/>
          </p:cNvSpPr>
          <p:nvPr/>
        </p:nvSpPr>
        <p:spPr bwMode="auto">
          <a:xfrm>
            <a:off x="3886200" y="1676400"/>
            <a:ext cx="1295400"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eaLnBrk="1" hangingPunct="1">
              <a:spcBef>
                <a:spcPct val="50000"/>
              </a:spcBef>
              <a:buFontTx/>
              <a:buChar char="-"/>
            </a:pPr>
            <a:endParaRPr lang="en-US" altLang="en-US" sz="2200" b="1" u="none">
              <a:solidFill>
                <a:schemeClr val="bg1"/>
              </a:solidFill>
              <a:latin typeface="Arial" panose="020B0604020202020204" pitchFamily="34" charset="0"/>
            </a:endParaRPr>
          </a:p>
        </p:txBody>
      </p:sp>
      <p:sp>
        <p:nvSpPr>
          <p:cNvPr id="24587" name="Text Box 12"/>
          <p:cNvSpPr txBox="1">
            <a:spLocks noChangeArrowheads="1"/>
          </p:cNvSpPr>
          <p:nvPr/>
        </p:nvSpPr>
        <p:spPr bwMode="auto">
          <a:xfrm>
            <a:off x="4572000" y="6400800"/>
            <a:ext cx="1828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eaLnBrk="1" hangingPunct="1">
              <a:spcBef>
                <a:spcPct val="50000"/>
              </a:spcBef>
            </a:pPr>
            <a:r>
              <a:rPr lang="en-US" altLang="en-US" sz="2400" b="1" u="none">
                <a:solidFill>
                  <a:srgbClr val="FFCCFF"/>
                </a:solidFill>
                <a:latin typeface="Arial" panose="020B0604020202020204" pitchFamily="34" charset="0"/>
              </a:rPr>
              <a:t>                                                     </a:t>
            </a:r>
          </a:p>
        </p:txBody>
      </p:sp>
      <p:sp>
        <p:nvSpPr>
          <p:cNvPr id="149521" name="Text Box 17"/>
          <p:cNvSpPr txBox="1">
            <a:spLocks noChangeArrowheads="1"/>
          </p:cNvSpPr>
          <p:nvPr/>
        </p:nvSpPr>
        <p:spPr bwMode="auto">
          <a:xfrm>
            <a:off x="311284" y="312738"/>
            <a:ext cx="3810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eaLnBrk="1" hangingPunct="1">
              <a:spcBef>
                <a:spcPct val="50000"/>
              </a:spcBef>
            </a:pPr>
            <a:r>
              <a:rPr lang="en-US" altLang="en-US" sz="2400" b="1" u="none" dirty="0">
                <a:solidFill>
                  <a:srgbClr val="0000FF"/>
                </a:solidFill>
                <a:latin typeface="Arial" panose="020B0604020202020204" pitchFamily="34" charset="0"/>
              </a:rPr>
              <a:t>4.Tiêu </a:t>
            </a:r>
            <a:r>
              <a:rPr lang="en-US" altLang="en-US" sz="2400" b="1" u="none" dirty="0" err="1">
                <a:solidFill>
                  <a:srgbClr val="0000FF"/>
                </a:solidFill>
                <a:latin typeface="Arial" panose="020B0604020202020204" pitchFamily="34" charset="0"/>
              </a:rPr>
              <a:t>nước</a:t>
            </a:r>
            <a:endParaRPr lang="en-US" altLang="en-US" sz="2400" b="1" u="none" dirty="0">
              <a:solidFill>
                <a:srgbClr val="0000FF"/>
              </a:solidFill>
              <a:latin typeface="Arial" panose="020B0604020202020204" pitchFamily="34" charset="0"/>
            </a:endParaRPr>
          </a:p>
        </p:txBody>
      </p:sp>
      <p:sp>
        <p:nvSpPr>
          <p:cNvPr id="149530" name="Text Box 26"/>
          <p:cNvSpPr txBox="1">
            <a:spLocks noChangeArrowheads="1"/>
          </p:cNvSpPr>
          <p:nvPr/>
        </p:nvSpPr>
        <p:spPr bwMode="auto">
          <a:xfrm>
            <a:off x="4191000" y="5181600"/>
            <a:ext cx="49530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eaLnBrk="1" hangingPunct="1">
              <a:spcBef>
                <a:spcPct val="50000"/>
              </a:spcBef>
            </a:pPr>
            <a:r>
              <a:rPr lang="en-US" altLang="en-US" sz="2400" b="1" u="none">
                <a:latin typeface="Arial" panose="020B0604020202020204" pitchFamily="34" charset="0"/>
              </a:rPr>
              <a:t>Cho biết vai trò của việc tiêu nước?</a:t>
            </a:r>
          </a:p>
        </p:txBody>
      </p:sp>
      <p:sp>
        <p:nvSpPr>
          <p:cNvPr id="149532" name="Text Box 28"/>
          <p:cNvSpPr txBox="1">
            <a:spLocks noChangeArrowheads="1"/>
          </p:cNvSpPr>
          <p:nvPr/>
        </p:nvSpPr>
        <p:spPr bwMode="auto">
          <a:xfrm>
            <a:off x="265135" y="993451"/>
            <a:ext cx="38100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eaLnBrk="1" hangingPunct="1">
              <a:spcBef>
                <a:spcPct val="50000"/>
              </a:spcBef>
            </a:pPr>
            <a:r>
              <a:rPr lang="en-US" altLang="en-US" sz="2400" b="1" u="none" dirty="0">
                <a:latin typeface="Arial" panose="020B0604020202020204" pitchFamily="34" charset="0"/>
              </a:rPr>
              <a:t>- </a:t>
            </a:r>
            <a:r>
              <a:rPr lang="en-US" altLang="en-US" sz="2400" b="1" u="none" dirty="0" err="1">
                <a:latin typeface="Arial" panose="020B0604020202020204" pitchFamily="34" charset="0"/>
              </a:rPr>
              <a:t>Giúp</a:t>
            </a:r>
            <a:r>
              <a:rPr lang="en-US" altLang="en-US" sz="2400" b="1" u="none" dirty="0">
                <a:latin typeface="Arial" panose="020B0604020202020204" pitchFamily="34" charset="0"/>
              </a:rPr>
              <a:t> </a:t>
            </a:r>
            <a:r>
              <a:rPr lang="en-US" altLang="en-US" sz="2400" b="1" u="none" dirty="0" err="1">
                <a:latin typeface="Arial" panose="020B0604020202020204" pitchFamily="34" charset="0"/>
              </a:rPr>
              <a:t>cây</a:t>
            </a:r>
            <a:r>
              <a:rPr lang="en-US" altLang="en-US" sz="2400" b="1" u="none" dirty="0">
                <a:latin typeface="Arial" panose="020B0604020202020204" pitchFamily="34" charset="0"/>
              </a:rPr>
              <a:t> </a:t>
            </a:r>
            <a:r>
              <a:rPr lang="en-US" altLang="en-US" sz="2400" b="1" u="none" dirty="0" err="1">
                <a:latin typeface="Arial" panose="020B0604020202020204" pitchFamily="34" charset="0"/>
              </a:rPr>
              <a:t>không</a:t>
            </a:r>
            <a:r>
              <a:rPr lang="en-US" altLang="en-US" sz="2400" b="1" u="none" dirty="0">
                <a:latin typeface="Arial" panose="020B0604020202020204" pitchFamily="34" charset="0"/>
              </a:rPr>
              <a:t> </a:t>
            </a:r>
            <a:r>
              <a:rPr lang="en-US" altLang="en-US" sz="2400" b="1" u="none" dirty="0" err="1">
                <a:latin typeface="Arial" panose="020B0604020202020204" pitchFamily="34" charset="0"/>
              </a:rPr>
              <a:t>bị</a:t>
            </a:r>
            <a:r>
              <a:rPr lang="en-US" altLang="en-US" sz="2400" b="1" u="none" dirty="0">
                <a:latin typeface="Arial" panose="020B0604020202020204" pitchFamily="34" charset="0"/>
              </a:rPr>
              <a:t> </a:t>
            </a:r>
            <a:r>
              <a:rPr lang="en-US" altLang="en-US" sz="2400" b="1" u="none" dirty="0" err="1">
                <a:latin typeface="Arial" panose="020B0604020202020204" pitchFamily="34" charset="0"/>
              </a:rPr>
              <a:t>thiếu</a:t>
            </a:r>
            <a:r>
              <a:rPr lang="en-US" altLang="en-US" sz="2400" b="1" u="none" dirty="0">
                <a:latin typeface="Arial" panose="020B0604020202020204" pitchFamily="34" charset="0"/>
              </a:rPr>
              <a:t> oxy</a:t>
            </a:r>
          </a:p>
        </p:txBody>
      </p:sp>
      <p:sp>
        <p:nvSpPr>
          <p:cNvPr id="24592" name="AutoShape 20" descr="Kết quả hình ảnh cho ruong lua bi ngap"/>
          <p:cNvSpPr>
            <a:spLocks noChangeAspect="1" noChangeArrowheads="1"/>
          </p:cNvSpPr>
          <p:nvPr/>
        </p:nvSpPr>
        <p:spPr bwMode="auto">
          <a:xfrm>
            <a:off x="14922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eaLnBrk="1" hangingPunct="1"/>
            <a:endParaRPr lang="en-US" altLang="en-US"/>
          </a:p>
        </p:txBody>
      </p:sp>
      <p:sp>
        <p:nvSpPr>
          <p:cNvPr id="24593" name="AutoShape 22" descr="Kết quả hình ảnh cho ruong lua bi ngap"/>
          <p:cNvSpPr>
            <a:spLocks noChangeAspect="1" noChangeArrowheads="1"/>
          </p:cNvSpPr>
          <p:nvPr/>
        </p:nvSpPr>
        <p:spPr bwMode="auto">
          <a:xfrm>
            <a:off x="14922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eaLnBrk="1" hangingPunct="1"/>
            <a:endParaRPr lang="en-US" altLang="en-US"/>
          </a:p>
        </p:txBody>
      </p:sp>
      <p:pic>
        <p:nvPicPr>
          <p:cNvPr id="24594" name="Picture 24" descr="Kết quả hình ảnh cho ruong lua bi nga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6200" y="1447800"/>
            <a:ext cx="5181600" cy="2919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9529" name="AutoShape 25"/>
          <p:cNvSpPr>
            <a:spLocks noChangeArrowheads="1"/>
          </p:cNvSpPr>
          <p:nvPr/>
        </p:nvSpPr>
        <p:spPr bwMode="auto">
          <a:xfrm>
            <a:off x="5638800" y="0"/>
            <a:ext cx="3505200" cy="1295400"/>
          </a:xfrm>
          <a:prstGeom prst="wedgeEllipseCallout">
            <a:avLst>
              <a:gd name="adj1" fmla="val -33833"/>
              <a:gd name="adj2" fmla="val 85662"/>
            </a:avLst>
          </a:prstGeom>
          <a:solidFill>
            <a:schemeClr val="accent1"/>
          </a:solidFill>
          <a:ln w="9525">
            <a:solidFill>
              <a:schemeClr val="tx1"/>
            </a:solidFill>
            <a:miter lim="800000"/>
          </a:ln>
        </p:spPr>
        <p:txBody>
          <a:bodyP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algn="ctr" eaLnBrk="1" hangingPunct="1"/>
            <a:r>
              <a:rPr lang="en-US" altLang="en-US" sz="2400" b="1" u="none">
                <a:latin typeface="Arial" panose="020B0604020202020204" pitchFamily="34" charset="0"/>
              </a:rPr>
              <a:t>Cây bị ngập ta phải làm gì đây</a:t>
            </a:r>
          </a:p>
        </p:txBody>
      </p:sp>
      <p:sp>
        <p:nvSpPr>
          <p:cNvPr id="22" name="Text Box 28"/>
          <p:cNvSpPr txBox="1">
            <a:spLocks noChangeArrowheads="1"/>
          </p:cNvSpPr>
          <p:nvPr/>
        </p:nvSpPr>
        <p:spPr bwMode="auto">
          <a:xfrm>
            <a:off x="161031" y="2077244"/>
            <a:ext cx="38100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eaLnBrk="1" hangingPunct="1">
              <a:spcBef>
                <a:spcPct val="50000"/>
              </a:spcBef>
            </a:pPr>
            <a:r>
              <a:rPr lang="en-US" altLang="en-US" sz="2400" b="1" u="none" dirty="0">
                <a:latin typeface="Arial" panose="020B0604020202020204" pitchFamily="34" charset="0"/>
              </a:rPr>
              <a:t>- </a:t>
            </a:r>
            <a:r>
              <a:rPr lang="en-US" altLang="en-US" sz="2400" b="1" u="none" dirty="0" err="1">
                <a:latin typeface="Arial" panose="020B0604020202020204" pitchFamily="34" charset="0"/>
              </a:rPr>
              <a:t>Tiến</a:t>
            </a:r>
            <a:r>
              <a:rPr lang="en-US" altLang="en-US" sz="2400" b="1" u="none" dirty="0">
                <a:latin typeface="Arial" panose="020B0604020202020204" pitchFamily="34" charset="0"/>
              </a:rPr>
              <a:t> </a:t>
            </a:r>
            <a:r>
              <a:rPr lang="en-US" altLang="en-US" sz="2400" b="1" u="none" dirty="0" err="1">
                <a:latin typeface="Arial" panose="020B0604020202020204" pitchFamily="34" charset="0"/>
              </a:rPr>
              <a:t>hành</a:t>
            </a:r>
            <a:r>
              <a:rPr lang="en-US" altLang="en-US" sz="2400" b="1" u="none" dirty="0">
                <a:latin typeface="Arial" panose="020B0604020202020204" pitchFamily="34" charset="0"/>
              </a:rPr>
              <a:t> </a:t>
            </a:r>
            <a:r>
              <a:rPr lang="en-US" altLang="en-US" sz="2400" b="1" u="none" dirty="0" err="1">
                <a:latin typeface="Arial" panose="020B0604020202020204" pitchFamily="34" charset="0"/>
              </a:rPr>
              <a:t>kịp</a:t>
            </a:r>
            <a:r>
              <a:rPr lang="en-US" altLang="en-US" sz="2400" b="1" u="none" dirty="0">
                <a:latin typeface="Arial" panose="020B0604020202020204" pitchFamily="34" charset="0"/>
              </a:rPr>
              <a:t> </a:t>
            </a:r>
            <a:r>
              <a:rPr lang="en-US" altLang="en-US" sz="2400" b="1" u="none" dirty="0" err="1">
                <a:latin typeface="Arial" panose="020B0604020202020204" pitchFamily="34" charset="0"/>
              </a:rPr>
              <a:t>thời</a:t>
            </a:r>
            <a:r>
              <a:rPr lang="en-US" altLang="en-US" sz="2400" b="1" u="none" dirty="0">
                <a:latin typeface="Arial" panose="020B0604020202020204" pitchFamily="34" charset="0"/>
              </a:rPr>
              <a:t> </a:t>
            </a:r>
            <a:r>
              <a:rPr lang="en-US" altLang="en-US" sz="2400" b="1" u="none" dirty="0" err="1">
                <a:latin typeface="Arial" panose="020B0604020202020204" pitchFamily="34" charset="0"/>
              </a:rPr>
              <a:t>và</a:t>
            </a:r>
            <a:r>
              <a:rPr lang="en-US" altLang="en-US" sz="2400" b="1" u="none" dirty="0">
                <a:latin typeface="Arial" panose="020B0604020202020204" pitchFamily="34" charset="0"/>
              </a:rPr>
              <a:t> </a:t>
            </a:r>
            <a:r>
              <a:rPr lang="en-US" altLang="en-US" sz="2400" b="1" u="none" dirty="0" err="1">
                <a:latin typeface="Arial" panose="020B0604020202020204" pitchFamily="34" charset="0"/>
              </a:rPr>
              <a:t>nhanh</a:t>
            </a:r>
            <a:r>
              <a:rPr lang="en-US" altLang="en-US" sz="2400" b="1" u="none" dirty="0">
                <a:latin typeface="Arial" panose="020B0604020202020204" pitchFamily="34" charset="0"/>
              </a:rPr>
              <a:t> </a:t>
            </a:r>
            <a:r>
              <a:rPr lang="en-US" altLang="en-US" sz="2400" b="1" u="none" dirty="0" err="1">
                <a:latin typeface="Arial" panose="020B0604020202020204" pitchFamily="34" charset="0"/>
              </a:rPr>
              <a:t>chóng</a:t>
            </a:r>
            <a:endParaRPr lang="en-US" altLang="en-US" sz="2400" b="1" u="none" dirty="0">
              <a:latin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49529"/>
                                        </p:tgtEl>
                                        <p:attrNameLst>
                                          <p:attrName>style.visibility</p:attrName>
                                        </p:attrNameLst>
                                      </p:cBhvr>
                                      <p:to>
                                        <p:strVal val="visible"/>
                                      </p:to>
                                    </p:set>
                                    <p:animEffect transition="in" filter="box(in)">
                                      <p:cBhvr>
                                        <p:cTn id="7" dur="500"/>
                                        <p:tgtEl>
                                          <p:spTgt spid="149529"/>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49521"/>
                                        </p:tgtEl>
                                        <p:attrNameLst>
                                          <p:attrName>style.visibility</p:attrName>
                                        </p:attrNameLst>
                                      </p:cBhvr>
                                      <p:to>
                                        <p:strVal val="visible"/>
                                      </p:to>
                                    </p:set>
                                    <p:animEffect transition="in" filter="checkerboard(across)">
                                      <p:cBhvr>
                                        <p:cTn id="12" dur="500"/>
                                        <p:tgtEl>
                                          <p:spTgt spid="149521"/>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49530"/>
                                        </p:tgtEl>
                                        <p:attrNameLst>
                                          <p:attrName>style.visibility</p:attrName>
                                        </p:attrNameLst>
                                      </p:cBhvr>
                                      <p:to>
                                        <p:strVal val="visible"/>
                                      </p:to>
                                    </p:set>
                                    <p:anim calcmode="lin" valueType="num">
                                      <p:cBhvr additive="base">
                                        <p:cTn id="17" dur="500" fill="hold"/>
                                        <p:tgtEl>
                                          <p:spTgt spid="149530"/>
                                        </p:tgtEl>
                                        <p:attrNameLst>
                                          <p:attrName>ppt_x</p:attrName>
                                        </p:attrNameLst>
                                      </p:cBhvr>
                                      <p:tavLst>
                                        <p:tav tm="0">
                                          <p:val>
                                            <p:strVal val="#ppt_x"/>
                                          </p:val>
                                        </p:tav>
                                        <p:tav tm="100000">
                                          <p:val>
                                            <p:strVal val="#ppt_x"/>
                                          </p:val>
                                        </p:tav>
                                      </p:tavLst>
                                    </p:anim>
                                    <p:anim calcmode="lin" valueType="num">
                                      <p:cBhvr additive="base">
                                        <p:cTn id="18" dur="500" fill="hold"/>
                                        <p:tgtEl>
                                          <p:spTgt spid="149530"/>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5" presetClass="entr" presetSubtype="10" fill="hold" grpId="0" nodeType="clickEffect">
                                  <p:stCondLst>
                                    <p:cond delay="0"/>
                                  </p:stCondLst>
                                  <p:childTnLst>
                                    <p:set>
                                      <p:cBhvr>
                                        <p:cTn id="22" dur="1" fill="hold">
                                          <p:stCondLst>
                                            <p:cond delay="0"/>
                                          </p:stCondLst>
                                        </p:cTn>
                                        <p:tgtEl>
                                          <p:spTgt spid="149532"/>
                                        </p:tgtEl>
                                        <p:attrNameLst>
                                          <p:attrName>style.visibility</p:attrName>
                                        </p:attrNameLst>
                                      </p:cBhvr>
                                      <p:to>
                                        <p:strVal val="visible"/>
                                      </p:to>
                                    </p:set>
                                    <p:animEffect transition="in" filter="checkerboard(across)">
                                      <p:cBhvr>
                                        <p:cTn id="23" dur="500"/>
                                        <p:tgtEl>
                                          <p:spTgt spid="149532"/>
                                        </p:tgtEl>
                                      </p:cBhvr>
                                    </p:animEffect>
                                  </p:childTnLst>
                                </p:cTn>
                              </p:par>
                            </p:childTnLst>
                          </p:cTn>
                        </p:par>
                      </p:childTnLst>
                    </p:cTn>
                  </p:par>
                  <p:par>
                    <p:cTn id="24" fill="hold">
                      <p:stCondLst>
                        <p:cond delay="indefinite"/>
                      </p:stCondLst>
                      <p:childTnLst>
                        <p:par>
                          <p:cTn id="25" fill="hold">
                            <p:stCondLst>
                              <p:cond delay="0"/>
                            </p:stCondLst>
                            <p:childTnLst>
                              <p:par>
                                <p:cTn id="26" presetID="5" presetClass="entr" presetSubtype="10" fill="hold" grpId="0" nodeType="click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checkerboard(across)">
                                      <p:cBhvr>
                                        <p:cTn id="2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9521" grpId="0" autoUpdateAnimBg="0"/>
      <p:bldP spid="149530" grpId="0" autoUpdateAnimBg="0"/>
      <p:bldP spid="149532" grpId="0" autoUpdateAnimBg="0"/>
      <p:bldP spid="149529" grpId="0" animBg="1" autoUpdateAnimBg="0"/>
      <p:bldP spid="22" grpId="0" autoUpdateAnimBg="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30" name="Text Box 7"/>
          <p:cNvSpPr txBox="1">
            <a:spLocks noChangeArrowheads="1"/>
          </p:cNvSpPr>
          <p:nvPr/>
        </p:nvSpPr>
        <p:spPr bwMode="auto">
          <a:xfrm>
            <a:off x="3886200" y="1676400"/>
            <a:ext cx="1295400"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eaLnBrk="1" hangingPunct="1">
              <a:spcBef>
                <a:spcPct val="50000"/>
              </a:spcBef>
              <a:buFontTx/>
              <a:buChar char="-"/>
            </a:pPr>
            <a:endParaRPr lang="en-US" altLang="en-US" sz="2200" b="1" u="none">
              <a:solidFill>
                <a:schemeClr val="bg1"/>
              </a:solidFill>
              <a:latin typeface="Arial" panose="020B0604020202020204" pitchFamily="34" charset="0"/>
            </a:endParaRPr>
          </a:p>
        </p:txBody>
      </p:sp>
      <p:sp>
        <p:nvSpPr>
          <p:cNvPr id="26635" name="Text Box 12"/>
          <p:cNvSpPr txBox="1">
            <a:spLocks noChangeArrowheads="1"/>
          </p:cNvSpPr>
          <p:nvPr/>
        </p:nvSpPr>
        <p:spPr bwMode="auto">
          <a:xfrm>
            <a:off x="4572000" y="6400800"/>
            <a:ext cx="1828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eaLnBrk="1" hangingPunct="1">
              <a:spcBef>
                <a:spcPct val="50000"/>
              </a:spcBef>
            </a:pPr>
            <a:r>
              <a:rPr lang="en-US" altLang="en-US" sz="2400" b="1" u="none">
                <a:solidFill>
                  <a:srgbClr val="FFCCFF"/>
                </a:solidFill>
                <a:latin typeface="Arial" panose="020B0604020202020204" pitchFamily="34" charset="0"/>
              </a:rPr>
              <a:t>                                                     </a:t>
            </a:r>
          </a:p>
        </p:txBody>
      </p:sp>
      <p:pic>
        <p:nvPicPr>
          <p:cNvPr id="23567" name="Picture 21" descr="tatnuo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9600" y="4267200"/>
            <a:ext cx="472440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72" name="Picture 20" descr="Kết quả hình ảnh cho mương thoat nước cây lú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95800" y="0"/>
            <a:ext cx="4648200" cy="3221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66" name="Oval 20"/>
          <p:cNvSpPr>
            <a:spLocks noChangeArrowheads="1"/>
          </p:cNvSpPr>
          <p:nvPr/>
        </p:nvSpPr>
        <p:spPr bwMode="auto">
          <a:xfrm>
            <a:off x="4495800" y="3200400"/>
            <a:ext cx="4495800" cy="1066800"/>
          </a:xfrm>
          <a:prstGeom prst="ellipse">
            <a:avLst/>
          </a:prstGeom>
          <a:solidFill>
            <a:schemeClr val="accent1"/>
          </a:solidFill>
          <a:ln w="9525">
            <a:solidFill>
              <a:schemeClr val="tx1"/>
            </a:solidFill>
            <a:round/>
          </a:ln>
        </p:spPr>
        <p:txBody>
          <a:bodyPr wrap="none" anchor="ct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algn="ctr" eaLnBrk="1" hangingPunct="1"/>
            <a:r>
              <a:rPr lang="en-US" altLang="en-US" sz="2800" b="1" u="none" dirty="0">
                <a:solidFill>
                  <a:schemeClr val="bg1"/>
                </a:solidFill>
              </a:rPr>
              <a:t>Em </a:t>
            </a:r>
            <a:r>
              <a:rPr lang="en-US" altLang="en-US" sz="2800" b="1" u="none" dirty="0" err="1">
                <a:solidFill>
                  <a:schemeClr val="bg1"/>
                </a:solidFill>
              </a:rPr>
              <a:t>hãy</a:t>
            </a:r>
            <a:r>
              <a:rPr lang="en-US" altLang="en-US" sz="2800" b="1" u="none" dirty="0">
                <a:solidFill>
                  <a:schemeClr val="bg1"/>
                </a:solidFill>
              </a:rPr>
              <a:t> </a:t>
            </a:r>
            <a:r>
              <a:rPr lang="en-US" altLang="en-US" sz="2800" b="1" u="none" dirty="0" err="1">
                <a:solidFill>
                  <a:schemeClr val="bg1"/>
                </a:solidFill>
              </a:rPr>
              <a:t>cho</a:t>
            </a:r>
            <a:r>
              <a:rPr lang="en-US" altLang="en-US" sz="2800" b="1" u="none" dirty="0">
                <a:solidFill>
                  <a:schemeClr val="bg1"/>
                </a:solidFill>
              </a:rPr>
              <a:t> </a:t>
            </a:r>
            <a:r>
              <a:rPr lang="en-US" altLang="en-US" sz="2800" b="1" u="none" dirty="0" err="1">
                <a:solidFill>
                  <a:schemeClr val="bg1"/>
                </a:solidFill>
              </a:rPr>
              <a:t>ví</a:t>
            </a:r>
            <a:r>
              <a:rPr lang="en-US" altLang="en-US" sz="2800" b="1" u="none" dirty="0">
                <a:solidFill>
                  <a:schemeClr val="bg1"/>
                </a:solidFill>
              </a:rPr>
              <a:t> </a:t>
            </a:r>
            <a:r>
              <a:rPr lang="en-US" altLang="en-US" sz="2800" b="1" u="none" dirty="0" err="1">
                <a:solidFill>
                  <a:schemeClr val="bg1"/>
                </a:solidFill>
              </a:rPr>
              <a:t>dụ</a:t>
            </a:r>
            <a:r>
              <a:rPr lang="en-US" altLang="en-US" sz="2800" b="1" u="none" dirty="0">
                <a:solidFill>
                  <a:schemeClr val="bg1"/>
                </a:solidFill>
              </a:rPr>
              <a:t> </a:t>
            </a:r>
            <a:r>
              <a:rPr lang="en-US" altLang="en-US" sz="2800" b="1" u="none" dirty="0" err="1">
                <a:solidFill>
                  <a:schemeClr val="bg1"/>
                </a:solidFill>
              </a:rPr>
              <a:t>về</a:t>
            </a:r>
            <a:r>
              <a:rPr lang="en-US" altLang="en-US" sz="2800" b="1" u="none" dirty="0">
                <a:solidFill>
                  <a:schemeClr val="bg1"/>
                </a:solidFill>
              </a:rPr>
              <a:t> </a:t>
            </a:r>
            <a:r>
              <a:rPr lang="en-US" altLang="en-US" sz="2800" b="1" u="none" dirty="0" err="1">
                <a:solidFill>
                  <a:schemeClr val="bg1"/>
                </a:solidFill>
              </a:rPr>
              <a:t>hệ</a:t>
            </a:r>
            <a:r>
              <a:rPr lang="en-US" altLang="en-US" sz="2800" b="1" u="none" dirty="0">
                <a:solidFill>
                  <a:schemeClr val="bg1"/>
                </a:solidFill>
              </a:rPr>
              <a:t> </a:t>
            </a:r>
          </a:p>
          <a:p>
            <a:pPr algn="ctr" eaLnBrk="1" hangingPunct="1"/>
            <a:r>
              <a:rPr lang="en-US" altLang="en-US" sz="2800" b="1" u="none" dirty="0" err="1">
                <a:solidFill>
                  <a:schemeClr val="bg1"/>
                </a:solidFill>
              </a:rPr>
              <a:t>thống</a:t>
            </a:r>
            <a:r>
              <a:rPr lang="en-US" altLang="en-US" sz="2800" b="1" u="none" dirty="0">
                <a:solidFill>
                  <a:schemeClr val="bg1"/>
                </a:solidFill>
              </a:rPr>
              <a:t> </a:t>
            </a:r>
            <a:r>
              <a:rPr lang="en-US" altLang="en-US" sz="2800" b="1" u="none" dirty="0" err="1">
                <a:solidFill>
                  <a:schemeClr val="bg1"/>
                </a:solidFill>
              </a:rPr>
              <a:t>tiêu</a:t>
            </a:r>
            <a:r>
              <a:rPr lang="en-US" altLang="en-US" sz="2800" b="1" u="none" dirty="0">
                <a:solidFill>
                  <a:schemeClr val="bg1"/>
                </a:solidFill>
              </a:rPr>
              <a:t> </a:t>
            </a:r>
            <a:r>
              <a:rPr lang="en-US" altLang="en-US" sz="2800" b="1" u="none" dirty="0" err="1">
                <a:solidFill>
                  <a:schemeClr val="bg1"/>
                </a:solidFill>
              </a:rPr>
              <a:t>nước</a:t>
            </a:r>
            <a:r>
              <a:rPr lang="en-US" altLang="en-US" sz="2800" b="1" u="none" dirty="0">
                <a:solidFill>
                  <a:schemeClr val="bg1"/>
                </a:solidFill>
              </a:rPr>
              <a:t>?</a:t>
            </a:r>
          </a:p>
        </p:txBody>
      </p:sp>
      <p:pic>
        <p:nvPicPr>
          <p:cNvPr id="23574" name="Picture 22" descr="Hình ảnh có liên qua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4419600"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76" name="Picture 24" descr="Hình ảnh có liên qua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3581400"/>
            <a:ext cx="4343400" cy="3207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1" nodeType="clickEffect">
                                  <p:stCondLst>
                                    <p:cond delay="0"/>
                                  </p:stCondLst>
                                  <p:childTnLst>
                                    <p:set>
                                      <p:cBhvr>
                                        <p:cTn id="6" dur="1" fill="hold">
                                          <p:stCondLst>
                                            <p:cond delay="0"/>
                                          </p:stCondLst>
                                        </p:cTn>
                                        <p:tgtEl>
                                          <p:spTgt spid="23566"/>
                                        </p:tgtEl>
                                        <p:attrNameLst>
                                          <p:attrName>style.visibility</p:attrName>
                                        </p:attrNameLst>
                                      </p:cBhvr>
                                      <p:to>
                                        <p:strVal val="visible"/>
                                      </p:to>
                                    </p:set>
                                    <p:animEffect transition="in" filter="box(in)">
                                      <p:cBhvr>
                                        <p:cTn id="7" dur="500"/>
                                        <p:tgtEl>
                                          <p:spTgt spid="23566"/>
                                        </p:tgtEl>
                                      </p:cBhvr>
                                    </p:animEffect>
                                  </p:childTnLst>
                                </p:cTn>
                              </p:par>
                            </p:childTnLst>
                          </p:cTn>
                        </p:par>
                      </p:childTnLst>
                    </p:cTn>
                  </p:par>
                  <p:par>
                    <p:cTn id="8" fill="hold">
                      <p:stCondLst>
                        <p:cond delay="indefinite"/>
                      </p:stCondLst>
                      <p:childTnLst>
                        <p:par>
                          <p:cTn id="9" fill="hold">
                            <p:stCondLst>
                              <p:cond delay="0"/>
                            </p:stCondLst>
                            <p:childTnLst>
                              <p:par>
                                <p:cTn id="10" presetID="4" presetClass="exit" presetSubtype="16" fill="hold" grpId="0" nodeType="clickEffect">
                                  <p:stCondLst>
                                    <p:cond delay="0"/>
                                  </p:stCondLst>
                                  <p:childTnLst>
                                    <p:animEffect transition="out" filter="box(in)">
                                      <p:cBhvr>
                                        <p:cTn id="11" dur="500"/>
                                        <p:tgtEl>
                                          <p:spTgt spid="23566"/>
                                        </p:tgtEl>
                                      </p:cBhvr>
                                    </p:animEffect>
                                    <p:set>
                                      <p:cBhvr>
                                        <p:cTn id="12" dur="1" fill="hold">
                                          <p:stCondLst>
                                            <p:cond delay="499"/>
                                          </p:stCondLst>
                                        </p:cTn>
                                        <p:tgtEl>
                                          <p:spTgt spid="23566"/>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23572"/>
                                        </p:tgtEl>
                                        <p:attrNameLst>
                                          <p:attrName>style.visibility</p:attrName>
                                        </p:attrNameLst>
                                      </p:cBhvr>
                                      <p:to>
                                        <p:strVal val="visible"/>
                                      </p:to>
                                    </p:set>
                                    <p:animEffect transition="in" filter="blinds(horizontal)">
                                      <p:cBhvr>
                                        <p:cTn id="17" dur="500"/>
                                        <p:tgtEl>
                                          <p:spTgt spid="23572"/>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23567"/>
                                        </p:tgtEl>
                                        <p:attrNameLst>
                                          <p:attrName>style.visibility</p:attrName>
                                        </p:attrNameLst>
                                      </p:cBhvr>
                                      <p:to>
                                        <p:strVal val="visible"/>
                                      </p:to>
                                    </p:set>
                                    <p:animEffect transition="in" filter="box(in)">
                                      <p:cBhvr>
                                        <p:cTn id="22" dur="500"/>
                                        <p:tgtEl>
                                          <p:spTgt spid="23567"/>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nodeType="clickEffect">
                                  <p:stCondLst>
                                    <p:cond delay="0"/>
                                  </p:stCondLst>
                                  <p:childTnLst>
                                    <p:set>
                                      <p:cBhvr>
                                        <p:cTn id="26" dur="1" fill="hold">
                                          <p:stCondLst>
                                            <p:cond delay="0"/>
                                          </p:stCondLst>
                                        </p:cTn>
                                        <p:tgtEl>
                                          <p:spTgt spid="23574"/>
                                        </p:tgtEl>
                                        <p:attrNameLst>
                                          <p:attrName>style.visibility</p:attrName>
                                        </p:attrNameLst>
                                      </p:cBhvr>
                                      <p:to>
                                        <p:strVal val="visible"/>
                                      </p:to>
                                    </p:set>
                                    <p:animEffect transition="in" filter="box(in)">
                                      <p:cBhvr>
                                        <p:cTn id="27" dur="500"/>
                                        <p:tgtEl>
                                          <p:spTgt spid="23574"/>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nodeType="clickEffect">
                                  <p:stCondLst>
                                    <p:cond delay="0"/>
                                  </p:stCondLst>
                                  <p:childTnLst>
                                    <p:set>
                                      <p:cBhvr>
                                        <p:cTn id="31" dur="1" fill="hold">
                                          <p:stCondLst>
                                            <p:cond delay="0"/>
                                          </p:stCondLst>
                                        </p:cTn>
                                        <p:tgtEl>
                                          <p:spTgt spid="23576"/>
                                        </p:tgtEl>
                                        <p:attrNameLst>
                                          <p:attrName>style.visibility</p:attrName>
                                        </p:attrNameLst>
                                      </p:cBhvr>
                                      <p:to>
                                        <p:strVal val="visible"/>
                                      </p:to>
                                    </p:set>
                                    <p:animEffect transition="in" filter="box(in)">
                                      <p:cBhvr>
                                        <p:cTn id="32" dur="500"/>
                                        <p:tgtEl>
                                          <p:spTgt spid="235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66" grpId="0" animBg="1"/>
      <p:bldP spid="23566" grpId="1"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2" name="Line 5"/>
          <p:cNvSpPr>
            <a:spLocks noChangeShapeType="1"/>
          </p:cNvSpPr>
          <p:nvPr/>
        </p:nvSpPr>
        <p:spPr bwMode="auto">
          <a:xfrm>
            <a:off x="3733800" y="0"/>
            <a:ext cx="76200" cy="6858000"/>
          </a:xfrm>
          <a:prstGeom prst="line">
            <a:avLst/>
          </a:prstGeom>
          <a:noFill/>
          <a:ln w="38100" cmpd="dbl">
            <a:solidFill>
              <a:srgbClr val="FFFF00"/>
            </a:solidFill>
            <a:round/>
          </a:ln>
          <a:extLst>
            <a:ext uri="{909E8E84-426E-40DD-AFC4-6F175D3DCCD1}">
              <a14:hiddenFill xmlns:a14="http://schemas.microsoft.com/office/drawing/2010/main">
                <a:noFill/>
              </a14:hiddenFill>
            </a:ext>
          </a:extLst>
        </p:spPr>
        <p:txBody>
          <a:bodyPr/>
          <a:lstStyle/>
          <a:p>
            <a:endParaRPr lang="en-US"/>
          </a:p>
        </p:txBody>
      </p:sp>
      <p:sp>
        <p:nvSpPr>
          <p:cNvPr id="27654" name="Text Box 7"/>
          <p:cNvSpPr txBox="1">
            <a:spLocks noChangeArrowheads="1"/>
          </p:cNvSpPr>
          <p:nvPr/>
        </p:nvSpPr>
        <p:spPr bwMode="auto">
          <a:xfrm>
            <a:off x="3886200" y="1676400"/>
            <a:ext cx="1295400"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eaLnBrk="1" hangingPunct="1">
              <a:spcBef>
                <a:spcPct val="50000"/>
              </a:spcBef>
              <a:buFontTx/>
              <a:buChar char="-"/>
            </a:pPr>
            <a:endParaRPr lang="en-US" altLang="en-US" sz="2200" b="1" u="none">
              <a:solidFill>
                <a:schemeClr val="bg1"/>
              </a:solidFill>
              <a:latin typeface="Arial" panose="020B0604020202020204" pitchFamily="34" charset="0"/>
            </a:endParaRPr>
          </a:p>
        </p:txBody>
      </p:sp>
      <p:sp>
        <p:nvSpPr>
          <p:cNvPr id="27659" name="Text Box 12"/>
          <p:cNvSpPr txBox="1">
            <a:spLocks noChangeArrowheads="1"/>
          </p:cNvSpPr>
          <p:nvPr/>
        </p:nvSpPr>
        <p:spPr bwMode="auto">
          <a:xfrm>
            <a:off x="4572000" y="6400800"/>
            <a:ext cx="1828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eaLnBrk="1" hangingPunct="1">
              <a:spcBef>
                <a:spcPct val="50000"/>
              </a:spcBef>
            </a:pPr>
            <a:r>
              <a:rPr lang="en-US" altLang="en-US" sz="2400" b="1" u="none">
                <a:solidFill>
                  <a:srgbClr val="FFCCFF"/>
                </a:solidFill>
                <a:latin typeface="Arial" panose="020B0604020202020204" pitchFamily="34" charset="0"/>
              </a:rPr>
              <a:t>                                                     </a:t>
            </a:r>
          </a:p>
        </p:txBody>
      </p:sp>
      <p:pic>
        <p:nvPicPr>
          <p:cNvPr id="27662" name="Picture 19" descr="New_Picture_5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800600" cy="263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63" name="Picture 20" descr="image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00600" y="0"/>
            <a:ext cx="434340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64" name="Picture 21" descr="image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856038"/>
            <a:ext cx="4724400" cy="300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65" name="Picture 22" descr="118299961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00600" y="3856038"/>
            <a:ext cx="4343400" cy="300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66" name="Text Box 23"/>
          <p:cNvSpPr txBox="1">
            <a:spLocks noChangeArrowheads="1"/>
          </p:cNvSpPr>
          <p:nvPr/>
        </p:nvSpPr>
        <p:spPr bwMode="auto">
          <a:xfrm>
            <a:off x="1676400" y="2819400"/>
            <a:ext cx="6096000" cy="46166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eaLnBrk="1" hangingPunct="1">
              <a:spcBef>
                <a:spcPct val="50000"/>
              </a:spcBef>
            </a:pPr>
            <a:r>
              <a:rPr lang="en-US" altLang="en-US" sz="2400" b="1" u="none" dirty="0" err="1">
                <a:solidFill>
                  <a:srgbClr val="FF3300"/>
                </a:solidFill>
                <a:latin typeface="Arial" panose="020B0604020202020204" pitchFamily="34" charset="0"/>
              </a:rPr>
              <a:t>Hệ</a:t>
            </a:r>
            <a:r>
              <a:rPr lang="en-US" altLang="en-US" sz="2400" b="1" u="none" dirty="0">
                <a:solidFill>
                  <a:srgbClr val="FF3300"/>
                </a:solidFill>
                <a:latin typeface="Arial" panose="020B0604020202020204" pitchFamily="34" charset="0"/>
              </a:rPr>
              <a:t> </a:t>
            </a:r>
            <a:r>
              <a:rPr lang="en-US" altLang="en-US" sz="2400" b="1" u="none" dirty="0" err="1">
                <a:solidFill>
                  <a:srgbClr val="FF3300"/>
                </a:solidFill>
                <a:latin typeface="Arial" panose="020B0604020202020204" pitchFamily="34" charset="0"/>
              </a:rPr>
              <a:t>thống</a:t>
            </a:r>
            <a:r>
              <a:rPr lang="en-US" altLang="en-US" sz="2400" b="1" u="none" dirty="0">
                <a:solidFill>
                  <a:srgbClr val="FF3300"/>
                </a:solidFill>
                <a:latin typeface="Arial" panose="020B0604020202020204" pitchFamily="34" charset="0"/>
              </a:rPr>
              <a:t> </a:t>
            </a:r>
            <a:r>
              <a:rPr lang="en-US" altLang="en-US" sz="2400" b="1" u="none" dirty="0" err="1">
                <a:solidFill>
                  <a:srgbClr val="FF3300"/>
                </a:solidFill>
                <a:latin typeface="Arial" panose="020B0604020202020204" pitchFamily="34" charset="0"/>
              </a:rPr>
              <a:t>thuỷ</a:t>
            </a:r>
            <a:r>
              <a:rPr lang="en-US" altLang="en-US" sz="2400" b="1" u="none" dirty="0">
                <a:solidFill>
                  <a:srgbClr val="FF3300"/>
                </a:solidFill>
                <a:latin typeface="Arial" panose="020B0604020202020204" pitchFamily="34" charset="0"/>
              </a:rPr>
              <a:t> </a:t>
            </a:r>
            <a:r>
              <a:rPr lang="en-US" altLang="en-US" sz="2400" b="1" u="none" dirty="0" err="1">
                <a:solidFill>
                  <a:srgbClr val="FF3300"/>
                </a:solidFill>
                <a:latin typeface="Arial" panose="020B0604020202020204" pitchFamily="34" charset="0"/>
              </a:rPr>
              <a:t>lợi</a:t>
            </a:r>
            <a:r>
              <a:rPr lang="en-US" altLang="en-US" sz="2400" b="1" u="none" dirty="0">
                <a:solidFill>
                  <a:srgbClr val="FF3300"/>
                </a:solidFill>
                <a:latin typeface="Arial" panose="020B0604020202020204" pitchFamily="34" charset="0"/>
              </a:rPr>
              <a:t> </a:t>
            </a:r>
            <a:r>
              <a:rPr lang="en-US" altLang="en-US" sz="2400" b="1" u="none" dirty="0" err="1">
                <a:solidFill>
                  <a:srgbClr val="FF3300"/>
                </a:solidFill>
                <a:latin typeface="Arial" panose="020B0604020202020204" pitchFamily="34" charset="0"/>
              </a:rPr>
              <a:t>kiên</a:t>
            </a:r>
            <a:r>
              <a:rPr lang="en-US" altLang="en-US" sz="2400" b="1" u="none" dirty="0">
                <a:solidFill>
                  <a:srgbClr val="FF3300"/>
                </a:solidFill>
                <a:latin typeface="Arial" panose="020B0604020202020204" pitchFamily="34" charset="0"/>
              </a:rPr>
              <a:t> </a:t>
            </a:r>
            <a:r>
              <a:rPr lang="en-US" altLang="en-US" sz="2400" b="1" u="none" dirty="0" err="1">
                <a:solidFill>
                  <a:srgbClr val="FF3300"/>
                </a:solidFill>
                <a:latin typeface="Arial" panose="020B0604020202020204" pitchFamily="34" charset="0"/>
              </a:rPr>
              <a:t>cố</a:t>
            </a:r>
            <a:r>
              <a:rPr lang="en-US" altLang="en-US" sz="2400" b="1" u="none" dirty="0">
                <a:solidFill>
                  <a:srgbClr val="FF3300"/>
                </a:solidFill>
                <a:latin typeface="Arial" panose="020B0604020202020204" pitchFamily="34" charset="0"/>
              </a:rPr>
              <a:t> </a:t>
            </a:r>
            <a:r>
              <a:rPr lang="en-US" altLang="en-US" sz="2400" b="1" u="none" dirty="0" err="1">
                <a:solidFill>
                  <a:srgbClr val="FF3300"/>
                </a:solidFill>
                <a:latin typeface="Arial" panose="020B0604020202020204" pitchFamily="34" charset="0"/>
              </a:rPr>
              <a:t>hoá</a:t>
            </a:r>
            <a:r>
              <a:rPr lang="en-US" altLang="en-US" sz="2400" b="1" u="none" dirty="0">
                <a:solidFill>
                  <a:srgbClr val="FF3300"/>
                </a:solidFill>
                <a:latin typeface="Arial" panose="020B0604020202020204" pitchFamily="34" charset="0"/>
              </a:rPr>
              <a:t> </a:t>
            </a:r>
            <a:r>
              <a:rPr lang="en-US" altLang="en-US" sz="2400" b="1" u="none" dirty="0" err="1">
                <a:solidFill>
                  <a:srgbClr val="FF3300"/>
                </a:solidFill>
                <a:latin typeface="Arial" panose="020B0604020202020204" pitchFamily="34" charset="0"/>
              </a:rPr>
              <a:t>và</a:t>
            </a:r>
            <a:r>
              <a:rPr lang="en-US" altLang="en-US" sz="2400" b="1" u="none" dirty="0">
                <a:solidFill>
                  <a:srgbClr val="FF3300"/>
                </a:solidFill>
                <a:latin typeface="Arial" panose="020B0604020202020204" pitchFamily="34" charset="0"/>
              </a:rPr>
              <a:t> </a:t>
            </a:r>
            <a:r>
              <a:rPr lang="en-US" altLang="en-US" sz="2400" b="1" u="none" dirty="0" err="1">
                <a:solidFill>
                  <a:srgbClr val="FF3300"/>
                </a:solidFill>
                <a:latin typeface="Arial" panose="020B0604020202020204" pitchFamily="34" charset="0"/>
              </a:rPr>
              <a:t>trị</a:t>
            </a:r>
            <a:r>
              <a:rPr lang="en-US" altLang="en-US" sz="2400" b="1" u="none" dirty="0">
                <a:solidFill>
                  <a:srgbClr val="FF3300"/>
                </a:solidFill>
                <a:latin typeface="Arial" panose="020B0604020202020204" pitchFamily="34" charset="0"/>
              </a:rPr>
              <a:t> </a:t>
            </a:r>
            <a:r>
              <a:rPr lang="en-US" altLang="en-US" sz="2400" b="1" u="none" dirty="0" err="1">
                <a:solidFill>
                  <a:srgbClr val="FF3300"/>
                </a:solidFill>
                <a:latin typeface="Arial" panose="020B0604020202020204" pitchFamily="34" charset="0"/>
              </a:rPr>
              <a:t>thuỷ</a:t>
            </a:r>
            <a:endParaRPr lang="en-US" altLang="en-US" sz="2400" b="1" u="none" dirty="0">
              <a:solidFill>
                <a:srgbClr val="FF3300"/>
              </a:solidFill>
              <a:latin typeface="Arial" panose="020B0604020202020204" pitchFamily="34" charset="0"/>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6" name="Line 5"/>
          <p:cNvSpPr>
            <a:spLocks noChangeShapeType="1"/>
          </p:cNvSpPr>
          <p:nvPr/>
        </p:nvSpPr>
        <p:spPr bwMode="auto">
          <a:xfrm>
            <a:off x="3961327" y="-4293"/>
            <a:ext cx="76200" cy="6858000"/>
          </a:xfrm>
          <a:prstGeom prst="line">
            <a:avLst/>
          </a:prstGeom>
          <a:noFill/>
          <a:ln w="38100" cmpd="dbl">
            <a:solidFill>
              <a:srgbClr val="FFFF00"/>
            </a:solidFill>
            <a:round/>
          </a:ln>
          <a:extLst>
            <a:ext uri="{909E8E84-426E-40DD-AFC4-6F175D3DCCD1}">
              <a14:hiddenFill xmlns:a14="http://schemas.microsoft.com/office/drawing/2010/main">
                <a:noFill/>
              </a14:hiddenFill>
            </a:ext>
          </a:extLst>
        </p:spPr>
        <p:txBody>
          <a:bodyPr/>
          <a:lstStyle/>
          <a:p>
            <a:endParaRPr lang="en-US"/>
          </a:p>
        </p:txBody>
      </p:sp>
      <p:sp>
        <p:nvSpPr>
          <p:cNvPr id="28678" name="Text Box 7"/>
          <p:cNvSpPr txBox="1">
            <a:spLocks noChangeArrowheads="1"/>
          </p:cNvSpPr>
          <p:nvPr/>
        </p:nvSpPr>
        <p:spPr bwMode="auto">
          <a:xfrm>
            <a:off x="3886200" y="1676400"/>
            <a:ext cx="1295400"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eaLnBrk="1" hangingPunct="1">
              <a:spcBef>
                <a:spcPct val="50000"/>
              </a:spcBef>
              <a:buFontTx/>
              <a:buChar char="-"/>
            </a:pPr>
            <a:endParaRPr lang="en-US" altLang="en-US" sz="2200" b="1" u="none">
              <a:solidFill>
                <a:schemeClr val="bg1"/>
              </a:solidFill>
              <a:latin typeface="Arial" panose="020B0604020202020204" pitchFamily="34" charset="0"/>
            </a:endParaRPr>
          </a:p>
        </p:txBody>
      </p:sp>
      <p:sp>
        <p:nvSpPr>
          <p:cNvPr id="28681" name="Text Box 12"/>
          <p:cNvSpPr txBox="1">
            <a:spLocks noChangeArrowheads="1"/>
          </p:cNvSpPr>
          <p:nvPr/>
        </p:nvSpPr>
        <p:spPr bwMode="auto">
          <a:xfrm>
            <a:off x="4572000" y="6400800"/>
            <a:ext cx="1828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eaLnBrk="1" hangingPunct="1">
              <a:spcBef>
                <a:spcPct val="50000"/>
              </a:spcBef>
            </a:pPr>
            <a:r>
              <a:rPr lang="en-US" altLang="en-US" sz="2400" b="1" u="none">
                <a:solidFill>
                  <a:srgbClr val="FFCCFF"/>
                </a:solidFill>
                <a:latin typeface="Arial" panose="020B0604020202020204" pitchFamily="34" charset="0"/>
              </a:rPr>
              <a:t>                                                     </a:t>
            </a:r>
          </a:p>
        </p:txBody>
      </p:sp>
      <p:sp>
        <p:nvSpPr>
          <p:cNvPr id="20" name="Text Box 18"/>
          <p:cNvSpPr txBox="1">
            <a:spLocks noChangeArrowheads="1"/>
          </p:cNvSpPr>
          <p:nvPr/>
        </p:nvSpPr>
        <p:spPr bwMode="auto">
          <a:xfrm>
            <a:off x="4025462" y="3225109"/>
            <a:ext cx="5181600" cy="523875"/>
          </a:xfrm>
          <a:prstGeom prst="rect">
            <a:avLst/>
          </a:prstGeom>
          <a:noFill/>
          <a:ln w="9525">
            <a:noFill/>
            <a:miter lim="800000"/>
          </a:ln>
          <a:effectLst/>
        </p:spPr>
        <p:txBody>
          <a:bodyPr>
            <a:spAutoFit/>
          </a:bodyPr>
          <a:lstStyle/>
          <a:p>
            <a:pPr>
              <a:spcBef>
                <a:spcPct val="50000"/>
              </a:spcBef>
              <a:defRPr/>
            </a:pPr>
            <a:r>
              <a:rPr lang="en-US" sz="2800" b="1" u="none" dirty="0" err="1">
                <a:solidFill>
                  <a:schemeClr val="accent2">
                    <a:lumMod val="50000"/>
                  </a:schemeClr>
                </a:solidFill>
                <a:cs typeface="Arial" panose="020B0604020202020204" pitchFamily="34" charset="0"/>
              </a:rPr>
              <a:t>Bón</a:t>
            </a:r>
            <a:r>
              <a:rPr lang="en-US" sz="2800" b="1" u="none" dirty="0">
                <a:solidFill>
                  <a:schemeClr val="accent2">
                    <a:lumMod val="50000"/>
                  </a:schemeClr>
                </a:solidFill>
                <a:cs typeface="Arial" panose="020B0604020202020204" pitchFamily="34" charset="0"/>
              </a:rPr>
              <a:t> </a:t>
            </a:r>
            <a:r>
              <a:rPr lang="en-US" sz="2800" b="1" u="none" dirty="0" err="1">
                <a:solidFill>
                  <a:schemeClr val="accent2">
                    <a:lumMod val="50000"/>
                  </a:schemeClr>
                </a:solidFill>
                <a:cs typeface="Arial" panose="020B0604020202020204" pitchFamily="34" charset="0"/>
              </a:rPr>
              <a:t>thúc</a:t>
            </a:r>
            <a:r>
              <a:rPr lang="en-US" sz="2800" b="1" u="none" dirty="0">
                <a:solidFill>
                  <a:schemeClr val="accent2">
                    <a:lumMod val="50000"/>
                  </a:schemeClr>
                </a:solidFill>
                <a:cs typeface="Arial" panose="020B0604020202020204" pitchFamily="34" charset="0"/>
              </a:rPr>
              <a:t> </a:t>
            </a:r>
            <a:r>
              <a:rPr lang="en-US" sz="2800" b="1" u="none" dirty="0" err="1">
                <a:solidFill>
                  <a:schemeClr val="accent2">
                    <a:lumMod val="50000"/>
                  </a:schemeClr>
                </a:solidFill>
                <a:cs typeface="Arial" panose="020B0604020202020204" pitchFamily="34" charset="0"/>
              </a:rPr>
              <a:t>bằng</a:t>
            </a:r>
            <a:r>
              <a:rPr lang="en-US" sz="2800" b="1" u="none" dirty="0">
                <a:solidFill>
                  <a:schemeClr val="accent2">
                    <a:lumMod val="50000"/>
                  </a:schemeClr>
                </a:solidFill>
                <a:cs typeface="Arial" panose="020B0604020202020204" pitchFamily="34" charset="0"/>
              </a:rPr>
              <a:t> </a:t>
            </a:r>
            <a:r>
              <a:rPr lang="en-US" sz="2800" b="1" u="none" dirty="0" err="1">
                <a:solidFill>
                  <a:schemeClr val="accent2">
                    <a:lumMod val="50000"/>
                  </a:schemeClr>
                </a:solidFill>
                <a:cs typeface="Arial" panose="020B0604020202020204" pitchFamily="34" charset="0"/>
              </a:rPr>
              <a:t>loại</a:t>
            </a:r>
            <a:r>
              <a:rPr lang="en-US" sz="2800" b="1" u="none" dirty="0">
                <a:solidFill>
                  <a:schemeClr val="accent2">
                    <a:lumMod val="50000"/>
                  </a:schemeClr>
                </a:solidFill>
                <a:cs typeface="Arial" panose="020B0604020202020204" pitchFamily="34" charset="0"/>
              </a:rPr>
              <a:t> </a:t>
            </a:r>
            <a:r>
              <a:rPr lang="en-US" sz="2800" b="1" u="none" dirty="0" err="1">
                <a:solidFill>
                  <a:schemeClr val="accent2">
                    <a:lumMod val="50000"/>
                  </a:schemeClr>
                </a:solidFill>
                <a:cs typeface="Arial" panose="020B0604020202020204" pitchFamily="34" charset="0"/>
              </a:rPr>
              <a:t>phân</a:t>
            </a:r>
            <a:r>
              <a:rPr lang="en-US" sz="2800" b="1" u="none" dirty="0">
                <a:solidFill>
                  <a:schemeClr val="accent2">
                    <a:lumMod val="50000"/>
                  </a:schemeClr>
                </a:solidFill>
                <a:cs typeface="Arial" panose="020B0604020202020204" pitchFamily="34" charset="0"/>
              </a:rPr>
              <a:t> </a:t>
            </a:r>
            <a:r>
              <a:rPr lang="en-US" sz="2800" b="1" u="none" dirty="0" err="1">
                <a:solidFill>
                  <a:schemeClr val="accent2">
                    <a:lumMod val="50000"/>
                  </a:schemeClr>
                </a:solidFill>
                <a:cs typeface="Arial" panose="020B0604020202020204" pitchFamily="34" charset="0"/>
              </a:rPr>
              <a:t>gì</a:t>
            </a:r>
            <a:r>
              <a:rPr lang="en-US" sz="2800" b="1" u="none" dirty="0">
                <a:solidFill>
                  <a:schemeClr val="accent2">
                    <a:lumMod val="50000"/>
                  </a:schemeClr>
                </a:solidFill>
                <a:cs typeface="Arial" panose="020B0604020202020204" pitchFamily="34" charset="0"/>
              </a:rPr>
              <a:t> ?</a:t>
            </a:r>
          </a:p>
        </p:txBody>
      </p:sp>
      <p:sp>
        <p:nvSpPr>
          <p:cNvPr id="21" name="Text Box 14"/>
          <p:cNvSpPr txBox="1">
            <a:spLocks noChangeArrowheads="1"/>
          </p:cNvSpPr>
          <p:nvPr/>
        </p:nvSpPr>
        <p:spPr bwMode="auto">
          <a:xfrm>
            <a:off x="304800" y="164094"/>
            <a:ext cx="3810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eaLnBrk="1" hangingPunct="1">
              <a:spcBef>
                <a:spcPct val="50000"/>
              </a:spcBef>
            </a:pPr>
            <a:r>
              <a:rPr lang="en-US" altLang="en-US" sz="2400" b="1" u="none" dirty="0">
                <a:solidFill>
                  <a:srgbClr val="0000FF"/>
                </a:solidFill>
                <a:latin typeface="Arial" panose="020B0604020202020204" pitchFamily="34" charset="0"/>
              </a:rPr>
              <a:t>5. BÓN PHÂN THÚC</a:t>
            </a:r>
          </a:p>
        </p:txBody>
      </p:sp>
      <p:sp>
        <p:nvSpPr>
          <p:cNvPr id="22" name="Text Box 19"/>
          <p:cNvSpPr txBox="1">
            <a:spLocks noChangeArrowheads="1"/>
          </p:cNvSpPr>
          <p:nvPr/>
        </p:nvSpPr>
        <p:spPr bwMode="auto">
          <a:xfrm>
            <a:off x="304800" y="728797"/>
            <a:ext cx="3581400"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eaLnBrk="1" hangingPunct="1">
              <a:spcBef>
                <a:spcPct val="50000"/>
              </a:spcBef>
              <a:buFontTx/>
              <a:buChar char="-"/>
            </a:pPr>
            <a:r>
              <a:rPr lang="en-US" altLang="en-US" sz="2400" u="none" dirty="0"/>
              <a:t> </a:t>
            </a:r>
            <a:r>
              <a:rPr lang="en-US" altLang="en-US" sz="2400" u="none" dirty="0" err="1"/>
              <a:t>Bón</a:t>
            </a:r>
            <a:r>
              <a:rPr lang="en-US" altLang="en-US" sz="2400" u="none" dirty="0"/>
              <a:t> </a:t>
            </a:r>
            <a:r>
              <a:rPr lang="en-US" altLang="en-US" sz="2400" u="none" dirty="0" err="1"/>
              <a:t>bằng</a:t>
            </a:r>
            <a:r>
              <a:rPr lang="en-US" altLang="en-US" sz="2400" u="none" dirty="0"/>
              <a:t> </a:t>
            </a:r>
            <a:r>
              <a:rPr lang="en-US" altLang="en-US" sz="2400" u="none" dirty="0" err="1"/>
              <a:t>phân</a:t>
            </a:r>
            <a:r>
              <a:rPr lang="en-US" altLang="en-US" sz="2400" u="none" dirty="0"/>
              <a:t> </a:t>
            </a:r>
            <a:r>
              <a:rPr lang="en-US" altLang="en-US" sz="2400" u="none" dirty="0" err="1"/>
              <a:t>hữu</a:t>
            </a:r>
            <a:r>
              <a:rPr lang="en-US" altLang="en-US" sz="2400" u="none" dirty="0"/>
              <a:t> </a:t>
            </a:r>
            <a:r>
              <a:rPr lang="en-US" altLang="en-US" sz="2400" u="none" dirty="0" err="1"/>
              <a:t>cơ</a:t>
            </a:r>
            <a:r>
              <a:rPr lang="en-US" altLang="en-US" sz="2400" u="none" dirty="0"/>
              <a:t> (</a:t>
            </a:r>
            <a:r>
              <a:rPr lang="en-US" altLang="en-US" sz="2400" u="none" dirty="0" err="1"/>
              <a:t>hoai</a:t>
            </a:r>
            <a:r>
              <a:rPr lang="en-US" altLang="en-US" sz="2400" u="none" dirty="0"/>
              <a:t> , </a:t>
            </a:r>
            <a:r>
              <a:rPr lang="en-US" altLang="en-US" sz="2400" u="none" dirty="0" err="1"/>
              <a:t>mục</a:t>
            </a:r>
            <a:r>
              <a:rPr lang="en-US" altLang="en-US" sz="2400" u="none" dirty="0"/>
              <a:t>)</a:t>
            </a:r>
          </a:p>
          <a:p>
            <a:pPr eaLnBrk="1" hangingPunct="1">
              <a:spcBef>
                <a:spcPct val="50000"/>
              </a:spcBef>
              <a:buFontTx/>
              <a:buChar char="-"/>
            </a:pPr>
            <a:endParaRPr lang="en-US" altLang="en-US" sz="2400" u="none" dirty="0"/>
          </a:p>
        </p:txBody>
      </p:sp>
      <p:sp>
        <p:nvSpPr>
          <p:cNvPr id="23" name="Text Box 20"/>
          <p:cNvSpPr txBox="1">
            <a:spLocks noChangeArrowheads="1"/>
          </p:cNvSpPr>
          <p:nvPr/>
        </p:nvSpPr>
        <p:spPr bwMode="auto">
          <a:xfrm>
            <a:off x="226454" y="1600200"/>
            <a:ext cx="36576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eaLnBrk="1" hangingPunct="1">
              <a:spcBef>
                <a:spcPct val="50000"/>
              </a:spcBef>
            </a:pPr>
            <a:r>
              <a:rPr lang="en-US" altLang="en-US" sz="2400" u="none" dirty="0"/>
              <a:t>- </a:t>
            </a:r>
            <a:r>
              <a:rPr lang="en-US" altLang="en-US" sz="2400" u="none" dirty="0" err="1"/>
              <a:t>Bón</a:t>
            </a:r>
            <a:r>
              <a:rPr lang="en-US" altLang="en-US" sz="2400" u="none" dirty="0"/>
              <a:t> </a:t>
            </a:r>
            <a:r>
              <a:rPr lang="en-US" altLang="en-US" sz="2400" u="none" dirty="0" err="1"/>
              <a:t>phân</a:t>
            </a:r>
            <a:r>
              <a:rPr lang="en-US" altLang="en-US" sz="2400" u="none" dirty="0"/>
              <a:t> </a:t>
            </a:r>
            <a:r>
              <a:rPr lang="en-US" altLang="en-US" sz="2400" u="none" dirty="0" err="1"/>
              <a:t>hoá</a:t>
            </a:r>
            <a:r>
              <a:rPr lang="en-US" altLang="en-US" sz="2400" u="none" dirty="0"/>
              <a:t> </a:t>
            </a:r>
            <a:r>
              <a:rPr lang="en-US" altLang="en-US" sz="2400" u="none" dirty="0" err="1"/>
              <a:t>học</a:t>
            </a:r>
            <a:r>
              <a:rPr lang="en-US" altLang="en-US" sz="2400" u="none" dirty="0"/>
              <a:t>(</a:t>
            </a:r>
            <a:r>
              <a:rPr lang="en-US" altLang="en-US" sz="2400" u="none" dirty="0" err="1"/>
              <a:t>phân</a:t>
            </a:r>
            <a:r>
              <a:rPr lang="en-US" altLang="en-US" sz="2400" u="none" dirty="0"/>
              <a:t> </a:t>
            </a:r>
            <a:r>
              <a:rPr lang="en-US" altLang="en-US" sz="2400" u="none" dirty="0" err="1"/>
              <a:t>lân</a:t>
            </a:r>
            <a:r>
              <a:rPr lang="en-US" altLang="en-US" sz="2400" u="none" dirty="0"/>
              <a:t>)</a:t>
            </a:r>
          </a:p>
        </p:txBody>
      </p:sp>
      <p:sp>
        <p:nvSpPr>
          <p:cNvPr id="26" name="Text Box 21"/>
          <p:cNvSpPr txBox="1">
            <a:spLocks noChangeArrowheads="1"/>
          </p:cNvSpPr>
          <p:nvPr/>
        </p:nvSpPr>
        <p:spPr bwMode="auto">
          <a:xfrm>
            <a:off x="4150754" y="3690449"/>
            <a:ext cx="5105400" cy="954088"/>
          </a:xfrm>
          <a:prstGeom prst="rect">
            <a:avLst/>
          </a:prstGeom>
          <a:noFill/>
          <a:ln w="9525">
            <a:noFill/>
            <a:miter lim="800000"/>
          </a:ln>
          <a:effectLst/>
        </p:spPr>
        <p:txBody>
          <a:bodyPr>
            <a:spAutoFit/>
          </a:bodyPr>
          <a:lstStyle/>
          <a:p>
            <a:pPr>
              <a:spcBef>
                <a:spcPct val="50000"/>
              </a:spcBef>
              <a:defRPr/>
            </a:pPr>
            <a:r>
              <a:rPr lang="en-US" sz="2800" b="1" u="none" dirty="0" err="1">
                <a:solidFill>
                  <a:schemeClr val="accent2">
                    <a:lumMod val="50000"/>
                  </a:schemeClr>
                </a:solidFill>
                <a:cs typeface="Arial" panose="020B0604020202020204" pitchFamily="34" charset="0"/>
              </a:rPr>
              <a:t>Vì</a:t>
            </a:r>
            <a:r>
              <a:rPr lang="en-US" sz="2800" b="1" u="none" dirty="0">
                <a:solidFill>
                  <a:schemeClr val="accent2">
                    <a:lumMod val="50000"/>
                  </a:schemeClr>
                </a:solidFill>
                <a:cs typeface="Arial" panose="020B0604020202020204" pitchFamily="34" charset="0"/>
              </a:rPr>
              <a:t> </a:t>
            </a:r>
            <a:r>
              <a:rPr lang="en-US" sz="2800" b="1" u="none" dirty="0" err="1">
                <a:solidFill>
                  <a:schemeClr val="accent2">
                    <a:lumMod val="50000"/>
                  </a:schemeClr>
                </a:solidFill>
                <a:cs typeface="Arial" panose="020B0604020202020204" pitchFamily="34" charset="0"/>
              </a:rPr>
              <a:t>sao</a:t>
            </a:r>
            <a:r>
              <a:rPr lang="en-US" sz="2800" b="1" u="none" dirty="0">
                <a:solidFill>
                  <a:schemeClr val="accent2">
                    <a:lumMod val="50000"/>
                  </a:schemeClr>
                </a:solidFill>
                <a:cs typeface="Arial" panose="020B0604020202020204" pitchFamily="34" charset="0"/>
              </a:rPr>
              <a:t> </a:t>
            </a:r>
            <a:r>
              <a:rPr lang="en-US" sz="2800" b="1" u="none" dirty="0" err="1">
                <a:solidFill>
                  <a:schemeClr val="accent2">
                    <a:lumMod val="50000"/>
                  </a:schemeClr>
                </a:solidFill>
                <a:cs typeface="Arial" panose="020B0604020202020204" pitchFamily="34" charset="0"/>
              </a:rPr>
              <a:t>phải</a:t>
            </a:r>
            <a:r>
              <a:rPr lang="en-US" sz="2800" b="1" u="none" dirty="0">
                <a:solidFill>
                  <a:schemeClr val="accent2">
                    <a:lumMod val="50000"/>
                  </a:schemeClr>
                </a:solidFill>
                <a:cs typeface="Arial" panose="020B0604020202020204" pitchFamily="34" charset="0"/>
              </a:rPr>
              <a:t> </a:t>
            </a:r>
            <a:r>
              <a:rPr lang="en-US" sz="2800" b="1" u="none" dirty="0" err="1">
                <a:solidFill>
                  <a:schemeClr val="accent2">
                    <a:lumMod val="50000"/>
                  </a:schemeClr>
                </a:solidFill>
                <a:cs typeface="Arial" panose="020B0604020202020204" pitchFamily="34" charset="0"/>
              </a:rPr>
              <a:t>bón</a:t>
            </a:r>
            <a:r>
              <a:rPr lang="en-US" sz="2800" b="1" u="none" dirty="0">
                <a:solidFill>
                  <a:schemeClr val="accent2">
                    <a:lumMod val="50000"/>
                  </a:schemeClr>
                </a:solidFill>
                <a:cs typeface="Arial" panose="020B0604020202020204" pitchFamily="34" charset="0"/>
              </a:rPr>
              <a:t> </a:t>
            </a:r>
            <a:r>
              <a:rPr lang="en-US" sz="2800" b="1" u="none" dirty="0" err="1">
                <a:solidFill>
                  <a:schemeClr val="accent2">
                    <a:lumMod val="50000"/>
                  </a:schemeClr>
                </a:solidFill>
                <a:cs typeface="Arial" panose="020B0604020202020204" pitchFamily="34" charset="0"/>
              </a:rPr>
              <a:t>phân</a:t>
            </a:r>
            <a:r>
              <a:rPr lang="en-US" sz="2800" b="1" u="none" dirty="0">
                <a:solidFill>
                  <a:schemeClr val="accent2">
                    <a:lumMod val="50000"/>
                  </a:schemeClr>
                </a:solidFill>
                <a:cs typeface="Arial" panose="020B0604020202020204" pitchFamily="34" charset="0"/>
              </a:rPr>
              <a:t> </a:t>
            </a:r>
            <a:r>
              <a:rPr lang="en-US" sz="2800" b="1" u="none" dirty="0" err="1">
                <a:solidFill>
                  <a:schemeClr val="accent2">
                    <a:lumMod val="50000"/>
                  </a:schemeClr>
                </a:solidFill>
                <a:cs typeface="Arial" panose="020B0604020202020204" pitchFamily="34" charset="0"/>
              </a:rPr>
              <a:t>hữu</a:t>
            </a:r>
            <a:r>
              <a:rPr lang="en-US" sz="2800" b="1" u="none" dirty="0">
                <a:solidFill>
                  <a:schemeClr val="accent2">
                    <a:lumMod val="50000"/>
                  </a:schemeClr>
                </a:solidFill>
                <a:cs typeface="Arial" panose="020B0604020202020204" pitchFamily="34" charset="0"/>
              </a:rPr>
              <a:t> </a:t>
            </a:r>
            <a:r>
              <a:rPr lang="en-US" sz="2800" b="1" u="none" dirty="0" err="1">
                <a:solidFill>
                  <a:schemeClr val="accent2">
                    <a:lumMod val="50000"/>
                  </a:schemeClr>
                </a:solidFill>
                <a:cs typeface="Arial" panose="020B0604020202020204" pitchFamily="34" charset="0"/>
              </a:rPr>
              <a:t>cơ</a:t>
            </a:r>
            <a:r>
              <a:rPr lang="en-US" sz="2800" b="1" u="none" dirty="0">
                <a:solidFill>
                  <a:schemeClr val="accent2">
                    <a:lumMod val="50000"/>
                  </a:schemeClr>
                </a:solidFill>
                <a:cs typeface="Arial" panose="020B0604020202020204" pitchFamily="34" charset="0"/>
              </a:rPr>
              <a:t> </a:t>
            </a:r>
            <a:r>
              <a:rPr lang="en-US" sz="2800" b="1" u="none" dirty="0" err="1">
                <a:solidFill>
                  <a:schemeClr val="accent2">
                    <a:lumMod val="50000"/>
                  </a:schemeClr>
                </a:solidFill>
                <a:cs typeface="Arial" panose="020B0604020202020204" pitchFamily="34" charset="0"/>
              </a:rPr>
              <a:t>hoai</a:t>
            </a:r>
            <a:r>
              <a:rPr lang="en-US" sz="2800" b="1" u="none" dirty="0">
                <a:solidFill>
                  <a:schemeClr val="accent2">
                    <a:lumMod val="50000"/>
                  </a:schemeClr>
                </a:solidFill>
                <a:cs typeface="Arial" panose="020B0604020202020204" pitchFamily="34" charset="0"/>
              </a:rPr>
              <a:t>, </a:t>
            </a:r>
            <a:r>
              <a:rPr lang="en-US" sz="2800" b="1" u="none" dirty="0" err="1">
                <a:solidFill>
                  <a:schemeClr val="accent2">
                    <a:lumMod val="50000"/>
                  </a:schemeClr>
                </a:solidFill>
                <a:cs typeface="Arial" panose="020B0604020202020204" pitchFamily="34" charset="0"/>
              </a:rPr>
              <a:t>mục</a:t>
            </a:r>
            <a:r>
              <a:rPr lang="en-US" sz="2800" b="1" u="none" dirty="0">
                <a:solidFill>
                  <a:schemeClr val="accent2">
                    <a:lumMod val="50000"/>
                  </a:schemeClr>
                </a:solidFill>
                <a:cs typeface="Arial" panose="020B0604020202020204" pitchFamily="34" charset="0"/>
              </a:rPr>
              <a:t> ? </a:t>
            </a:r>
          </a:p>
        </p:txBody>
      </p:sp>
      <p:sp>
        <p:nvSpPr>
          <p:cNvPr id="27" name="Text Box 36"/>
          <p:cNvSpPr txBox="1">
            <a:spLocks noChangeArrowheads="1"/>
          </p:cNvSpPr>
          <p:nvPr/>
        </p:nvSpPr>
        <p:spPr bwMode="auto">
          <a:xfrm>
            <a:off x="226454" y="2598737"/>
            <a:ext cx="39624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eaLnBrk="1" hangingPunct="1">
              <a:spcBef>
                <a:spcPct val="50000"/>
              </a:spcBef>
            </a:pPr>
            <a:r>
              <a:rPr lang="en-US" altLang="en-US" sz="2400" u="none" dirty="0">
                <a:sym typeface="Wingdings" panose="05000000000000000000" pitchFamily="2" charset="2"/>
              </a:rPr>
              <a:t></a:t>
            </a:r>
            <a:r>
              <a:rPr lang="en-US" altLang="en-US" sz="2400" u="none" dirty="0" err="1"/>
              <a:t>Bổ</a:t>
            </a:r>
            <a:r>
              <a:rPr lang="en-US" altLang="en-US" sz="2400" u="none" dirty="0"/>
              <a:t> sung </a:t>
            </a:r>
            <a:r>
              <a:rPr lang="en-US" altLang="en-US" sz="2400" u="none" dirty="0" err="1"/>
              <a:t>kịp</a:t>
            </a:r>
            <a:r>
              <a:rPr lang="en-US" altLang="en-US" sz="2400" u="none" dirty="0"/>
              <a:t> </a:t>
            </a:r>
            <a:r>
              <a:rPr lang="en-US" altLang="en-US" sz="2400" u="none" dirty="0" err="1"/>
              <a:t>thời</a:t>
            </a:r>
            <a:r>
              <a:rPr lang="en-US" altLang="en-US" sz="2400" u="none" dirty="0"/>
              <a:t> </a:t>
            </a:r>
            <a:r>
              <a:rPr lang="en-US" altLang="en-US" sz="2400" u="none" dirty="0" err="1"/>
              <a:t>chất</a:t>
            </a:r>
            <a:r>
              <a:rPr lang="en-US" altLang="en-US" sz="2400" u="none" dirty="0"/>
              <a:t> </a:t>
            </a:r>
            <a:r>
              <a:rPr lang="en-US" altLang="en-US" sz="2400" u="none" dirty="0" err="1"/>
              <a:t>dinh</a:t>
            </a:r>
            <a:r>
              <a:rPr lang="en-US" altLang="en-US" sz="2400" u="none" dirty="0"/>
              <a:t> </a:t>
            </a:r>
            <a:r>
              <a:rPr lang="en-US" altLang="en-US" sz="2400" u="none" dirty="0" err="1"/>
              <a:t>dưỡng</a:t>
            </a:r>
            <a:r>
              <a:rPr lang="en-US" altLang="en-US" sz="2400" u="none" dirty="0"/>
              <a:t> </a:t>
            </a:r>
            <a:r>
              <a:rPr lang="en-US" altLang="en-US" sz="2400" u="none" dirty="0" err="1"/>
              <a:t>cho</a:t>
            </a:r>
            <a:r>
              <a:rPr lang="en-US" altLang="en-US" sz="2400" u="none" dirty="0"/>
              <a:t> </a:t>
            </a:r>
            <a:r>
              <a:rPr lang="en-US" altLang="en-US" sz="2400" u="none" dirty="0" err="1"/>
              <a:t>cây</a:t>
            </a:r>
            <a:endParaRPr lang="en-US" altLang="en-US" sz="2400" u="none" dirty="0"/>
          </a:p>
        </p:txBody>
      </p:sp>
      <p:sp>
        <p:nvSpPr>
          <p:cNvPr id="28" name="Text Box 18"/>
          <p:cNvSpPr txBox="1">
            <a:spLocks noChangeArrowheads="1"/>
          </p:cNvSpPr>
          <p:nvPr/>
        </p:nvSpPr>
        <p:spPr bwMode="auto">
          <a:xfrm>
            <a:off x="4112654" y="4762841"/>
            <a:ext cx="5181600" cy="523875"/>
          </a:xfrm>
          <a:prstGeom prst="rect">
            <a:avLst/>
          </a:prstGeom>
          <a:noFill/>
          <a:ln w="9525">
            <a:noFill/>
            <a:miter lim="800000"/>
          </a:ln>
          <a:effectLst/>
        </p:spPr>
        <p:txBody>
          <a:bodyPr>
            <a:spAutoFit/>
          </a:bodyPr>
          <a:lstStyle/>
          <a:p>
            <a:pPr>
              <a:spcBef>
                <a:spcPct val="50000"/>
              </a:spcBef>
              <a:defRPr/>
            </a:pPr>
            <a:r>
              <a:rPr lang="en-US" sz="2800" b="1" u="none" dirty="0" err="1">
                <a:solidFill>
                  <a:schemeClr val="accent2">
                    <a:lumMod val="50000"/>
                  </a:schemeClr>
                </a:solidFill>
                <a:cs typeface="Arial" panose="020B0604020202020204" pitchFamily="34" charset="0"/>
              </a:rPr>
              <a:t>Bón</a:t>
            </a:r>
            <a:r>
              <a:rPr lang="en-US" sz="2800" b="1" u="none" dirty="0">
                <a:solidFill>
                  <a:schemeClr val="accent2">
                    <a:lumMod val="50000"/>
                  </a:schemeClr>
                </a:solidFill>
                <a:cs typeface="Arial" panose="020B0604020202020204" pitchFamily="34" charset="0"/>
              </a:rPr>
              <a:t> </a:t>
            </a:r>
            <a:r>
              <a:rPr lang="en-US" sz="2800" b="1" u="none" dirty="0" err="1">
                <a:solidFill>
                  <a:schemeClr val="accent2">
                    <a:lumMod val="50000"/>
                  </a:schemeClr>
                </a:solidFill>
                <a:cs typeface="Arial" panose="020B0604020202020204" pitchFamily="34" charset="0"/>
              </a:rPr>
              <a:t>thúc</a:t>
            </a:r>
            <a:r>
              <a:rPr lang="en-US" sz="2800" b="1" u="none" dirty="0">
                <a:solidFill>
                  <a:schemeClr val="accent2">
                    <a:lumMod val="50000"/>
                  </a:schemeClr>
                </a:solidFill>
                <a:cs typeface="Arial" panose="020B0604020202020204" pitchFamily="34" charset="0"/>
              </a:rPr>
              <a:t> </a:t>
            </a:r>
            <a:r>
              <a:rPr lang="en-US" sz="2800" b="1" u="none" dirty="0" err="1">
                <a:solidFill>
                  <a:schemeClr val="accent2">
                    <a:lumMod val="50000"/>
                  </a:schemeClr>
                </a:solidFill>
                <a:cs typeface="Arial" panose="020B0604020202020204" pitchFamily="34" charset="0"/>
              </a:rPr>
              <a:t>nhằm</a:t>
            </a:r>
            <a:r>
              <a:rPr lang="en-US" sz="2800" b="1" u="none" dirty="0">
                <a:solidFill>
                  <a:schemeClr val="accent2">
                    <a:lumMod val="50000"/>
                  </a:schemeClr>
                </a:solidFill>
                <a:cs typeface="Arial" panose="020B0604020202020204" pitchFamily="34" charset="0"/>
              </a:rPr>
              <a:t> </a:t>
            </a:r>
            <a:r>
              <a:rPr lang="en-US" sz="2800" b="1" u="none" dirty="0" err="1">
                <a:solidFill>
                  <a:schemeClr val="accent2">
                    <a:lumMod val="50000"/>
                  </a:schemeClr>
                </a:solidFill>
                <a:cs typeface="Arial" panose="020B0604020202020204" pitchFamily="34" charset="0"/>
              </a:rPr>
              <a:t>mục</a:t>
            </a:r>
            <a:r>
              <a:rPr lang="en-US" sz="2800" b="1" u="none" dirty="0">
                <a:solidFill>
                  <a:schemeClr val="accent2">
                    <a:lumMod val="50000"/>
                  </a:schemeClr>
                </a:solidFill>
                <a:cs typeface="Arial" panose="020B0604020202020204" pitchFamily="34" charset="0"/>
              </a:rPr>
              <a:t> </a:t>
            </a:r>
            <a:r>
              <a:rPr lang="en-US" sz="2800" b="1" u="none" dirty="0" err="1">
                <a:solidFill>
                  <a:schemeClr val="accent2">
                    <a:lumMod val="50000"/>
                  </a:schemeClr>
                </a:solidFill>
                <a:cs typeface="Arial" panose="020B0604020202020204" pitchFamily="34" charset="0"/>
              </a:rPr>
              <a:t>đích</a:t>
            </a:r>
            <a:r>
              <a:rPr lang="en-US" sz="2800" b="1" u="none" dirty="0">
                <a:solidFill>
                  <a:schemeClr val="accent2">
                    <a:lumMod val="50000"/>
                  </a:schemeClr>
                </a:solidFill>
                <a:cs typeface="Arial" panose="020B0604020202020204" pitchFamily="34" charset="0"/>
              </a:rPr>
              <a:t> </a:t>
            </a:r>
            <a:r>
              <a:rPr lang="en-US" sz="2800" b="1" u="none" dirty="0" err="1">
                <a:solidFill>
                  <a:schemeClr val="accent2">
                    <a:lumMod val="50000"/>
                  </a:schemeClr>
                </a:solidFill>
                <a:cs typeface="Arial" panose="020B0604020202020204" pitchFamily="34" charset="0"/>
              </a:rPr>
              <a:t>gì</a:t>
            </a:r>
            <a:r>
              <a:rPr lang="en-US" sz="2800" b="1" u="none" dirty="0">
                <a:solidFill>
                  <a:schemeClr val="accent2">
                    <a:lumMod val="50000"/>
                  </a:schemeClr>
                </a:solidFill>
                <a:cs typeface="Arial" panose="020B0604020202020204" pitchFamily="34" charset="0"/>
              </a:rPr>
              <a:t> ?</a:t>
            </a:r>
          </a:p>
        </p:txBody>
      </p:sp>
      <p:pic>
        <p:nvPicPr>
          <p:cNvPr id="18" name="Shape 125"/>
          <p:cNvPicPr/>
          <p:nvPr/>
        </p:nvPicPr>
        <p:blipFill>
          <a:blip r:embed="rId3"/>
          <a:stretch>
            <a:fillRect/>
          </a:stretch>
        </p:blipFill>
        <p:spPr>
          <a:xfrm>
            <a:off x="4038600" y="0"/>
            <a:ext cx="5105400" cy="310680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ox(in)">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blinds(horizontal)">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xit" presetSubtype="10" fill="hold" grpId="1" nodeType="clickEffect">
                                  <p:stCondLst>
                                    <p:cond delay="0"/>
                                  </p:stCondLst>
                                  <p:childTnLst>
                                    <p:animEffect transition="out" filter="blinds(horizontal)">
                                      <p:cBhvr>
                                        <p:cTn id="16" dur="500"/>
                                        <p:tgtEl>
                                          <p:spTgt spid="20"/>
                                        </p:tgtEl>
                                      </p:cBhvr>
                                    </p:animEffect>
                                    <p:set>
                                      <p:cBhvr>
                                        <p:cTn id="17" dur="1" fill="hold">
                                          <p:stCondLst>
                                            <p:cond delay="499"/>
                                          </p:stCondLst>
                                        </p:cTn>
                                        <p:tgtEl>
                                          <p:spTgt spid="20"/>
                                        </p:tgtEl>
                                        <p:attrNameLst>
                                          <p:attrName>style.visibility</p:attrName>
                                        </p:attrNameLst>
                                      </p:cBhvr>
                                      <p:to>
                                        <p:strVal val="hidden"/>
                                      </p:to>
                                    </p:set>
                                  </p:childTnLst>
                                </p:cTn>
                              </p:par>
                              <p:par>
                                <p:cTn id="18" presetID="3" presetClass="entr" presetSubtype="10" fill="hold" grpId="0" nodeType="with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blinds(horizontal)">
                                      <p:cBhvr>
                                        <p:cTn id="20" dur="500"/>
                                        <p:tgtEl>
                                          <p:spTgt spid="22"/>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grpId="0" nodeType="click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blinds(horizontal)">
                                      <p:cBhvr>
                                        <p:cTn id="25" dur="500"/>
                                        <p:tgtEl>
                                          <p:spTgt spid="23"/>
                                        </p:tgtEl>
                                      </p:cBhvr>
                                    </p:animEffect>
                                  </p:childTnLst>
                                </p:cTn>
                              </p:par>
                            </p:childTnLst>
                          </p:cTn>
                        </p:par>
                      </p:childTnLst>
                    </p:cTn>
                  </p:par>
                  <p:par>
                    <p:cTn id="26" fill="hold">
                      <p:stCondLst>
                        <p:cond delay="indefinite"/>
                      </p:stCondLst>
                      <p:childTnLst>
                        <p:par>
                          <p:cTn id="27" fill="hold">
                            <p:stCondLst>
                              <p:cond delay="0"/>
                            </p:stCondLst>
                            <p:childTnLst>
                              <p:par>
                                <p:cTn id="28" presetID="3" presetClass="entr" presetSubtype="10" fill="hold" grpId="0" nodeType="clickEffect">
                                  <p:stCondLst>
                                    <p:cond delay="0"/>
                                  </p:stCondLst>
                                  <p:childTnLst>
                                    <p:set>
                                      <p:cBhvr>
                                        <p:cTn id="29" dur="1" fill="hold">
                                          <p:stCondLst>
                                            <p:cond delay="0"/>
                                          </p:stCondLst>
                                        </p:cTn>
                                        <p:tgtEl>
                                          <p:spTgt spid="26"/>
                                        </p:tgtEl>
                                        <p:attrNameLst>
                                          <p:attrName>style.visibility</p:attrName>
                                        </p:attrNameLst>
                                      </p:cBhvr>
                                      <p:to>
                                        <p:strVal val="visible"/>
                                      </p:to>
                                    </p:set>
                                    <p:animEffect transition="in" filter="blinds(horizontal)">
                                      <p:cBhvr>
                                        <p:cTn id="30" dur="500"/>
                                        <p:tgtEl>
                                          <p:spTgt spid="26"/>
                                        </p:tgtEl>
                                      </p:cBhvr>
                                    </p:animEffect>
                                  </p:childTnLst>
                                </p:cTn>
                              </p:par>
                            </p:childTnLst>
                          </p:cTn>
                        </p:par>
                      </p:childTnLst>
                    </p:cTn>
                  </p:par>
                  <p:par>
                    <p:cTn id="31" fill="hold">
                      <p:stCondLst>
                        <p:cond delay="indefinite"/>
                      </p:stCondLst>
                      <p:childTnLst>
                        <p:par>
                          <p:cTn id="32" fill="hold">
                            <p:stCondLst>
                              <p:cond delay="0"/>
                            </p:stCondLst>
                            <p:childTnLst>
                              <p:par>
                                <p:cTn id="33" presetID="3" presetClass="exit" presetSubtype="10" fill="hold" grpId="1" nodeType="clickEffect">
                                  <p:stCondLst>
                                    <p:cond delay="0"/>
                                  </p:stCondLst>
                                  <p:childTnLst>
                                    <p:animEffect transition="out" filter="blinds(horizontal)">
                                      <p:cBhvr>
                                        <p:cTn id="34" dur="500"/>
                                        <p:tgtEl>
                                          <p:spTgt spid="26"/>
                                        </p:tgtEl>
                                      </p:cBhvr>
                                    </p:animEffect>
                                    <p:set>
                                      <p:cBhvr>
                                        <p:cTn id="35" dur="1" fill="hold">
                                          <p:stCondLst>
                                            <p:cond delay="499"/>
                                          </p:stCondLst>
                                        </p:cTn>
                                        <p:tgtEl>
                                          <p:spTgt spid="26"/>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3" presetClass="entr" presetSubtype="10" fill="hold" grpId="0" nodeType="clickEffect">
                                  <p:stCondLst>
                                    <p:cond delay="0"/>
                                  </p:stCondLst>
                                  <p:childTnLst>
                                    <p:set>
                                      <p:cBhvr>
                                        <p:cTn id="39" dur="1" fill="hold">
                                          <p:stCondLst>
                                            <p:cond delay="0"/>
                                          </p:stCondLst>
                                        </p:cTn>
                                        <p:tgtEl>
                                          <p:spTgt spid="28"/>
                                        </p:tgtEl>
                                        <p:attrNameLst>
                                          <p:attrName>style.visibility</p:attrName>
                                        </p:attrNameLst>
                                      </p:cBhvr>
                                      <p:to>
                                        <p:strVal val="visible"/>
                                      </p:to>
                                    </p:set>
                                    <p:animEffect transition="in" filter="blinds(horizontal)">
                                      <p:cBhvr>
                                        <p:cTn id="40" dur="500"/>
                                        <p:tgtEl>
                                          <p:spTgt spid="28"/>
                                        </p:tgtEl>
                                      </p:cBhvr>
                                    </p:animEffect>
                                  </p:childTnLst>
                                </p:cTn>
                              </p:par>
                            </p:childTnLst>
                          </p:cTn>
                        </p:par>
                      </p:childTnLst>
                    </p:cTn>
                  </p:par>
                  <p:par>
                    <p:cTn id="41" fill="hold">
                      <p:stCondLst>
                        <p:cond delay="indefinite"/>
                      </p:stCondLst>
                      <p:childTnLst>
                        <p:par>
                          <p:cTn id="42" fill="hold">
                            <p:stCondLst>
                              <p:cond delay="0"/>
                            </p:stCondLst>
                            <p:childTnLst>
                              <p:par>
                                <p:cTn id="43" presetID="3" presetClass="exit" presetSubtype="10" fill="hold" grpId="1" nodeType="clickEffect">
                                  <p:stCondLst>
                                    <p:cond delay="0"/>
                                  </p:stCondLst>
                                  <p:childTnLst>
                                    <p:animEffect transition="out" filter="blinds(horizontal)">
                                      <p:cBhvr>
                                        <p:cTn id="44" dur="500"/>
                                        <p:tgtEl>
                                          <p:spTgt spid="28"/>
                                        </p:tgtEl>
                                      </p:cBhvr>
                                    </p:animEffect>
                                    <p:set>
                                      <p:cBhvr>
                                        <p:cTn id="45" dur="1" fill="hold">
                                          <p:stCondLst>
                                            <p:cond delay="499"/>
                                          </p:stCondLst>
                                        </p:cTn>
                                        <p:tgtEl>
                                          <p:spTgt spid="28"/>
                                        </p:tgtEl>
                                        <p:attrNameLst>
                                          <p:attrName>style.visibility</p:attrName>
                                        </p:attrNameLst>
                                      </p:cBhvr>
                                      <p:to>
                                        <p:strVal val="hidden"/>
                                      </p:to>
                                    </p:set>
                                  </p:childTnLst>
                                </p:cTn>
                              </p:par>
                            </p:childTnLst>
                          </p:cTn>
                        </p:par>
                      </p:childTnLst>
                    </p:cTn>
                  </p:par>
                  <p:par>
                    <p:cTn id="46" fill="hold">
                      <p:stCondLst>
                        <p:cond delay="indefinite"/>
                      </p:stCondLst>
                      <p:childTnLst>
                        <p:par>
                          <p:cTn id="47" fill="hold">
                            <p:stCondLst>
                              <p:cond delay="0"/>
                            </p:stCondLst>
                            <p:childTnLst>
                              <p:par>
                                <p:cTn id="48" presetID="5" presetClass="entr" presetSubtype="10" fill="hold" grpId="0" nodeType="clickEffect">
                                  <p:stCondLst>
                                    <p:cond delay="0"/>
                                  </p:stCondLst>
                                  <p:childTnLst>
                                    <p:set>
                                      <p:cBhvr>
                                        <p:cTn id="49" dur="1" fill="hold">
                                          <p:stCondLst>
                                            <p:cond delay="0"/>
                                          </p:stCondLst>
                                        </p:cTn>
                                        <p:tgtEl>
                                          <p:spTgt spid="27"/>
                                        </p:tgtEl>
                                        <p:attrNameLst>
                                          <p:attrName>style.visibility</p:attrName>
                                        </p:attrNameLst>
                                      </p:cBhvr>
                                      <p:to>
                                        <p:strVal val="visible"/>
                                      </p:to>
                                    </p:set>
                                    <p:animEffect transition="in" filter="checkerboard(across)">
                                      <p:cBhvr>
                                        <p:cTn id="50"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0" grpId="1"/>
      <p:bldP spid="21" grpId="0"/>
      <p:bldP spid="22" grpId="0"/>
      <p:bldP spid="23" grpId="0"/>
      <p:bldP spid="26" grpId="0"/>
      <p:bldP spid="26" grpId="1"/>
      <p:bldP spid="27" grpId="0"/>
      <p:bldP spid="28" grpId="0"/>
      <p:bldP spid="28" grpId="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cham bon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26720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699" name="Picture 3" descr="cham b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352800"/>
            <a:ext cx="4267200"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0" name="Picture 4" descr="Cac kieu bon phan "/>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67200" y="3276600"/>
            <a:ext cx="4876800"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1" name="Picture 5" descr="Cac kieu bon phan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67200" y="0"/>
            <a:ext cx="487680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5895" name="Text Box 7"/>
          <p:cNvSpPr txBox="1">
            <a:spLocks noChangeArrowheads="1"/>
          </p:cNvSpPr>
          <p:nvPr/>
        </p:nvSpPr>
        <p:spPr bwMode="auto">
          <a:xfrm>
            <a:off x="1905000" y="152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eaLnBrk="1" hangingPunct="1">
              <a:spcBef>
                <a:spcPct val="50000"/>
              </a:spcBef>
            </a:pPr>
            <a:r>
              <a:rPr lang="en-US" altLang="en-US" sz="2400" b="1" u="none">
                <a:solidFill>
                  <a:srgbClr val="FF3300"/>
                </a:solidFill>
                <a:latin typeface="Arial" panose="020B0604020202020204" pitchFamily="34" charset="0"/>
              </a:rPr>
              <a:t>Bón hốc</a:t>
            </a:r>
          </a:p>
        </p:txBody>
      </p:sp>
      <p:sp>
        <p:nvSpPr>
          <p:cNvPr id="165896" name="Text Box 8"/>
          <p:cNvSpPr txBox="1">
            <a:spLocks noChangeArrowheads="1"/>
          </p:cNvSpPr>
          <p:nvPr/>
        </p:nvSpPr>
        <p:spPr bwMode="auto">
          <a:xfrm>
            <a:off x="6324600" y="2743200"/>
            <a:ext cx="2819400" cy="457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eaLnBrk="1" hangingPunct="1">
              <a:spcBef>
                <a:spcPct val="50000"/>
              </a:spcBef>
            </a:pPr>
            <a:r>
              <a:rPr lang="en-US" altLang="en-US" sz="2400" b="1" u="none">
                <a:solidFill>
                  <a:srgbClr val="FF3300"/>
                </a:solidFill>
                <a:latin typeface="Arial" panose="020B0604020202020204" pitchFamily="34" charset="0"/>
              </a:rPr>
              <a:t>Bón phun trên lá</a:t>
            </a:r>
          </a:p>
        </p:txBody>
      </p:sp>
      <p:sp>
        <p:nvSpPr>
          <p:cNvPr id="165897" name="Text Box 9"/>
          <p:cNvSpPr txBox="1">
            <a:spLocks noChangeArrowheads="1"/>
          </p:cNvSpPr>
          <p:nvPr/>
        </p:nvSpPr>
        <p:spPr bwMode="auto">
          <a:xfrm>
            <a:off x="1752600" y="6400800"/>
            <a:ext cx="152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eaLnBrk="1" hangingPunct="1">
              <a:spcBef>
                <a:spcPct val="50000"/>
              </a:spcBef>
            </a:pPr>
            <a:r>
              <a:rPr lang="en-US" altLang="en-US" sz="2400" b="1" u="none">
                <a:solidFill>
                  <a:srgbClr val="FF3300"/>
                </a:solidFill>
                <a:latin typeface="Arial" panose="020B0604020202020204" pitchFamily="34" charset="0"/>
              </a:rPr>
              <a:t>Bón gốc</a:t>
            </a:r>
          </a:p>
        </p:txBody>
      </p:sp>
      <p:sp>
        <p:nvSpPr>
          <p:cNvPr id="165898" name="Text Box 10"/>
          <p:cNvSpPr txBox="1">
            <a:spLocks noChangeArrowheads="1"/>
          </p:cNvSpPr>
          <p:nvPr/>
        </p:nvSpPr>
        <p:spPr bwMode="auto">
          <a:xfrm>
            <a:off x="4343400" y="6324600"/>
            <a:ext cx="1371600" cy="457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eaLnBrk="1" hangingPunct="1">
              <a:spcBef>
                <a:spcPct val="50000"/>
              </a:spcBef>
            </a:pPr>
            <a:r>
              <a:rPr lang="en-US" altLang="en-US" sz="2400" b="1" u="none">
                <a:solidFill>
                  <a:srgbClr val="FF3300"/>
                </a:solidFill>
                <a:latin typeface="Arial" panose="020B0604020202020204" pitchFamily="34" charset="0"/>
              </a:rPr>
              <a:t>Bón vãi</a:t>
            </a:r>
          </a:p>
        </p:txBody>
      </p:sp>
      <p:sp>
        <p:nvSpPr>
          <p:cNvPr id="29707" name="Oval 11"/>
          <p:cNvSpPr>
            <a:spLocks noChangeArrowheads="1"/>
          </p:cNvSpPr>
          <p:nvPr/>
        </p:nvSpPr>
        <p:spPr bwMode="auto">
          <a:xfrm>
            <a:off x="0" y="0"/>
            <a:ext cx="609600" cy="533400"/>
          </a:xfrm>
          <a:prstGeom prst="ellipse">
            <a:avLst/>
          </a:prstGeom>
          <a:solidFill>
            <a:schemeClr val="accent1"/>
          </a:solidFill>
          <a:ln w="9525">
            <a:solidFill>
              <a:schemeClr val="tx1"/>
            </a:solidFill>
            <a:round/>
          </a:ln>
        </p:spPr>
        <p:txBody>
          <a:bodyPr wrap="none" anchor="ct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algn="ctr" eaLnBrk="1" hangingPunct="1"/>
            <a:r>
              <a:rPr lang="en-US" altLang="en-US" sz="2400" b="1" u="none">
                <a:solidFill>
                  <a:srgbClr val="0000FF"/>
                </a:solidFill>
              </a:rPr>
              <a:t>1</a:t>
            </a:r>
          </a:p>
        </p:txBody>
      </p:sp>
      <p:sp>
        <p:nvSpPr>
          <p:cNvPr id="29708" name="Oval 12"/>
          <p:cNvSpPr>
            <a:spLocks noChangeArrowheads="1"/>
          </p:cNvSpPr>
          <p:nvPr/>
        </p:nvSpPr>
        <p:spPr bwMode="auto">
          <a:xfrm>
            <a:off x="0" y="3429000"/>
            <a:ext cx="609600" cy="533400"/>
          </a:xfrm>
          <a:prstGeom prst="ellipse">
            <a:avLst/>
          </a:prstGeom>
          <a:solidFill>
            <a:schemeClr val="accent1"/>
          </a:solidFill>
          <a:ln w="9525">
            <a:solidFill>
              <a:schemeClr val="tx1"/>
            </a:solidFill>
            <a:round/>
          </a:ln>
        </p:spPr>
        <p:txBody>
          <a:bodyPr wrap="none" anchor="ct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algn="ctr" eaLnBrk="1" hangingPunct="1"/>
            <a:r>
              <a:rPr lang="en-US" altLang="en-US" sz="2400" b="1" u="none">
                <a:solidFill>
                  <a:srgbClr val="0000FF"/>
                </a:solidFill>
              </a:rPr>
              <a:t>3</a:t>
            </a:r>
          </a:p>
        </p:txBody>
      </p:sp>
      <p:sp>
        <p:nvSpPr>
          <p:cNvPr id="29709" name="Oval 13"/>
          <p:cNvSpPr>
            <a:spLocks noChangeArrowheads="1"/>
          </p:cNvSpPr>
          <p:nvPr/>
        </p:nvSpPr>
        <p:spPr bwMode="auto">
          <a:xfrm>
            <a:off x="4343400" y="0"/>
            <a:ext cx="609600" cy="533400"/>
          </a:xfrm>
          <a:prstGeom prst="ellipse">
            <a:avLst/>
          </a:prstGeom>
          <a:solidFill>
            <a:schemeClr val="accent1"/>
          </a:solidFill>
          <a:ln w="9525">
            <a:solidFill>
              <a:schemeClr val="tx1"/>
            </a:solidFill>
            <a:round/>
          </a:ln>
        </p:spPr>
        <p:txBody>
          <a:bodyPr wrap="none" anchor="ct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algn="ctr" eaLnBrk="1" hangingPunct="1"/>
            <a:r>
              <a:rPr lang="en-US" altLang="en-US" sz="2400" b="1" u="none">
                <a:solidFill>
                  <a:srgbClr val="0000FF"/>
                </a:solidFill>
              </a:rPr>
              <a:t>2</a:t>
            </a:r>
          </a:p>
        </p:txBody>
      </p:sp>
      <p:sp>
        <p:nvSpPr>
          <p:cNvPr id="29710" name="Oval 14"/>
          <p:cNvSpPr>
            <a:spLocks noChangeArrowheads="1"/>
          </p:cNvSpPr>
          <p:nvPr/>
        </p:nvSpPr>
        <p:spPr bwMode="auto">
          <a:xfrm>
            <a:off x="8305800" y="3352800"/>
            <a:ext cx="609600" cy="533400"/>
          </a:xfrm>
          <a:prstGeom prst="ellipse">
            <a:avLst/>
          </a:prstGeom>
          <a:solidFill>
            <a:schemeClr val="accent1"/>
          </a:solidFill>
          <a:ln w="9525">
            <a:solidFill>
              <a:schemeClr val="tx1"/>
            </a:solidFill>
            <a:round/>
          </a:ln>
        </p:spPr>
        <p:txBody>
          <a:bodyPr wrap="none" anchor="ct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algn="ctr" eaLnBrk="1" hangingPunct="1"/>
            <a:r>
              <a:rPr lang="en-US" altLang="en-US" sz="2400" b="1" u="none">
                <a:solidFill>
                  <a:srgbClr val="0000FF"/>
                </a:solidFill>
              </a:rPr>
              <a:t>4</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65895"/>
                                        </p:tgtEl>
                                        <p:attrNameLst>
                                          <p:attrName>style.visibility</p:attrName>
                                        </p:attrNameLst>
                                      </p:cBhvr>
                                      <p:to>
                                        <p:strVal val="visible"/>
                                      </p:to>
                                    </p:set>
                                    <p:animEffect transition="in" filter="blinds(horizontal)">
                                      <p:cBhvr>
                                        <p:cTn id="7" dur="500"/>
                                        <p:tgtEl>
                                          <p:spTgt spid="16589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65896"/>
                                        </p:tgtEl>
                                        <p:attrNameLst>
                                          <p:attrName>style.visibility</p:attrName>
                                        </p:attrNameLst>
                                      </p:cBhvr>
                                      <p:to>
                                        <p:strVal val="visible"/>
                                      </p:to>
                                    </p:set>
                                    <p:animEffect transition="in" filter="blinds(horizontal)">
                                      <p:cBhvr>
                                        <p:cTn id="12" dur="500"/>
                                        <p:tgtEl>
                                          <p:spTgt spid="165896"/>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165897"/>
                                        </p:tgtEl>
                                        <p:attrNameLst>
                                          <p:attrName>style.visibility</p:attrName>
                                        </p:attrNameLst>
                                      </p:cBhvr>
                                      <p:to>
                                        <p:strVal val="visible"/>
                                      </p:to>
                                    </p:set>
                                    <p:animEffect transition="in" filter="box(in)">
                                      <p:cBhvr>
                                        <p:cTn id="17" dur="500"/>
                                        <p:tgtEl>
                                          <p:spTgt spid="165897"/>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165898"/>
                                        </p:tgtEl>
                                        <p:attrNameLst>
                                          <p:attrName>style.visibility</p:attrName>
                                        </p:attrNameLst>
                                      </p:cBhvr>
                                      <p:to>
                                        <p:strVal val="visible"/>
                                      </p:to>
                                    </p:set>
                                    <p:animEffect transition="in" filter="checkerboard(across)">
                                      <p:cBhvr>
                                        <p:cTn id="22" dur="500"/>
                                        <p:tgtEl>
                                          <p:spTgt spid="1658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5895" grpId="0"/>
      <p:bldP spid="165896" grpId="0" animBg="1"/>
      <p:bldP spid="165897" grpId="0"/>
      <p:bldP spid="16589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609600" y="3505200"/>
            <a:ext cx="2573852" cy="1061829"/>
          </a:xfrm>
          <a:prstGeom prst="rect">
            <a:avLst/>
          </a:prstGeom>
          <a:solidFill>
            <a:schemeClr val="accent4">
              <a:lumMod val="40000"/>
              <a:lumOff val="60000"/>
            </a:schemeClr>
          </a:solidFill>
          <a:ln>
            <a:solidFill>
              <a:schemeClr val="accent4">
                <a:lumMod val="60000"/>
                <a:lumOff val="40000"/>
              </a:schemeClr>
            </a:solidFill>
          </a:ln>
        </p:spPr>
        <p:txBody>
          <a:bodyPr wrap="square" rtlCol="0">
            <a:spAutoFit/>
          </a:bodyPr>
          <a:lstStyle/>
          <a:p>
            <a:endParaRPr lang="en-GB" sz="2100" b="1" dirty="0">
              <a:latin typeface="Times New Roman" panose="02020603050405020304" charset="0"/>
              <a:cs typeface="Times New Roman" panose="02020603050405020304" charset="0"/>
            </a:endParaRPr>
          </a:p>
          <a:p>
            <a:r>
              <a:rPr lang="en-GB" sz="2100" b="1" dirty="0">
                <a:latin typeface="Times New Roman" panose="02020603050405020304" charset="0"/>
                <a:cs typeface="Times New Roman" panose="02020603050405020304" charset="0"/>
              </a:rPr>
              <a:t>NỘI DUNG CHÍNH</a:t>
            </a:r>
          </a:p>
          <a:p>
            <a:endParaRPr lang="en-GB" sz="2100" b="1" dirty="0">
              <a:latin typeface="Times New Roman" panose="02020603050405020304" charset="0"/>
              <a:cs typeface="Times New Roman" panose="02020603050405020304" charset="0"/>
            </a:endParaRPr>
          </a:p>
        </p:txBody>
      </p:sp>
      <p:cxnSp>
        <p:nvCxnSpPr>
          <p:cNvPr id="8" name="Straight Arrow Connector 7"/>
          <p:cNvCxnSpPr/>
          <p:nvPr/>
        </p:nvCxnSpPr>
        <p:spPr>
          <a:xfrm flipV="1">
            <a:off x="3203197" y="3450344"/>
            <a:ext cx="403194" cy="211222"/>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9" name="Straight Arrow Connector 8"/>
          <p:cNvCxnSpPr/>
          <p:nvPr/>
        </p:nvCxnSpPr>
        <p:spPr>
          <a:xfrm>
            <a:off x="3214256" y="3958686"/>
            <a:ext cx="453526" cy="20310"/>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
        <p:nvSpPr>
          <p:cNvPr id="10" name="TextBox 9"/>
          <p:cNvSpPr txBox="1"/>
          <p:nvPr/>
        </p:nvSpPr>
        <p:spPr>
          <a:xfrm>
            <a:off x="3657600" y="3124200"/>
            <a:ext cx="3203906" cy="346249"/>
          </a:xfrm>
          <a:prstGeom prst="rect">
            <a:avLst/>
          </a:prstGeom>
          <a:solidFill>
            <a:schemeClr val="accent6">
              <a:lumMod val="20000"/>
              <a:lumOff val="80000"/>
            </a:schemeClr>
          </a:solidFill>
          <a:ln>
            <a:solidFill>
              <a:schemeClr val="accent2">
                <a:lumMod val="40000"/>
                <a:lumOff val="60000"/>
              </a:schemeClr>
            </a:solidFill>
          </a:ln>
        </p:spPr>
        <p:txBody>
          <a:bodyPr wrap="square" rtlCol="0">
            <a:spAutoFit/>
          </a:bodyPr>
          <a:lstStyle/>
          <a:p>
            <a:r>
              <a:rPr lang="en-GB" sz="1650" b="1" dirty="0">
                <a:latin typeface="Times New Roman" panose="02020603050405020304" charset="0"/>
                <a:cs typeface="Times New Roman" panose="02020603050405020304" charset="0"/>
              </a:rPr>
              <a:t>KỸ THUẬT GIEO TRỒNG</a:t>
            </a:r>
          </a:p>
        </p:txBody>
      </p:sp>
      <p:sp>
        <p:nvSpPr>
          <p:cNvPr id="11" name="TextBox 10"/>
          <p:cNvSpPr txBox="1"/>
          <p:nvPr/>
        </p:nvSpPr>
        <p:spPr>
          <a:xfrm>
            <a:off x="3662395" y="3805871"/>
            <a:ext cx="3204625" cy="346249"/>
          </a:xfrm>
          <a:prstGeom prst="rect">
            <a:avLst/>
          </a:prstGeom>
          <a:solidFill>
            <a:schemeClr val="accent6">
              <a:lumMod val="20000"/>
              <a:lumOff val="80000"/>
            </a:schemeClr>
          </a:solidFill>
          <a:ln>
            <a:solidFill>
              <a:schemeClr val="accent2">
                <a:lumMod val="40000"/>
                <a:lumOff val="60000"/>
              </a:schemeClr>
            </a:solidFill>
          </a:ln>
        </p:spPr>
        <p:txBody>
          <a:bodyPr wrap="square" rtlCol="0">
            <a:spAutoFit/>
          </a:bodyPr>
          <a:lstStyle/>
          <a:p>
            <a:r>
              <a:rPr lang="en-GB" sz="1650" b="1" dirty="0">
                <a:latin typeface="Times New Roman" panose="02020603050405020304" charset="0"/>
                <a:cs typeface="Times New Roman" panose="02020603050405020304" charset="0"/>
              </a:rPr>
              <a:t>CHĂM SÓC CÂY TRỒNG</a:t>
            </a:r>
          </a:p>
        </p:txBody>
      </p:sp>
      <p:pic>
        <p:nvPicPr>
          <p:cNvPr id="12" name="Picture 11" descr="878031oq6iuoirb6.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497957" y="457200"/>
            <a:ext cx="564356" cy="1900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8" descr="chuong_gio_90"/>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3831" y="3258031"/>
            <a:ext cx="576263" cy="28253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4" name="Straight Arrow Connector 13"/>
          <p:cNvCxnSpPr/>
          <p:nvPr/>
        </p:nvCxnSpPr>
        <p:spPr>
          <a:xfrm>
            <a:off x="3200400" y="4419600"/>
            <a:ext cx="378042" cy="183408"/>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
        <p:nvSpPr>
          <p:cNvPr id="15" name="TextBox 14"/>
          <p:cNvSpPr txBox="1"/>
          <p:nvPr/>
        </p:nvSpPr>
        <p:spPr>
          <a:xfrm>
            <a:off x="3662395" y="4508266"/>
            <a:ext cx="3204625" cy="600164"/>
          </a:xfrm>
          <a:prstGeom prst="rect">
            <a:avLst/>
          </a:prstGeom>
          <a:solidFill>
            <a:schemeClr val="accent6">
              <a:lumMod val="20000"/>
              <a:lumOff val="80000"/>
            </a:schemeClr>
          </a:solidFill>
          <a:ln>
            <a:solidFill>
              <a:schemeClr val="accent2">
                <a:lumMod val="40000"/>
                <a:lumOff val="60000"/>
              </a:schemeClr>
            </a:solidFill>
          </a:ln>
        </p:spPr>
        <p:txBody>
          <a:bodyPr wrap="square" rtlCol="0">
            <a:spAutoFit/>
          </a:bodyPr>
          <a:lstStyle/>
          <a:p>
            <a:r>
              <a:rPr lang="en-GB" sz="1650" b="1" dirty="0">
                <a:latin typeface="Times New Roman" panose="02020603050405020304" charset="0"/>
                <a:cs typeface="Times New Roman" panose="02020603050405020304" charset="0"/>
              </a:rPr>
              <a:t>PHÒNG TRỪ SÂU BỆNH HẠI CÂY TRỒNG</a:t>
            </a:r>
          </a:p>
        </p:txBody>
      </p:sp>
      <p:sp>
        <p:nvSpPr>
          <p:cNvPr id="3" name="Rectangle 2"/>
          <p:cNvSpPr/>
          <p:nvPr/>
        </p:nvSpPr>
        <p:spPr>
          <a:xfrm>
            <a:off x="304800" y="980182"/>
            <a:ext cx="8458200" cy="1077218"/>
          </a:xfrm>
          <a:prstGeom prst="rect">
            <a:avLst/>
          </a:prstGeom>
        </p:spPr>
        <p:txBody>
          <a:bodyPr wrap="square">
            <a:spAutoFit/>
          </a:bodyPr>
          <a:lstStyle/>
          <a:p>
            <a:pPr algn="ctr"/>
            <a:r>
              <a:rPr lang="en-US" sz="3200" u="sng" dirty="0" err="1">
                <a:solidFill>
                  <a:srgbClr val="FF0000"/>
                </a:solidFill>
                <a:latin typeface="Times New Roman" panose="02020603050405020304" charset="0"/>
                <a:cs typeface="Times New Roman" panose="02020603050405020304" charset="0"/>
              </a:rPr>
              <a:t>Bài</a:t>
            </a:r>
            <a:r>
              <a:rPr lang="en-US" sz="3200" u="sng" dirty="0">
                <a:solidFill>
                  <a:srgbClr val="FF0000"/>
                </a:solidFill>
                <a:latin typeface="Times New Roman" panose="02020603050405020304" charset="0"/>
                <a:cs typeface="Times New Roman" panose="02020603050405020304" charset="0"/>
              </a:rPr>
              <a:t> 3</a:t>
            </a:r>
            <a:r>
              <a:rPr lang="en-US" sz="3200" dirty="0">
                <a:solidFill>
                  <a:srgbClr val="FF0000"/>
                </a:solidFill>
                <a:latin typeface="Times New Roman" panose="02020603050405020304" charset="0"/>
                <a:cs typeface="Times New Roman" panose="02020603050405020304" charset="0"/>
              </a:rPr>
              <a:t>: GIEO TRỒNG, CHĂM SÓC VÀ PHÒNG TRỪ SÂU, BỆNH CHO CÂY TRỒNG</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heckerboard(across)">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checkerboard(across)">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checkerboard(across)">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checkerboard(across)">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checkerboard(across)">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checkerboard(across)">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5" presetClass="entr" presetSubtype="10"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checkerboard(across)">
                                      <p:cBhvr>
                                        <p:cTn id="3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P spid="11" grpId="0" animBg="1"/>
      <p:bldP spid="15"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ext Box 4"/>
          <p:cNvSpPr txBox="1">
            <a:spLocks noChangeArrowheads="1"/>
          </p:cNvSpPr>
          <p:nvPr/>
        </p:nvSpPr>
        <p:spPr bwMode="auto">
          <a:xfrm>
            <a:off x="304800" y="990600"/>
            <a:ext cx="90678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eaLnBrk="1" hangingPunct="1">
              <a:spcBef>
                <a:spcPct val="50000"/>
              </a:spcBef>
            </a:pPr>
            <a:r>
              <a:rPr lang="en-US" altLang="en-US" sz="2400" b="1" u="none">
                <a:latin typeface="Arial" panose="020B0604020202020204" pitchFamily="34" charset="0"/>
              </a:rPr>
              <a:t>Điền từ , cụm từ thích hợp vào chỗ “:….” để hoàn thành kết luận sau:</a:t>
            </a:r>
          </a:p>
        </p:txBody>
      </p:sp>
      <p:sp>
        <p:nvSpPr>
          <p:cNvPr id="31747" name="Text Box 5"/>
          <p:cNvSpPr txBox="1">
            <a:spLocks noChangeArrowheads="1"/>
          </p:cNvSpPr>
          <p:nvPr/>
        </p:nvSpPr>
        <p:spPr bwMode="auto">
          <a:xfrm>
            <a:off x="0" y="3733800"/>
            <a:ext cx="9144000" cy="212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eaLnBrk="1" hangingPunct="1">
              <a:spcBef>
                <a:spcPct val="50000"/>
              </a:spcBef>
            </a:pPr>
            <a:r>
              <a:rPr lang="en-US" altLang="en-US" sz="2400" b="1" u="none" dirty="0">
                <a:latin typeface="Arial" panose="020B0604020202020204" pitchFamily="34" charset="0"/>
              </a:rPr>
              <a:t>a,</a:t>
            </a:r>
            <a:r>
              <a:rPr lang="en-US" altLang="en-US" sz="2400" u="none" dirty="0">
                <a:latin typeface="Arial" panose="020B0604020202020204" pitchFamily="34" charset="0"/>
              </a:rPr>
              <a:t> </a:t>
            </a:r>
            <a:r>
              <a:rPr lang="en-US" altLang="en-US" sz="2400" u="none" dirty="0" err="1">
                <a:latin typeface="Arial" panose="020B0604020202020204" pitchFamily="34" charset="0"/>
              </a:rPr>
              <a:t>Chăm</a:t>
            </a:r>
            <a:r>
              <a:rPr lang="en-US" altLang="en-US" sz="2400" u="none" dirty="0">
                <a:latin typeface="Arial" panose="020B0604020202020204" pitchFamily="34" charset="0"/>
              </a:rPr>
              <a:t> </a:t>
            </a:r>
            <a:r>
              <a:rPr lang="en-US" altLang="en-US" sz="2400" u="none" dirty="0" err="1">
                <a:latin typeface="Arial" panose="020B0604020202020204" pitchFamily="34" charset="0"/>
              </a:rPr>
              <a:t>sóc</a:t>
            </a:r>
            <a:r>
              <a:rPr lang="en-US" altLang="en-US" sz="2400" u="none" dirty="0">
                <a:latin typeface="Arial" panose="020B0604020202020204" pitchFamily="34" charset="0"/>
              </a:rPr>
              <a:t> </a:t>
            </a:r>
            <a:r>
              <a:rPr lang="en-US" altLang="en-US" sz="2400" u="none" dirty="0" err="1">
                <a:latin typeface="Arial" panose="020B0604020202020204" pitchFamily="34" charset="0"/>
              </a:rPr>
              <a:t>cây</a:t>
            </a:r>
            <a:r>
              <a:rPr lang="en-US" altLang="en-US" sz="2400" u="none" dirty="0">
                <a:latin typeface="Arial" panose="020B0604020202020204" pitchFamily="34" charset="0"/>
              </a:rPr>
              <a:t> </a:t>
            </a:r>
            <a:r>
              <a:rPr lang="en-US" altLang="en-US" sz="2400" u="none" dirty="0" err="1">
                <a:latin typeface="Arial" panose="020B0604020202020204" pitchFamily="34" charset="0"/>
              </a:rPr>
              <a:t>trồng</a:t>
            </a:r>
            <a:r>
              <a:rPr lang="en-US" altLang="en-US" sz="2400" u="none" dirty="0">
                <a:latin typeface="Arial" panose="020B0604020202020204" pitchFamily="34" charset="0"/>
              </a:rPr>
              <a:t> </a:t>
            </a:r>
            <a:r>
              <a:rPr lang="en-US" altLang="en-US" sz="2400" u="none" dirty="0" err="1">
                <a:latin typeface="Arial" panose="020B0604020202020204" pitchFamily="34" charset="0"/>
              </a:rPr>
              <a:t>phải</a:t>
            </a:r>
            <a:r>
              <a:rPr lang="en-US" altLang="en-US" sz="2400" u="none" dirty="0">
                <a:latin typeface="Arial" panose="020B0604020202020204" pitchFamily="34" charset="0"/>
              </a:rPr>
              <a:t> </a:t>
            </a:r>
            <a:r>
              <a:rPr lang="en-US" altLang="en-US" sz="2400" u="none" dirty="0" err="1">
                <a:latin typeface="Arial" panose="020B0604020202020204" pitchFamily="34" charset="0"/>
              </a:rPr>
              <a:t>tiến</a:t>
            </a:r>
            <a:r>
              <a:rPr lang="en-US" altLang="en-US" sz="2400" u="none" dirty="0">
                <a:latin typeface="Arial" panose="020B0604020202020204" pitchFamily="34" charset="0"/>
              </a:rPr>
              <a:t> </a:t>
            </a:r>
            <a:r>
              <a:rPr lang="en-US" altLang="en-US" sz="2400" u="none" dirty="0" err="1">
                <a:latin typeface="Arial" panose="020B0604020202020204" pitchFamily="34" charset="0"/>
              </a:rPr>
              <a:t>hành</a:t>
            </a:r>
            <a:r>
              <a:rPr lang="en-US" altLang="en-US" sz="2400" u="none" dirty="0">
                <a:latin typeface="Arial" panose="020B0604020202020204" pitchFamily="34" charset="0"/>
              </a:rPr>
              <a:t> ……      , </a:t>
            </a:r>
            <a:r>
              <a:rPr lang="en-US" altLang="en-US" sz="2400" u="none" dirty="0" err="1">
                <a:latin typeface="Arial" panose="020B0604020202020204" pitchFamily="34" charset="0"/>
              </a:rPr>
              <a:t>đúng</a:t>
            </a:r>
            <a:r>
              <a:rPr lang="en-US" altLang="en-US" sz="2400" u="none" dirty="0">
                <a:latin typeface="Arial" panose="020B0604020202020204" pitchFamily="34" charset="0"/>
              </a:rPr>
              <a:t> </a:t>
            </a:r>
            <a:r>
              <a:rPr lang="en-US" altLang="en-US" sz="2400" u="none" dirty="0" err="1">
                <a:latin typeface="Arial" panose="020B0604020202020204" pitchFamily="34" charset="0"/>
              </a:rPr>
              <a:t>kĩ</a:t>
            </a:r>
            <a:r>
              <a:rPr lang="en-US" altLang="en-US" sz="2400" u="none" dirty="0">
                <a:latin typeface="Arial" panose="020B0604020202020204" pitchFamily="34" charset="0"/>
              </a:rPr>
              <a:t> </a:t>
            </a:r>
            <a:r>
              <a:rPr lang="en-US" altLang="en-US" sz="2400" u="none" dirty="0" err="1">
                <a:latin typeface="Arial" panose="020B0604020202020204" pitchFamily="34" charset="0"/>
              </a:rPr>
              <a:t>thuật</a:t>
            </a:r>
            <a:r>
              <a:rPr lang="en-US" altLang="en-US" sz="2400" u="none" dirty="0">
                <a:latin typeface="Arial" panose="020B0604020202020204" pitchFamily="34" charset="0"/>
              </a:rPr>
              <a:t>, </a:t>
            </a:r>
            <a:r>
              <a:rPr lang="en-US" altLang="en-US" sz="2400" u="none" dirty="0" err="1">
                <a:latin typeface="Arial" panose="020B0604020202020204" pitchFamily="34" charset="0"/>
              </a:rPr>
              <a:t>phù</a:t>
            </a:r>
            <a:r>
              <a:rPr lang="en-US" altLang="en-US" sz="2400" u="none" dirty="0">
                <a:latin typeface="Arial" panose="020B0604020202020204" pitchFamily="34" charset="0"/>
              </a:rPr>
              <a:t> </a:t>
            </a:r>
            <a:r>
              <a:rPr lang="en-US" altLang="en-US" sz="2400" u="none" dirty="0" err="1">
                <a:latin typeface="Arial" panose="020B0604020202020204" pitchFamily="34" charset="0"/>
              </a:rPr>
              <a:t>hợp</a:t>
            </a:r>
            <a:r>
              <a:rPr lang="en-US" altLang="en-US" sz="2400" u="none" dirty="0">
                <a:latin typeface="Arial" panose="020B0604020202020204" pitchFamily="34" charset="0"/>
              </a:rPr>
              <a:t> </a:t>
            </a:r>
            <a:r>
              <a:rPr lang="en-US" altLang="en-US" sz="2400" u="none" dirty="0" err="1">
                <a:latin typeface="Arial" panose="020B0604020202020204" pitchFamily="34" charset="0"/>
              </a:rPr>
              <a:t>với</a:t>
            </a:r>
            <a:r>
              <a:rPr lang="en-US" altLang="en-US" sz="2400" u="none" dirty="0">
                <a:latin typeface="Arial" panose="020B0604020202020204" pitchFamily="34" charset="0"/>
              </a:rPr>
              <a:t>………</a:t>
            </a:r>
          </a:p>
          <a:p>
            <a:pPr eaLnBrk="1" hangingPunct="1">
              <a:spcBef>
                <a:spcPct val="50000"/>
              </a:spcBef>
            </a:pPr>
            <a:r>
              <a:rPr lang="en-US" altLang="en-US" sz="2400" b="1" u="none" dirty="0">
                <a:latin typeface="Arial" panose="020B0604020202020204" pitchFamily="34" charset="0"/>
              </a:rPr>
              <a:t>b,</a:t>
            </a:r>
            <a:r>
              <a:rPr lang="en-US" altLang="en-US" sz="2400" u="none" dirty="0">
                <a:latin typeface="Arial" panose="020B0604020202020204" pitchFamily="34" charset="0"/>
              </a:rPr>
              <a:t> </a:t>
            </a:r>
            <a:r>
              <a:rPr lang="en-US" altLang="en-US" sz="2400" u="none" dirty="0" err="1">
                <a:latin typeface="Arial" panose="020B0604020202020204" pitchFamily="34" charset="0"/>
              </a:rPr>
              <a:t>Tuỳ</a:t>
            </a:r>
            <a:r>
              <a:rPr lang="en-US" altLang="en-US" sz="2400" u="none" dirty="0">
                <a:latin typeface="Arial" panose="020B0604020202020204" pitchFamily="34" charset="0"/>
              </a:rPr>
              <a:t> </a:t>
            </a:r>
            <a:r>
              <a:rPr lang="en-US" altLang="en-US" sz="2400" u="none" dirty="0" err="1">
                <a:latin typeface="Arial" panose="020B0604020202020204" pitchFamily="34" charset="0"/>
              </a:rPr>
              <a:t>theo</a:t>
            </a:r>
            <a:r>
              <a:rPr lang="en-US" altLang="en-US" sz="2400" u="none" dirty="0">
                <a:latin typeface="Arial" panose="020B0604020202020204" pitchFamily="34" charset="0"/>
              </a:rPr>
              <a:t> </a:t>
            </a:r>
            <a:r>
              <a:rPr lang="en-US" altLang="en-US" sz="2400" u="none" dirty="0" err="1">
                <a:latin typeface="Arial" panose="020B0604020202020204" pitchFamily="34" charset="0"/>
              </a:rPr>
              <a:t>mỗi</a:t>
            </a:r>
            <a:r>
              <a:rPr lang="en-US" altLang="en-US" sz="2400" u="none" dirty="0">
                <a:latin typeface="Arial" panose="020B0604020202020204" pitchFamily="34" charset="0"/>
              </a:rPr>
              <a:t> </a:t>
            </a:r>
            <a:r>
              <a:rPr lang="en-US" altLang="en-US" sz="2400" u="none" dirty="0" err="1">
                <a:latin typeface="Arial" panose="020B0604020202020204" pitchFamily="34" charset="0"/>
              </a:rPr>
              <a:t>loại</a:t>
            </a:r>
            <a:r>
              <a:rPr lang="en-US" altLang="en-US" sz="2400" u="none" dirty="0">
                <a:latin typeface="Arial" panose="020B0604020202020204" pitchFamily="34" charset="0"/>
              </a:rPr>
              <a:t> </a:t>
            </a:r>
            <a:r>
              <a:rPr lang="en-US" altLang="en-US" sz="2400" u="none" dirty="0" err="1">
                <a:latin typeface="Arial" panose="020B0604020202020204" pitchFamily="34" charset="0"/>
              </a:rPr>
              <a:t>cây</a:t>
            </a:r>
            <a:r>
              <a:rPr lang="en-US" altLang="en-US" sz="2400" u="none" dirty="0">
                <a:latin typeface="Arial" panose="020B0604020202020204" pitchFamily="34" charset="0"/>
              </a:rPr>
              <a:t> </a:t>
            </a:r>
            <a:r>
              <a:rPr lang="en-US" altLang="en-US" sz="2400" u="none" dirty="0" err="1">
                <a:latin typeface="Arial" panose="020B0604020202020204" pitchFamily="34" charset="0"/>
              </a:rPr>
              <a:t>mà</a:t>
            </a:r>
            <a:r>
              <a:rPr lang="en-US" altLang="en-US" sz="2400" u="none" dirty="0">
                <a:latin typeface="Arial" panose="020B0604020202020204" pitchFamily="34" charset="0"/>
              </a:rPr>
              <a:t> </a:t>
            </a:r>
            <a:r>
              <a:rPr lang="en-US" altLang="en-US" sz="2400" u="none" dirty="0" err="1">
                <a:latin typeface="Arial" panose="020B0604020202020204" pitchFamily="34" charset="0"/>
              </a:rPr>
              <a:t>áp</a:t>
            </a:r>
            <a:r>
              <a:rPr lang="en-US" altLang="en-US" sz="2400" u="none" dirty="0">
                <a:latin typeface="Arial" panose="020B0604020202020204" pitchFamily="34" charset="0"/>
              </a:rPr>
              <a:t> </a:t>
            </a:r>
            <a:r>
              <a:rPr lang="en-US" altLang="en-US" sz="2400" u="none" dirty="0" err="1">
                <a:latin typeface="Arial" panose="020B0604020202020204" pitchFamily="34" charset="0"/>
              </a:rPr>
              <a:t>dụng</a:t>
            </a:r>
            <a:r>
              <a:rPr lang="en-US" altLang="en-US" sz="2400" u="none" dirty="0">
                <a:latin typeface="Arial" panose="020B0604020202020204" pitchFamily="34" charset="0"/>
              </a:rPr>
              <a:t> </a:t>
            </a:r>
            <a:r>
              <a:rPr lang="en-US" altLang="en-US" sz="2400" u="none" dirty="0" err="1">
                <a:latin typeface="Arial" panose="020B0604020202020204" pitchFamily="34" charset="0"/>
              </a:rPr>
              <a:t>các</a:t>
            </a:r>
            <a:r>
              <a:rPr lang="en-US" altLang="en-US" sz="2400" u="none" dirty="0">
                <a:latin typeface="Arial" panose="020B0604020202020204" pitchFamily="34" charset="0"/>
              </a:rPr>
              <a:t> </a:t>
            </a:r>
            <a:r>
              <a:rPr lang="en-US" altLang="en-US" sz="2400" u="none" dirty="0" err="1">
                <a:latin typeface="Arial" panose="020B0604020202020204" pitchFamily="34" charset="0"/>
              </a:rPr>
              <a:t>biện</a:t>
            </a:r>
            <a:r>
              <a:rPr lang="en-US" altLang="en-US" sz="2400" u="none" dirty="0">
                <a:latin typeface="Arial" panose="020B0604020202020204" pitchFamily="34" charset="0"/>
              </a:rPr>
              <a:t> </a:t>
            </a:r>
            <a:r>
              <a:rPr lang="en-US" altLang="en-US" sz="2400" u="none" dirty="0" err="1">
                <a:latin typeface="Arial" panose="020B0604020202020204" pitchFamily="34" charset="0"/>
              </a:rPr>
              <a:t>pháp</a:t>
            </a:r>
            <a:r>
              <a:rPr lang="en-US" altLang="en-US" sz="2400" u="none" dirty="0">
                <a:latin typeface="Arial" panose="020B0604020202020204" pitchFamily="34" charset="0"/>
              </a:rPr>
              <a:t>…………., </a:t>
            </a:r>
            <a:r>
              <a:rPr lang="en-US" altLang="en-US" sz="2400" u="none" dirty="0" err="1">
                <a:latin typeface="Arial" panose="020B0604020202020204" pitchFamily="34" charset="0"/>
              </a:rPr>
              <a:t>vun</a:t>
            </a:r>
            <a:r>
              <a:rPr lang="en-US" altLang="en-US" sz="2400" u="none" dirty="0">
                <a:latin typeface="Arial" panose="020B0604020202020204" pitchFamily="34" charset="0"/>
              </a:rPr>
              <a:t> </a:t>
            </a:r>
            <a:r>
              <a:rPr lang="en-US" altLang="en-US" sz="2400" u="none" dirty="0" err="1">
                <a:latin typeface="Arial" panose="020B0604020202020204" pitchFamily="34" charset="0"/>
              </a:rPr>
              <a:t>xới</a:t>
            </a:r>
            <a:r>
              <a:rPr lang="en-US" altLang="en-US" sz="2400" u="none" dirty="0">
                <a:latin typeface="Arial" panose="020B0604020202020204" pitchFamily="34" charset="0"/>
              </a:rPr>
              <a:t>, …………….., </a:t>
            </a:r>
            <a:r>
              <a:rPr lang="en-US" altLang="en-US" sz="2400" u="none" dirty="0" err="1">
                <a:latin typeface="Arial" panose="020B0604020202020204" pitchFamily="34" charset="0"/>
              </a:rPr>
              <a:t>bón</a:t>
            </a:r>
            <a:r>
              <a:rPr lang="en-US" altLang="en-US" sz="2400" u="none" dirty="0">
                <a:latin typeface="Arial" panose="020B0604020202020204" pitchFamily="34" charset="0"/>
              </a:rPr>
              <a:t> </a:t>
            </a:r>
            <a:r>
              <a:rPr lang="en-US" altLang="en-US" sz="2400" u="none" dirty="0" err="1">
                <a:latin typeface="Arial" panose="020B0604020202020204" pitchFamily="34" charset="0"/>
              </a:rPr>
              <a:t>phân</a:t>
            </a:r>
            <a:r>
              <a:rPr lang="en-US" altLang="en-US" sz="2400" u="none" dirty="0">
                <a:latin typeface="Arial" panose="020B0604020202020204" pitchFamily="34" charset="0"/>
              </a:rPr>
              <a:t> </a:t>
            </a:r>
            <a:r>
              <a:rPr lang="en-US" altLang="en-US" sz="2400" u="none" dirty="0" err="1">
                <a:latin typeface="Arial" panose="020B0604020202020204" pitchFamily="34" charset="0"/>
              </a:rPr>
              <a:t>phù</a:t>
            </a:r>
            <a:r>
              <a:rPr lang="en-US" altLang="en-US" sz="2400" u="none" dirty="0">
                <a:latin typeface="Arial" panose="020B0604020202020204" pitchFamily="34" charset="0"/>
              </a:rPr>
              <a:t> </a:t>
            </a:r>
            <a:r>
              <a:rPr lang="en-US" altLang="en-US" sz="2400" u="none" dirty="0" err="1">
                <a:latin typeface="Arial" panose="020B0604020202020204" pitchFamily="34" charset="0"/>
              </a:rPr>
              <a:t>hợp</a:t>
            </a:r>
            <a:r>
              <a:rPr lang="en-US" altLang="en-US" sz="2400" u="none" dirty="0">
                <a:latin typeface="Arial" panose="020B0604020202020204" pitchFamily="34" charset="0"/>
              </a:rPr>
              <a:t> </a:t>
            </a:r>
            <a:r>
              <a:rPr lang="en-US" altLang="en-US" sz="2400" u="none" dirty="0" err="1">
                <a:latin typeface="Arial" panose="020B0604020202020204" pitchFamily="34" charset="0"/>
              </a:rPr>
              <a:t>để</a:t>
            </a:r>
            <a:r>
              <a:rPr lang="en-US" altLang="en-US" sz="2400" u="none" dirty="0">
                <a:latin typeface="Arial" panose="020B0604020202020204" pitchFamily="34" charset="0"/>
              </a:rPr>
              <a:t> </a:t>
            </a:r>
            <a:r>
              <a:rPr lang="en-US" altLang="en-US" sz="2400" u="none" dirty="0" err="1">
                <a:latin typeface="Arial" panose="020B0604020202020204" pitchFamily="34" charset="0"/>
              </a:rPr>
              <a:t>tạo</a:t>
            </a:r>
            <a:r>
              <a:rPr lang="en-US" altLang="en-US" sz="2400" u="none" dirty="0">
                <a:latin typeface="Arial" panose="020B0604020202020204" pitchFamily="34" charset="0"/>
              </a:rPr>
              <a:t>………………..</a:t>
            </a:r>
            <a:r>
              <a:rPr lang="en-US" altLang="en-US" sz="2400" u="none" dirty="0" err="1">
                <a:latin typeface="Arial" panose="020B0604020202020204" pitchFamily="34" charset="0"/>
              </a:rPr>
              <a:t>cho</a:t>
            </a:r>
            <a:r>
              <a:rPr lang="en-US" altLang="en-US" sz="2400" u="none" dirty="0">
                <a:latin typeface="Arial" panose="020B0604020202020204" pitchFamily="34" charset="0"/>
              </a:rPr>
              <a:t> </a:t>
            </a:r>
            <a:r>
              <a:rPr lang="en-US" altLang="en-US" sz="2400" u="none" dirty="0" err="1">
                <a:latin typeface="Arial" panose="020B0604020202020204" pitchFamily="34" charset="0"/>
              </a:rPr>
              <a:t>cây</a:t>
            </a:r>
            <a:r>
              <a:rPr lang="en-US" altLang="en-US" sz="2400" u="none" dirty="0">
                <a:latin typeface="Arial" panose="020B0604020202020204" pitchFamily="34" charset="0"/>
              </a:rPr>
              <a:t> </a:t>
            </a:r>
            <a:r>
              <a:rPr lang="en-US" altLang="en-US" sz="2400" u="none" dirty="0" err="1">
                <a:latin typeface="Arial" panose="020B0604020202020204" pitchFamily="34" charset="0"/>
              </a:rPr>
              <a:t>trồng</a:t>
            </a:r>
            <a:r>
              <a:rPr lang="en-US" altLang="en-US" sz="2400" u="none" dirty="0">
                <a:latin typeface="Arial" panose="020B0604020202020204" pitchFamily="34" charset="0"/>
              </a:rPr>
              <a:t> …………….  </a:t>
            </a:r>
            <a:r>
              <a:rPr lang="en-US" altLang="en-US" sz="2400" u="none" dirty="0" err="1">
                <a:latin typeface="Arial" panose="020B0604020202020204" pitchFamily="34" charset="0"/>
              </a:rPr>
              <a:t>và</a:t>
            </a:r>
            <a:r>
              <a:rPr lang="en-US" altLang="en-US" sz="2400" u="none" dirty="0">
                <a:latin typeface="Arial" panose="020B0604020202020204" pitchFamily="34" charset="0"/>
              </a:rPr>
              <a:t> </a:t>
            </a:r>
            <a:r>
              <a:rPr lang="en-US" altLang="en-US" sz="2400" u="none" dirty="0" err="1">
                <a:latin typeface="Arial" panose="020B0604020202020204" pitchFamily="34" charset="0"/>
              </a:rPr>
              <a:t>phát</a:t>
            </a:r>
            <a:r>
              <a:rPr lang="en-US" altLang="en-US" sz="2400" u="none" dirty="0">
                <a:latin typeface="Arial" panose="020B0604020202020204" pitchFamily="34" charset="0"/>
              </a:rPr>
              <a:t> </a:t>
            </a:r>
            <a:r>
              <a:rPr lang="en-US" altLang="en-US" sz="2400" u="none" dirty="0" err="1">
                <a:latin typeface="Arial" panose="020B0604020202020204" pitchFamily="34" charset="0"/>
              </a:rPr>
              <a:t>triển</a:t>
            </a:r>
            <a:r>
              <a:rPr lang="en-US" altLang="en-US" sz="2400" u="none" dirty="0">
                <a:latin typeface="Arial" panose="020B0604020202020204" pitchFamily="34" charset="0"/>
              </a:rPr>
              <a:t> </a:t>
            </a:r>
            <a:r>
              <a:rPr lang="en-US" altLang="en-US" sz="2400" u="none" dirty="0" err="1">
                <a:latin typeface="Arial" panose="020B0604020202020204" pitchFamily="34" charset="0"/>
              </a:rPr>
              <a:t>tốt</a:t>
            </a:r>
            <a:r>
              <a:rPr lang="en-US" altLang="en-US" sz="2400" u="none" dirty="0">
                <a:latin typeface="Arial" panose="020B0604020202020204" pitchFamily="34" charset="0"/>
              </a:rPr>
              <a:t>.</a:t>
            </a:r>
          </a:p>
        </p:txBody>
      </p:sp>
      <p:sp>
        <p:nvSpPr>
          <p:cNvPr id="202758" name="Text Box 6"/>
          <p:cNvSpPr txBox="1">
            <a:spLocks noChangeArrowheads="1"/>
          </p:cNvSpPr>
          <p:nvPr/>
        </p:nvSpPr>
        <p:spPr bwMode="auto">
          <a:xfrm>
            <a:off x="6096000" y="1752600"/>
            <a:ext cx="152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eaLnBrk="1" hangingPunct="1">
              <a:spcBef>
                <a:spcPct val="50000"/>
              </a:spcBef>
            </a:pPr>
            <a:r>
              <a:rPr lang="en-US" altLang="en-US" sz="2400" b="1" u="none">
                <a:solidFill>
                  <a:srgbClr val="FF0000"/>
                </a:solidFill>
                <a:latin typeface="Arial" panose="020B0604020202020204" pitchFamily="34" charset="0"/>
              </a:rPr>
              <a:t>kịp thời</a:t>
            </a:r>
          </a:p>
        </p:txBody>
      </p:sp>
      <p:sp>
        <p:nvSpPr>
          <p:cNvPr id="202759" name="Text Box 7"/>
          <p:cNvSpPr txBox="1">
            <a:spLocks noChangeArrowheads="1"/>
          </p:cNvSpPr>
          <p:nvPr/>
        </p:nvSpPr>
        <p:spPr bwMode="auto">
          <a:xfrm>
            <a:off x="2971800" y="2743200"/>
            <a:ext cx="2743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eaLnBrk="1" hangingPunct="1">
              <a:spcBef>
                <a:spcPct val="50000"/>
              </a:spcBef>
            </a:pPr>
            <a:r>
              <a:rPr lang="en-US" altLang="en-US" sz="2400" b="1" u="none" dirty="0" err="1">
                <a:solidFill>
                  <a:srgbClr val="FF0000"/>
                </a:solidFill>
                <a:latin typeface="Arial" panose="020B0604020202020204" pitchFamily="34" charset="0"/>
              </a:rPr>
              <a:t>nhu</a:t>
            </a:r>
            <a:r>
              <a:rPr lang="en-US" altLang="en-US" sz="2400" b="1" u="none" dirty="0">
                <a:solidFill>
                  <a:srgbClr val="FF0000"/>
                </a:solidFill>
                <a:latin typeface="Arial" panose="020B0604020202020204" pitchFamily="34" charset="0"/>
              </a:rPr>
              <a:t> </a:t>
            </a:r>
            <a:r>
              <a:rPr lang="en-US" altLang="en-US" sz="2400" b="1" u="none" dirty="0" err="1">
                <a:solidFill>
                  <a:srgbClr val="FF0000"/>
                </a:solidFill>
                <a:latin typeface="Arial" panose="020B0604020202020204" pitchFamily="34" charset="0"/>
              </a:rPr>
              <a:t>cầu</a:t>
            </a:r>
            <a:r>
              <a:rPr lang="en-US" altLang="en-US" sz="2400" b="1" u="none" dirty="0">
                <a:solidFill>
                  <a:srgbClr val="FF0000"/>
                </a:solidFill>
                <a:latin typeface="Arial" panose="020B0604020202020204" pitchFamily="34" charset="0"/>
              </a:rPr>
              <a:t> </a:t>
            </a:r>
            <a:r>
              <a:rPr lang="en-US" altLang="en-US" sz="2400" b="1" u="none" dirty="0" err="1">
                <a:solidFill>
                  <a:srgbClr val="FF0000"/>
                </a:solidFill>
                <a:latin typeface="Arial" panose="020B0604020202020204" pitchFamily="34" charset="0"/>
              </a:rPr>
              <a:t>của</a:t>
            </a:r>
            <a:r>
              <a:rPr lang="en-US" altLang="en-US" sz="2400" b="1" u="none" dirty="0">
                <a:solidFill>
                  <a:srgbClr val="FF0000"/>
                </a:solidFill>
                <a:latin typeface="Arial" panose="020B0604020202020204" pitchFamily="34" charset="0"/>
              </a:rPr>
              <a:t> </a:t>
            </a:r>
            <a:r>
              <a:rPr lang="en-US" altLang="en-US" sz="2400" b="1" u="none" dirty="0" err="1">
                <a:solidFill>
                  <a:srgbClr val="FF0000"/>
                </a:solidFill>
                <a:latin typeface="Arial" panose="020B0604020202020204" pitchFamily="34" charset="0"/>
              </a:rPr>
              <a:t>cây</a:t>
            </a:r>
            <a:endParaRPr lang="en-US" altLang="en-US" sz="2400" b="1" u="none" dirty="0">
              <a:solidFill>
                <a:srgbClr val="FF0000"/>
              </a:solidFill>
              <a:latin typeface="Arial" panose="020B0604020202020204" pitchFamily="34" charset="0"/>
            </a:endParaRPr>
          </a:p>
        </p:txBody>
      </p:sp>
      <p:sp>
        <p:nvSpPr>
          <p:cNvPr id="202760" name="Text Box 8"/>
          <p:cNvSpPr txBox="1">
            <a:spLocks noChangeArrowheads="1"/>
          </p:cNvSpPr>
          <p:nvPr/>
        </p:nvSpPr>
        <p:spPr bwMode="auto">
          <a:xfrm>
            <a:off x="2971800" y="1839913"/>
            <a:ext cx="1447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eaLnBrk="1" hangingPunct="1">
              <a:spcBef>
                <a:spcPct val="50000"/>
              </a:spcBef>
            </a:pPr>
            <a:r>
              <a:rPr lang="en-US" altLang="en-US" sz="2400" b="1" u="none">
                <a:solidFill>
                  <a:srgbClr val="FF0000"/>
                </a:solidFill>
                <a:latin typeface="Arial" panose="020B0604020202020204" pitchFamily="34" charset="0"/>
              </a:rPr>
              <a:t>làm cỏ</a:t>
            </a:r>
          </a:p>
        </p:txBody>
      </p:sp>
      <p:sp>
        <p:nvSpPr>
          <p:cNvPr id="202761" name="Text Box 9"/>
          <p:cNvSpPr txBox="1">
            <a:spLocks noChangeArrowheads="1"/>
          </p:cNvSpPr>
          <p:nvPr/>
        </p:nvSpPr>
        <p:spPr bwMode="auto">
          <a:xfrm>
            <a:off x="6172200" y="2286000"/>
            <a:ext cx="2057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eaLnBrk="1" hangingPunct="1">
              <a:spcBef>
                <a:spcPct val="50000"/>
              </a:spcBef>
            </a:pPr>
            <a:r>
              <a:rPr lang="en-US" altLang="en-US" sz="2400" b="1" u="none">
                <a:solidFill>
                  <a:srgbClr val="FF0000"/>
                </a:solidFill>
                <a:latin typeface="Arial" panose="020B0604020202020204" pitchFamily="34" charset="0"/>
              </a:rPr>
              <a:t>tưới nước</a:t>
            </a:r>
          </a:p>
        </p:txBody>
      </p:sp>
      <p:sp>
        <p:nvSpPr>
          <p:cNvPr id="202762" name="Text Box 10"/>
          <p:cNvSpPr txBox="1">
            <a:spLocks noChangeArrowheads="1"/>
          </p:cNvSpPr>
          <p:nvPr/>
        </p:nvSpPr>
        <p:spPr bwMode="auto">
          <a:xfrm>
            <a:off x="6172200" y="2819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eaLnBrk="1" hangingPunct="1">
              <a:spcBef>
                <a:spcPct val="50000"/>
              </a:spcBef>
            </a:pPr>
            <a:r>
              <a:rPr lang="en-US" altLang="en-US" sz="2400" b="1" u="none">
                <a:solidFill>
                  <a:srgbClr val="FF0000"/>
                </a:solidFill>
                <a:latin typeface="Arial" panose="020B0604020202020204" pitchFamily="34" charset="0"/>
              </a:rPr>
              <a:t>điều kiện</a:t>
            </a:r>
          </a:p>
        </p:txBody>
      </p:sp>
      <p:sp>
        <p:nvSpPr>
          <p:cNvPr id="202763" name="Text Box 11"/>
          <p:cNvSpPr txBox="1">
            <a:spLocks noChangeArrowheads="1"/>
          </p:cNvSpPr>
          <p:nvPr/>
        </p:nvSpPr>
        <p:spPr bwMode="auto">
          <a:xfrm>
            <a:off x="2971800" y="2286000"/>
            <a:ext cx="213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eaLnBrk="1" hangingPunct="1">
              <a:spcBef>
                <a:spcPct val="50000"/>
              </a:spcBef>
            </a:pPr>
            <a:r>
              <a:rPr lang="en-US" altLang="en-US" sz="2400" b="1" u="none">
                <a:solidFill>
                  <a:srgbClr val="FF0000"/>
                </a:solidFill>
                <a:latin typeface="Arial" panose="020B0604020202020204" pitchFamily="34" charset="0"/>
              </a:rPr>
              <a:t>sinh trưởng</a:t>
            </a:r>
          </a:p>
        </p:txBody>
      </p:sp>
      <p:sp>
        <p:nvSpPr>
          <p:cNvPr id="202764" name="Text Box 12"/>
          <p:cNvSpPr txBox="1">
            <a:spLocks noChangeArrowheads="1"/>
          </p:cNvSpPr>
          <p:nvPr/>
        </p:nvSpPr>
        <p:spPr bwMode="auto">
          <a:xfrm>
            <a:off x="3048000" y="3200400"/>
            <a:ext cx="2286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eaLnBrk="1" hangingPunct="1">
              <a:spcBef>
                <a:spcPct val="50000"/>
              </a:spcBef>
            </a:pPr>
            <a:r>
              <a:rPr lang="en-US" altLang="en-US" sz="2400" b="1" u="none">
                <a:solidFill>
                  <a:srgbClr val="FF0000"/>
                </a:solidFill>
                <a:latin typeface="Arial" panose="020B0604020202020204" pitchFamily="34" charset="0"/>
              </a:rPr>
              <a:t>Phân hữu cơ</a:t>
            </a:r>
          </a:p>
        </p:txBody>
      </p:sp>
      <p:sp>
        <p:nvSpPr>
          <p:cNvPr id="202765" name="Text Box 13"/>
          <p:cNvSpPr txBox="1">
            <a:spLocks noChangeArrowheads="1"/>
          </p:cNvSpPr>
          <p:nvPr/>
        </p:nvSpPr>
        <p:spPr bwMode="auto">
          <a:xfrm>
            <a:off x="6172200" y="32766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eaLnBrk="1" hangingPunct="1">
              <a:spcBef>
                <a:spcPct val="50000"/>
              </a:spcBef>
            </a:pPr>
            <a:r>
              <a:rPr lang="en-US" altLang="en-US" sz="2400" b="1" u="none">
                <a:solidFill>
                  <a:srgbClr val="FF0000"/>
                </a:solidFill>
                <a:latin typeface="Arial" panose="020B0604020202020204" pitchFamily="34" charset="0"/>
              </a:rPr>
              <a:t>Tiêu nước</a:t>
            </a:r>
          </a:p>
        </p:txBody>
      </p:sp>
      <p:sp>
        <p:nvSpPr>
          <p:cNvPr id="202766" name="Text Box 14"/>
          <p:cNvSpPr txBox="1">
            <a:spLocks noChangeArrowheads="1"/>
          </p:cNvSpPr>
          <p:nvPr/>
        </p:nvSpPr>
        <p:spPr bwMode="auto">
          <a:xfrm>
            <a:off x="5410200" y="3581400"/>
            <a:ext cx="762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eaLnBrk="1" hangingPunct="1">
              <a:spcBef>
                <a:spcPct val="50000"/>
              </a:spcBef>
            </a:pPr>
            <a:r>
              <a:rPr lang="en-US" altLang="en-US" sz="2400" b="1" u="none">
                <a:solidFill>
                  <a:srgbClr val="006600"/>
                </a:solidFill>
                <a:latin typeface="Arial" panose="020B0604020202020204" pitchFamily="34" charset="0"/>
              </a:rPr>
              <a:t>(1)</a:t>
            </a:r>
          </a:p>
        </p:txBody>
      </p:sp>
      <p:sp>
        <p:nvSpPr>
          <p:cNvPr id="202767" name="Text Box 15"/>
          <p:cNvSpPr txBox="1">
            <a:spLocks noChangeArrowheads="1"/>
          </p:cNvSpPr>
          <p:nvPr/>
        </p:nvSpPr>
        <p:spPr bwMode="auto">
          <a:xfrm>
            <a:off x="1524000" y="3962400"/>
            <a:ext cx="762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eaLnBrk="1" hangingPunct="1">
              <a:spcBef>
                <a:spcPct val="50000"/>
              </a:spcBef>
            </a:pPr>
            <a:r>
              <a:rPr lang="en-US" altLang="en-US" sz="2400" b="1" u="none">
                <a:solidFill>
                  <a:srgbClr val="006600"/>
                </a:solidFill>
                <a:latin typeface="Arial" panose="020B0604020202020204" pitchFamily="34" charset="0"/>
              </a:rPr>
              <a:t>(2)</a:t>
            </a:r>
          </a:p>
        </p:txBody>
      </p:sp>
      <p:sp>
        <p:nvSpPr>
          <p:cNvPr id="202768" name="Text Box 16"/>
          <p:cNvSpPr txBox="1">
            <a:spLocks noChangeArrowheads="1"/>
          </p:cNvSpPr>
          <p:nvPr/>
        </p:nvSpPr>
        <p:spPr bwMode="auto">
          <a:xfrm>
            <a:off x="7315200" y="4572000"/>
            <a:ext cx="762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eaLnBrk="1" hangingPunct="1">
              <a:spcBef>
                <a:spcPct val="50000"/>
              </a:spcBef>
            </a:pPr>
            <a:r>
              <a:rPr lang="en-US" altLang="en-US" sz="2400" b="1" u="none">
                <a:solidFill>
                  <a:srgbClr val="006600"/>
                </a:solidFill>
                <a:latin typeface="Arial" panose="020B0604020202020204" pitchFamily="34" charset="0"/>
              </a:rPr>
              <a:t>(3)</a:t>
            </a:r>
          </a:p>
        </p:txBody>
      </p:sp>
      <p:sp>
        <p:nvSpPr>
          <p:cNvPr id="202769" name="Text Box 17"/>
          <p:cNvSpPr txBox="1">
            <a:spLocks noChangeArrowheads="1"/>
          </p:cNvSpPr>
          <p:nvPr/>
        </p:nvSpPr>
        <p:spPr bwMode="auto">
          <a:xfrm>
            <a:off x="1295400" y="4953000"/>
            <a:ext cx="762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eaLnBrk="1" hangingPunct="1">
              <a:spcBef>
                <a:spcPct val="50000"/>
              </a:spcBef>
            </a:pPr>
            <a:r>
              <a:rPr lang="en-US" altLang="en-US" sz="2400" b="1" u="none">
                <a:solidFill>
                  <a:srgbClr val="006600"/>
                </a:solidFill>
                <a:latin typeface="Arial" panose="020B0604020202020204" pitchFamily="34" charset="0"/>
              </a:rPr>
              <a:t>(4)</a:t>
            </a:r>
          </a:p>
        </p:txBody>
      </p:sp>
      <p:sp>
        <p:nvSpPr>
          <p:cNvPr id="202770" name="Text Box 18"/>
          <p:cNvSpPr txBox="1">
            <a:spLocks noChangeArrowheads="1"/>
          </p:cNvSpPr>
          <p:nvPr/>
        </p:nvSpPr>
        <p:spPr bwMode="auto">
          <a:xfrm>
            <a:off x="6629400" y="4876800"/>
            <a:ext cx="762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eaLnBrk="1" hangingPunct="1">
              <a:spcBef>
                <a:spcPct val="50000"/>
              </a:spcBef>
            </a:pPr>
            <a:r>
              <a:rPr lang="en-US" altLang="en-US" sz="2400" b="1" u="none">
                <a:solidFill>
                  <a:srgbClr val="006600"/>
                </a:solidFill>
                <a:latin typeface="Arial" panose="020B0604020202020204" pitchFamily="34" charset="0"/>
              </a:rPr>
              <a:t>(5)</a:t>
            </a:r>
          </a:p>
        </p:txBody>
      </p:sp>
      <p:sp>
        <p:nvSpPr>
          <p:cNvPr id="202771" name="Text Box 19"/>
          <p:cNvSpPr txBox="1">
            <a:spLocks noChangeArrowheads="1"/>
          </p:cNvSpPr>
          <p:nvPr/>
        </p:nvSpPr>
        <p:spPr bwMode="auto">
          <a:xfrm>
            <a:off x="1295400" y="5334000"/>
            <a:ext cx="762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eaLnBrk="1" hangingPunct="1">
              <a:spcBef>
                <a:spcPct val="50000"/>
              </a:spcBef>
            </a:pPr>
            <a:r>
              <a:rPr lang="en-US" altLang="en-US" sz="2400" b="1" u="none">
                <a:solidFill>
                  <a:srgbClr val="006600"/>
                </a:solidFill>
                <a:latin typeface="Arial" panose="020B0604020202020204" pitchFamily="34" charset="0"/>
              </a:rPr>
              <a:t>(6)</a:t>
            </a:r>
          </a:p>
        </p:txBody>
      </p:sp>
      <p:sp>
        <p:nvSpPr>
          <p:cNvPr id="31762" name="Text Box 20"/>
          <p:cNvSpPr txBox="1">
            <a:spLocks noChangeArrowheads="1"/>
          </p:cNvSpPr>
          <p:nvPr/>
        </p:nvSpPr>
        <p:spPr bwMode="auto">
          <a:xfrm>
            <a:off x="0" y="381000"/>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eaLnBrk="1" hangingPunct="1">
              <a:spcBef>
                <a:spcPct val="50000"/>
              </a:spcBef>
            </a:pPr>
            <a:r>
              <a:rPr lang="en-US" altLang="en-US" sz="2400" b="1" u="none" dirty="0">
                <a:solidFill>
                  <a:srgbClr val="FF3300"/>
                </a:solidFill>
                <a:latin typeface="Arial" panose="020B0604020202020204" pitchFamily="34" charset="0"/>
              </a:rPr>
              <a:t>                                          BÀI TẬP</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0.00833 -0.0111 L -0.10833 0.27758 " pathEditMode="relative" rAng="0" ptsTypes="AA">
                                      <p:cBhvr>
                                        <p:cTn id="6" dur="2000" fill="hold"/>
                                        <p:tgtEl>
                                          <p:spTgt spid="202758"/>
                                        </p:tgtEl>
                                        <p:attrNameLst>
                                          <p:attrName>ppt_x</p:attrName>
                                          <p:attrName>ppt_y</p:attrName>
                                        </p:attrNameLst>
                                      </p:cBhvr>
                                      <p:rCtr x="-5833" y="14434"/>
                                    </p:animMotion>
                                  </p:childTnLst>
                                </p:cTn>
                              </p:par>
                              <p:par>
                                <p:cTn id="7" presetID="3" presetClass="exit" presetSubtype="10" fill="hold" grpId="0" nodeType="withEffect">
                                  <p:stCondLst>
                                    <p:cond delay="0"/>
                                  </p:stCondLst>
                                  <p:childTnLst>
                                    <p:animEffect transition="out" filter="blinds(horizontal)">
                                      <p:cBhvr>
                                        <p:cTn id="8" dur="500"/>
                                        <p:tgtEl>
                                          <p:spTgt spid="202766"/>
                                        </p:tgtEl>
                                      </p:cBhvr>
                                    </p:animEffect>
                                    <p:set>
                                      <p:cBhvr>
                                        <p:cTn id="9" dur="1" fill="hold">
                                          <p:stCondLst>
                                            <p:cond delay="499"/>
                                          </p:stCondLst>
                                        </p:cTn>
                                        <p:tgtEl>
                                          <p:spTgt spid="202766"/>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42" presetClass="path" presetSubtype="0" accel="50000" decel="50000" fill="hold" grpId="0" nodeType="clickEffect">
                                  <p:stCondLst>
                                    <p:cond delay="0"/>
                                  </p:stCondLst>
                                  <p:childTnLst>
                                    <p:animMotion origin="layout" path="M -0.14167 -0.00162 L -0.19167 0.18714 " pathEditMode="relative" rAng="0" ptsTypes="AA">
                                      <p:cBhvr>
                                        <p:cTn id="13" dur="2000" fill="hold"/>
                                        <p:tgtEl>
                                          <p:spTgt spid="202759"/>
                                        </p:tgtEl>
                                        <p:attrNameLst>
                                          <p:attrName>ppt_x</p:attrName>
                                          <p:attrName>ppt_y</p:attrName>
                                        </p:attrNameLst>
                                      </p:cBhvr>
                                      <p:rCtr x="-2500" y="9438"/>
                                    </p:animMotion>
                                  </p:childTnLst>
                                </p:cTn>
                              </p:par>
                              <p:par>
                                <p:cTn id="14" presetID="3" presetClass="exit" presetSubtype="10" fill="hold" grpId="0" nodeType="withEffect">
                                  <p:stCondLst>
                                    <p:cond delay="0"/>
                                  </p:stCondLst>
                                  <p:childTnLst>
                                    <p:animEffect transition="out" filter="blinds(horizontal)">
                                      <p:cBhvr>
                                        <p:cTn id="15" dur="500"/>
                                        <p:tgtEl>
                                          <p:spTgt spid="202767"/>
                                        </p:tgtEl>
                                      </p:cBhvr>
                                    </p:animEffect>
                                    <p:set>
                                      <p:cBhvr>
                                        <p:cTn id="16" dur="1" fill="hold">
                                          <p:stCondLst>
                                            <p:cond delay="499"/>
                                          </p:stCondLst>
                                        </p:cTn>
                                        <p:tgtEl>
                                          <p:spTgt spid="202767"/>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42" presetClass="path" presetSubtype="0" accel="50000" decel="50000" fill="hold" grpId="0" nodeType="clickEffect">
                                  <p:stCondLst>
                                    <p:cond delay="0"/>
                                  </p:stCondLst>
                                  <p:childTnLst>
                                    <p:animMotion origin="layout" path="M 0.44583 0.065 L 0.44583 0.3981 " pathEditMode="relative" rAng="0" ptsTypes="AA">
                                      <p:cBhvr>
                                        <p:cTn id="20" dur="2000" fill="hold"/>
                                        <p:tgtEl>
                                          <p:spTgt spid="202760"/>
                                        </p:tgtEl>
                                        <p:attrNameLst>
                                          <p:attrName>ppt_x</p:attrName>
                                          <p:attrName>ppt_y</p:attrName>
                                        </p:attrNameLst>
                                      </p:cBhvr>
                                      <p:rCtr x="0" y="16655"/>
                                    </p:animMotion>
                                  </p:childTnLst>
                                </p:cTn>
                              </p:par>
                              <p:par>
                                <p:cTn id="21" presetID="3" presetClass="exit" presetSubtype="10" fill="hold" grpId="0" nodeType="withEffect">
                                  <p:stCondLst>
                                    <p:cond delay="0"/>
                                  </p:stCondLst>
                                  <p:childTnLst>
                                    <p:animEffect transition="out" filter="blinds(horizontal)">
                                      <p:cBhvr>
                                        <p:cTn id="22" dur="500"/>
                                        <p:tgtEl>
                                          <p:spTgt spid="202768"/>
                                        </p:tgtEl>
                                      </p:cBhvr>
                                    </p:animEffect>
                                    <p:set>
                                      <p:cBhvr>
                                        <p:cTn id="23" dur="1" fill="hold">
                                          <p:stCondLst>
                                            <p:cond delay="499"/>
                                          </p:stCondLst>
                                        </p:cTn>
                                        <p:tgtEl>
                                          <p:spTgt spid="202768"/>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42" presetClass="path" presetSubtype="0" accel="50000" decel="50000" fill="hold" grpId="0" nodeType="clickEffect">
                                  <p:stCondLst>
                                    <p:cond delay="0"/>
                                  </p:stCondLst>
                                  <p:childTnLst>
                                    <p:animMotion origin="layout" path="M -0.61007 0.05552 L -0.61007 0.38862 " pathEditMode="relative" rAng="0" ptsTypes="AA">
                                      <p:cBhvr>
                                        <p:cTn id="27" dur="2000" fill="hold"/>
                                        <p:tgtEl>
                                          <p:spTgt spid="202761"/>
                                        </p:tgtEl>
                                        <p:attrNameLst>
                                          <p:attrName>ppt_x</p:attrName>
                                          <p:attrName>ppt_y</p:attrName>
                                        </p:attrNameLst>
                                      </p:cBhvr>
                                      <p:rCtr x="0" y="16655"/>
                                    </p:animMotion>
                                  </p:childTnLst>
                                </p:cTn>
                              </p:par>
                              <p:par>
                                <p:cTn id="28" presetID="3" presetClass="exit" presetSubtype="10" fill="hold" grpId="0" nodeType="withEffect">
                                  <p:stCondLst>
                                    <p:cond delay="0"/>
                                  </p:stCondLst>
                                  <p:childTnLst>
                                    <p:animEffect transition="out" filter="blinds(horizontal)">
                                      <p:cBhvr>
                                        <p:cTn id="29" dur="500"/>
                                        <p:tgtEl>
                                          <p:spTgt spid="202769"/>
                                        </p:tgtEl>
                                      </p:cBhvr>
                                    </p:animEffect>
                                    <p:set>
                                      <p:cBhvr>
                                        <p:cTn id="30" dur="1" fill="hold">
                                          <p:stCondLst>
                                            <p:cond delay="499"/>
                                          </p:stCondLst>
                                        </p:cTn>
                                        <p:tgtEl>
                                          <p:spTgt spid="202769"/>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42" presetClass="path" presetSubtype="0" accel="50000" decel="50000" fill="hold" grpId="0" nodeType="clickEffect">
                                  <p:stCondLst>
                                    <p:cond delay="0"/>
                                  </p:stCondLst>
                                  <p:childTnLst>
                                    <p:animMotion origin="layout" path="M 3.33333E-6 -0.02221 L 3.33333E-6 0.31089 " pathEditMode="relative" rAng="0" ptsTypes="AA">
                                      <p:cBhvr>
                                        <p:cTn id="34" dur="2000" fill="hold"/>
                                        <p:tgtEl>
                                          <p:spTgt spid="202762"/>
                                        </p:tgtEl>
                                        <p:attrNameLst>
                                          <p:attrName>ppt_x</p:attrName>
                                          <p:attrName>ppt_y</p:attrName>
                                        </p:attrNameLst>
                                      </p:cBhvr>
                                      <p:rCtr x="0" y="16655"/>
                                    </p:animMotion>
                                  </p:childTnLst>
                                </p:cTn>
                              </p:par>
                              <p:par>
                                <p:cTn id="35" presetID="3" presetClass="exit" presetSubtype="10" fill="hold" grpId="0" nodeType="withEffect">
                                  <p:stCondLst>
                                    <p:cond delay="0"/>
                                  </p:stCondLst>
                                  <p:childTnLst>
                                    <p:animEffect transition="out" filter="blinds(horizontal)">
                                      <p:cBhvr>
                                        <p:cTn id="36" dur="500"/>
                                        <p:tgtEl>
                                          <p:spTgt spid="202770"/>
                                        </p:tgtEl>
                                      </p:cBhvr>
                                    </p:animEffect>
                                    <p:set>
                                      <p:cBhvr>
                                        <p:cTn id="37" dur="1" fill="hold">
                                          <p:stCondLst>
                                            <p:cond delay="499"/>
                                          </p:stCondLst>
                                        </p:cTn>
                                        <p:tgtEl>
                                          <p:spTgt spid="202770"/>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42" presetClass="path" presetSubtype="0" accel="50000" decel="50000" fill="hold" grpId="0" nodeType="clickEffect">
                                  <p:stCondLst>
                                    <p:cond delay="0"/>
                                  </p:stCondLst>
                                  <p:childTnLst>
                                    <p:animMotion origin="layout" path="M -0.24167 0.10803 L -0.24167 0.44113 " pathEditMode="relative" rAng="0" ptsTypes="AA">
                                      <p:cBhvr>
                                        <p:cTn id="41" dur="2000" fill="hold"/>
                                        <p:tgtEl>
                                          <p:spTgt spid="202763"/>
                                        </p:tgtEl>
                                        <p:attrNameLst>
                                          <p:attrName>ppt_x</p:attrName>
                                          <p:attrName>ppt_y</p:attrName>
                                        </p:attrNameLst>
                                      </p:cBhvr>
                                      <p:rCtr x="0" y="16655"/>
                                    </p:animMotion>
                                  </p:childTnLst>
                                </p:cTn>
                              </p:par>
                              <p:par>
                                <p:cTn id="42" presetID="3" presetClass="exit" presetSubtype="10" fill="hold" grpId="0" nodeType="withEffect">
                                  <p:stCondLst>
                                    <p:cond delay="0"/>
                                  </p:stCondLst>
                                  <p:childTnLst>
                                    <p:animEffect transition="out" filter="blinds(horizontal)">
                                      <p:cBhvr>
                                        <p:cTn id="43" dur="500"/>
                                        <p:tgtEl>
                                          <p:spTgt spid="202771"/>
                                        </p:tgtEl>
                                      </p:cBhvr>
                                    </p:animEffect>
                                    <p:set>
                                      <p:cBhvr>
                                        <p:cTn id="44" dur="1" fill="hold">
                                          <p:stCondLst>
                                            <p:cond delay="499"/>
                                          </p:stCondLst>
                                        </p:cTn>
                                        <p:tgtEl>
                                          <p:spTgt spid="202771"/>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64" presetClass="path" presetSubtype="0" accel="50000" decel="50000" fill="hold" grpId="0" nodeType="clickEffect">
                                  <p:stCondLst>
                                    <p:cond delay="0"/>
                                  </p:stCondLst>
                                  <p:childTnLst>
                                    <p:animMotion origin="layout" path="M -3.33333E-6 -3.01874E-6 L -3.33333E-6 -0.13324 " pathEditMode="relative" rAng="0" ptsTypes="AA">
                                      <p:cBhvr>
                                        <p:cTn id="48" dur="2000" fill="hold"/>
                                        <p:tgtEl>
                                          <p:spTgt spid="202764"/>
                                        </p:tgtEl>
                                        <p:attrNameLst>
                                          <p:attrName>ppt_x</p:attrName>
                                          <p:attrName>ppt_y</p:attrName>
                                        </p:attrNameLst>
                                      </p:cBhvr>
                                      <p:rCtr x="0" y="-6662"/>
                                    </p:animMotion>
                                  </p:childTnLst>
                                </p:cTn>
                              </p:par>
                              <p:par>
                                <p:cTn id="49" presetID="64" presetClass="path" presetSubtype="0" accel="50000" decel="50000" fill="hold" grpId="0" nodeType="withEffect">
                                  <p:stCondLst>
                                    <p:cond delay="0"/>
                                  </p:stCondLst>
                                  <p:childTnLst>
                                    <p:animMotion origin="layout" path="M -0.02084 3.58085E-6 L -0.02084 -0.13324 " pathEditMode="relative" rAng="0" ptsTypes="AA">
                                      <p:cBhvr>
                                        <p:cTn id="50" dur="2000" fill="hold"/>
                                        <p:tgtEl>
                                          <p:spTgt spid="202765"/>
                                        </p:tgtEl>
                                        <p:attrNameLst>
                                          <p:attrName>ppt_x</p:attrName>
                                          <p:attrName>ppt_y</p:attrName>
                                        </p:attrNameLst>
                                      </p:cBhvr>
                                      <p:rCtr x="0" y="-6662"/>
                                    </p:animMotion>
                                  </p:childTnLst>
                                </p:cTn>
                              </p:par>
                            </p:childTnLst>
                          </p:cTn>
                        </p:par>
                        <p:par>
                          <p:cTn id="51" fill="hold">
                            <p:stCondLst>
                              <p:cond delay="2000"/>
                            </p:stCondLst>
                            <p:childTnLst>
                              <p:par>
                                <p:cTn id="52" presetID="3" presetClass="exit" presetSubtype="10" fill="hold" grpId="1" nodeType="afterEffect">
                                  <p:stCondLst>
                                    <p:cond delay="0"/>
                                  </p:stCondLst>
                                  <p:childTnLst>
                                    <p:animEffect transition="out" filter="blinds(horizontal)">
                                      <p:cBhvr>
                                        <p:cTn id="53" dur="500"/>
                                        <p:tgtEl>
                                          <p:spTgt spid="202764"/>
                                        </p:tgtEl>
                                      </p:cBhvr>
                                    </p:animEffect>
                                    <p:set>
                                      <p:cBhvr>
                                        <p:cTn id="54" dur="1" fill="hold">
                                          <p:stCondLst>
                                            <p:cond delay="499"/>
                                          </p:stCondLst>
                                        </p:cTn>
                                        <p:tgtEl>
                                          <p:spTgt spid="202764"/>
                                        </p:tgtEl>
                                        <p:attrNameLst>
                                          <p:attrName>style.visibility</p:attrName>
                                        </p:attrNameLst>
                                      </p:cBhvr>
                                      <p:to>
                                        <p:strVal val="hidden"/>
                                      </p:to>
                                    </p:set>
                                  </p:childTnLst>
                                </p:cTn>
                              </p:par>
                              <p:par>
                                <p:cTn id="55" presetID="3" presetClass="exit" presetSubtype="10" fill="hold" grpId="1" nodeType="withEffect">
                                  <p:stCondLst>
                                    <p:cond delay="0"/>
                                  </p:stCondLst>
                                  <p:childTnLst>
                                    <p:animEffect transition="out" filter="blinds(horizontal)">
                                      <p:cBhvr>
                                        <p:cTn id="56" dur="500"/>
                                        <p:tgtEl>
                                          <p:spTgt spid="202765"/>
                                        </p:tgtEl>
                                      </p:cBhvr>
                                    </p:animEffect>
                                    <p:set>
                                      <p:cBhvr>
                                        <p:cTn id="57" dur="1" fill="hold">
                                          <p:stCondLst>
                                            <p:cond delay="499"/>
                                          </p:stCondLst>
                                        </p:cTn>
                                        <p:tgtEl>
                                          <p:spTgt spid="20276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2758" grpId="0"/>
      <p:bldP spid="202759" grpId="0"/>
      <p:bldP spid="202760" grpId="0"/>
      <p:bldP spid="202761" grpId="0"/>
      <p:bldP spid="202762" grpId="0"/>
      <p:bldP spid="202763" grpId="0"/>
      <p:bldP spid="202764" grpId="0"/>
      <p:bldP spid="202764" grpId="1"/>
      <p:bldP spid="202765" grpId="0"/>
      <p:bldP spid="202765" grpId="1"/>
      <p:bldP spid="202766" grpId="0"/>
      <p:bldP spid="202767" grpId="0"/>
      <p:bldP spid="202768" grpId="0"/>
      <p:bldP spid="202769" grpId="0"/>
      <p:bldP spid="202770" grpId="0"/>
      <p:bldP spid="202771"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ChangeArrowheads="1"/>
          </p:cNvSpPr>
          <p:nvPr/>
        </p:nvSpPr>
        <p:spPr bwMode="auto">
          <a:xfrm>
            <a:off x="1828800" y="3505200"/>
            <a:ext cx="2743200" cy="2438400"/>
          </a:xfrm>
          <a:prstGeom prst="rect">
            <a:avLst/>
          </a:prstGeom>
          <a:gradFill rotWithShape="1">
            <a:gsLst>
              <a:gs pos="0">
                <a:srgbClr val="5E762F"/>
              </a:gs>
              <a:gs pos="50000">
                <a:srgbClr val="CCFF66"/>
              </a:gs>
              <a:gs pos="100000">
                <a:srgbClr val="5E762F"/>
              </a:gs>
            </a:gsLst>
            <a:lin ang="5400000" scaled="1"/>
          </a:gradFill>
          <a:ln w="9525">
            <a:solidFill>
              <a:schemeClr val="tx1"/>
            </a:solidFill>
            <a:miter lim="800000"/>
          </a:ln>
        </p:spPr>
        <p:txBody>
          <a:bodyPr wrap="none" anchor="ct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algn="ctr" eaLnBrk="1" hangingPunct="1"/>
            <a:r>
              <a:rPr lang="en-US" altLang="en-US" sz="2800" b="1" u="none">
                <a:solidFill>
                  <a:srgbClr val="FF3300"/>
                </a:solidFill>
                <a:latin typeface="Arial" panose="020B0604020202020204" pitchFamily="34" charset="0"/>
              </a:rPr>
              <a:t>Tưới thấm</a:t>
            </a:r>
          </a:p>
        </p:txBody>
      </p:sp>
      <p:sp>
        <p:nvSpPr>
          <p:cNvPr id="32771" name="Rectangle 4"/>
          <p:cNvSpPr>
            <a:spLocks noChangeArrowheads="1"/>
          </p:cNvSpPr>
          <p:nvPr/>
        </p:nvSpPr>
        <p:spPr bwMode="auto">
          <a:xfrm>
            <a:off x="4572000" y="1066800"/>
            <a:ext cx="2743200" cy="2438400"/>
          </a:xfrm>
          <a:prstGeom prst="rect">
            <a:avLst/>
          </a:prstGeom>
          <a:gradFill rotWithShape="1">
            <a:gsLst>
              <a:gs pos="0">
                <a:srgbClr val="5E762F"/>
              </a:gs>
              <a:gs pos="50000">
                <a:srgbClr val="CCFF66"/>
              </a:gs>
              <a:gs pos="100000">
                <a:srgbClr val="5E762F"/>
              </a:gs>
            </a:gsLst>
            <a:lin ang="5400000" scaled="1"/>
          </a:gradFill>
          <a:ln w="9525">
            <a:solidFill>
              <a:schemeClr val="tx1"/>
            </a:solidFill>
            <a:miter lim="800000"/>
          </a:ln>
        </p:spPr>
        <p:txBody>
          <a:bodyPr wrap="none" anchor="ct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algn="ctr" eaLnBrk="1" hangingPunct="1"/>
            <a:r>
              <a:rPr lang="en-US" altLang="en-US" sz="2400" u="none">
                <a:solidFill>
                  <a:srgbClr val="FF3300"/>
                </a:solidFill>
                <a:latin typeface="Arial" panose="020B0604020202020204" pitchFamily="34" charset="0"/>
              </a:rPr>
              <a:t>Phân hoá học và </a:t>
            </a:r>
          </a:p>
          <a:p>
            <a:pPr algn="ctr" eaLnBrk="1" hangingPunct="1"/>
            <a:r>
              <a:rPr lang="en-US" altLang="en-US" sz="2400" u="none">
                <a:solidFill>
                  <a:srgbClr val="FF3300"/>
                </a:solidFill>
                <a:latin typeface="Arial" panose="020B0604020202020204" pitchFamily="34" charset="0"/>
              </a:rPr>
              <a:t>phân hoai , mục</a:t>
            </a:r>
          </a:p>
        </p:txBody>
      </p:sp>
      <p:sp>
        <p:nvSpPr>
          <p:cNvPr id="200710" name="WordArt 6"/>
          <p:cNvSpPr>
            <a:spLocks noChangeArrowheads="1" noChangeShapeType="1" noTextEdit="1"/>
          </p:cNvSpPr>
          <p:nvPr/>
        </p:nvSpPr>
        <p:spPr bwMode="auto">
          <a:xfrm>
            <a:off x="2971800" y="76200"/>
            <a:ext cx="3124200" cy="533400"/>
          </a:xfrm>
          <a:prstGeom prst="rect">
            <a:avLst/>
          </a:prstGeom>
        </p:spPr>
        <p:txBody>
          <a:bodyPr wrap="none" fromWordArt="1">
            <a:prstTxWarp prst="textPlain">
              <a:avLst>
                <a:gd name="adj" fmla="val 50000"/>
              </a:avLst>
            </a:prstTxWarp>
          </a:bodyPr>
          <a:lstStyle/>
          <a:p>
            <a:pPr algn="ctr">
              <a:defRPr/>
            </a:pPr>
            <a:r>
              <a:rPr lang="en-US" sz="3600" b="1" kern="10">
                <a:ln w="28575">
                  <a:solidFill>
                    <a:schemeClr val="bg1"/>
                  </a:solidFill>
                  <a:round/>
                </a:ln>
                <a:solidFill>
                  <a:srgbClr val="008000">
                    <a:alpha val="50000"/>
                  </a:srgbClr>
                </a:solidFill>
                <a:effectLst>
                  <a:outerShdw dist="45791" dir="2021404" algn="ctr" rotWithShape="0">
                    <a:srgbClr val="9999FF"/>
                  </a:outerShdw>
                </a:effectLst>
                <a:latin typeface="Arial" panose="020B0604020202020204"/>
                <a:cs typeface="Arial" panose="020B0604020202020204"/>
              </a:rPr>
              <a:t>Ô SỐ :</a:t>
            </a:r>
          </a:p>
        </p:txBody>
      </p:sp>
      <p:grpSp>
        <p:nvGrpSpPr>
          <p:cNvPr id="2" name="Group 10"/>
          <p:cNvGrpSpPr/>
          <p:nvPr/>
        </p:nvGrpSpPr>
        <p:grpSpPr bwMode="auto">
          <a:xfrm>
            <a:off x="4572000" y="1066800"/>
            <a:ext cx="2743200" cy="2438400"/>
            <a:chOff x="2736" y="816"/>
            <a:chExt cx="1728" cy="1536"/>
          </a:xfrm>
        </p:grpSpPr>
        <p:sp>
          <p:nvSpPr>
            <p:cNvPr id="32795" name="Rectangle 11"/>
            <p:cNvSpPr>
              <a:spLocks noChangeArrowheads="1"/>
            </p:cNvSpPr>
            <p:nvPr/>
          </p:nvSpPr>
          <p:spPr bwMode="auto">
            <a:xfrm>
              <a:off x="2736" y="816"/>
              <a:ext cx="1728" cy="1536"/>
            </a:xfrm>
            <a:prstGeom prst="rect">
              <a:avLst/>
            </a:prstGeom>
            <a:gradFill rotWithShape="1">
              <a:gsLst>
                <a:gs pos="0">
                  <a:srgbClr val="5E762F"/>
                </a:gs>
                <a:gs pos="100000">
                  <a:srgbClr val="CCFF66"/>
                </a:gs>
              </a:gsLst>
              <a:path path="shape">
                <a:fillToRect l="50000" t="50000" r="50000" b="50000"/>
              </a:path>
            </a:gradFill>
            <a:ln w="9525">
              <a:solidFill>
                <a:schemeClr val="tx1"/>
              </a:solidFill>
              <a:miter lim="800000"/>
            </a:ln>
          </p:spPr>
          <p:txBody>
            <a:bodyPr wrap="none" anchor="ct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eaLnBrk="1" hangingPunct="1"/>
              <a:endParaRPr lang="en-US" altLang="en-US"/>
            </a:p>
          </p:txBody>
        </p:sp>
        <p:sp>
          <p:nvSpPr>
            <p:cNvPr id="200716" name="WordArt 12"/>
            <p:cNvSpPr>
              <a:spLocks noChangeArrowheads="1" noChangeShapeType="1" noTextEdit="1"/>
            </p:cNvSpPr>
            <p:nvPr/>
          </p:nvSpPr>
          <p:spPr bwMode="auto">
            <a:xfrm>
              <a:off x="3264" y="1224"/>
              <a:ext cx="480" cy="648"/>
            </a:xfrm>
            <a:prstGeom prst="rect">
              <a:avLst/>
            </a:prstGeom>
          </p:spPr>
          <p:txBody>
            <a:bodyPr wrap="none" fromWordArt="1">
              <a:prstTxWarp prst="textPlain">
                <a:avLst>
                  <a:gd name="adj" fmla="val 50000"/>
                </a:avLst>
              </a:prstTxWarp>
            </a:bodyPr>
            <a:lstStyle/>
            <a:p>
              <a:pPr algn="ctr">
                <a:defRPr/>
              </a:pPr>
              <a:r>
                <a:rPr lang="en-US" sz="3600" kern="10">
                  <a:ln w="9525">
                    <a:solidFill>
                      <a:srgbClr val="000000"/>
                    </a:solidFill>
                    <a:round/>
                  </a:ln>
                  <a:solidFill>
                    <a:srgbClr val="FFFFFF"/>
                  </a:solidFill>
                  <a:latin typeface="Arial Black" panose="020B0A04020102020204"/>
                  <a:cs typeface="Arial" panose="020B0604020202020204" pitchFamily="34" charset="0"/>
                </a:rPr>
                <a:t>2</a:t>
              </a:r>
            </a:p>
          </p:txBody>
        </p:sp>
      </p:grpSp>
      <p:grpSp>
        <p:nvGrpSpPr>
          <p:cNvPr id="3" name="Group 13"/>
          <p:cNvGrpSpPr/>
          <p:nvPr/>
        </p:nvGrpSpPr>
        <p:grpSpPr bwMode="auto">
          <a:xfrm>
            <a:off x="1828800" y="3505200"/>
            <a:ext cx="2743200" cy="2438400"/>
            <a:chOff x="1008" y="2352"/>
            <a:chExt cx="1728" cy="1536"/>
          </a:xfrm>
        </p:grpSpPr>
        <p:sp>
          <p:nvSpPr>
            <p:cNvPr id="32793" name="Rectangle 14"/>
            <p:cNvSpPr>
              <a:spLocks noChangeArrowheads="1"/>
            </p:cNvSpPr>
            <p:nvPr/>
          </p:nvSpPr>
          <p:spPr bwMode="auto">
            <a:xfrm>
              <a:off x="1008" y="2352"/>
              <a:ext cx="1728" cy="1536"/>
            </a:xfrm>
            <a:prstGeom prst="rect">
              <a:avLst/>
            </a:prstGeom>
            <a:gradFill rotWithShape="1">
              <a:gsLst>
                <a:gs pos="0">
                  <a:srgbClr val="5E762F"/>
                </a:gs>
                <a:gs pos="100000">
                  <a:srgbClr val="CCFF66"/>
                </a:gs>
              </a:gsLst>
              <a:path path="shape">
                <a:fillToRect l="50000" t="50000" r="50000" b="50000"/>
              </a:path>
            </a:gradFill>
            <a:ln w="9525">
              <a:solidFill>
                <a:schemeClr val="tx1"/>
              </a:solidFill>
              <a:miter lim="800000"/>
            </a:ln>
          </p:spPr>
          <p:txBody>
            <a:bodyPr wrap="none" anchor="ct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eaLnBrk="1" hangingPunct="1"/>
              <a:endParaRPr lang="en-US" altLang="en-US"/>
            </a:p>
          </p:txBody>
        </p:sp>
        <p:sp>
          <p:nvSpPr>
            <p:cNvPr id="200719" name="WordArt 15"/>
            <p:cNvSpPr>
              <a:spLocks noChangeArrowheads="1" noChangeShapeType="1" noTextEdit="1"/>
            </p:cNvSpPr>
            <p:nvPr/>
          </p:nvSpPr>
          <p:spPr bwMode="auto">
            <a:xfrm>
              <a:off x="1536" y="2712"/>
              <a:ext cx="480" cy="648"/>
            </a:xfrm>
            <a:prstGeom prst="rect">
              <a:avLst/>
            </a:prstGeom>
          </p:spPr>
          <p:txBody>
            <a:bodyPr wrap="none" fromWordArt="1">
              <a:prstTxWarp prst="textPlain">
                <a:avLst>
                  <a:gd name="adj" fmla="val 50000"/>
                </a:avLst>
              </a:prstTxWarp>
            </a:bodyPr>
            <a:lstStyle/>
            <a:p>
              <a:pPr algn="ctr">
                <a:defRPr/>
              </a:pPr>
              <a:r>
                <a:rPr lang="en-US" sz="3600" kern="10">
                  <a:ln w="9525">
                    <a:solidFill>
                      <a:srgbClr val="000000"/>
                    </a:solidFill>
                    <a:round/>
                  </a:ln>
                  <a:solidFill>
                    <a:srgbClr val="FFFFFF"/>
                  </a:solidFill>
                  <a:latin typeface="Arial Black" panose="020B0A04020102020204"/>
                  <a:cs typeface="Arial" panose="020B0604020202020204" pitchFamily="34" charset="0"/>
                </a:rPr>
                <a:t>3</a:t>
              </a:r>
            </a:p>
          </p:txBody>
        </p:sp>
      </p:grpSp>
      <p:sp>
        <p:nvSpPr>
          <p:cNvPr id="200723" name="Text Box 19"/>
          <p:cNvSpPr txBox="1">
            <a:spLocks noChangeArrowheads="1"/>
          </p:cNvSpPr>
          <p:nvPr/>
        </p:nvSpPr>
        <p:spPr bwMode="auto">
          <a:xfrm>
            <a:off x="685800" y="6019800"/>
            <a:ext cx="74676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eaLnBrk="1" hangingPunct="1">
              <a:spcBef>
                <a:spcPct val="50000"/>
              </a:spcBef>
            </a:pPr>
            <a:r>
              <a:rPr lang="en-US" altLang="en-US" sz="2800" b="1" u="none">
                <a:latin typeface="Arial" panose="020B0604020202020204" pitchFamily="34" charset="0"/>
              </a:rPr>
              <a:t>1. Mục đích của tỉa, dặm cây là gì ?</a:t>
            </a:r>
          </a:p>
        </p:txBody>
      </p:sp>
      <p:sp>
        <p:nvSpPr>
          <p:cNvPr id="200724" name="Text Box 20"/>
          <p:cNvSpPr txBox="1">
            <a:spLocks noChangeArrowheads="1"/>
          </p:cNvSpPr>
          <p:nvPr/>
        </p:nvSpPr>
        <p:spPr bwMode="auto">
          <a:xfrm>
            <a:off x="381000" y="6019800"/>
            <a:ext cx="9677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eaLnBrk="1" hangingPunct="1">
              <a:spcBef>
                <a:spcPct val="50000"/>
              </a:spcBef>
            </a:pPr>
            <a:r>
              <a:rPr lang="en-US" altLang="en-US" sz="2400" b="1" u="none">
                <a:latin typeface="Arial" panose="020B0604020202020204" pitchFamily="34" charset="0"/>
              </a:rPr>
              <a:t>2. Các loại phân nào thường được sử dụng bón thúc ?</a:t>
            </a:r>
          </a:p>
        </p:txBody>
      </p:sp>
      <p:sp>
        <p:nvSpPr>
          <p:cNvPr id="200726" name="Text Box 22"/>
          <p:cNvSpPr txBox="1">
            <a:spLocks noChangeArrowheads="1"/>
          </p:cNvSpPr>
          <p:nvPr/>
        </p:nvSpPr>
        <p:spPr bwMode="auto">
          <a:xfrm>
            <a:off x="838200" y="6019800"/>
            <a:ext cx="548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eaLnBrk="1" hangingPunct="1">
              <a:spcBef>
                <a:spcPct val="50000"/>
              </a:spcBef>
            </a:pPr>
            <a:r>
              <a:rPr lang="en-US" altLang="en-US" sz="2400" b="1" u="none">
                <a:latin typeface="Arial" panose="020B0604020202020204" pitchFamily="34" charset="0"/>
              </a:rPr>
              <a:t>3. Đây là cách tưới nào?</a:t>
            </a:r>
          </a:p>
        </p:txBody>
      </p:sp>
      <p:sp>
        <p:nvSpPr>
          <p:cNvPr id="32778" name="Text Box 23"/>
          <p:cNvSpPr txBox="1">
            <a:spLocks noChangeArrowheads="1"/>
          </p:cNvSpPr>
          <p:nvPr/>
        </p:nvSpPr>
        <p:spPr bwMode="auto">
          <a:xfrm>
            <a:off x="152400" y="6019800"/>
            <a:ext cx="6019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eaLnBrk="1" hangingPunct="1">
              <a:spcBef>
                <a:spcPct val="50000"/>
              </a:spcBef>
            </a:pPr>
            <a:endParaRPr lang="en-US" altLang="en-US" sz="2400" u="none">
              <a:latin typeface="Arial" panose="020B0604020202020204" pitchFamily="34" charset="0"/>
            </a:endParaRPr>
          </a:p>
        </p:txBody>
      </p:sp>
      <p:sp>
        <p:nvSpPr>
          <p:cNvPr id="200728" name="Text Box 24"/>
          <p:cNvSpPr txBox="1">
            <a:spLocks noChangeArrowheads="1"/>
          </p:cNvSpPr>
          <p:nvPr/>
        </p:nvSpPr>
        <p:spPr bwMode="auto">
          <a:xfrm>
            <a:off x="762000" y="6019800"/>
            <a:ext cx="7543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eaLnBrk="1" hangingPunct="1">
              <a:spcBef>
                <a:spcPct val="50000"/>
              </a:spcBef>
            </a:pPr>
            <a:r>
              <a:rPr lang="en-US" altLang="en-US" sz="2400" b="1" u="none">
                <a:latin typeface="Arial" panose="020B0604020202020204" pitchFamily="34" charset="0"/>
              </a:rPr>
              <a:t>4. Mục đích của làm cỏ là gì?</a:t>
            </a:r>
          </a:p>
        </p:txBody>
      </p:sp>
      <p:grpSp>
        <p:nvGrpSpPr>
          <p:cNvPr id="32780" name="Group 24"/>
          <p:cNvGrpSpPr/>
          <p:nvPr/>
        </p:nvGrpSpPr>
        <p:grpSpPr bwMode="auto">
          <a:xfrm>
            <a:off x="1828800" y="1066800"/>
            <a:ext cx="2743200" cy="2438400"/>
            <a:chOff x="0" y="838200"/>
            <a:chExt cx="2743200" cy="2438400"/>
          </a:xfrm>
        </p:grpSpPr>
        <p:sp>
          <p:nvSpPr>
            <p:cNvPr id="32791" name="Rectangle 8"/>
            <p:cNvSpPr>
              <a:spLocks noChangeArrowheads="1"/>
            </p:cNvSpPr>
            <p:nvPr/>
          </p:nvSpPr>
          <p:spPr bwMode="auto">
            <a:xfrm>
              <a:off x="0" y="838200"/>
              <a:ext cx="2743200" cy="2438400"/>
            </a:xfrm>
            <a:prstGeom prst="rect">
              <a:avLst/>
            </a:prstGeom>
            <a:gradFill rotWithShape="1">
              <a:gsLst>
                <a:gs pos="0">
                  <a:srgbClr val="5E762F"/>
                </a:gs>
                <a:gs pos="100000">
                  <a:srgbClr val="CCFF66"/>
                </a:gs>
              </a:gsLst>
              <a:path path="shape">
                <a:fillToRect l="50000" t="50000" r="50000" b="50000"/>
              </a:path>
            </a:gradFill>
            <a:ln w="9525">
              <a:solidFill>
                <a:schemeClr val="tx1"/>
              </a:solidFill>
              <a:miter lim="800000"/>
            </a:ln>
          </p:spPr>
          <p:txBody>
            <a:bodyPr wrap="none" anchor="ct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eaLnBrk="1" hangingPunct="1"/>
              <a:endParaRPr lang="en-US" altLang="en-US"/>
            </a:p>
          </p:txBody>
        </p:sp>
        <p:sp>
          <p:nvSpPr>
            <p:cNvPr id="32792" name="Text Box 7"/>
            <p:cNvSpPr txBox="1">
              <a:spLocks noChangeArrowheads="1"/>
            </p:cNvSpPr>
            <p:nvPr/>
          </p:nvSpPr>
          <p:spPr bwMode="auto">
            <a:xfrm>
              <a:off x="457200" y="1447800"/>
              <a:ext cx="19050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algn="ctr" eaLnBrk="1" hangingPunct="1">
                <a:spcBef>
                  <a:spcPct val="50000"/>
                </a:spcBef>
              </a:pPr>
              <a:r>
                <a:rPr lang="en-US" altLang="en-US" sz="2400" u="none">
                  <a:cs typeface="Times New Roman" panose="02020603050405020304" charset="0"/>
                </a:rPr>
                <a:t>Diệt sâu bệnh, đảm bảo mật độ</a:t>
              </a:r>
            </a:p>
          </p:txBody>
        </p:sp>
      </p:grpSp>
      <p:grpSp>
        <p:nvGrpSpPr>
          <p:cNvPr id="5" name="Group 7"/>
          <p:cNvGrpSpPr/>
          <p:nvPr/>
        </p:nvGrpSpPr>
        <p:grpSpPr bwMode="auto">
          <a:xfrm>
            <a:off x="1828800" y="1066800"/>
            <a:ext cx="2743200" cy="2438400"/>
            <a:chOff x="1008" y="816"/>
            <a:chExt cx="1728" cy="1536"/>
          </a:xfrm>
        </p:grpSpPr>
        <p:sp>
          <p:nvSpPr>
            <p:cNvPr id="32789" name="Rectangle 8"/>
            <p:cNvSpPr>
              <a:spLocks noChangeArrowheads="1"/>
            </p:cNvSpPr>
            <p:nvPr/>
          </p:nvSpPr>
          <p:spPr bwMode="auto">
            <a:xfrm>
              <a:off x="1008" y="816"/>
              <a:ext cx="1728" cy="1536"/>
            </a:xfrm>
            <a:prstGeom prst="rect">
              <a:avLst/>
            </a:prstGeom>
            <a:gradFill rotWithShape="1">
              <a:gsLst>
                <a:gs pos="0">
                  <a:srgbClr val="5E762F"/>
                </a:gs>
                <a:gs pos="100000">
                  <a:srgbClr val="CCFF66"/>
                </a:gs>
              </a:gsLst>
              <a:path path="shape">
                <a:fillToRect l="50000" t="50000" r="50000" b="50000"/>
              </a:path>
            </a:gradFill>
            <a:ln w="9525">
              <a:solidFill>
                <a:schemeClr val="tx1"/>
              </a:solidFill>
              <a:miter lim="800000"/>
            </a:ln>
          </p:spPr>
          <p:txBody>
            <a:bodyPr wrap="none" anchor="ct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eaLnBrk="1" hangingPunct="1"/>
              <a:endParaRPr lang="en-US" altLang="en-US"/>
            </a:p>
          </p:txBody>
        </p:sp>
        <p:sp>
          <p:nvSpPr>
            <p:cNvPr id="200713" name="WordArt 9"/>
            <p:cNvSpPr>
              <a:spLocks noChangeArrowheads="1" noChangeShapeType="1" noTextEdit="1"/>
            </p:cNvSpPr>
            <p:nvPr/>
          </p:nvSpPr>
          <p:spPr bwMode="auto">
            <a:xfrm>
              <a:off x="1632" y="1272"/>
              <a:ext cx="384" cy="648"/>
            </a:xfrm>
            <a:prstGeom prst="rect">
              <a:avLst/>
            </a:prstGeom>
          </p:spPr>
          <p:txBody>
            <a:bodyPr wrap="none" fromWordArt="1">
              <a:prstTxWarp prst="textPlain">
                <a:avLst>
                  <a:gd name="adj" fmla="val 50000"/>
                </a:avLst>
              </a:prstTxWarp>
            </a:bodyPr>
            <a:lstStyle/>
            <a:p>
              <a:pPr algn="ctr">
                <a:defRPr/>
              </a:pPr>
              <a:r>
                <a:rPr lang="en-US" sz="3600" kern="10">
                  <a:ln w="9525">
                    <a:solidFill>
                      <a:srgbClr val="000000"/>
                    </a:solidFill>
                    <a:round/>
                  </a:ln>
                  <a:solidFill>
                    <a:srgbClr val="FFFFFF"/>
                  </a:solidFill>
                  <a:latin typeface="Arial Black" panose="020B0A04020102020204"/>
                  <a:cs typeface="Arial" panose="020B0604020202020204" pitchFamily="34" charset="0"/>
                </a:rPr>
                <a:t>1</a:t>
              </a:r>
            </a:p>
          </p:txBody>
        </p:sp>
      </p:grpSp>
      <p:grpSp>
        <p:nvGrpSpPr>
          <p:cNvPr id="32782" name="Group 27"/>
          <p:cNvGrpSpPr/>
          <p:nvPr/>
        </p:nvGrpSpPr>
        <p:grpSpPr bwMode="auto">
          <a:xfrm>
            <a:off x="4572000" y="3505200"/>
            <a:ext cx="2743200" cy="2438400"/>
            <a:chOff x="0" y="838200"/>
            <a:chExt cx="2743200" cy="2438400"/>
          </a:xfrm>
        </p:grpSpPr>
        <p:sp>
          <p:nvSpPr>
            <p:cNvPr id="32787" name="Rectangle 8"/>
            <p:cNvSpPr>
              <a:spLocks noChangeArrowheads="1"/>
            </p:cNvSpPr>
            <p:nvPr/>
          </p:nvSpPr>
          <p:spPr bwMode="auto">
            <a:xfrm>
              <a:off x="0" y="838200"/>
              <a:ext cx="2743200" cy="2438400"/>
            </a:xfrm>
            <a:prstGeom prst="rect">
              <a:avLst/>
            </a:prstGeom>
            <a:gradFill rotWithShape="1">
              <a:gsLst>
                <a:gs pos="0">
                  <a:srgbClr val="5E762F"/>
                </a:gs>
                <a:gs pos="100000">
                  <a:srgbClr val="CCFF66"/>
                </a:gs>
              </a:gsLst>
              <a:path path="shape">
                <a:fillToRect l="50000" t="50000" r="50000" b="50000"/>
              </a:path>
            </a:gradFill>
            <a:ln w="9525">
              <a:solidFill>
                <a:schemeClr val="tx1"/>
              </a:solidFill>
              <a:miter lim="800000"/>
            </a:ln>
          </p:spPr>
          <p:txBody>
            <a:bodyPr wrap="none" anchor="ct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eaLnBrk="1" hangingPunct="1"/>
              <a:endParaRPr lang="en-US" altLang="en-US"/>
            </a:p>
          </p:txBody>
        </p:sp>
        <p:sp>
          <p:nvSpPr>
            <p:cNvPr id="32788" name="Text Box 7"/>
            <p:cNvSpPr txBox="1">
              <a:spLocks noChangeArrowheads="1"/>
            </p:cNvSpPr>
            <p:nvPr/>
          </p:nvSpPr>
          <p:spPr bwMode="auto">
            <a:xfrm>
              <a:off x="152400" y="990600"/>
              <a:ext cx="243840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algn="ctr" eaLnBrk="1" hangingPunct="1">
                <a:spcBef>
                  <a:spcPct val="50000"/>
                </a:spcBef>
              </a:pPr>
              <a:r>
                <a:rPr lang="en-US" altLang="en-US" sz="2400" u="none">
                  <a:sym typeface="Webdings" panose="05030102010509060703" pitchFamily="18" charset="2"/>
                </a:rPr>
                <a:t>Loại bỏ cây dại vào tranh chất dinh dưỡng và ánh sáng của cây trồng.</a:t>
              </a:r>
              <a:endParaRPr lang="en-US" altLang="en-US" sz="2400" u="none">
                <a:cs typeface="Times New Roman" panose="02020603050405020304" charset="0"/>
              </a:endParaRPr>
            </a:p>
          </p:txBody>
        </p:sp>
      </p:grpSp>
      <p:grpSp>
        <p:nvGrpSpPr>
          <p:cNvPr id="7" name="Group 16"/>
          <p:cNvGrpSpPr/>
          <p:nvPr/>
        </p:nvGrpSpPr>
        <p:grpSpPr bwMode="auto">
          <a:xfrm>
            <a:off x="4572000" y="3505200"/>
            <a:ext cx="2743200" cy="2438400"/>
            <a:chOff x="2736" y="2352"/>
            <a:chExt cx="1728" cy="1536"/>
          </a:xfrm>
        </p:grpSpPr>
        <p:sp>
          <p:nvSpPr>
            <p:cNvPr id="32785" name="Rectangle 17"/>
            <p:cNvSpPr>
              <a:spLocks noChangeArrowheads="1"/>
            </p:cNvSpPr>
            <p:nvPr/>
          </p:nvSpPr>
          <p:spPr bwMode="auto">
            <a:xfrm>
              <a:off x="2736" y="2352"/>
              <a:ext cx="1728" cy="1536"/>
            </a:xfrm>
            <a:prstGeom prst="rect">
              <a:avLst/>
            </a:prstGeom>
            <a:gradFill rotWithShape="1">
              <a:gsLst>
                <a:gs pos="0">
                  <a:srgbClr val="5E762F"/>
                </a:gs>
                <a:gs pos="100000">
                  <a:srgbClr val="CCFF66"/>
                </a:gs>
              </a:gsLst>
              <a:path path="shape">
                <a:fillToRect l="50000" t="50000" r="50000" b="50000"/>
              </a:path>
            </a:gradFill>
            <a:ln w="9525">
              <a:solidFill>
                <a:schemeClr val="tx1"/>
              </a:solidFill>
              <a:miter lim="800000"/>
            </a:ln>
          </p:spPr>
          <p:txBody>
            <a:bodyPr wrap="none" anchor="ct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pPr eaLnBrk="1" hangingPunct="1"/>
              <a:endParaRPr lang="en-US" altLang="en-US"/>
            </a:p>
          </p:txBody>
        </p:sp>
        <p:sp>
          <p:nvSpPr>
            <p:cNvPr id="200722" name="WordArt 18"/>
            <p:cNvSpPr>
              <a:spLocks noChangeArrowheads="1" noChangeShapeType="1" noTextEdit="1"/>
            </p:cNvSpPr>
            <p:nvPr/>
          </p:nvSpPr>
          <p:spPr bwMode="auto">
            <a:xfrm>
              <a:off x="3312" y="2760"/>
              <a:ext cx="480" cy="648"/>
            </a:xfrm>
            <a:prstGeom prst="rect">
              <a:avLst/>
            </a:prstGeom>
          </p:spPr>
          <p:txBody>
            <a:bodyPr wrap="none" fromWordArt="1">
              <a:prstTxWarp prst="textPlain">
                <a:avLst>
                  <a:gd name="adj" fmla="val 50000"/>
                </a:avLst>
              </a:prstTxWarp>
            </a:bodyPr>
            <a:lstStyle/>
            <a:p>
              <a:pPr algn="ctr">
                <a:defRPr/>
              </a:pPr>
              <a:r>
                <a:rPr lang="en-US" sz="3600" kern="10">
                  <a:ln w="9525">
                    <a:solidFill>
                      <a:srgbClr val="000000"/>
                    </a:solidFill>
                    <a:round/>
                  </a:ln>
                  <a:solidFill>
                    <a:srgbClr val="FFFFFF"/>
                  </a:solidFill>
                  <a:latin typeface="Arial Black" panose="020B0A04020102020204"/>
                  <a:cs typeface="Arial" panose="020B0604020202020204" pitchFamily="34" charset="0"/>
                </a:rPr>
                <a:t>4</a:t>
              </a:r>
            </a:p>
          </p:txBody>
        </p:sp>
      </p:grpSp>
      <p:pic>
        <p:nvPicPr>
          <p:cNvPr id="200725" name="Picture 21" descr="Cac phuong phap tuoi nuoc(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3200" y="838200"/>
            <a:ext cx="365760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00723"/>
                                        </p:tgtEl>
                                        <p:attrNameLst>
                                          <p:attrName>style.visibility</p:attrName>
                                        </p:attrNameLst>
                                      </p:cBhvr>
                                      <p:to>
                                        <p:strVal val="visible"/>
                                      </p:to>
                                    </p:set>
                                    <p:animEffect transition="in" filter="blinds(horizontal)">
                                      <p:cBhvr>
                                        <p:cTn id="7" dur="500"/>
                                        <p:tgtEl>
                                          <p:spTgt spid="20072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xit" presetSubtype="10" fill="hold" nodeType="clickEffect">
                                  <p:stCondLst>
                                    <p:cond delay="0"/>
                                  </p:stCondLst>
                                  <p:childTnLst>
                                    <p:animEffect transition="out" filter="blinds(horizontal)">
                                      <p:cBhvr>
                                        <p:cTn id="11" dur="500"/>
                                        <p:tgtEl>
                                          <p:spTgt spid="5"/>
                                        </p:tgtEl>
                                      </p:cBhvr>
                                    </p:animEffect>
                                    <p:set>
                                      <p:cBhvr>
                                        <p:cTn id="12" dur="1" fill="hold">
                                          <p:stCondLst>
                                            <p:cond delay="499"/>
                                          </p:stCondLst>
                                        </p:cTn>
                                        <p:tgtEl>
                                          <p:spTgt spid="5"/>
                                        </p:tgtEl>
                                        <p:attrNameLst>
                                          <p:attrName>style.visibility</p:attrName>
                                        </p:attrNameLst>
                                      </p:cBhvr>
                                      <p:to>
                                        <p:strVal val="hidden"/>
                                      </p:to>
                                    </p:set>
                                  </p:childTnLst>
                                </p:cTn>
                              </p:par>
                              <p:par>
                                <p:cTn id="13" presetID="3" presetClass="exit" presetSubtype="10" fill="hold" grpId="1" nodeType="withEffect">
                                  <p:stCondLst>
                                    <p:cond delay="0"/>
                                  </p:stCondLst>
                                  <p:childTnLst>
                                    <p:animEffect transition="out" filter="blinds(horizontal)">
                                      <p:cBhvr>
                                        <p:cTn id="14" dur="500"/>
                                        <p:tgtEl>
                                          <p:spTgt spid="200723"/>
                                        </p:tgtEl>
                                      </p:cBhvr>
                                    </p:animEffect>
                                    <p:set>
                                      <p:cBhvr>
                                        <p:cTn id="15" dur="1" fill="hold">
                                          <p:stCondLst>
                                            <p:cond delay="499"/>
                                          </p:stCondLst>
                                        </p:cTn>
                                        <p:tgtEl>
                                          <p:spTgt spid="200723"/>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16" restart="whenNotActive" fill="hold" evtFilter="cancelBubble" nodeType="interactiveSeq">
                <p:stCondLst>
                  <p:cond evt="onClick" delay="0">
                    <p:tgtEl>
                      <p:spTgt spid="2"/>
                    </p:tgtEl>
                  </p:cond>
                </p:stCondLst>
                <p:endSync evt="end" delay="0">
                  <p:rtn val="all"/>
                </p:endSync>
                <p:childTnLst>
                  <p:par>
                    <p:cTn id="17" fill="hold">
                      <p:stCondLst>
                        <p:cond delay="0"/>
                      </p:stCondLst>
                      <p:childTnLst>
                        <p:par>
                          <p:cTn id="18" fill="hold">
                            <p:stCondLst>
                              <p:cond delay="0"/>
                            </p:stCondLst>
                            <p:childTnLst>
                              <p:par>
                                <p:cTn id="19" presetID="3" presetClass="entr" presetSubtype="10" fill="hold" grpId="0" nodeType="clickEffect">
                                  <p:stCondLst>
                                    <p:cond delay="0"/>
                                  </p:stCondLst>
                                  <p:childTnLst>
                                    <p:set>
                                      <p:cBhvr>
                                        <p:cTn id="20" dur="1" fill="hold">
                                          <p:stCondLst>
                                            <p:cond delay="0"/>
                                          </p:stCondLst>
                                        </p:cTn>
                                        <p:tgtEl>
                                          <p:spTgt spid="200724"/>
                                        </p:tgtEl>
                                        <p:attrNameLst>
                                          <p:attrName>style.visibility</p:attrName>
                                        </p:attrNameLst>
                                      </p:cBhvr>
                                      <p:to>
                                        <p:strVal val="visible"/>
                                      </p:to>
                                    </p:set>
                                    <p:animEffect transition="in" filter="blinds(horizontal)">
                                      <p:cBhvr>
                                        <p:cTn id="21" dur="500"/>
                                        <p:tgtEl>
                                          <p:spTgt spid="200724"/>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xit" presetSubtype="10" fill="hold" nodeType="clickEffect">
                                  <p:stCondLst>
                                    <p:cond delay="0"/>
                                  </p:stCondLst>
                                  <p:childTnLst>
                                    <p:animEffect transition="out" filter="blinds(horizontal)">
                                      <p:cBhvr>
                                        <p:cTn id="25" dur="500"/>
                                        <p:tgtEl>
                                          <p:spTgt spid="2"/>
                                        </p:tgtEl>
                                      </p:cBhvr>
                                    </p:animEffect>
                                    <p:set>
                                      <p:cBhvr>
                                        <p:cTn id="26" dur="1" fill="hold">
                                          <p:stCondLst>
                                            <p:cond delay="499"/>
                                          </p:stCondLst>
                                        </p:cTn>
                                        <p:tgtEl>
                                          <p:spTgt spid="2"/>
                                        </p:tgtEl>
                                        <p:attrNameLst>
                                          <p:attrName>style.visibility</p:attrName>
                                        </p:attrNameLst>
                                      </p:cBhvr>
                                      <p:to>
                                        <p:strVal val="hidden"/>
                                      </p:to>
                                    </p:set>
                                  </p:childTnLst>
                                </p:cTn>
                              </p:par>
                              <p:par>
                                <p:cTn id="27" presetID="3" presetClass="exit" presetSubtype="10" fill="hold" grpId="1" nodeType="withEffect">
                                  <p:stCondLst>
                                    <p:cond delay="0"/>
                                  </p:stCondLst>
                                  <p:childTnLst>
                                    <p:animEffect transition="out" filter="blinds(horizontal)">
                                      <p:cBhvr>
                                        <p:cTn id="28" dur="500"/>
                                        <p:tgtEl>
                                          <p:spTgt spid="200724"/>
                                        </p:tgtEl>
                                      </p:cBhvr>
                                    </p:animEffect>
                                    <p:set>
                                      <p:cBhvr>
                                        <p:cTn id="29" dur="1" fill="hold">
                                          <p:stCondLst>
                                            <p:cond delay="499"/>
                                          </p:stCondLst>
                                        </p:cTn>
                                        <p:tgtEl>
                                          <p:spTgt spid="200724"/>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30" restart="whenNotActive" fill="hold" evtFilter="cancelBubble" nodeType="interactiveSeq">
                <p:stCondLst>
                  <p:cond evt="onClick" delay="0">
                    <p:tgtEl>
                      <p:spTgt spid="3"/>
                    </p:tgtEl>
                  </p:cond>
                </p:stCondLst>
                <p:endSync evt="end" delay="0">
                  <p:rtn val="all"/>
                </p:endSync>
                <p:childTnLst>
                  <p:par>
                    <p:cTn id="31" fill="hold">
                      <p:stCondLst>
                        <p:cond delay="0"/>
                      </p:stCondLst>
                      <p:childTnLst>
                        <p:par>
                          <p:cTn id="32" fill="hold">
                            <p:stCondLst>
                              <p:cond delay="0"/>
                            </p:stCondLst>
                            <p:childTnLst>
                              <p:par>
                                <p:cTn id="33" presetID="3" presetClass="entr" presetSubtype="10" fill="hold" grpId="0" nodeType="clickEffect">
                                  <p:stCondLst>
                                    <p:cond delay="0"/>
                                  </p:stCondLst>
                                  <p:childTnLst>
                                    <p:set>
                                      <p:cBhvr>
                                        <p:cTn id="34" dur="1" fill="hold">
                                          <p:stCondLst>
                                            <p:cond delay="0"/>
                                          </p:stCondLst>
                                        </p:cTn>
                                        <p:tgtEl>
                                          <p:spTgt spid="200726"/>
                                        </p:tgtEl>
                                        <p:attrNameLst>
                                          <p:attrName>style.visibility</p:attrName>
                                        </p:attrNameLst>
                                      </p:cBhvr>
                                      <p:to>
                                        <p:strVal val="visible"/>
                                      </p:to>
                                    </p:set>
                                    <p:animEffect transition="in" filter="blinds(horizontal)">
                                      <p:cBhvr>
                                        <p:cTn id="35" dur="500"/>
                                        <p:tgtEl>
                                          <p:spTgt spid="200726"/>
                                        </p:tgtEl>
                                      </p:cBhvr>
                                    </p:animEffect>
                                  </p:childTnLst>
                                </p:cTn>
                              </p:par>
                              <p:par>
                                <p:cTn id="36" presetID="3" presetClass="entr" presetSubtype="10" fill="hold" nodeType="withEffect">
                                  <p:stCondLst>
                                    <p:cond delay="0"/>
                                  </p:stCondLst>
                                  <p:childTnLst>
                                    <p:set>
                                      <p:cBhvr>
                                        <p:cTn id="37" dur="1" fill="hold">
                                          <p:stCondLst>
                                            <p:cond delay="0"/>
                                          </p:stCondLst>
                                        </p:cTn>
                                        <p:tgtEl>
                                          <p:spTgt spid="200725"/>
                                        </p:tgtEl>
                                        <p:attrNameLst>
                                          <p:attrName>style.visibility</p:attrName>
                                        </p:attrNameLst>
                                      </p:cBhvr>
                                      <p:to>
                                        <p:strVal val="visible"/>
                                      </p:to>
                                    </p:set>
                                    <p:animEffect transition="in" filter="blinds(horizontal)">
                                      <p:cBhvr>
                                        <p:cTn id="38" dur="500"/>
                                        <p:tgtEl>
                                          <p:spTgt spid="200725"/>
                                        </p:tgtEl>
                                      </p:cBhvr>
                                    </p:animEffect>
                                  </p:childTnLst>
                                </p:cTn>
                              </p:par>
                            </p:childTnLst>
                          </p:cTn>
                        </p:par>
                      </p:childTnLst>
                    </p:cTn>
                  </p:par>
                  <p:par>
                    <p:cTn id="39" fill="hold">
                      <p:stCondLst>
                        <p:cond delay="indefinite"/>
                      </p:stCondLst>
                      <p:childTnLst>
                        <p:par>
                          <p:cTn id="40" fill="hold">
                            <p:stCondLst>
                              <p:cond delay="0"/>
                            </p:stCondLst>
                            <p:childTnLst>
                              <p:par>
                                <p:cTn id="41" presetID="3" presetClass="exit" presetSubtype="10" fill="hold" grpId="1" nodeType="clickEffect">
                                  <p:stCondLst>
                                    <p:cond delay="0"/>
                                  </p:stCondLst>
                                  <p:childTnLst>
                                    <p:animEffect transition="out" filter="blinds(horizontal)">
                                      <p:cBhvr>
                                        <p:cTn id="42" dur="500"/>
                                        <p:tgtEl>
                                          <p:spTgt spid="200726"/>
                                        </p:tgtEl>
                                      </p:cBhvr>
                                    </p:animEffect>
                                    <p:set>
                                      <p:cBhvr>
                                        <p:cTn id="43" dur="1" fill="hold">
                                          <p:stCondLst>
                                            <p:cond delay="499"/>
                                          </p:stCondLst>
                                        </p:cTn>
                                        <p:tgtEl>
                                          <p:spTgt spid="200726"/>
                                        </p:tgtEl>
                                        <p:attrNameLst>
                                          <p:attrName>style.visibility</p:attrName>
                                        </p:attrNameLst>
                                      </p:cBhvr>
                                      <p:to>
                                        <p:strVal val="hidden"/>
                                      </p:to>
                                    </p:set>
                                  </p:childTnLst>
                                </p:cTn>
                              </p:par>
                              <p:par>
                                <p:cTn id="44" presetID="3" presetClass="exit" presetSubtype="10" fill="hold" nodeType="withEffect">
                                  <p:stCondLst>
                                    <p:cond delay="0"/>
                                  </p:stCondLst>
                                  <p:childTnLst>
                                    <p:animEffect transition="out" filter="blinds(horizontal)">
                                      <p:cBhvr>
                                        <p:cTn id="45" dur="500"/>
                                        <p:tgtEl>
                                          <p:spTgt spid="200725"/>
                                        </p:tgtEl>
                                      </p:cBhvr>
                                    </p:animEffect>
                                    <p:set>
                                      <p:cBhvr>
                                        <p:cTn id="46" dur="1" fill="hold">
                                          <p:stCondLst>
                                            <p:cond delay="499"/>
                                          </p:stCondLst>
                                        </p:cTn>
                                        <p:tgtEl>
                                          <p:spTgt spid="200725"/>
                                        </p:tgtEl>
                                        <p:attrNameLst>
                                          <p:attrName>style.visibility</p:attrName>
                                        </p:attrNameLst>
                                      </p:cBhvr>
                                      <p:to>
                                        <p:strVal val="hidden"/>
                                      </p:to>
                                    </p:set>
                                  </p:childTnLst>
                                </p:cTn>
                              </p:par>
                              <p:par>
                                <p:cTn id="47" presetID="3" presetClass="exit" presetSubtype="10" fill="hold" nodeType="withEffect">
                                  <p:stCondLst>
                                    <p:cond delay="0"/>
                                  </p:stCondLst>
                                  <p:childTnLst>
                                    <p:animEffect transition="out" filter="blinds(horizontal)">
                                      <p:cBhvr>
                                        <p:cTn id="48" dur="500"/>
                                        <p:tgtEl>
                                          <p:spTgt spid="3"/>
                                        </p:tgtEl>
                                      </p:cBhvr>
                                    </p:animEffect>
                                    <p:set>
                                      <p:cBhvr>
                                        <p:cTn id="49" dur="1" fill="hold">
                                          <p:stCondLst>
                                            <p:cond delay="499"/>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3"/>
                  </p:tgtEl>
                </p:cond>
              </p:nextCondLst>
            </p:seq>
            <p:seq concurrent="1" nextAc="seek">
              <p:cTn id="50" restart="whenNotActive" fill="hold" evtFilter="cancelBubble" nodeType="interactiveSeq">
                <p:stCondLst>
                  <p:cond evt="onClick" delay="0">
                    <p:tgtEl>
                      <p:spTgt spid="7"/>
                    </p:tgtEl>
                  </p:cond>
                </p:stCondLst>
                <p:endSync evt="end" delay="0">
                  <p:rtn val="all"/>
                </p:endSync>
                <p:childTnLst>
                  <p:par>
                    <p:cTn id="51" fill="hold">
                      <p:stCondLst>
                        <p:cond delay="0"/>
                      </p:stCondLst>
                      <p:childTnLst>
                        <p:par>
                          <p:cTn id="52" fill="hold">
                            <p:stCondLst>
                              <p:cond delay="0"/>
                            </p:stCondLst>
                            <p:childTnLst>
                              <p:par>
                                <p:cTn id="53" presetID="3" presetClass="entr" presetSubtype="10" fill="hold" grpId="0" nodeType="clickEffect">
                                  <p:stCondLst>
                                    <p:cond delay="0"/>
                                  </p:stCondLst>
                                  <p:childTnLst>
                                    <p:set>
                                      <p:cBhvr>
                                        <p:cTn id="54" dur="1" fill="hold">
                                          <p:stCondLst>
                                            <p:cond delay="0"/>
                                          </p:stCondLst>
                                        </p:cTn>
                                        <p:tgtEl>
                                          <p:spTgt spid="200728"/>
                                        </p:tgtEl>
                                        <p:attrNameLst>
                                          <p:attrName>style.visibility</p:attrName>
                                        </p:attrNameLst>
                                      </p:cBhvr>
                                      <p:to>
                                        <p:strVal val="visible"/>
                                      </p:to>
                                    </p:set>
                                    <p:animEffect transition="in" filter="blinds(horizontal)">
                                      <p:cBhvr>
                                        <p:cTn id="55" dur="500"/>
                                        <p:tgtEl>
                                          <p:spTgt spid="200728"/>
                                        </p:tgtEl>
                                      </p:cBhvr>
                                    </p:animEffect>
                                  </p:childTnLst>
                                </p:cTn>
                              </p:par>
                            </p:childTnLst>
                          </p:cTn>
                        </p:par>
                      </p:childTnLst>
                    </p:cTn>
                  </p:par>
                  <p:par>
                    <p:cTn id="56" fill="hold">
                      <p:stCondLst>
                        <p:cond delay="indefinite"/>
                      </p:stCondLst>
                      <p:childTnLst>
                        <p:par>
                          <p:cTn id="57" fill="hold">
                            <p:stCondLst>
                              <p:cond delay="0"/>
                            </p:stCondLst>
                            <p:childTnLst>
                              <p:par>
                                <p:cTn id="58" presetID="3" presetClass="exit" presetSubtype="10" fill="hold" nodeType="clickEffect">
                                  <p:stCondLst>
                                    <p:cond delay="0"/>
                                  </p:stCondLst>
                                  <p:childTnLst>
                                    <p:animEffect transition="out" filter="blinds(horizontal)">
                                      <p:cBhvr>
                                        <p:cTn id="59" dur="500"/>
                                        <p:tgtEl>
                                          <p:spTgt spid="7"/>
                                        </p:tgtEl>
                                      </p:cBhvr>
                                    </p:animEffect>
                                    <p:set>
                                      <p:cBhvr>
                                        <p:cTn id="60" dur="1" fill="hold">
                                          <p:stCondLst>
                                            <p:cond delay="499"/>
                                          </p:stCondLst>
                                        </p:cTn>
                                        <p:tgtEl>
                                          <p:spTgt spid="7"/>
                                        </p:tgtEl>
                                        <p:attrNameLst>
                                          <p:attrName>style.visibility</p:attrName>
                                        </p:attrNameLst>
                                      </p:cBhvr>
                                      <p:to>
                                        <p:strVal val="hidden"/>
                                      </p:to>
                                    </p:set>
                                  </p:childTnLst>
                                </p:cTn>
                              </p:par>
                              <p:par>
                                <p:cTn id="61" presetID="3" presetClass="exit" presetSubtype="10" fill="hold" grpId="1" nodeType="withEffect">
                                  <p:stCondLst>
                                    <p:cond delay="0"/>
                                  </p:stCondLst>
                                  <p:childTnLst>
                                    <p:animEffect transition="out" filter="blinds(horizontal)">
                                      <p:cBhvr>
                                        <p:cTn id="62" dur="500"/>
                                        <p:tgtEl>
                                          <p:spTgt spid="200728"/>
                                        </p:tgtEl>
                                      </p:cBhvr>
                                    </p:animEffect>
                                    <p:set>
                                      <p:cBhvr>
                                        <p:cTn id="63" dur="1" fill="hold">
                                          <p:stCondLst>
                                            <p:cond delay="499"/>
                                          </p:stCondLst>
                                        </p:cTn>
                                        <p:tgtEl>
                                          <p:spTgt spid="20072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200723" grpId="0"/>
      <p:bldP spid="200723" grpId="1"/>
      <p:bldP spid="200724" grpId="0"/>
      <p:bldP spid="200724" grpId="1"/>
      <p:bldP spid="200726" grpId="0"/>
      <p:bldP spid="200726" grpId="1"/>
      <p:bldP spid="200728" grpId="0"/>
      <p:bldP spid="200728" grpId="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2400" y="1905000"/>
            <a:ext cx="8382000" cy="954107"/>
          </a:xfrm>
          <a:prstGeom prst="rect">
            <a:avLst/>
          </a:prstGeom>
          <a:noFill/>
        </p:spPr>
        <p:txBody>
          <a:bodyPr wrap="square" rtlCol="0">
            <a:spAutoFit/>
          </a:bodyPr>
          <a:lstStyle/>
          <a:p>
            <a:pPr algn="ctr"/>
            <a:endParaRPr lang="en-US" sz="2800" b="1" dirty="0">
              <a:solidFill>
                <a:srgbClr val="FF0000"/>
              </a:solidFill>
              <a:latin typeface="Times New Roman" panose="02020603050405020304" charset="0"/>
              <a:cs typeface="Times New Roman" panose="02020603050405020304" charset="0"/>
            </a:endParaRPr>
          </a:p>
          <a:p>
            <a:pPr algn="ctr"/>
            <a:r>
              <a:rPr lang="en-US" sz="2800" b="1" dirty="0">
                <a:solidFill>
                  <a:srgbClr val="FF0000"/>
                </a:solidFill>
                <a:latin typeface="Times New Roman" panose="02020603050405020304" charset="0"/>
                <a:cs typeface="Times New Roman" panose="02020603050405020304" charset="0"/>
              </a:rPr>
              <a:t>III. PHÒNG TRỪ SÂU, BỆNH HẠI CÂY TRỒNG</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0" y="311150"/>
            <a:ext cx="8001000" cy="609600"/>
          </a:xfrm>
        </p:spPr>
        <p:txBody>
          <a:bodyPr>
            <a:noAutofit/>
          </a:bodyPr>
          <a:lstStyle/>
          <a:p>
            <a:pPr algn="l" eaLnBrk="1" hangingPunct="1"/>
            <a:r>
              <a:rPr lang="en-US" altLang="en-US" sz="2800" b="1" dirty="0">
                <a:solidFill>
                  <a:schemeClr val="tx1"/>
                </a:solidFill>
                <a:latin typeface="Times New Roman" panose="02020603050405020304" charset="0"/>
              </a:rPr>
              <a:t>1. NGUYÊN TẮC PHÒNG TRỪ</a:t>
            </a:r>
          </a:p>
        </p:txBody>
      </p:sp>
      <p:sp>
        <p:nvSpPr>
          <p:cNvPr id="5123" name="Rectangle 3"/>
          <p:cNvSpPr>
            <a:spLocks noGrp="1" noChangeArrowheads="1"/>
          </p:cNvSpPr>
          <p:nvPr>
            <p:ph type="body" idx="1"/>
          </p:nvPr>
        </p:nvSpPr>
        <p:spPr>
          <a:xfrm>
            <a:off x="457200" y="1301750"/>
            <a:ext cx="8229600" cy="2133600"/>
          </a:xfrm>
          <a:solidFill>
            <a:srgbClr val="CCFFCC"/>
          </a:solidFill>
          <a:ln>
            <a:solidFill>
              <a:srgbClr val="FF0000"/>
            </a:solidFill>
            <a:miter lim="800000"/>
          </a:ln>
        </p:spPr>
        <p:txBody>
          <a:bodyPr/>
          <a:lstStyle/>
          <a:p>
            <a:pPr eaLnBrk="1" hangingPunct="1">
              <a:lnSpc>
                <a:spcPct val="90000"/>
              </a:lnSpc>
              <a:buFontTx/>
              <a:buNone/>
            </a:pPr>
            <a:r>
              <a:rPr lang="en-US" altLang="en-US">
                <a:latin typeface="Times New Roman" panose="02020603050405020304" charset="0"/>
              </a:rPr>
              <a:t>	+ Phòng là chính.</a:t>
            </a:r>
          </a:p>
          <a:p>
            <a:pPr eaLnBrk="1" hangingPunct="1">
              <a:lnSpc>
                <a:spcPct val="90000"/>
              </a:lnSpc>
              <a:buFontTx/>
              <a:buNone/>
            </a:pPr>
            <a:r>
              <a:rPr lang="en-US" altLang="en-US">
                <a:latin typeface="Times New Roman" panose="02020603050405020304" charset="0"/>
              </a:rPr>
              <a:t>	+ Trừ sớm, trừ kịp thời, nhanh chóng và triệt để.</a:t>
            </a:r>
          </a:p>
          <a:p>
            <a:pPr eaLnBrk="1" hangingPunct="1">
              <a:lnSpc>
                <a:spcPct val="90000"/>
              </a:lnSpc>
              <a:buFontTx/>
              <a:buNone/>
            </a:pPr>
            <a:r>
              <a:rPr lang="en-US" altLang="en-US">
                <a:latin typeface="Times New Roman" panose="02020603050405020304" charset="0"/>
              </a:rPr>
              <a:t>	+ Sử dụng tổng hợp các biện pháp phòng trừ.</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123">
                                            <p:bg/>
                                          </p:spTgt>
                                        </p:tgtEl>
                                        <p:attrNameLst>
                                          <p:attrName>style.visibility</p:attrName>
                                        </p:attrNameLst>
                                      </p:cBhvr>
                                      <p:to>
                                        <p:strVal val="visible"/>
                                      </p:to>
                                    </p:set>
                                    <p:animEffect transition="in" filter="blinds(horizontal)">
                                      <p:cBhvr>
                                        <p:cTn id="7" dur="500"/>
                                        <p:tgtEl>
                                          <p:spTgt spid="5123">
                                            <p:bg/>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123">
                                            <p:txEl>
                                              <p:pRg st="0" end="0"/>
                                            </p:txEl>
                                          </p:spTgt>
                                        </p:tgtEl>
                                        <p:attrNameLst>
                                          <p:attrName>style.visibility</p:attrName>
                                        </p:attrNameLst>
                                      </p:cBhvr>
                                      <p:to>
                                        <p:strVal val="visible"/>
                                      </p:to>
                                    </p:set>
                                    <p:animEffect transition="in" filter="blinds(horizontal)">
                                      <p:cBhvr>
                                        <p:cTn id="12" dur="500"/>
                                        <p:tgtEl>
                                          <p:spTgt spid="512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5123">
                                            <p:txEl>
                                              <p:pRg st="1" end="1"/>
                                            </p:txEl>
                                          </p:spTgt>
                                        </p:tgtEl>
                                        <p:attrNameLst>
                                          <p:attrName>style.visibility</p:attrName>
                                        </p:attrNameLst>
                                      </p:cBhvr>
                                      <p:to>
                                        <p:strVal val="visible"/>
                                      </p:to>
                                    </p:set>
                                    <p:animEffect transition="in" filter="blinds(horizontal)">
                                      <p:cBhvr>
                                        <p:cTn id="17" dur="500"/>
                                        <p:tgtEl>
                                          <p:spTgt spid="512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5123">
                                            <p:txEl>
                                              <p:pRg st="2" end="2"/>
                                            </p:txEl>
                                          </p:spTgt>
                                        </p:tgtEl>
                                        <p:attrNameLst>
                                          <p:attrName>style.visibility</p:attrName>
                                        </p:attrNameLst>
                                      </p:cBhvr>
                                      <p:to>
                                        <p:strVal val="visible"/>
                                      </p:to>
                                    </p:set>
                                    <p:animEffect transition="in" filter="blinds(horizontal)">
                                      <p:cBhvr>
                                        <p:cTn id="22" dur="500"/>
                                        <p:tgtEl>
                                          <p:spTgt spid="512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3" grpId="0" build="p"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0" y="76200"/>
            <a:ext cx="9144000" cy="1143000"/>
          </a:xfrm>
        </p:spPr>
        <p:txBody>
          <a:bodyPr/>
          <a:lstStyle/>
          <a:p>
            <a:pPr algn="l" eaLnBrk="1" hangingPunct="1"/>
            <a:r>
              <a:rPr lang="en-US" altLang="en-US" sz="3200" b="1" dirty="0">
                <a:solidFill>
                  <a:schemeClr val="tx1"/>
                </a:solidFill>
                <a:latin typeface="Times New Roman" panose="02020603050405020304" charset="0"/>
              </a:rPr>
              <a:t>2. CÁC BIỆN PHÁP PHÒNG TRỪ</a:t>
            </a:r>
          </a:p>
        </p:txBody>
      </p:sp>
      <p:sp>
        <p:nvSpPr>
          <p:cNvPr id="6148" name="Text Box 4"/>
          <p:cNvSpPr txBox="1">
            <a:spLocks noChangeArrowheads="1"/>
          </p:cNvSpPr>
          <p:nvPr/>
        </p:nvSpPr>
        <p:spPr bwMode="auto">
          <a:xfrm>
            <a:off x="228600" y="3581400"/>
            <a:ext cx="3886200" cy="528638"/>
          </a:xfrm>
          <a:prstGeom prst="rect">
            <a:avLst/>
          </a:prstGeom>
          <a:solidFill>
            <a:srgbClr val="CCFFCC"/>
          </a:solidFill>
          <a:ln w="9525">
            <a:solidFill>
              <a:srgbClr val="FF0000"/>
            </a:solidFill>
            <a:miter lim="800000"/>
          </a:ln>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2800" b="1" dirty="0" err="1">
                <a:latin typeface="Times New Roman" panose="02020603050405020304" charset="0"/>
              </a:rPr>
              <a:t>Có</a:t>
            </a:r>
            <a:r>
              <a:rPr lang="en-US" altLang="en-US" sz="2800" b="1" dirty="0">
                <a:latin typeface="Times New Roman" panose="02020603050405020304" charset="0"/>
              </a:rPr>
              <a:t> 4 </a:t>
            </a:r>
            <a:r>
              <a:rPr lang="en-US" altLang="en-US" sz="2800" b="1" dirty="0" err="1">
                <a:latin typeface="Times New Roman" panose="02020603050405020304" charset="0"/>
              </a:rPr>
              <a:t>biện</a:t>
            </a:r>
            <a:r>
              <a:rPr lang="en-US" altLang="en-US" sz="2800" b="1" dirty="0">
                <a:latin typeface="Times New Roman" panose="02020603050405020304" charset="0"/>
              </a:rPr>
              <a:t> </a:t>
            </a:r>
            <a:r>
              <a:rPr lang="en-US" altLang="en-US" sz="2800" b="1" dirty="0" err="1">
                <a:latin typeface="Times New Roman" panose="02020603050405020304" charset="0"/>
              </a:rPr>
              <a:t>pháp</a:t>
            </a:r>
            <a:r>
              <a:rPr lang="en-US" altLang="en-US" sz="2800" b="1" dirty="0">
                <a:latin typeface="Times New Roman" panose="02020603050405020304" charset="0"/>
              </a:rPr>
              <a:t> </a:t>
            </a:r>
            <a:r>
              <a:rPr lang="en-US" altLang="en-US" sz="2800" b="1" dirty="0" err="1">
                <a:latin typeface="Times New Roman" panose="02020603050405020304" charset="0"/>
              </a:rPr>
              <a:t>chính</a:t>
            </a:r>
            <a:endParaRPr lang="en-US" altLang="en-US" sz="2800" b="1" dirty="0">
              <a:latin typeface="Times New Roman" panose="02020603050405020304" charset="0"/>
            </a:endParaRPr>
          </a:p>
        </p:txBody>
      </p:sp>
      <p:sp>
        <p:nvSpPr>
          <p:cNvPr id="6149" name="Text Box 5"/>
          <p:cNvSpPr txBox="1">
            <a:spLocks noChangeArrowheads="1"/>
          </p:cNvSpPr>
          <p:nvPr/>
        </p:nvSpPr>
        <p:spPr bwMode="auto">
          <a:xfrm>
            <a:off x="5562600" y="1371600"/>
            <a:ext cx="2819400" cy="1196975"/>
          </a:xfrm>
          <a:prstGeom prst="rect">
            <a:avLst/>
          </a:prstGeom>
          <a:solidFill>
            <a:srgbClr val="CCFFFF"/>
          </a:solidFill>
          <a:ln w="9525">
            <a:solidFill>
              <a:srgbClr val="0000FF"/>
            </a:solidFill>
            <a:miter lim="800000"/>
          </a:ln>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2400">
                <a:latin typeface="Times New Roman" panose="02020603050405020304" charset="0"/>
              </a:rPr>
              <a:t>Biện pháp canh tác và sử dụng giống chống sâu,bệnh hại.</a:t>
            </a:r>
          </a:p>
        </p:txBody>
      </p:sp>
      <p:sp>
        <p:nvSpPr>
          <p:cNvPr id="6150" name="Text Box 6"/>
          <p:cNvSpPr txBox="1">
            <a:spLocks noChangeArrowheads="1"/>
          </p:cNvSpPr>
          <p:nvPr/>
        </p:nvSpPr>
        <p:spPr bwMode="auto">
          <a:xfrm>
            <a:off x="5562600" y="2971800"/>
            <a:ext cx="2819400" cy="466725"/>
          </a:xfrm>
          <a:prstGeom prst="rect">
            <a:avLst/>
          </a:prstGeom>
          <a:solidFill>
            <a:srgbClr val="CCFFFF"/>
          </a:solidFill>
          <a:ln w="9525">
            <a:solidFill>
              <a:srgbClr val="0000FF"/>
            </a:solidFill>
            <a:miter lim="800000"/>
          </a:ln>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2400" dirty="0" err="1">
                <a:latin typeface="Times New Roman" panose="02020603050405020304" charset="0"/>
              </a:rPr>
              <a:t>Biện</a:t>
            </a:r>
            <a:r>
              <a:rPr lang="en-US" altLang="en-US" sz="2400" dirty="0">
                <a:latin typeface="Times New Roman" panose="02020603050405020304" charset="0"/>
              </a:rPr>
              <a:t> </a:t>
            </a:r>
            <a:r>
              <a:rPr lang="en-US" altLang="en-US" sz="2400" dirty="0" err="1">
                <a:latin typeface="Times New Roman" panose="02020603050405020304" charset="0"/>
              </a:rPr>
              <a:t>pháp</a:t>
            </a:r>
            <a:r>
              <a:rPr lang="en-US" altLang="en-US" sz="2400" dirty="0">
                <a:latin typeface="Times New Roman" panose="02020603050405020304" charset="0"/>
              </a:rPr>
              <a:t> </a:t>
            </a:r>
            <a:r>
              <a:rPr lang="en-US" altLang="en-US" sz="2400" dirty="0" err="1">
                <a:latin typeface="Times New Roman" panose="02020603050405020304" charset="0"/>
              </a:rPr>
              <a:t>thủ</a:t>
            </a:r>
            <a:r>
              <a:rPr lang="en-US" altLang="en-US" sz="2400" dirty="0">
                <a:latin typeface="Times New Roman" panose="02020603050405020304" charset="0"/>
              </a:rPr>
              <a:t> </a:t>
            </a:r>
            <a:r>
              <a:rPr lang="en-US" altLang="en-US" sz="2400" dirty="0" err="1">
                <a:latin typeface="Times New Roman" panose="02020603050405020304" charset="0"/>
              </a:rPr>
              <a:t>công</a:t>
            </a:r>
            <a:r>
              <a:rPr lang="en-US" altLang="en-US" sz="2400" dirty="0">
                <a:latin typeface="Times New Roman" panose="02020603050405020304" charset="0"/>
              </a:rPr>
              <a:t>.</a:t>
            </a:r>
          </a:p>
        </p:txBody>
      </p:sp>
      <p:sp>
        <p:nvSpPr>
          <p:cNvPr id="6151" name="Text Box 7"/>
          <p:cNvSpPr txBox="1">
            <a:spLocks noChangeArrowheads="1"/>
          </p:cNvSpPr>
          <p:nvPr/>
        </p:nvSpPr>
        <p:spPr bwMode="auto">
          <a:xfrm>
            <a:off x="5562600" y="4191000"/>
            <a:ext cx="2819400" cy="466725"/>
          </a:xfrm>
          <a:prstGeom prst="rect">
            <a:avLst/>
          </a:prstGeom>
          <a:solidFill>
            <a:srgbClr val="CCFFFF"/>
          </a:solidFill>
          <a:ln w="9525">
            <a:solidFill>
              <a:srgbClr val="0000FF"/>
            </a:solidFill>
            <a:miter lim="800000"/>
          </a:ln>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2400">
                <a:latin typeface="Times New Roman" panose="02020603050405020304" charset="0"/>
              </a:rPr>
              <a:t>Biện pháp hóa học.</a:t>
            </a:r>
          </a:p>
        </p:txBody>
      </p:sp>
      <p:cxnSp>
        <p:nvCxnSpPr>
          <p:cNvPr id="6154" name="AutoShape 10"/>
          <p:cNvCxnSpPr>
            <a:cxnSpLocks noChangeShapeType="1"/>
          </p:cNvCxnSpPr>
          <p:nvPr/>
        </p:nvCxnSpPr>
        <p:spPr bwMode="auto">
          <a:xfrm flipV="1">
            <a:off x="4114800" y="1905000"/>
            <a:ext cx="1447800" cy="1936750"/>
          </a:xfrm>
          <a:prstGeom prst="straightConnector1">
            <a:avLst/>
          </a:prstGeom>
          <a:noFill/>
          <a:ln w="38100">
            <a:solidFill>
              <a:schemeClr val="tx1"/>
            </a:solidFill>
            <a:round/>
            <a:tailEnd type="triangle" w="med" len="med"/>
          </a:ln>
          <a:extLst>
            <a:ext uri="{909E8E84-426E-40DD-AFC4-6F175D3DCCD1}">
              <a14:hiddenFill xmlns:a14="http://schemas.microsoft.com/office/drawing/2010/main">
                <a:noFill/>
              </a14:hiddenFill>
            </a:ext>
          </a:extLst>
        </p:spPr>
      </p:cxnSp>
      <p:cxnSp>
        <p:nvCxnSpPr>
          <p:cNvPr id="6155" name="AutoShape 11"/>
          <p:cNvCxnSpPr>
            <a:cxnSpLocks noChangeShapeType="1"/>
            <a:stCxn id="6148" idx="3"/>
            <a:endCxn id="6151" idx="1"/>
          </p:cNvCxnSpPr>
          <p:nvPr/>
        </p:nvCxnSpPr>
        <p:spPr bwMode="auto">
          <a:xfrm>
            <a:off x="4114800" y="3845719"/>
            <a:ext cx="1447800" cy="578644"/>
          </a:xfrm>
          <a:prstGeom prst="straightConnector1">
            <a:avLst/>
          </a:prstGeom>
          <a:noFill/>
          <a:ln w="38100">
            <a:solidFill>
              <a:schemeClr val="tx1"/>
            </a:solidFill>
            <a:round/>
            <a:tailEnd type="triangle" w="med" len="med"/>
          </a:ln>
          <a:extLst>
            <a:ext uri="{909E8E84-426E-40DD-AFC4-6F175D3DCCD1}">
              <a14:hiddenFill xmlns:a14="http://schemas.microsoft.com/office/drawing/2010/main">
                <a:noFill/>
              </a14:hiddenFill>
            </a:ext>
          </a:extLst>
        </p:spPr>
      </p:cxnSp>
      <p:cxnSp>
        <p:nvCxnSpPr>
          <p:cNvPr id="6156" name="AutoShape 12"/>
          <p:cNvCxnSpPr>
            <a:cxnSpLocks noChangeShapeType="1"/>
          </p:cNvCxnSpPr>
          <p:nvPr/>
        </p:nvCxnSpPr>
        <p:spPr bwMode="auto">
          <a:xfrm flipV="1">
            <a:off x="4114800" y="3352800"/>
            <a:ext cx="1371600" cy="488950"/>
          </a:xfrm>
          <a:prstGeom prst="straightConnector1">
            <a:avLst/>
          </a:prstGeom>
          <a:noFill/>
          <a:ln w="38100">
            <a:solidFill>
              <a:schemeClr val="tx1"/>
            </a:solidFill>
            <a:round/>
            <a:tailEnd type="triangle" w="med" len="med"/>
          </a:ln>
          <a:extLst>
            <a:ext uri="{909E8E84-426E-40DD-AFC4-6F175D3DCCD1}">
              <a14:hiddenFill xmlns:a14="http://schemas.microsoft.com/office/drawing/2010/main">
                <a:noFill/>
              </a14:hiddenFill>
            </a:ext>
          </a:extLst>
        </p:spPr>
      </p:cxnSp>
      <p:cxnSp>
        <p:nvCxnSpPr>
          <p:cNvPr id="10" name="AutoShape 11"/>
          <p:cNvCxnSpPr>
            <a:cxnSpLocks noChangeShapeType="1"/>
          </p:cNvCxnSpPr>
          <p:nvPr/>
        </p:nvCxnSpPr>
        <p:spPr bwMode="auto">
          <a:xfrm rot="16200000" flipH="1">
            <a:off x="4038600" y="4191000"/>
            <a:ext cx="1752600" cy="1600200"/>
          </a:xfrm>
          <a:prstGeom prst="straightConnector1">
            <a:avLst/>
          </a:prstGeom>
          <a:noFill/>
          <a:ln w="38100">
            <a:solidFill>
              <a:schemeClr val="tx1"/>
            </a:solidFill>
            <a:round/>
            <a:tailEnd type="triangle" w="med" len="med"/>
          </a:ln>
          <a:extLst>
            <a:ext uri="{909E8E84-426E-40DD-AFC4-6F175D3DCCD1}">
              <a14:hiddenFill xmlns:a14="http://schemas.microsoft.com/office/drawing/2010/main">
                <a:noFill/>
              </a14:hiddenFill>
            </a:ext>
          </a:extLst>
        </p:spPr>
      </p:cxnSp>
      <p:sp>
        <p:nvSpPr>
          <p:cNvPr id="14" name="Text Box 6"/>
          <p:cNvSpPr txBox="1">
            <a:spLocks noChangeArrowheads="1"/>
          </p:cNvSpPr>
          <p:nvPr/>
        </p:nvSpPr>
        <p:spPr bwMode="auto">
          <a:xfrm>
            <a:off x="5638800" y="5562600"/>
            <a:ext cx="2819400" cy="830997"/>
          </a:xfrm>
          <a:prstGeom prst="rect">
            <a:avLst/>
          </a:prstGeom>
          <a:solidFill>
            <a:srgbClr val="CCFFFF"/>
          </a:solidFill>
          <a:ln w="9525">
            <a:solidFill>
              <a:srgbClr val="0000FF"/>
            </a:solidFill>
            <a:miter lim="800000"/>
          </a:ln>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2400" dirty="0" err="1">
                <a:latin typeface="Times New Roman" panose="02020603050405020304" charset="0"/>
              </a:rPr>
              <a:t>Biện</a:t>
            </a:r>
            <a:r>
              <a:rPr lang="en-US" altLang="en-US" sz="2400" dirty="0">
                <a:latin typeface="Times New Roman" panose="02020603050405020304" charset="0"/>
              </a:rPr>
              <a:t> </a:t>
            </a:r>
            <a:r>
              <a:rPr lang="en-US" altLang="en-US" sz="2400" dirty="0" err="1">
                <a:latin typeface="Times New Roman" panose="02020603050405020304" charset="0"/>
              </a:rPr>
              <a:t>pháp</a:t>
            </a:r>
            <a:r>
              <a:rPr lang="en-US" altLang="en-US" sz="2400" dirty="0">
                <a:latin typeface="Times New Roman" panose="02020603050405020304" charset="0"/>
              </a:rPr>
              <a:t> </a:t>
            </a:r>
            <a:r>
              <a:rPr lang="en-US" altLang="en-US" sz="2400" dirty="0" err="1">
                <a:latin typeface="Times New Roman" panose="02020603050405020304" charset="0"/>
              </a:rPr>
              <a:t>kiểm</a:t>
            </a:r>
            <a:r>
              <a:rPr lang="en-US" altLang="en-US" sz="2400" dirty="0">
                <a:latin typeface="Times New Roman" panose="02020603050405020304" charset="0"/>
              </a:rPr>
              <a:t> </a:t>
            </a:r>
            <a:r>
              <a:rPr lang="en-US" altLang="en-US" sz="2400" dirty="0" err="1">
                <a:latin typeface="Times New Roman" panose="02020603050405020304" charset="0"/>
              </a:rPr>
              <a:t>dịch</a:t>
            </a:r>
            <a:r>
              <a:rPr lang="en-US" altLang="en-US" sz="2400" dirty="0">
                <a:latin typeface="Times New Roman" panose="02020603050405020304" charset="0"/>
              </a:rPr>
              <a:t> </a:t>
            </a:r>
            <a:r>
              <a:rPr lang="en-US" altLang="en-US" sz="2400" dirty="0" err="1">
                <a:latin typeface="Times New Roman" panose="02020603050405020304" charset="0"/>
              </a:rPr>
              <a:t>thực</a:t>
            </a:r>
            <a:r>
              <a:rPr lang="en-US" altLang="en-US" sz="2400" dirty="0">
                <a:latin typeface="Times New Roman" panose="02020603050405020304" charset="0"/>
              </a:rPr>
              <a:t> </a:t>
            </a:r>
            <a:r>
              <a:rPr lang="en-US" altLang="en-US" sz="2400" dirty="0" err="1">
                <a:latin typeface="Times New Roman" panose="02020603050405020304" charset="0"/>
              </a:rPr>
              <a:t>vật</a:t>
            </a:r>
            <a:r>
              <a:rPr lang="en-US" altLang="en-US" sz="2400" dirty="0">
                <a:latin typeface="Times New Roman" panose="02020603050405020304"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6148"/>
                                        </p:tgtEl>
                                        <p:attrNameLst>
                                          <p:attrName>style.visibility</p:attrName>
                                        </p:attrNameLst>
                                      </p:cBhvr>
                                      <p:to>
                                        <p:strVal val="visible"/>
                                      </p:to>
                                    </p:set>
                                    <p:animEffect transition="in" filter="wedge">
                                      <p:cBhvr>
                                        <p:cTn id="7" dur="500"/>
                                        <p:tgtEl>
                                          <p:spTgt spid="6148"/>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499"/>
                                          </p:stCondLst>
                                        </p:cTn>
                                        <p:tgtEl>
                                          <p:spTgt spid="6154"/>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5" presetClass="entr" presetSubtype="10" fill="hold" grpId="0" nodeType="clickEffect">
                                  <p:stCondLst>
                                    <p:cond delay="0"/>
                                  </p:stCondLst>
                                  <p:childTnLst>
                                    <p:set>
                                      <p:cBhvr>
                                        <p:cTn id="15" dur="1" fill="hold">
                                          <p:stCondLst>
                                            <p:cond delay="0"/>
                                          </p:stCondLst>
                                        </p:cTn>
                                        <p:tgtEl>
                                          <p:spTgt spid="6149"/>
                                        </p:tgtEl>
                                        <p:attrNameLst>
                                          <p:attrName>style.visibility</p:attrName>
                                        </p:attrNameLst>
                                      </p:cBhvr>
                                      <p:to>
                                        <p:strVal val="visible"/>
                                      </p:to>
                                    </p:set>
                                    <p:animEffect transition="in" filter="checkerboard(across)">
                                      <p:cBhvr>
                                        <p:cTn id="16" dur="500"/>
                                        <p:tgtEl>
                                          <p:spTgt spid="6149"/>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499"/>
                                          </p:stCondLst>
                                        </p:cTn>
                                        <p:tgtEl>
                                          <p:spTgt spid="615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24" presetClass="entr" presetSubtype="0" fill="hold" grpId="0" nodeType="clickEffect">
                                  <p:stCondLst>
                                    <p:cond delay="0"/>
                                  </p:stCondLst>
                                  <p:childTnLst>
                                    <p:set>
                                      <p:cBhvr>
                                        <p:cTn id="24" dur="1" fill="hold">
                                          <p:stCondLst>
                                            <p:cond delay="499"/>
                                          </p:stCondLst>
                                        </p:cTn>
                                        <p:tgtEl>
                                          <p:spTgt spid="6150"/>
                                        </p:tgtEl>
                                        <p:attrNameLst>
                                          <p:attrName>style.visibility</p:attrName>
                                        </p:attrNameLst>
                                      </p:cBhvr>
                                      <p:to>
                                        <p:strVal val="visible"/>
                                      </p:to>
                                    </p:set>
                                    <p:anim to="" calcmode="lin" valueType="num">
                                      <p:cBhvr>
                                        <p:cTn id="25" dur="1" fill="hold"/>
                                        <p:tgtEl>
                                          <p:spTgt spid="6150"/>
                                        </p:tgtEl>
                                      </p:cBhvr>
                                    </p:anim>
                                  </p:childTnLst>
                                </p:cTn>
                              </p:par>
                            </p:childTnLst>
                          </p:cTn>
                        </p:par>
                      </p:childTnLst>
                    </p:cTn>
                  </p:par>
                  <p:par>
                    <p:cTn id="26" fill="hold">
                      <p:stCondLst>
                        <p:cond delay="indefinite"/>
                      </p:stCondLst>
                      <p:childTnLst>
                        <p:par>
                          <p:cTn id="27" fill="hold">
                            <p:stCondLst>
                              <p:cond delay="0"/>
                            </p:stCondLst>
                            <p:childTnLst>
                              <p:par>
                                <p:cTn id="28" presetID="23" presetClass="entr" presetSubtype="16" fill="hold" nodeType="clickEffect">
                                  <p:stCondLst>
                                    <p:cond delay="0"/>
                                  </p:stCondLst>
                                  <p:childTnLst>
                                    <p:set>
                                      <p:cBhvr>
                                        <p:cTn id="29" dur="1" fill="hold">
                                          <p:stCondLst>
                                            <p:cond delay="0"/>
                                          </p:stCondLst>
                                        </p:cTn>
                                        <p:tgtEl>
                                          <p:spTgt spid="6156"/>
                                        </p:tgtEl>
                                        <p:attrNameLst>
                                          <p:attrName>style.visibility</p:attrName>
                                        </p:attrNameLst>
                                      </p:cBhvr>
                                      <p:to>
                                        <p:strVal val="visible"/>
                                      </p:to>
                                    </p:set>
                                    <p:anim calcmode="lin" valueType="num">
                                      <p:cBhvr>
                                        <p:cTn id="30" dur="500" fill="hold"/>
                                        <p:tgtEl>
                                          <p:spTgt spid="6156"/>
                                        </p:tgtEl>
                                        <p:attrNameLst>
                                          <p:attrName>ppt_w</p:attrName>
                                        </p:attrNameLst>
                                      </p:cBhvr>
                                      <p:tavLst>
                                        <p:tav tm="0">
                                          <p:val>
                                            <p:fltVal val="0"/>
                                          </p:val>
                                        </p:tav>
                                        <p:tav tm="100000">
                                          <p:val>
                                            <p:strVal val="#ppt_w"/>
                                          </p:val>
                                        </p:tav>
                                      </p:tavLst>
                                    </p:anim>
                                    <p:anim calcmode="lin" valueType="num">
                                      <p:cBhvr>
                                        <p:cTn id="31" dur="500" fill="hold"/>
                                        <p:tgtEl>
                                          <p:spTgt spid="6156"/>
                                        </p:tgtEl>
                                        <p:attrNameLst>
                                          <p:attrName>ppt_h</p:attrName>
                                        </p:attrNameLst>
                                      </p:cBhvr>
                                      <p:tavLst>
                                        <p:tav tm="0">
                                          <p:val>
                                            <p:fltVal val="0"/>
                                          </p:val>
                                        </p:tav>
                                        <p:tav tm="100000">
                                          <p:val>
                                            <p:strVal val="#ppt_h"/>
                                          </p:val>
                                        </p:tav>
                                      </p:tavLst>
                                    </p:anim>
                                  </p:childTnLst>
                                </p:cTn>
                              </p:par>
                            </p:childTnLst>
                          </p:cTn>
                        </p:par>
                      </p:childTnLst>
                    </p:cTn>
                  </p:par>
                  <p:par>
                    <p:cTn id="32" fill="hold">
                      <p:stCondLst>
                        <p:cond delay="indefinite"/>
                      </p:stCondLst>
                      <p:childTnLst>
                        <p:par>
                          <p:cTn id="33" fill="hold">
                            <p:stCondLst>
                              <p:cond delay="0"/>
                            </p:stCondLst>
                            <p:childTnLst>
                              <p:par>
                                <p:cTn id="34" presetID="20" presetClass="entr" presetSubtype="0" fill="hold" grpId="0" nodeType="clickEffect">
                                  <p:stCondLst>
                                    <p:cond delay="0"/>
                                  </p:stCondLst>
                                  <p:childTnLst>
                                    <p:set>
                                      <p:cBhvr>
                                        <p:cTn id="35" dur="1" fill="hold">
                                          <p:stCondLst>
                                            <p:cond delay="0"/>
                                          </p:stCondLst>
                                        </p:cTn>
                                        <p:tgtEl>
                                          <p:spTgt spid="6151"/>
                                        </p:tgtEl>
                                        <p:attrNameLst>
                                          <p:attrName>style.visibility</p:attrName>
                                        </p:attrNameLst>
                                      </p:cBhvr>
                                      <p:to>
                                        <p:strVal val="visible"/>
                                      </p:to>
                                    </p:set>
                                    <p:animEffect transition="in" filter="wedge">
                                      <p:cBhvr>
                                        <p:cTn id="36" dur="500"/>
                                        <p:tgtEl>
                                          <p:spTgt spid="6151"/>
                                        </p:tgtEl>
                                      </p:cBhvr>
                                    </p:animEffec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499"/>
                                          </p:stCondLst>
                                        </p:cTn>
                                        <p:tgtEl>
                                          <p:spTgt spid="10"/>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24" presetClass="entr" presetSubtype="0" fill="hold" grpId="0" nodeType="clickEffect">
                                  <p:stCondLst>
                                    <p:cond delay="0"/>
                                  </p:stCondLst>
                                  <p:childTnLst>
                                    <p:set>
                                      <p:cBhvr>
                                        <p:cTn id="44" dur="1" fill="hold">
                                          <p:stCondLst>
                                            <p:cond delay="499"/>
                                          </p:stCondLst>
                                        </p:cTn>
                                        <p:tgtEl>
                                          <p:spTgt spid="14"/>
                                        </p:tgtEl>
                                        <p:attrNameLst>
                                          <p:attrName>style.visibility</p:attrName>
                                        </p:attrNameLst>
                                      </p:cBhvr>
                                      <p:to>
                                        <p:strVal val="visible"/>
                                      </p:to>
                                    </p:set>
                                    <p:anim to="" calcmode="lin" valueType="num">
                                      <p:cBhvr>
                                        <p:cTn id="45" dur="1" fill="hold"/>
                                        <p:tgtEl>
                                          <p:spTgt spid="14"/>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8" grpId="0" animBg="1" autoUpdateAnimBg="0"/>
      <p:bldP spid="6149" grpId="0" animBg="1" autoUpdateAnimBg="0"/>
      <p:bldP spid="6150" grpId="0" animBg="1" autoUpdateAnimBg="0"/>
      <p:bldP spid="6151" grpId="0" animBg="1" autoUpdateAnimBg="0"/>
      <p:bldP spid="14" grpId="0" animBg="1" autoUpdateAnimBg="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3"/>
          <p:cNvSpPr>
            <a:spLocks noGrp="1" noChangeArrowheads="1"/>
          </p:cNvSpPr>
          <p:nvPr>
            <p:ph type="body" sz="half" idx="1"/>
          </p:nvPr>
        </p:nvSpPr>
        <p:spPr>
          <a:xfrm>
            <a:off x="609600" y="152400"/>
            <a:ext cx="7924800" cy="838200"/>
          </a:xfrm>
          <a:solidFill>
            <a:srgbClr val="CCFFCC"/>
          </a:solidFill>
          <a:ln>
            <a:solidFill>
              <a:srgbClr val="FFCC00"/>
            </a:solidFill>
            <a:miter lim="800000"/>
          </a:ln>
        </p:spPr>
        <p:txBody>
          <a:bodyPr/>
          <a:lstStyle/>
          <a:p>
            <a:pPr marL="0" indent="0">
              <a:buNone/>
            </a:pPr>
            <a:r>
              <a:rPr lang="vi-VN" sz="2400" dirty="0">
                <a:latin typeface="+mj-lt"/>
              </a:rPr>
              <a:t>Từ nội dung mục 2a em hăy nêu mục đích c</a:t>
            </a:r>
            <a:r>
              <a:rPr lang="en-US" sz="2400" dirty="0" err="1">
                <a:latin typeface="+mj-lt"/>
              </a:rPr>
              <a:t>ủa</a:t>
            </a:r>
            <a:r>
              <a:rPr lang="vi-VN" sz="2400" dirty="0">
                <a:latin typeface="+mj-lt"/>
              </a:rPr>
              <a:t> các biện pháp phòng tr</a:t>
            </a:r>
            <a:r>
              <a:rPr lang="en-US" sz="2400" dirty="0">
                <a:latin typeface="+mj-lt"/>
              </a:rPr>
              <a:t>ừ</a:t>
            </a:r>
            <a:r>
              <a:rPr lang="vi-VN" sz="2400" dirty="0">
                <a:latin typeface="+mj-lt"/>
              </a:rPr>
              <a:t>- sâu. bệnh theo mẫu bảng dưói đ</a:t>
            </a:r>
            <a:r>
              <a:rPr lang="en-US" sz="2400" dirty="0">
                <a:latin typeface="+mj-lt"/>
              </a:rPr>
              <a:t>â</a:t>
            </a:r>
            <a:r>
              <a:rPr lang="vi-VN" sz="2400" dirty="0">
                <a:latin typeface="+mj-lt"/>
              </a:rPr>
              <a:t>y.</a:t>
            </a:r>
            <a:endParaRPr lang="en-US" sz="2400" dirty="0">
              <a:latin typeface="+mj-lt"/>
            </a:endParaRPr>
          </a:p>
        </p:txBody>
      </p:sp>
      <p:graphicFrame>
        <p:nvGraphicFramePr>
          <p:cNvPr id="7370" name="Group 202"/>
          <p:cNvGraphicFramePr>
            <a:graphicFrameLocks noGrp="1"/>
          </p:cNvGraphicFramePr>
          <p:nvPr>
            <p:ph sz="half" idx="2"/>
          </p:nvPr>
        </p:nvGraphicFramePr>
        <p:xfrm>
          <a:off x="152400" y="1447801"/>
          <a:ext cx="8991600" cy="5257799"/>
        </p:xfrm>
        <a:graphic>
          <a:graphicData uri="http://schemas.openxmlformats.org/drawingml/2006/table">
            <a:tbl>
              <a:tblPr/>
              <a:tblGrid>
                <a:gridCol w="4495800">
                  <a:extLst>
                    <a:ext uri="{9D8B030D-6E8A-4147-A177-3AD203B41FA5}">
                      <a16:colId xmlns:a16="http://schemas.microsoft.com/office/drawing/2014/main" val="20000"/>
                    </a:ext>
                  </a:extLst>
                </a:gridCol>
                <a:gridCol w="4495800">
                  <a:extLst>
                    <a:ext uri="{9D8B030D-6E8A-4147-A177-3AD203B41FA5}">
                      <a16:colId xmlns:a16="http://schemas.microsoft.com/office/drawing/2014/main" val="20001"/>
                    </a:ext>
                  </a:extLst>
                </a:gridCol>
              </a:tblGrid>
              <a:tr h="685799">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sz="2400" b="1" i="0" u="none" strike="noStrike" cap="none" normalizeH="0" baseline="0" dirty="0" err="1">
                          <a:ln>
                            <a:noFill/>
                          </a:ln>
                          <a:solidFill>
                            <a:schemeClr val="tx1"/>
                          </a:solidFill>
                          <a:effectLst/>
                          <a:latin typeface="Times New Roman" panose="02020603050405020304" charset="0"/>
                        </a:rPr>
                        <a:t>Biện</a:t>
                      </a:r>
                      <a:r>
                        <a:rPr kumimoji="0" lang="en-US" sz="2400" b="1" i="0" u="none" strike="noStrike" cap="none" normalizeH="0" baseline="0" dirty="0">
                          <a:ln>
                            <a:noFill/>
                          </a:ln>
                          <a:solidFill>
                            <a:schemeClr val="tx1"/>
                          </a:solidFill>
                          <a:effectLst/>
                          <a:latin typeface="Times New Roman" panose="02020603050405020304" charset="0"/>
                        </a:rPr>
                        <a:t> </a:t>
                      </a:r>
                      <a:r>
                        <a:rPr kumimoji="0" lang="en-US" sz="2400" b="1" i="0" u="none" strike="noStrike" cap="none" normalizeH="0" baseline="0" dirty="0" err="1">
                          <a:ln>
                            <a:noFill/>
                          </a:ln>
                          <a:solidFill>
                            <a:schemeClr val="tx1"/>
                          </a:solidFill>
                          <a:effectLst/>
                          <a:latin typeface="Times New Roman" panose="02020603050405020304" charset="0"/>
                        </a:rPr>
                        <a:t>pháp</a:t>
                      </a:r>
                      <a:r>
                        <a:rPr kumimoji="0" lang="en-US" sz="2400" b="1" i="0" u="none" strike="noStrike" cap="none" normalizeH="0" baseline="0" dirty="0">
                          <a:ln>
                            <a:noFill/>
                          </a:ln>
                          <a:solidFill>
                            <a:schemeClr val="tx1"/>
                          </a:solidFill>
                          <a:effectLst/>
                          <a:latin typeface="Times New Roman" panose="02020603050405020304" charset="0"/>
                        </a:rPr>
                        <a:t> </a:t>
                      </a:r>
                      <a:r>
                        <a:rPr kumimoji="0" lang="en-US" sz="2400" b="1" i="0" u="none" strike="noStrike" cap="none" normalizeH="0" baseline="0" dirty="0" err="1">
                          <a:ln>
                            <a:noFill/>
                          </a:ln>
                          <a:solidFill>
                            <a:schemeClr val="tx1"/>
                          </a:solidFill>
                          <a:effectLst/>
                          <a:latin typeface="Times New Roman" panose="02020603050405020304" charset="0"/>
                        </a:rPr>
                        <a:t>phòng</a:t>
                      </a:r>
                      <a:r>
                        <a:rPr kumimoji="0" lang="en-US" sz="2400" b="1" i="0" u="none" strike="noStrike" cap="none" normalizeH="0" baseline="0" dirty="0">
                          <a:ln>
                            <a:noFill/>
                          </a:ln>
                          <a:solidFill>
                            <a:schemeClr val="tx1"/>
                          </a:solidFill>
                          <a:effectLst/>
                          <a:latin typeface="Times New Roman" panose="02020603050405020304" charset="0"/>
                        </a:rPr>
                        <a:t> </a:t>
                      </a:r>
                      <a:r>
                        <a:rPr kumimoji="0" lang="en-US" sz="2400" b="1" i="0" u="none" strike="noStrike" cap="none" normalizeH="0" baseline="0" dirty="0" err="1">
                          <a:ln>
                            <a:noFill/>
                          </a:ln>
                          <a:solidFill>
                            <a:schemeClr val="tx1"/>
                          </a:solidFill>
                          <a:effectLst/>
                          <a:latin typeface="Times New Roman" panose="02020603050405020304" charset="0"/>
                        </a:rPr>
                        <a:t>trừ</a:t>
                      </a:r>
                      <a:endParaRPr kumimoji="0" lang="en-US" sz="2400" b="1" i="0" u="none" strike="noStrike" cap="none" normalizeH="0" baseline="0" dirty="0">
                        <a:ln>
                          <a:noFill/>
                        </a:ln>
                        <a:solidFill>
                          <a:schemeClr val="tx1"/>
                        </a:solidFill>
                        <a:effectLst/>
                        <a:latin typeface="Times New Roman" panose="0202060305040502030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pPr>
                      <a:r>
                        <a:rPr kumimoji="0" lang="en-US" sz="2400" b="1" i="0" u="none" strike="noStrike" cap="none" normalizeH="0" baseline="0" dirty="0" err="1">
                          <a:ln>
                            <a:noFill/>
                          </a:ln>
                          <a:solidFill>
                            <a:schemeClr val="tx1"/>
                          </a:solidFill>
                          <a:effectLst/>
                          <a:latin typeface="Times New Roman" panose="02020603050405020304" charset="0"/>
                        </a:rPr>
                        <a:t>Mục</a:t>
                      </a:r>
                      <a:r>
                        <a:rPr kumimoji="0" lang="en-US" sz="2400" b="1" i="0" u="none" strike="noStrike" cap="none" normalizeH="0" baseline="0" dirty="0">
                          <a:ln>
                            <a:noFill/>
                          </a:ln>
                          <a:solidFill>
                            <a:schemeClr val="tx1"/>
                          </a:solidFill>
                          <a:effectLst/>
                          <a:latin typeface="Times New Roman" panose="02020603050405020304" charset="0"/>
                        </a:rPr>
                        <a:t> </a:t>
                      </a:r>
                      <a:r>
                        <a:rPr kumimoji="0" lang="en-US" sz="2400" b="1" i="0" u="none" strike="noStrike" cap="none" normalizeH="0" baseline="0" dirty="0" err="1">
                          <a:ln>
                            <a:noFill/>
                          </a:ln>
                          <a:solidFill>
                            <a:schemeClr val="tx1"/>
                          </a:solidFill>
                          <a:effectLst/>
                          <a:latin typeface="Times New Roman" panose="02020603050405020304" charset="0"/>
                        </a:rPr>
                        <a:t>đích</a:t>
                      </a:r>
                      <a:endParaRPr kumimoji="0" lang="en-US" sz="2400" b="1" i="0" u="none" strike="noStrike" cap="none" normalizeH="0" baseline="0" dirty="0">
                        <a:ln>
                          <a:noFill/>
                        </a:ln>
                        <a:solidFill>
                          <a:schemeClr val="tx1"/>
                        </a:solidFill>
                        <a:effectLst/>
                        <a:latin typeface="Times New Roman" panose="0202060305040502030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4572000">
                <a:tc>
                  <a:txBody>
                    <a:bodyPr/>
                    <a:lstStyle/>
                    <a:p>
                      <a:pPr marL="0" marR="0" lvl="0" indent="0" algn="l" defTabSz="914400" rtl="0" eaLnBrk="1" fontAlgn="base" latinLnBrk="0" hangingPunct="1">
                        <a:lnSpc>
                          <a:spcPct val="100000"/>
                        </a:lnSpc>
                        <a:spcBef>
                          <a:spcPct val="20000"/>
                        </a:spcBef>
                        <a:spcAft>
                          <a:spcPct val="0"/>
                        </a:spcAft>
                        <a:buClrTx/>
                        <a:buSzTx/>
                        <a:buFontTx/>
                        <a:buChar char="-"/>
                      </a:pPr>
                      <a:r>
                        <a:rPr kumimoji="0" lang="en-US" sz="2400" b="0" i="0" u="none" strike="noStrike" cap="none" normalizeH="0" baseline="0" dirty="0">
                          <a:ln>
                            <a:noFill/>
                          </a:ln>
                          <a:solidFill>
                            <a:schemeClr val="tx1"/>
                          </a:solidFill>
                          <a:effectLst/>
                          <a:latin typeface="Times New Roman" panose="02020603050405020304" charset="0"/>
                        </a:rPr>
                        <a:t> </a:t>
                      </a:r>
                      <a:r>
                        <a:rPr kumimoji="0" lang="en-US" sz="2400" b="0" i="0" u="none" strike="noStrike" cap="none" normalizeH="0" baseline="0" dirty="0" err="1">
                          <a:ln>
                            <a:noFill/>
                          </a:ln>
                          <a:solidFill>
                            <a:schemeClr val="tx1"/>
                          </a:solidFill>
                          <a:effectLst/>
                          <a:latin typeface="Times New Roman" panose="02020603050405020304" charset="0"/>
                        </a:rPr>
                        <a:t>Vệ</a:t>
                      </a:r>
                      <a:r>
                        <a:rPr kumimoji="0" lang="en-US" sz="2400" b="0" i="0" u="none" strike="noStrike" cap="none" normalizeH="0" baseline="0" dirty="0">
                          <a:ln>
                            <a:noFill/>
                          </a:ln>
                          <a:solidFill>
                            <a:schemeClr val="tx1"/>
                          </a:solidFill>
                          <a:effectLst/>
                          <a:latin typeface="Times New Roman" panose="02020603050405020304" charset="0"/>
                        </a:rPr>
                        <a:t> </a:t>
                      </a:r>
                      <a:r>
                        <a:rPr kumimoji="0" lang="en-US" sz="2400" b="0" i="0" u="none" strike="noStrike" cap="none" normalizeH="0" baseline="0" dirty="0" err="1">
                          <a:ln>
                            <a:noFill/>
                          </a:ln>
                          <a:solidFill>
                            <a:schemeClr val="tx1"/>
                          </a:solidFill>
                          <a:effectLst/>
                          <a:latin typeface="Times New Roman" panose="02020603050405020304" charset="0"/>
                        </a:rPr>
                        <a:t>sinh</a:t>
                      </a:r>
                      <a:r>
                        <a:rPr kumimoji="0" lang="en-US" sz="2400" b="0" i="0" u="none" strike="noStrike" cap="none" normalizeH="0" baseline="0" dirty="0">
                          <a:ln>
                            <a:noFill/>
                          </a:ln>
                          <a:solidFill>
                            <a:schemeClr val="tx1"/>
                          </a:solidFill>
                          <a:effectLst/>
                          <a:latin typeface="Times New Roman" panose="02020603050405020304" charset="0"/>
                        </a:rPr>
                        <a:t> </a:t>
                      </a:r>
                      <a:r>
                        <a:rPr kumimoji="0" lang="en-US" sz="2400" b="0" i="0" u="none" strike="noStrike" cap="none" normalizeH="0" baseline="0" dirty="0" err="1">
                          <a:ln>
                            <a:noFill/>
                          </a:ln>
                          <a:solidFill>
                            <a:schemeClr val="tx1"/>
                          </a:solidFill>
                          <a:effectLst/>
                          <a:latin typeface="Times New Roman" panose="02020603050405020304" charset="0"/>
                        </a:rPr>
                        <a:t>đồng</a:t>
                      </a:r>
                      <a:r>
                        <a:rPr kumimoji="0" lang="en-US" sz="2400" b="0" i="0" u="none" strike="noStrike" cap="none" normalizeH="0" baseline="0" dirty="0">
                          <a:ln>
                            <a:noFill/>
                          </a:ln>
                          <a:solidFill>
                            <a:schemeClr val="tx1"/>
                          </a:solidFill>
                          <a:effectLst/>
                          <a:latin typeface="Times New Roman" panose="02020603050405020304" charset="0"/>
                        </a:rPr>
                        <a:t> </a:t>
                      </a:r>
                      <a:r>
                        <a:rPr kumimoji="0" lang="en-US" sz="2400" b="0" i="0" u="none" strike="noStrike" cap="none" normalizeH="0" baseline="0" dirty="0" err="1">
                          <a:ln>
                            <a:noFill/>
                          </a:ln>
                          <a:solidFill>
                            <a:schemeClr val="tx1"/>
                          </a:solidFill>
                          <a:effectLst/>
                          <a:latin typeface="Times New Roman" panose="02020603050405020304" charset="0"/>
                        </a:rPr>
                        <a:t>ruộng</a:t>
                      </a:r>
                      <a:endParaRPr kumimoji="0" lang="en-US" sz="2400" b="0" i="0" u="none" strike="noStrike" cap="none" normalizeH="0" baseline="0" dirty="0">
                        <a:ln>
                          <a:noFill/>
                        </a:ln>
                        <a:solidFill>
                          <a:schemeClr val="tx1"/>
                        </a:solidFill>
                        <a:effectLst/>
                        <a:latin typeface="Times New Roman" panose="02020603050405020304" charset="0"/>
                      </a:endParaRPr>
                    </a:p>
                    <a:p>
                      <a:pPr marL="0" marR="0" lvl="0" indent="0" algn="l" defTabSz="914400" rtl="0" eaLnBrk="1" fontAlgn="base" latinLnBrk="0" hangingPunct="1">
                        <a:lnSpc>
                          <a:spcPct val="100000"/>
                        </a:lnSpc>
                        <a:spcBef>
                          <a:spcPct val="20000"/>
                        </a:spcBef>
                        <a:spcAft>
                          <a:spcPct val="0"/>
                        </a:spcAft>
                        <a:buClrTx/>
                        <a:buSzTx/>
                        <a:buFontTx/>
                        <a:buNone/>
                      </a:pPr>
                      <a:endParaRPr kumimoji="0" lang="en-US" sz="2400" b="0" i="0" u="none" strike="noStrike" cap="none" normalizeH="0" baseline="0" dirty="0">
                        <a:ln>
                          <a:noFill/>
                        </a:ln>
                        <a:solidFill>
                          <a:schemeClr val="tx1"/>
                        </a:solidFill>
                        <a:effectLst/>
                        <a:latin typeface="Times New Roman" panose="02020603050405020304" charset="0"/>
                      </a:endParaRPr>
                    </a:p>
                    <a:p>
                      <a:pPr marL="0" marR="0" lvl="0" indent="0" algn="l" defTabSz="914400" rtl="0" eaLnBrk="1" fontAlgn="base" latinLnBrk="0" hangingPunct="1">
                        <a:lnSpc>
                          <a:spcPct val="100000"/>
                        </a:lnSpc>
                        <a:spcBef>
                          <a:spcPct val="20000"/>
                        </a:spcBef>
                        <a:spcAft>
                          <a:spcPct val="0"/>
                        </a:spcAft>
                        <a:buClrTx/>
                        <a:buSzTx/>
                        <a:buFontTx/>
                        <a:buChar char="-"/>
                      </a:pPr>
                      <a:r>
                        <a:rPr kumimoji="0" lang="en-US" sz="2400" b="0" i="0" u="none" strike="noStrike" cap="none" normalizeH="0" baseline="0" dirty="0">
                          <a:ln>
                            <a:noFill/>
                          </a:ln>
                          <a:solidFill>
                            <a:schemeClr val="tx1"/>
                          </a:solidFill>
                          <a:effectLst/>
                          <a:latin typeface="Times New Roman" panose="02020603050405020304" charset="0"/>
                        </a:rPr>
                        <a:t> </a:t>
                      </a:r>
                      <a:r>
                        <a:rPr kumimoji="0" lang="en-US" sz="2400" b="0" i="0" u="none" strike="noStrike" cap="none" normalizeH="0" baseline="0" dirty="0" err="1">
                          <a:ln>
                            <a:noFill/>
                          </a:ln>
                          <a:solidFill>
                            <a:schemeClr val="tx1"/>
                          </a:solidFill>
                          <a:effectLst/>
                          <a:latin typeface="Times New Roman" panose="02020603050405020304" charset="0"/>
                        </a:rPr>
                        <a:t>Gieo</a:t>
                      </a:r>
                      <a:r>
                        <a:rPr kumimoji="0" lang="en-US" sz="2400" b="0" i="0" u="none" strike="noStrike" cap="none" normalizeH="0" baseline="0" dirty="0">
                          <a:ln>
                            <a:noFill/>
                          </a:ln>
                          <a:solidFill>
                            <a:schemeClr val="tx1"/>
                          </a:solidFill>
                          <a:effectLst/>
                          <a:latin typeface="Times New Roman" panose="02020603050405020304" charset="0"/>
                        </a:rPr>
                        <a:t> </a:t>
                      </a:r>
                      <a:r>
                        <a:rPr kumimoji="0" lang="en-US" sz="2400" b="0" i="0" u="none" strike="noStrike" cap="none" normalizeH="0" baseline="0" dirty="0" err="1">
                          <a:ln>
                            <a:noFill/>
                          </a:ln>
                          <a:solidFill>
                            <a:schemeClr val="tx1"/>
                          </a:solidFill>
                          <a:effectLst/>
                          <a:latin typeface="Times New Roman" panose="02020603050405020304" charset="0"/>
                        </a:rPr>
                        <a:t>trồng</a:t>
                      </a:r>
                      <a:r>
                        <a:rPr kumimoji="0" lang="en-US" sz="2400" b="0" i="0" u="none" strike="noStrike" cap="none" normalizeH="0" baseline="0" dirty="0">
                          <a:ln>
                            <a:noFill/>
                          </a:ln>
                          <a:solidFill>
                            <a:schemeClr val="tx1"/>
                          </a:solidFill>
                          <a:effectLst/>
                          <a:latin typeface="Times New Roman" panose="02020603050405020304" charset="0"/>
                        </a:rPr>
                        <a:t> </a:t>
                      </a:r>
                      <a:r>
                        <a:rPr kumimoji="0" lang="en-US" sz="2400" b="0" i="0" u="none" strike="noStrike" cap="none" normalizeH="0" baseline="0" dirty="0" err="1">
                          <a:ln>
                            <a:noFill/>
                          </a:ln>
                          <a:solidFill>
                            <a:schemeClr val="tx1"/>
                          </a:solidFill>
                          <a:effectLst/>
                          <a:latin typeface="Times New Roman" panose="02020603050405020304" charset="0"/>
                        </a:rPr>
                        <a:t>đúng</a:t>
                      </a:r>
                      <a:r>
                        <a:rPr kumimoji="0" lang="en-US" sz="2400" b="0" i="0" u="none" strike="noStrike" cap="none" normalizeH="0" baseline="0" dirty="0">
                          <a:ln>
                            <a:noFill/>
                          </a:ln>
                          <a:solidFill>
                            <a:schemeClr val="tx1"/>
                          </a:solidFill>
                          <a:effectLst/>
                          <a:latin typeface="Times New Roman" panose="02020603050405020304" charset="0"/>
                        </a:rPr>
                        <a:t> </a:t>
                      </a:r>
                      <a:r>
                        <a:rPr kumimoji="0" lang="en-US" sz="2400" b="0" i="0" u="none" strike="noStrike" cap="none" normalizeH="0" baseline="0" dirty="0" err="1">
                          <a:ln>
                            <a:noFill/>
                          </a:ln>
                          <a:solidFill>
                            <a:schemeClr val="tx1"/>
                          </a:solidFill>
                          <a:effectLst/>
                          <a:latin typeface="Times New Roman" panose="02020603050405020304" charset="0"/>
                        </a:rPr>
                        <a:t>thời</a:t>
                      </a:r>
                      <a:r>
                        <a:rPr kumimoji="0" lang="en-US" sz="2400" b="0" i="0" u="none" strike="noStrike" cap="none" normalizeH="0" baseline="0" dirty="0">
                          <a:ln>
                            <a:noFill/>
                          </a:ln>
                          <a:solidFill>
                            <a:schemeClr val="tx1"/>
                          </a:solidFill>
                          <a:effectLst/>
                          <a:latin typeface="Times New Roman" panose="02020603050405020304" charset="0"/>
                        </a:rPr>
                        <a:t> </a:t>
                      </a:r>
                      <a:r>
                        <a:rPr kumimoji="0" lang="en-US" sz="2400" b="0" i="0" u="none" strike="noStrike" cap="none" normalizeH="0" baseline="0" dirty="0" err="1">
                          <a:ln>
                            <a:noFill/>
                          </a:ln>
                          <a:solidFill>
                            <a:schemeClr val="tx1"/>
                          </a:solidFill>
                          <a:effectLst/>
                          <a:latin typeface="Times New Roman" panose="02020603050405020304" charset="0"/>
                        </a:rPr>
                        <a:t>vụ</a:t>
                      </a:r>
                      <a:endParaRPr kumimoji="0" lang="en-US" sz="2400" b="0" i="0" u="none" strike="noStrike" cap="none" normalizeH="0" baseline="0" dirty="0">
                        <a:ln>
                          <a:noFill/>
                        </a:ln>
                        <a:solidFill>
                          <a:schemeClr val="tx1"/>
                        </a:solidFill>
                        <a:effectLst/>
                        <a:latin typeface="Times New Roman" panose="02020603050405020304" charset="0"/>
                      </a:endParaRPr>
                    </a:p>
                    <a:p>
                      <a:pPr marL="0" marR="0" lvl="0" indent="0" algn="l" defTabSz="914400" rtl="0" eaLnBrk="1" fontAlgn="base" latinLnBrk="0" hangingPunct="1">
                        <a:lnSpc>
                          <a:spcPct val="100000"/>
                        </a:lnSpc>
                        <a:spcBef>
                          <a:spcPct val="20000"/>
                        </a:spcBef>
                        <a:spcAft>
                          <a:spcPct val="0"/>
                        </a:spcAft>
                        <a:buClrTx/>
                        <a:buSzTx/>
                        <a:buFontTx/>
                        <a:buNone/>
                      </a:pPr>
                      <a:endParaRPr kumimoji="0" lang="en-US" sz="2400" b="0" i="0" u="none" strike="noStrike" cap="none" normalizeH="0" baseline="0" dirty="0">
                        <a:ln>
                          <a:noFill/>
                        </a:ln>
                        <a:solidFill>
                          <a:schemeClr val="tx1"/>
                        </a:solidFill>
                        <a:effectLst/>
                        <a:latin typeface="Times New Roman" panose="02020603050405020304" charset="0"/>
                      </a:endParaRPr>
                    </a:p>
                    <a:p>
                      <a:pPr marL="0" marR="0" lvl="0" indent="0" algn="l" defTabSz="914400" rtl="0" eaLnBrk="1" fontAlgn="base" latinLnBrk="0" hangingPunct="1">
                        <a:lnSpc>
                          <a:spcPct val="100000"/>
                        </a:lnSpc>
                        <a:spcBef>
                          <a:spcPct val="20000"/>
                        </a:spcBef>
                        <a:spcAft>
                          <a:spcPct val="0"/>
                        </a:spcAft>
                        <a:buClrTx/>
                        <a:buSzTx/>
                        <a:buFontTx/>
                        <a:buChar char="-"/>
                      </a:pPr>
                      <a:r>
                        <a:rPr kumimoji="0" lang="en-US" sz="2400" b="0" i="0" u="none" strike="noStrike" cap="none" normalizeH="0" baseline="0" dirty="0" err="1">
                          <a:ln>
                            <a:noFill/>
                          </a:ln>
                          <a:solidFill>
                            <a:schemeClr val="tx1"/>
                          </a:solidFill>
                          <a:effectLst/>
                          <a:latin typeface="Times New Roman" panose="02020603050405020304" charset="0"/>
                        </a:rPr>
                        <a:t>Chăm</a:t>
                      </a:r>
                      <a:r>
                        <a:rPr kumimoji="0" lang="en-US" sz="2400" b="0" i="0" u="none" strike="noStrike" cap="none" normalizeH="0" baseline="0" dirty="0">
                          <a:ln>
                            <a:noFill/>
                          </a:ln>
                          <a:solidFill>
                            <a:schemeClr val="tx1"/>
                          </a:solidFill>
                          <a:effectLst/>
                          <a:latin typeface="Times New Roman" panose="02020603050405020304" charset="0"/>
                        </a:rPr>
                        <a:t> </a:t>
                      </a:r>
                      <a:r>
                        <a:rPr kumimoji="0" lang="en-US" sz="2400" b="0" i="0" u="none" strike="noStrike" cap="none" normalizeH="0" baseline="0" dirty="0" err="1">
                          <a:ln>
                            <a:noFill/>
                          </a:ln>
                          <a:solidFill>
                            <a:schemeClr val="tx1"/>
                          </a:solidFill>
                          <a:effectLst/>
                          <a:latin typeface="Times New Roman" panose="02020603050405020304" charset="0"/>
                        </a:rPr>
                        <a:t>sóc</a:t>
                      </a:r>
                      <a:r>
                        <a:rPr kumimoji="0" lang="en-US" sz="2400" b="0" i="0" u="none" strike="noStrike" cap="none" normalizeH="0" baseline="0" dirty="0">
                          <a:ln>
                            <a:noFill/>
                          </a:ln>
                          <a:solidFill>
                            <a:schemeClr val="tx1"/>
                          </a:solidFill>
                          <a:effectLst/>
                          <a:latin typeface="Times New Roman" panose="02020603050405020304" charset="0"/>
                        </a:rPr>
                        <a:t> </a:t>
                      </a:r>
                      <a:r>
                        <a:rPr kumimoji="0" lang="en-US" sz="2400" b="0" i="0" u="none" strike="noStrike" cap="none" normalizeH="0" baseline="0" dirty="0" err="1">
                          <a:ln>
                            <a:noFill/>
                          </a:ln>
                          <a:solidFill>
                            <a:schemeClr val="tx1"/>
                          </a:solidFill>
                          <a:effectLst/>
                          <a:latin typeface="Times New Roman" panose="02020603050405020304" charset="0"/>
                        </a:rPr>
                        <a:t>kịp</a:t>
                      </a:r>
                      <a:r>
                        <a:rPr kumimoji="0" lang="en-US" sz="2400" b="0" i="0" u="none" strike="noStrike" cap="none" normalizeH="0" baseline="0" dirty="0">
                          <a:ln>
                            <a:noFill/>
                          </a:ln>
                          <a:solidFill>
                            <a:schemeClr val="tx1"/>
                          </a:solidFill>
                          <a:effectLst/>
                          <a:latin typeface="Times New Roman" panose="02020603050405020304" charset="0"/>
                        </a:rPr>
                        <a:t> </a:t>
                      </a:r>
                      <a:r>
                        <a:rPr kumimoji="0" lang="en-US" sz="2400" b="0" i="0" u="none" strike="noStrike" cap="none" normalizeH="0" baseline="0" dirty="0" err="1">
                          <a:ln>
                            <a:noFill/>
                          </a:ln>
                          <a:solidFill>
                            <a:schemeClr val="tx1"/>
                          </a:solidFill>
                          <a:effectLst/>
                          <a:latin typeface="Times New Roman" panose="02020603050405020304" charset="0"/>
                        </a:rPr>
                        <a:t>thời</a:t>
                      </a:r>
                      <a:r>
                        <a:rPr kumimoji="0" lang="en-US" sz="2400" b="0" i="0" u="none" strike="noStrike" cap="none" normalizeH="0" baseline="0" dirty="0">
                          <a:ln>
                            <a:noFill/>
                          </a:ln>
                          <a:solidFill>
                            <a:schemeClr val="tx1"/>
                          </a:solidFill>
                          <a:effectLst/>
                          <a:latin typeface="Times New Roman" panose="02020603050405020304" charset="0"/>
                        </a:rPr>
                        <a:t>, </a:t>
                      </a:r>
                      <a:r>
                        <a:rPr kumimoji="0" lang="en-US" sz="2400" b="0" i="0" u="none" strike="noStrike" cap="none" normalizeH="0" baseline="0" dirty="0" err="1">
                          <a:ln>
                            <a:noFill/>
                          </a:ln>
                          <a:solidFill>
                            <a:schemeClr val="tx1"/>
                          </a:solidFill>
                          <a:effectLst/>
                          <a:latin typeface="Times New Roman" panose="02020603050405020304" charset="0"/>
                        </a:rPr>
                        <a:t>bón</a:t>
                      </a:r>
                      <a:r>
                        <a:rPr kumimoji="0" lang="en-US" sz="2400" b="0" i="0" u="none" strike="noStrike" cap="none" normalizeH="0" baseline="0" dirty="0">
                          <a:ln>
                            <a:noFill/>
                          </a:ln>
                          <a:solidFill>
                            <a:schemeClr val="tx1"/>
                          </a:solidFill>
                          <a:effectLst/>
                          <a:latin typeface="Times New Roman" panose="02020603050405020304" charset="0"/>
                        </a:rPr>
                        <a:t> </a:t>
                      </a:r>
                      <a:r>
                        <a:rPr kumimoji="0" lang="en-US" sz="2400" b="0" i="0" u="none" strike="noStrike" cap="none" normalizeH="0" baseline="0" dirty="0" err="1">
                          <a:ln>
                            <a:noFill/>
                          </a:ln>
                          <a:solidFill>
                            <a:schemeClr val="tx1"/>
                          </a:solidFill>
                          <a:effectLst/>
                          <a:latin typeface="Times New Roman" panose="02020603050405020304" charset="0"/>
                        </a:rPr>
                        <a:t>phân</a:t>
                      </a:r>
                      <a:r>
                        <a:rPr kumimoji="0" lang="en-US" sz="2400" b="0" i="0" u="none" strike="noStrike" cap="none" normalizeH="0" baseline="0" dirty="0">
                          <a:ln>
                            <a:noFill/>
                          </a:ln>
                          <a:solidFill>
                            <a:schemeClr val="tx1"/>
                          </a:solidFill>
                          <a:effectLst/>
                          <a:latin typeface="Times New Roman" panose="02020603050405020304" charset="0"/>
                        </a:rPr>
                        <a:t> </a:t>
                      </a:r>
                      <a:r>
                        <a:rPr kumimoji="0" lang="en-US" sz="2400" b="0" i="0" u="none" strike="noStrike" cap="none" normalizeH="0" baseline="0" dirty="0" err="1">
                          <a:ln>
                            <a:noFill/>
                          </a:ln>
                          <a:solidFill>
                            <a:schemeClr val="tx1"/>
                          </a:solidFill>
                          <a:effectLst/>
                          <a:latin typeface="Times New Roman" panose="02020603050405020304" charset="0"/>
                        </a:rPr>
                        <a:t>hợp</a:t>
                      </a:r>
                      <a:r>
                        <a:rPr kumimoji="0" lang="en-US" sz="2400" b="0" i="0" u="none" strike="noStrike" cap="none" normalizeH="0" baseline="0" dirty="0">
                          <a:ln>
                            <a:noFill/>
                          </a:ln>
                          <a:solidFill>
                            <a:schemeClr val="tx1"/>
                          </a:solidFill>
                          <a:effectLst/>
                          <a:latin typeface="Times New Roman" panose="02020603050405020304" charset="0"/>
                        </a:rPr>
                        <a:t> </a:t>
                      </a:r>
                      <a:r>
                        <a:rPr kumimoji="0" lang="en-US" sz="2400" b="0" i="0" u="none" strike="noStrike" cap="none" normalizeH="0" baseline="0" dirty="0" err="1">
                          <a:ln>
                            <a:noFill/>
                          </a:ln>
                          <a:solidFill>
                            <a:schemeClr val="tx1"/>
                          </a:solidFill>
                          <a:effectLst/>
                          <a:latin typeface="Times New Roman" panose="02020603050405020304" charset="0"/>
                        </a:rPr>
                        <a:t>lí</a:t>
                      </a:r>
                      <a:endParaRPr kumimoji="0" lang="en-US" sz="2400" b="0" i="0" u="none" strike="noStrike" cap="none" normalizeH="0" baseline="0" dirty="0">
                        <a:ln>
                          <a:noFill/>
                        </a:ln>
                        <a:solidFill>
                          <a:schemeClr val="tx1"/>
                        </a:solidFill>
                        <a:effectLst/>
                        <a:latin typeface="Times New Roman" panose="02020603050405020304" charset="0"/>
                      </a:endParaRPr>
                    </a:p>
                    <a:p>
                      <a:pPr marL="0" marR="0" lvl="0" indent="0" algn="l" defTabSz="914400" rtl="0" eaLnBrk="1" fontAlgn="base" latinLnBrk="0" hangingPunct="1">
                        <a:lnSpc>
                          <a:spcPct val="100000"/>
                        </a:lnSpc>
                        <a:spcBef>
                          <a:spcPct val="20000"/>
                        </a:spcBef>
                        <a:spcAft>
                          <a:spcPct val="0"/>
                        </a:spcAft>
                        <a:buClrTx/>
                        <a:buSzTx/>
                        <a:buFontTx/>
                        <a:buNone/>
                      </a:pPr>
                      <a:r>
                        <a:rPr kumimoji="0" lang="en-US" sz="2400" b="0" i="0" u="none" strike="noStrike" cap="none" normalizeH="0" baseline="0" dirty="0">
                          <a:ln>
                            <a:noFill/>
                          </a:ln>
                          <a:solidFill>
                            <a:schemeClr val="tx1"/>
                          </a:solidFill>
                          <a:effectLst/>
                          <a:latin typeface="Times New Roman" panose="02020603050405020304" charset="0"/>
                        </a:rPr>
                        <a:t>- </a:t>
                      </a:r>
                      <a:r>
                        <a:rPr kumimoji="0" lang="en-US" sz="2400" b="0" i="0" u="none" strike="noStrike" cap="none" normalizeH="0" baseline="0" dirty="0" err="1">
                          <a:ln>
                            <a:noFill/>
                          </a:ln>
                          <a:solidFill>
                            <a:schemeClr val="tx1"/>
                          </a:solidFill>
                          <a:effectLst/>
                          <a:latin typeface="Times New Roman" panose="02020603050405020304" charset="0"/>
                        </a:rPr>
                        <a:t>Luân</a:t>
                      </a:r>
                      <a:r>
                        <a:rPr kumimoji="0" lang="en-US" sz="2400" b="0" i="0" u="none" strike="noStrike" cap="none" normalizeH="0" baseline="0" dirty="0">
                          <a:ln>
                            <a:noFill/>
                          </a:ln>
                          <a:solidFill>
                            <a:schemeClr val="tx1"/>
                          </a:solidFill>
                          <a:effectLst/>
                          <a:latin typeface="Times New Roman" panose="02020603050405020304" charset="0"/>
                        </a:rPr>
                        <a:t> </a:t>
                      </a:r>
                      <a:r>
                        <a:rPr kumimoji="0" lang="en-US" sz="2400" b="0" i="0" u="none" strike="noStrike" cap="none" normalizeH="0" baseline="0" dirty="0" err="1">
                          <a:ln>
                            <a:noFill/>
                          </a:ln>
                          <a:solidFill>
                            <a:schemeClr val="tx1"/>
                          </a:solidFill>
                          <a:effectLst/>
                          <a:latin typeface="Times New Roman" panose="02020603050405020304" charset="0"/>
                        </a:rPr>
                        <a:t>canh</a:t>
                      </a:r>
                      <a:r>
                        <a:rPr kumimoji="0" lang="en-US" sz="2400" b="0" i="0" u="none" strike="noStrike" cap="none" normalizeH="0" baseline="0" dirty="0">
                          <a:ln>
                            <a:noFill/>
                          </a:ln>
                          <a:solidFill>
                            <a:schemeClr val="tx1"/>
                          </a:solidFill>
                          <a:effectLst/>
                          <a:latin typeface="Times New Roman" panose="02020603050405020304" charset="0"/>
                        </a:rPr>
                        <a:t> </a:t>
                      </a:r>
                      <a:r>
                        <a:rPr kumimoji="0" lang="en-US" sz="2400" b="0" i="0" u="none" strike="noStrike" cap="none" normalizeH="0" baseline="0" dirty="0" err="1">
                          <a:ln>
                            <a:noFill/>
                          </a:ln>
                          <a:solidFill>
                            <a:schemeClr val="tx1"/>
                          </a:solidFill>
                          <a:effectLst/>
                          <a:latin typeface="Times New Roman" panose="02020603050405020304" charset="0"/>
                        </a:rPr>
                        <a:t>cây</a:t>
                      </a:r>
                      <a:r>
                        <a:rPr kumimoji="0" lang="en-US" sz="2400" b="0" i="0" u="none" strike="noStrike" cap="none" normalizeH="0" baseline="0" dirty="0">
                          <a:ln>
                            <a:noFill/>
                          </a:ln>
                          <a:solidFill>
                            <a:schemeClr val="tx1"/>
                          </a:solidFill>
                          <a:effectLst/>
                          <a:latin typeface="Times New Roman" panose="02020603050405020304" charset="0"/>
                        </a:rPr>
                        <a:t> </a:t>
                      </a:r>
                      <a:r>
                        <a:rPr kumimoji="0" lang="en-US" sz="2400" b="0" i="0" u="none" strike="noStrike" cap="none" normalizeH="0" baseline="0" dirty="0" err="1">
                          <a:ln>
                            <a:noFill/>
                          </a:ln>
                          <a:solidFill>
                            <a:schemeClr val="tx1"/>
                          </a:solidFill>
                          <a:effectLst/>
                          <a:latin typeface="Times New Roman" panose="02020603050405020304" charset="0"/>
                        </a:rPr>
                        <a:t>trồng</a:t>
                      </a:r>
                      <a:endParaRPr kumimoji="0" lang="en-US" sz="2400" b="0" i="0" u="none" strike="noStrike" cap="none" normalizeH="0" baseline="0" dirty="0">
                        <a:ln>
                          <a:noFill/>
                        </a:ln>
                        <a:solidFill>
                          <a:schemeClr val="tx1"/>
                        </a:solidFill>
                        <a:effectLst/>
                        <a:latin typeface="Times New Roman" panose="02020603050405020304" charset="0"/>
                      </a:endParaRPr>
                    </a:p>
                    <a:p>
                      <a:pPr marL="0" marR="0" lvl="0" indent="0" algn="l" defTabSz="914400" rtl="0" eaLnBrk="1" fontAlgn="base" latinLnBrk="0" hangingPunct="1">
                        <a:lnSpc>
                          <a:spcPct val="100000"/>
                        </a:lnSpc>
                        <a:spcBef>
                          <a:spcPct val="20000"/>
                        </a:spcBef>
                        <a:spcAft>
                          <a:spcPct val="0"/>
                        </a:spcAft>
                        <a:buClrTx/>
                        <a:buSzTx/>
                        <a:buFontTx/>
                        <a:buNone/>
                      </a:pPr>
                      <a:endParaRPr kumimoji="0" lang="en-US" sz="2400" b="0" i="0" u="none" strike="noStrike" cap="none" normalizeH="0" baseline="0" dirty="0">
                        <a:ln>
                          <a:noFill/>
                        </a:ln>
                        <a:solidFill>
                          <a:schemeClr val="tx1"/>
                        </a:solidFill>
                        <a:effectLst/>
                        <a:latin typeface="Times New Roman" panose="02020603050405020304" charset="0"/>
                      </a:endParaRPr>
                    </a:p>
                    <a:p>
                      <a:pPr marL="0" marR="0" lvl="0" indent="0" algn="l" defTabSz="914400" rtl="0" eaLnBrk="1" fontAlgn="base" latinLnBrk="0" hangingPunct="1">
                        <a:lnSpc>
                          <a:spcPct val="100000"/>
                        </a:lnSpc>
                        <a:spcBef>
                          <a:spcPct val="20000"/>
                        </a:spcBef>
                        <a:spcAft>
                          <a:spcPct val="0"/>
                        </a:spcAft>
                        <a:buClrTx/>
                        <a:buSzTx/>
                        <a:buFontTx/>
                        <a:buNone/>
                      </a:pPr>
                      <a:r>
                        <a:rPr kumimoji="0" lang="en-US" sz="2400" b="0" i="0" u="none" strike="noStrike" cap="none" normalizeH="0" baseline="0" dirty="0">
                          <a:ln>
                            <a:noFill/>
                          </a:ln>
                          <a:solidFill>
                            <a:schemeClr val="tx1"/>
                          </a:solidFill>
                          <a:effectLst/>
                          <a:latin typeface="Times New Roman" panose="02020603050405020304" charset="0"/>
                        </a:rPr>
                        <a:t>- </a:t>
                      </a:r>
                      <a:r>
                        <a:rPr kumimoji="0" lang="en-US" sz="2400" b="0" i="0" u="none" strike="noStrike" cap="none" normalizeH="0" baseline="0" dirty="0" err="1">
                          <a:ln>
                            <a:noFill/>
                          </a:ln>
                          <a:solidFill>
                            <a:schemeClr val="tx1"/>
                          </a:solidFill>
                          <a:effectLst/>
                          <a:latin typeface="Times New Roman" panose="02020603050405020304" charset="0"/>
                        </a:rPr>
                        <a:t>Sử</a:t>
                      </a:r>
                      <a:r>
                        <a:rPr kumimoji="0" lang="en-US" sz="2400" b="0" i="0" u="none" strike="noStrike" cap="none" normalizeH="0" baseline="0" dirty="0">
                          <a:ln>
                            <a:noFill/>
                          </a:ln>
                          <a:solidFill>
                            <a:schemeClr val="tx1"/>
                          </a:solidFill>
                          <a:effectLst/>
                          <a:latin typeface="Times New Roman" panose="02020603050405020304" charset="0"/>
                        </a:rPr>
                        <a:t> </a:t>
                      </a:r>
                      <a:r>
                        <a:rPr kumimoji="0" lang="en-US" sz="2400" b="0" i="0" u="none" strike="noStrike" cap="none" normalizeH="0" baseline="0" dirty="0" err="1">
                          <a:ln>
                            <a:noFill/>
                          </a:ln>
                          <a:solidFill>
                            <a:schemeClr val="tx1"/>
                          </a:solidFill>
                          <a:effectLst/>
                          <a:latin typeface="Times New Roman" panose="02020603050405020304" charset="0"/>
                        </a:rPr>
                        <a:t>dụng</a:t>
                      </a:r>
                      <a:r>
                        <a:rPr kumimoji="0" lang="en-US" sz="2400" b="0" i="0" u="none" strike="noStrike" cap="none" normalizeH="0" baseline="0" dirty="0">
                          <a:ln>
                            <a:noFill/>
                          </a:ln>
                          <a:solidFill>
                            <a:schemeClr val="tx1"/>
                          </a:solidFill>
                          <a:effectLst/>
                          <a:latin typeface="Times New Roman" panose="02020603050405020304" charset="0"/>
                        </a:rPr>
                        <a:t> </a:t>
                      </a:r>
                      <a:r>
                        <a:rPr kumimoji="0" lang="en-US" sz="2400" b="0" i="0" u="none" strike="noStrike" cap="none" normalizeH="0" baseline="0" dirty="0" err="1">
                          <a:ln>
                            <a:noFill/>
                          </a:ln>
                          <a:solidFill>
                            <a:schemeClr val="tx1"/>
                          </a:solidFill>
                          <a:effectLst/>
                          <a:latin typeface="Times New Roman" panose="02020603050405020304" charset="0"/>
                        </a:rPr>
                        <a:t>giống</a:t>
                      </a:r>
                      <a:r>
                        <a:rPr kumimoji="0" lang="en-US" sz="2400" b="0" i="0" u="none" strike="noStrike" cap="none" normalizeH="0" baseline="0" dirty="0">
                          <a:ln>
                            <a:noFill/>
                          </a:ln>
                          <a:solidFill>
                            <a:schemeClr val="tx1"/>
                          </a:solidFill>
                          <a:effectLst/>
                          <a:latin typeface="Times New Roman" panose="02020603050405020304" charset="0"/>
                        </a:rPr>
                        <a:t> </a:t>
                      </a:r>
                      <a:r>
                        <a:rPr kumimoji="0" lang="en-US" sz="2400" b="0" i="0" u="none" strike="noStrike" cap="none" normalizeH="0" baseline="0" dirty="0" err="1">
                          <a:ln>
                            <a:noFill/>
                          </a:ln>
                          <a:solidFill>
                            <a:schemeClr val="tx1"/>
                          </a:solidFill>
                          <a:effectLst/>
                          <a:latin typeface="Times New Roman" panose="02020603050405020304" charset="0"/>
                        </a:rPr>
                        <a:t>chống</a:t>
                      </a:r>
                      <a:r>
                        <a:rPr kumimoji="0" lang="en-US" sz="2400" b="0" i="0" u="none" strike="noStrike" cap="none" normalizeH="0" baseline="0" dirty="0">
                          <a:ln>
                            <a:noFill/>
                          </a:ln>
                          <a:solidFill>
                            <a:schemeClr val="tx1"/>
                          </a:solidFill>
                          <a:effectLst/>
                          <a:latin typeface="Times New Roman" panose="02020603050405020304" charset="0"/>
                        </a:rPr>
                        <a:t> </a:t>
                      </a:r>
                      <a:r>
                        <a:rPr kumimoji="0" lang="en-US" sz="2400" b="0" i="0" u="none" strike="noStrike" cap="none" normalizeH="0" baseline="0" dirty="0" err="1">
                          <a:ln>
                            <a:noFill/>
                          </a:ln>
                          <a:solidFill>
                            <a:schemeClr val="tx1"/>
                          </a:solidFill>
                          <a:effectLst/>
                          <a:latin typeface="Times New Roman" panose="02020603050405020304" charset="0"/>
                        </a:rPr>
                        <a:t>sâu</a:t>
                      </a:r>
                      <a:r>
                        <a:rPr kumimoji="0" lang="en-US" sz="2400" b="0" i="0" u="none" strike="noStrike" cap="none" normalizeH="0" baseline="0" dirty="0">
                          <a:ln>
                            <a:noFill/>
                          </a:ln>
                          <a:solidFill>
                            <a:schemeClr val="tx1"/>
                          </a:solidFill>
                          <a:effectLst/>
                          <a:latin typeface="Times New Roman" panose="02020603050405020304" charset="0"/>
                        </a:rPr>
                        <a:t>, </a:t>
                      </a:r>
                      <a:r>
                        <a:rPr kumimoji="0" lang="en-US" sz="2400" b="0" i="0" u="none" strike="noStrike" cap="none" normalizeH="0" baseline="0" dirty="0" err="1">
                          <a:ln>
                            <a:noFill/>
                          </a:ln>
                          <a:solidFill>
                            <a:schemeClr val="tx1"/>
                          </a:solidFill>
                          <a:effectLst/>
                          <a:latin typeface="Times New Roman" panose="02020603050405020304" charset="0"/>
                        </a:rPr>
                        <a:t>bệnh</a:t>
                      </a:r>
                      <a:endParaRPr kumimoji="0" lang="en-US" sz="2400" b="0" i="0" u="none" strike="noStrike" cap="none" normalizeH="0" baseline="0" dirty="0">
                        <a:ln>
                          <a:noFill/>
                        </a:ln>
                        <a:solidFill>
                          <a:schemeClr val="tx1"/>
                        </a:solidFill>
                        <a:effectLst/>
                        <a:latin typeface="Times New Roman" panose="0202060305040502030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pPr>
                      <a:endParaRPr kumimoji="0" lang="en-US" sz="1800" b="0" i="0" u="none" strike="noStrike" cap="none" normalizeH="0" baseline="0" dirty="0">
                        <a:ln>
                          <a:noFill/>
                        </a:ln>
                        <a:solidFill>
                          <a:schemeClr val="tx1"/>
                        </a:solidFill>
                        <a:effectLst/>
                        <a:latin typeface="Times New Roman" panose="0202060305040502030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sp>
        <p:nvSpPr>
          <p:cNvPr id="7369" name="Rectangle 201"/>
          <p:cNvSpPr>
            <a:spLocks noChangeArrowheads="1"/>
          </p:cNvSpPr>
          <p:nvPr/>
        </p:nvSpPr>
        <p:spPr bwMode="auto">
          <a:xfrm>
            <a:off x="4648200" y="2209800"/>
            <a:ext cx="42672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20000"/>
              </a:spcBef>
            </a:pPr>
            <a:r>
              <a:rPr lang="en-US" altLang="en-US" sz="2400" dirty="0">
                <a:latin typeface="Times New Roman" panose="02020603050405020304" charset="0"/>
              </a:rPr>
              <a:t>- </a:t>
            </a:r>
            <a:r>
              <a:rPr lang="en-US" altLang="en-US" sz="2400" dirty="0" err="1">
                <a:latin typeface="Times New Roman" panose="02020603050405020304" charset="0"/>
              </a:rPr>
              <a:t>Trừ</a:t>
            </a:r>
            <a:r>
              <a:rPr lang="en-US" altLang="en-US" sz="2400" dirty="0">
                <a:latin typeface="Times New Roman" panose="02020603050405020304" charset="0"/>
              </a:rPr>
              <a:t> </a:t>
            </a:r>
            <a:r>
              <a:rPr lang="en-US" altLang="en-US" sz="2400" dirty="0" err="1">
                <a:latin typeface="Times New Roman" panose="02020603050405020304" charset="0"/>
              </a:rPr>
              <a:t>mầm</a:t>
            </a:r>
            <a:r>
              <a:rPr lang="en-US" altLang="en-US" sz="2400" dirty="0">
                <a:latin typeface="Times New Roman" panose="02020603050405020304" charset="0"/>
              </a:rPr>
              <a:t> </a:t>
            </a:r>
            <a:r>
              <a:rPr lang="en-US" altLang="en-US" sz="2400" dirty="0" err="1">
                <a:latin typeface="Times New Roman" panose="02020603050405020304" charset="0"/>
              </a:rPr>
              <a:t>mống</a:t>
            </a:r>
            <a:r>
              <a:rPr lang="en-US" altLang="en-US" sz="2400" dirty="0">
                <a:latin typeface="Times New Roman" panose="02020603050405020304" charset="0"/>
              </a:rPr>
              <a:t> </a:t>
            </a:r>
            <a:r>
              <a:rPr lang="en-US" altLang="en-US" sz="2400" dirty="0" err="1">
                <a:latin typeface="Times New Roman" panose="02020603050405020304" charset="0"/>
              </a:rPr>
              <a:t>sâu</a:t>
            </a:r>
            <a:r>
              <a:rPr lang="en-US" altLang="en-US" sz="2400" dirty="0">
                <a:latin typeface="Times New Roman" panose="02020603050405020304" charset="0"/>
              </a:rPr>
              <a:t> , </a:t>
            </a:r>
            <a:r>
              <a:rPr lang="en-US" altLang="en-US" sz="2400" dirty="0" err="1">
                <a:latin typeface="Times New Roman" panose="02020603050405020304" charset="0"/>
              </a:rPr>
              <a:t>bệnh</a:t>
            </a:r>
            <a:r>
              <a:rPr lang="en-US" altLang="en-US" sz="2400" dirty="0">
                <a:latin typeface="Times New Roman" panose="02020603050405020304" charset="0"/>
              </a:rPr>
              <a:t> </a:t>
            </a:r>
            <a:r>
              <a:rPr lang="en-US" altLang="en-US" sz="2400" dirty="0" err="1">
                <a:latin typeface="Times New Roman" panose="02020603050405020304" charset="0"/>
              </a:rPr>
              <a:t>ẩn</a:t>
            </a:r>
            <a:r>
              <a:rPr lang="en-US" altLang="en-US" sz="2400" dirty="0">
                <a:latin typeface="Times New Roman" panose="02020603050405020304" charset="0"/>
              </a:rPr>
              <a:t> </a:t>
            </a:r>
            <a:r>
              <a:rPr lang="en-US" altLang="en-US" sz="2400" dirty="0" err="1">
                <a:latin typeface="Times New Roman" panose="02020603050405020304" charset="0"/>
              </a:rPr>
              <a:t>náu</a:t>
            </a:r>
            <a:r>
              <a:rPr lang="en-US" altLang="en-US" sz="2400" dirty="0">
                <a:latin typeface="Times New Roman" panose="02020603050405020304" charset="0"/>
              </a:rPr>
              <a:t>.</a:t>
            </a:r>
          </a:p>
          <a:p>
            <a:pPr eaLnBrk="1" hangingPunct="1">
              <a:spcBef>
                <a:spcPct val="20000"/>
              </a:spcBef>
            </a:pPr>
            <a:r>
              <a:rPr lang="en-US" altLang="en-US" sz="2400" dirty="0">
                <a:latin typeface="Times New Roman" panose="02020603050405020304" charset="0"/>
              </a:rPr>
              <a:t>- </a:t>
            </a:r>
            <a:r>
              <a:rPr lang="en-US" altLang="en-US" sz="2400" dirty="0" err="1">
                <a:latin typeface="Times New Roman" panose="02020603050405020304" charset="0"/>
              </a:rPr>
              <a:t>Để</a:t>
            </a:r>
            <a:r>
              <a:rPr lang="en-US" altLang="en-US" sz="2400" dirty="0">
                <a:latin typeface="Times New Roman" panose="02020603050405020304" charset="0"/>
              </a:rPr>
              <a:t> </a:t>
            </a:r>
            <a:r>
              <a:rPr lang="en-US" altLang="en-US" sz="2400" dirty="0" err="1">
                <a:latin typeface="Times New Roman" panose="02020603050405020304" charset="0"/>
              </a:rPr>
              <a:t>tránh</a:t>
            </a:r>
            <a:r>
              <a:rPr lang="en-US" altLang="en-US" sz="2400" dirty="0">
                <a:latin typeface="Times New Roman" panose="02020603050405020304" charset="0"/>
              </a:rPr>
              <a:t> </a:t>
            </a:r>
            <a:r>
              <a:rPr lang="en-US" altLang="en-US" sz="2400" dirty="0" err="1">
                <a:latin typeface="Times New Roman" panose="02020603050405020304" charset="0"/>
              </a:rPr>
              <a:t>thời</a:t>
            </a:r>
            <a:r>
              <a:rPr lang="en-US" altLang="en-US" sz="2400" dirty="0">
                <a:latin typeface="Times New Roman" panose="02020603050405020304" charset="0"/>
              </a:rPr>
              <a:t> </a:t>
            </a:r>
            <a:r>
              <a:rPr lang="en-US" altLang="en-US" sz="2400" dirty="0" err="1">
                <a:latin typeface="Times New Roman" panose="02020603050405020304" charset="0"/>
              </a:rPr>
              <a:t>kỳ</a:t>
            </a:r>
            <a:r>
              <a:rPr lang="en-US" altLang="en-US" sz="2400" dirty="0">
                <a:latin typeface="Times New Roman" panose="02020603050405020304" charset="0"/>
              </a:rPr>
              <a:t> </a:t>
            </a:r>
            <a:r>
              <a:rPr lang="en-US" altLang="en-US" sz="2400" dirty="0" err="1">
                <a:latin typeface="Times New Roman" panose="02020603050405020304" charset="0"/>
              </a:rPr>
              <a:t>sâu</a:t>
            </a:r>
            <a:r>
              <a:rPr lang="en-US" altLang="en-US" sz="2400" dirty="0">
                <a:latin typeface="Times New Roman" panose="02020603050405020304" charset="0"/>
              </a:rPr>
              <a:t> </a:t>
            </a:r>
            <a:r>
              <a:rPr lang="en-US" altLang="en-US" sz="2400" dirty="0" err="1">
                <a:latin typeface="Times New Roman" panose="02020603050405020304" charset="0"/>
              </a:rPr>
              <a:t>bệnh</a:t>
            </a:r>
            <a:r>
              <a:rPr lang="en-US" altLang="en-US" sz="2400" dirty="0">
                <a:latin typeface="Times New Roman" panose="02020603050405020304" charset="0"/>
              </a:rPr>
              <a:t> </a:t>
            </a:r>
            <a:r>
              <a:rPr lang="en-US" altLang="en-US" sz="2400" dirty="0" err="1">
                <a:latin typeface="Times New Roman" panose="02020603050405020304" charset="0"/>
              </a:rPr>
              <a:t>phát</a:t>
            </a:r>
            <a:r>
              <a:rPr lang="en-US" altLang="en-US" sz="2400" dirty="0">
                <a:latin typeface="Times New Roman" panose="02020603050405020304" charset="0"/>
              </a:rPr>
              <a:t> </a:t>
            </a:r>
            <a:r>
              <a:rPr lang="en-US" altLang="en-US" sz="2400" dirty="0" err="1">
                <a:latin typeface="Times New Roman" panose="02020603050405020304" charset="0"/>
              </a:rPr>
              <a:t>triển</a:t>
            </a:r>
            <a:r>
              <a:rPr lang="en-US" altLang="en-US" sz="2400" dirty="0">
                <a:latin typeface="Times New Roman" panose="02020603050405020304" charset="0"/>
              </a:rPr>
              <a:t> </a:t>
            </a:r>
            <a:r>
              <a:rPr lang="en-US" altLang="en-US" sz="2400" dirty="0" err="1">
                <a:latin typeface="Times New Roman" panose="02020603050405020304" charset="0"/>
              </a:rPr>
              <a:t>mạnh</a:t>
            </a:r>
            <a:r>
              <a:rPr lang="en-US" altLang="en-US" sz="2400" dirty="0">
                <a:latin typeface="Times New Roman" panose="02020603050405020304" charset="0"/>
              </a:rPr>
              <a:t> .</a:t>
            </a:r>
          </a:p>
          <a:p>
            <a:pPr eaLnBrk="1" hangingPunct="1">
              <a:spcBef>
                <a:spcPct val="20000"/>
              </a:spcBef>
            </a:pPr>
            <a:r>
              <a:rPr lang="en-US" altLang="en-US" sz="2400" dirty="0">
                <a:latin typeface="Times New Roman" panose="02020603050405020304" charset="0"/>
              </a:rPr>
              <a:t>- </a:t>
            </a:r>
            <a:r>
              <a:rPr lang="en-US" altLang="en-US" sz="2400" dirty="0" err="1">
                <a:latin typeface="Times New Roman" panose="02020603050405020304" charset="0"/>
              </a:rPr>
              <a:t>Để</a:t>
            </a:r>
            <a:r>
              <a:rPr lang="en-US" altLang="en-US" sz="2400" dirty="0">
                <a:latin typeface="Times New Roman" panose="02020603050405020304" charset="0"/>
              </a:rPr>
              <a:t> </a:t>
            </a:r>
            <a:r>
              <a:rPr lang="en-US" altLang="en-US" sz="2400" dirty="0" err="1">
                <a:latin typeface="Times New Roman" panose="02020603050405020304" charset="0"/>
              </a:rPr>
              <a:t>tăng</a:t>
            </a:r>
            <a:r>
              <a:rPr lang="en-US" altLang="en-US" sz="2400" dirty="0">
                <a:latin typeface="Times New Roman" panose="02020603050405020304" charset="0"/>
              </a:rPr>
              <a:t> </a:t>
            </a:r>
            <a:r>
              <a:rPr lang="en-US" altLang="en-US" sz="2400" dirty="0" err="1">
                <a:latin typeface="Times New Roman" panose="02020603050405020304" charset="0"/>
              </a:rPr>
              <a:t>sức</a:t>
            </a:r>
            <a:r>
              <a:rPr lang="en-US" altLang="en-US" sz="2400" dirty="0">
                <a:latin typeface="Times New Roman" panose="02020603050405020304" charset="0"/>
              </a:rPr>
              <a:t> </a:t>
            </a:r>
            <a:r>
              <a:rPr lang="en-US" altLang="en-US" sz="2400" dirty="0" err="1">
                <a:latin typeface="Times New Roman" panose="02020603050405020304" charset="0"/>
              </a:rPr>
              <a:t>chống</a:t>
            </a:r>
            <a:r>
              <a:rPr lang="en-US" altLang="en-US" sz="2400" dirty="0">
                <a:latin typeface="Times New Roman" panose="02020603050405020304" charset="0"/>
              </a:rPr>
              <a:t> </a:t>
            </a:r>
            <a:r>
              <a:rPr lang="en-US" altLang="en-US" sz="2400" dirty="0" err="1">
                <a:latin typeface="Times New Roman" panose="02020603050405020304" charset="0"/>
              </a:rPr>
              <a:t>chịu</a:t>
            </a:r>
            <a:r>
              <a:rPr lang="en-US" altLang="en-US" sz="2400" dirty="0">
                <a:latin typeface="Times New Roman" panose="02020603050405020304" charset="0"/>
              </a:rPr>
              <a:t> </a:t>
            </a:r>
            <a:r>
              <a:rPr lang="en-US" altLang="en-US" sz="2400" dirty="0" err="1">
                <a:latin typeface="Times New Roman" panose="02020603050405020304" charset="0"/>
              </a:rPr>
              <a:t>sâu</a:t>
            </a:r>
            <a:r>
              <a:rPr lang="en-US" altLang="en-US" sz="2400" dirty="0">
                <a:latin typeface="Times New Roman" panose="02020603050405020304" charset="0"/>
              </a:rPr>
              <a:t>, </a:t>
            </a:r>
            <a:r>
              <a:rPr lang="en-US" altLang="en-US" sz="2400" dirty="0" err="1">
                <a:latin typeface="Times New Roman" panose="02020603050405020304" charset="0"/>
              </a:rPr>
              <a:t>bệnh</a:t>
            </a:r>
            <a:r>
              <a:rPr lang="en-US" altLang="en-US" sz="2400" dirty="0">
                <a:latin typeface="Times New Roman" panose="02020603050405020304" charset="0"/>
              </a:rPr>
              <a:t> </a:t>
            </a:r>
            <a:r>
              <a:rPr lang="en-US" altLang="en-US" sz="2400" dirty="0" err="1">
                <a:latin typeface="Times New Roman" panose="02020603050405020304" charset="0"/>
              </a:rPr>
              <a:t>cho</a:t>
            </a:r>
            <a:r>
              <a:rPr lang="en-US" altLang="en-US" sz="2400" dirty="0">
                <a:latin typeface="Times New Roman" panose="02020603050405020304" charset="0"/>
              </a:rPr>
              <a:t> </a:t>
            </a:r>
            <a:r>
              <a:rPr lang="en-US" altLang="en-US" sz="2400" dirty="0" err="1">
                <a:latin typeface="Times New Roman" panose="02020603050405020304" charset="0"/>
              </a:rPr>
              <a:t>cây</a:t>
            </a:r>
            <a:r>
              <a:rPr lang="en-US" altLang="en-US" sz="2400" dirty="0">
                <a:latin typeface="Times New Roman" panose="02020603050405020304" charset="0"/>
              </a:rPr>
              <a:t> .</a:t>
            </a:r>
          </a:p>
          <a:p>
            <a:pPr eaLnBrk="1" hangingPunct="1">
              <a:spcBef>
                <a:spcPct val="20000"/>
              </a:spcBef>
            </a:pPr>
            <a:r>
              <a:rPr lang="en-US" altLang="en-US" sz="2400" dirty="0">
                <a:latin typeface="Times New Roman" panose="02020603050405020304" charset="0"/>
              </a:rPr>
              <a:t>- </a:t>
            </a:r>
            <a:r>
              <a:rPr lang="en-US" altLang="en-US" sz="2400" dirty="0" err="1">
                <a:latin typeface="Times New Roman" panose="02020603050405020304" charset="0"/>
              </a:rPr>
              <a:t>Làm</a:t>
            </a:r>
            <a:r>
              <a:rPr lang="en-US" altLang="en-US" sz="2400" dirty="0">
                <a:latin typeface="Times New Roman" panose="02020603050405020304" charset="0"/>
              </a:rPr>
              <a:t> </a:t>
            </a:r>
            <a:r>
              <a:rPr lang="en-US" altLang="en-US" sz="2400" dirty="0" err="1">
                <a:latin typeface="Times New Roman" panose="02020603050405020304" charset="0"/>
              </a:rPr>
              <a:t>thay</a:t>
            </a:r>
            <a:r>
              <a:rPr lang="en-US" altLang="en-US" sz="2400" dirty="0">
                <a:latin typeface="Times New Roman" panose="02020603050405020304" charset="0"/>
              </a:rPr>
              <a:t> </a:t>
            </a:r>
            <a:r>
              <a:rPr lang="en-US" altLang="en-US" sz="2400" dirty="0" err="1">
                <a:latin typeface="Times New Roman" panose="02020603050405020304" charset="0"/>
              </a:rPr>
              <a:t>đổi</a:t>
            </a:r>
            <a:r>
              <a:rPr lang="en-US" altLang="en-US" sz="2400" dirty="0">
                <a:latin typeface="Times New Roman" panose="02020603050405020304" charset="0"/>
              </a:rPr>
              <a:t> </a:t>
            </a:r>
            <a:r>
              <a:rPr lang="en-US" altLang="en-US" sz="2400" dirty="0" err="1">
                <a:latin typeface="Times New Roman" panose="02020603050405020304" charset="0"/>
              </a:rPr>
              <a:t>điều</a:t>
            </a:r>
            <a:r>
              <a:rPr lang="en-US" altLang="en-US" sz="2400" dirty="0">
                <a:latin typeface="Times New Roman" panose="02020603050405020304" charset="0"/>
              </a:rPr>
              <a:t> </a:t>
            </a:r>
            <a:r>
              <a:rPr lang="en-US" altLang="en-US" sz="2400" dirty="0" err="1">
                <a:latin typeface="Times New Roman" panose="02020603050405020304" charset="0"/>
              </a:rPr>
              <a:t>kiện</a:t>
            </a:r>
            <a:r>
              <a:rPr lang="en-US" altLang="en-US" sz="2400" dirty="0">
                <a:latin typeface="Times New Roman" panose="02020603050405020304" charset="0"/>
              </a:rPr>
              <a:t> </a:t>
            </a:r>
            <a:r>
              <a:rPr lang="en-US" altLang="en-US" sz="2400" dirty="0" err="1">
                <a:latin typeface="Times New Roman" panose="02020603050405020304" charset="0"/>
              </a:rPr>
              <a:t>sống</a:t>
            </a:r>
            <a:r>
              <a:rPr lang="en-US" altLang="en-US" sz="2400" dirty="0">
                <a:latin typeface="Times New Roman" panose="02020603050405020304" charset="0"/>
              </a:rPr>
              <a:t> </a:t>
            </a:r>
            <a:r>
              <a:rPr lang="en-US" altLang="en-US" sz="2400" dirty="0" err="1">
                <a:latin typeface="Times New Roman" panose="02020603050405020304" charset="0"/>
              </a:rPr>
              <a:t>và</a:t>
            </a:r>
            <a:r>
              <a:rPr lang="en-US" altLang="en-US" sz="2400" dirty="0">
                <a:latin typeface="Times New Roman" panose="02020603050405020304" charset="0"/>
              </a:rPr>
              <a:t> </a:t>
            </a:r>
            <a:r>
              <a:rPr lang="en-US" altLang="en-US" sz="2400" dirty="0" err="1">
                <a:latin typeface="Times New Roman" panose="02020603050405020304" charset="0"/>
              </a:rPr>
              <a:t>nguồn</a:t>
            </a:r>
            <a:r>
              <a:rPr lang="en-US" altLang="en-US" sz="2400" dirty="0">
                <a:latin typeface="Times New Roman" panose="02020603050405020304" charset="0"/>
              </a:rPr>
              <a:t> </a:t>
            </a:r>
            <a:r>
              <a:rPr lang="en-US" altLang="en-US" sz="2400" dirty="0" err="1">
                <a:latin typeface="Times New Roman" panose="02020603050405020304" charset="0"/>
              </a:rPr>
              <a:t>thức</a:t>
            </a:r>
            <a:r>
              <a:rPr lang="en-US" altLang="en-US" sz="2400" dirty="0">
                <a:latin typeface="Times New Roman" panose="02020603050405020304" charset="0"/>
              </a:rPr>
              <a:t> </a:t>
            </a:r>
            <a:r>
              <a:rPr lang="en-US" altLang="en-US" sz="2400" dirty="0" err="1">
                <a:latin typeface="Times New Roman" panose="02020603050405020304" charset="0"/>
              </a:rPr>
              <a:t>ăn</a:t>
            </a:r>
            <a:r>
              <a:rPr lang="en-US" altLang="en-US" sz="2400" dirty="0">
                <a:latin typeface="Times New Roman" panose="02020603050405020304" charset="0"/>
              </a:rPr>
              <a:t> </a:t>
            </a:r>
            <a:r>
              <a:rPr lang="en-US" altLang="en-US" sz="2400" dirty="0" err="1">
                <a:latin typeface="Times New Roman" panose="02020603050405020304" charset="0"/>
              </a:rPr>
              <a:t>của</a:t>
            </a:r>
            <a:r>
              <a:rPr lang="en-US" altLang="en-US" sz="2400" dirty="0">
                <a:latin typeface="Times New Roman" panose="02020603050405020304" charset="0"/>
              </a:rPr>
              <a:t> </a:t>
            </a:r>
            <a:r>
              <a:rPr lang="en-US" altLang="en-US" sz="2400" dirty="0" err="1">
                <a:latin typeface="Times New Roman" panose="02020603050405020304" charset="0"/>
              </a:rPr>
              <a:t>sâu</a:t>
            </a:r>
            <a:r>
              <a:rPr lang="en-US" altLang="en-US" sz="2400" dirty="0">
                <a:latin typeface="Times New Roman" panose="02020603050405020304" charset="0"/>
              </a:rPr>
              <a:t> </a:t>
            </a:r>
            <a:r>
              <a:rPr lang="en-US" altLang="en-US" sz="2400" dirty="0" err="1">
                <a:latin typeface="Times New Roman" panose="02020603050405020304" charset="0"/>
              </a:rPr>
              <a:t>bệnh</a:t>
            </a:r>
            <a:r>
              <a:rPr lang="en-US" altLang="en-US" sz="2400" dirty="0">
                <a:latin typeface="Times New Roman" panose="02020603050405020304" charset="0"/>
              </a:rPr>
              <a:t>.</a:t>
            </a:r>
          </a:p>
          <a:p>
            <a:pPr eaLnBrk="1" hangingPunct="1">
              <a:spcBef>
                <a:spcPct val="20000"/>
              </a:spcBef>
            </a:pPr>
            <a:r>
              <a:rPr lang="en-US" altLang="en-US" sz="2400" dirty="0">
                <a:latin typeface="Times New Roman" panose="02020603050405020304" charset="0"/>
              </a:rPr>
              <a:t>- </a:t>
            </a:r>
            <a:r>
              <a:rPr lang="en-US" altLang="en-US" sz="2400" dirty="0" err="1">
                <a:latin typeface="Times New Roman" panose="02020603050405020304" charset="0"/>
              </a:rPr>
              <a:t>Hạn</a:t>
            </a:r>
            <a:r>
              <a:rPr lang="en-US" altLang="en-US" sz="2400" dirty="0">
                <a:latin typeface="Times New Roman" panose="02020603050405020304" charset="0"/>
              </a:rPr>
              <a:t> </a:t>
            </a:r>
            <a:r>
              <a:rPr lang="en-US" altLang="en-US" sz="2400" dirty="0" err="1">
                <a:latin typeface="Times New Roman" panose="02020603050405020304" charset="0"/>
              </a:rPr>
              <a:t>chế</a:t>
            </a:r>
            <a:r>
              <a:rPr lang="en-US" altLang="en-US" sz="2400" dirty="0">
                <a:latin typeface="Times New Roman" panose="02020603050405020304" charset="0"/>
              </a:rPr>
              <a:t> </a:t>
            </a:r>
            <a:r>
              <a:rPr lang="en-US" altLang="en-US" sz="2400" dirty="0" err="1">
                <a:latin typeface="Times New Roman" panose="02020603050405020304" charset="0"/>
              </a:rPr>
              <a:t>được</a:t>
            </a:r>
            <a:r>
              <a:rPr lang="en-US" altLang="en-US" sz="2400" dirty="0">
                <a:latin typeface="Times New Roman" panose="02020603050405020304" charset="0"/>
              </a:rPr>
              <a:t> </a:t>
            </a:r>
            <a:r>
              <a:rPr lang="en-US" altLang="en-US" sz="2400" dirty="0" err="1">
                <a:latin typeface="Times New Roman" panose="02020603050405020304" charset="0"/>
              </a:rPr>
              <a:t>sâu</a:t>
            </a:r>
            <a:r>
              <a:rPr lang="en-US" altLang="en-US" sz="2400" dirty="0">
                <a:latin typeface="Times New Roman" panose="02020603050405020304" charset="0"/>
              </a:rPr>
              <a:t> , </a:t>
            </a:r>
            <a:r>
              <a:rPr lang="en-US" altLang="en-US" sz="2400" dirty="0" err="1">
                <a:latin typeface="Times New Roman" panose="02020603050405020304" charset="0"/>
              </a:rPr>
              <a:t>bệnh</a:t>
            </a:r>
            <a:r>
              <a:rPr lang="en-US" altLang="en-US" sz="2400" dirty="0">
                <a:latin typeface="Times New Roman" panose="02020603050405020304" charset="0"/>
              </a:rPr>
              <a:t> </a:t>
            </a:r>
            <a:r>
              <a:rPr lang="en-US" altLang="en-US" sz="2400" dirty="0" err="1">
                <a:latin typeface="Times New Roman" panose="02020603050405020304" charset="0"/>
              </a:rPr>
              <a:t>xâm</a:t>
            </a:r>
            <a:r>
              <a:rPr lang="en-US" altLang="en-US" sz="2400" dirty="0">
                <a:latin typeface="Times New Roman" panose="02020603050405020304" charset="0"/>
              </a:rPr>
              <a:t> </a:t>
            </a:r>
            <a:r>
              <a:rPr lang="en-US" altLang="en-US" sz="2400" dirty="0" err="1">
                <a:latin typeface="Times New Roman" panose="02020603050405020304" charset="0"/>
              </a:rPr>
              <a:t>nhập</a:t>
            </a:r>
            <a:r>
              <a:rPr lang="en-US" altLang="en-US" sz="2400" dirty="0">
                <a:latin typeface="Times New Roman" panose="02020603050405020304" charset="0"/>
              </a:rPr>
              <a:t> </a:t>
            </a:r>
            <a:r>
              <a:rPr lang="en-US" altLang="en-US" sz="2400" dirty="0" err="1">
                <a:latin typeface="Times New Roman" panose="02020603050405020304" charset="0"/>
              </a:rPr>
              <a:t>gây</a:t>
            </a:r>
            <a:r>
              <a:rPr lang="en-US" altLang="en-US" sz="2400" dirty="0">
                <a:latin typeface="Times New Roman" panose="02020603050405020304" charset="0"/>
              </a:rPr>
              <a:t> </a:t>
            </a:r>
            <a:r>
              <a:rPr lang="en-US" altLang="en-US" sz="2400" dirty="0" err="1">
                <a:latin typeface="Times New Roman" panose="02020603050405020304" charset="0"/>
              </a:rPr>
              <a:t>hại</a:t>
            </a:r>
            <a:r>
              <a:rPr lang="en-US" altLang="en-US" sz="2400" dirty="0">
                <a:latin typeface="Times New Roman" panose="02020603050405020304"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171">
                                            <p:bg/>
                                          </p:spTgt>
                                        </p:tgtEl>
                                        <p:attrNameLst>
                                          <p:attrName>style.visibility</p:attrName>
                                        </p:attrNameLst>
                                      </p:cBhvr>
                                      <p:to>
                                        <p:strVal val="visible"/>
                                      </p:to>
                                    </p:set>
                                    <p:animEffect transition="in" filter="blinds(horizontal)">
                                      <p:cBhvr>
                                        <p:cTn id="7" dur="500"/>
                                        <p:tgtEl>
                                          <p:spTgt spid="7171">
                                            <p:bg/>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7171">
                                            <p:txEl>
                                              <p:pRg st="0" end="0"/>
                                            </p:txEl>
                                          </p:spTgt>
                                        </p:tgtEl>
                                        <p:attrNameLst>
                                          <p:attrName>style.visibility</p:attrName>
                                        </p:attrNameLst>
                                      </p:cBhvr>
                                      <p:to>
                                        <p:strVal val="visible"/>
                                      </p:to>
                                    </p:set>
                                    <p:animEffect transition="in" filter="blinds(horizontal)">
                                      <p:cBhvr>
                                        <p:cTn id="12" dur="500"/>
                                        <p:tgtEl>
                                          <p:spTgt spid="7171">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7370"/>
                                        </p:tgtEl>
                                        <p:attrNameLst>
                                          <p:attrName>style.visibility</p:attrName>
                                        </p:attrNameLst>
                                      </p:cBhvr>
                                      <p:to>
                                        <p:strVal val="visible"/>
                                      </p:to>
                                    </p:set>
                                    <p:animEffect transition="in" filter="blinds(horizontal)">
                                      <p:cBhvr>
                                        <p:cTn id="17" dur="500"/>
                                        <p:tgtEl>
                                          <p:spTgt spid="7370"/>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7369">
                                            <p:txEl>
                                              <p:pRg st="0" end="0"/>
                                            </p:txEl>
                                          </p:spTgt>
                                        </p:tgtEl>
                                        <p:attrNameLst>
                                          <p:attrName>style.visibility</p:attrName>
                                        </p:attrNameLst>
                                      </p:cBhvr>
                                      <p:to>
                                        <p:strVal val="visible"/>
                                      </p:to>
                                    </p:set>
                                    <p:animEffect transition="in" filter="checkerboard(across)">
                                      <p:cBhvr>
                                        <p:cTn id="22" dur="500"/>
                                        <p:tgtEl>
                                          <p:spTgt spid="7369">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nodeType="clickEffect">
                                  <p:stCondLst>
                                    <p:cond delay="0"/>
                                  </p:stCondLst>
                                  <p:childTnLst>
                                    <p:set>
                                      <p:cBhvr>
                                        <p:cTn id="26" dur="1" fill="hold">
                                          <p:stCondLst>
                                            <p:cond delay="0"/>
                                          </p:stCondLst>
                                        </p:cTn>
                                        <p:tgtEl>
                                          <p:spTgt spid="7369">
                                            <p:txEl>
                                              <p:pRg st="1" end="1"/>
                                            </p:txEl>
                                          </p:spTgt>
                                        </p:tgtEl>
                                        <p:attrNameLst>
                                          <p:attrName>style.visibility</p:attrName>
                                        </p:attrNameLst>
                                      </p:cBhvr>
                                      <p:to>
                                        <p:strVal val="visible"/>
                                      </p:to>
                                    </p:set>
                                    <p:animEffect transition="in" filter="checkerboard(across)">
                                      <p:cBhvr>
                                        <p:cTn id="27" dur="500"/>
                                        <p:tgtEl>
                                          <p:spTgt spid="7369">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nodeType="clickEffect">
                                  <p:stCondLst>
                                    <p:cond delay="0"/>
                                  </p:stCondLst>
                                  <p:childTnLst>
                                    <p:set>
                                      <p:cBhvr>
                                        <p:cTn id="31" dur="1" fill="hold">
                                          <p:stCondLst>
                                            <p:cond delay="0"/>
                                          </p:stCondLst>
                                        </p:cTn>
                                        <p:tgtEl>
                                          <p:spTgt spid="7369">
                                            <p:txEl>
                                              <p:pRg st="2" end="2"/>
                                            </p:txEl>
                                          </p:spTgt>
                                        </p:tgtEl>
                                        <p:attrNameLst>
                                          <p:attrName>style.visibility</p:attrName>
                                        </p:attrNameLst>
                                      </p:cBhvr>
                                      <p:to>
                                        <p:strVal val="visible"/>
                                      </p:to>
                                    </p:set>
                                    <p:animEffect transition="in" filter="checkerboard(across)">
                                      <p:cBhvr>
                                        <p:cTn id="32" dur="500"/>
                                        <p:tgtEl>
                                          <p:spTgt spid="7369">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5" presetClass="entr" presetSubtype="10" fill="hold" nodeType="clickEffect">
                                  <p:stCondLst>
                                    <p:cond delay="0"/>
                                  </p:stCondLst>
                                  <p:childTnLst>
                                    <p:set>
                                      <p:cBhvr>
                                        <p:cTn id="36" dur="1" fill="hold">
                                          <p:stCondLst>
                                            <p:cond delay="0"/>
                                          </p:stCondLst>
                                        </p:cTn>
                                        <p:tgtEl>
                                          <p:spTgt spid="7369">
                                            <p:txEl>
                                              <p:pRg st="3" end="3"/>
                                            </p:txEl>
                                          </p:spTgt>
                                        </p:tgtEl>
                                        <p:attrNameLst>
                                          <p:attrName>style.visibility</p:attrName>
                                        </p:attrNameLst>
                                      </p:cBhvr>
                                      <p:to>
                                        <p:strVal val="visible"/>
                                      </p:to>
                                    </p:set>
                                    <p:animEffect transition="in" filter="checkerboard(across)">
                                      <p:cBhvr>
                                        <p:cTn id="37" dur="500"/>
                                        <p:tgtEl>
                                          <p:spTgt spid="7369">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 presetClass="entr" presetSubtype="10" fill="hold" nodeType="clickEffect">
                                  <p:stCondLst>
                                    <p:cond delay="0"/>
                                  </p:stCondLst>
                                  <p:childTnLst>
                                    <p:set>
                                      <p:cBhvr>
                                        <p:cTn id="41" dur="1" fill="hold">
                                          <p:stCondLst>
                                            <p:cond delay="0"/>
                                          </p:stCondLst>
                                        </p:cTn>
                                        <p:tgtEl>
                                          <p:spTgt spid="7369">
                                            <p:txEl>
                                              <p:pRg st="4" end="4"/>
                                            </p:txEl>
                                          </p:spTgt>
                                        </p:tgtEl>
                                        <p:attrNameLst>
                                          <p:attrName>style.visibility</p:attrName>
                                        </p:attrNameLst>
                                      </p:cBhvr>
                                      <p:to>
                                        <p:strVal val="visible"/>
                                      </p:to>
                                    </p:set>
                                    <p:animEffect transition="in" filter="checkerboard(across)">
                                      <p:cBhvr>
                                        <p:cTn id="42" dur="500"/>
                                        <p:tgtEl>
                                          <p:spTgt spid="736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1" grpId="0" build="p"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3"/>
          <p:cNvSpPr>
            <a:spLocks noGrp="1" noChangeArrowheads="1"/>
          </p:cNvSpPr>
          <p:nvPr>
            <p:ph type="body" idx="1"/>
          </p:nvPr>
        </p:nvSpPr>
        <p:spPr>
          <a:xfrm>
            <a:off x="0" y="1752600"/>
            <a:ext cx="9144000" cy="2895600"/>
          </a:xfrm>
          <a:solidFill>
            <a:srgbClr val="CCFFCC"/>
          </a:solidFill>
          <a:ln>
            <a:solidFill>
              <a:srgbClr val="008000"/>
            </a:solidFill>
            <a:miter lim="800000"/>
          </a:ln>
        </p:spPr>
        <p:txBody>
          <a:bodyPr/>
          <a:lstStyle/>
          <a:p>
            <a:pPr eaLnBrk="1" hangingPunct="1">
              <a:buFontTx/>
              <a:buNone/>
            </a:pPr>
            <a:endParaRPr lang="en-US" altLang="en-US" sz="2800" dirty="0">
              <a:latin typeface="Times New Roman" panose="02020603050405020304" charset="0"/>
            </a:endParaRPr>
          </a:p>
          <a:p>
            <a:pPr eaLnBrk="1" hangingPunct="1">
              <a:buFontTx/>
              <a:buNone/>
            </a:pPr>
            <a:r>
              <a:rPr lang="en-US" altLang="en-US" sz="2800" dirty="0">
                <a:latin typeface="Times New Roman" panose="02020603050405020304" charset="0"/>
              </a:rPr>
              <a:t>	- </a:t>
            </a:r>
            <a:r>
              <a:rPr lang="en-US" altLang="en-US" sz="2800" u="sng" dirty="0" err="1">
                <a:latin typeface="Times New Roman" panose="02020603050405020304" charset="0"/>
              </a:rPr>
              <a:t>Ưu</a:t>
            </a:r>
            <a:r>
              <a:rPr lang="en-US" altLang="en-US" sz="2800" u="sng" dirty="0">
                <a:latin typeface="Times New Roman" panose="02020603050405020304" charset="0"/>
              </a:rPr>
              <a:t> </a:t>
            </a:r>
            <a:r>
              <a:rPr lang="en-US" altLang="en-US" sz="2800" u="sng" dirty="0" err="1">
                <a:latin typeface="Times New Roman" panose="02020603050405020304" charset="0"/>
              </a:rPr>
              <a:t>điểm</a:t>
            </a:r>
            <a:r>
              <a:rPr lang="en-US" altLang="en-US" sz="2800" u="sng" dirty="0">
                <a:latin typeface="Times New Roman" panose="02020603050405020304" charset="0"/>
              </a:rPr>
              <a:t>:</a:t>
            </a:r>
            <a:r>
              <a:rPr lang="en-US" altLang="en-US" sz="2800" dirty="0">
                <a:latin typeface="Times New Roman" panose="02020603050405020304" charset="0"/>
              </a:rPr>
              <a:t>  </a:t>
            </a:r>
            <a:r>
              <a:rPr lang="en-US" altLang="en-US" sz="2800" dirty="0" err="1">
                <a:latin typeface="Times New Roman" panose="02020603050405020304" charset="0"/>
              </a:rPr>
              <a:t>Dễ</a:t>
            </a:r>
            <a:r>
              <a:rPr lang="en-US" altLang="en-US" sz="2800" dirty="0">
                <a:latin typeface="Times New Roman" panose="02020603050405020304" charset="0"/>
              </a:rPr>
              <a:t> </a:t>
            </a:r>
            <a:r>
              <a:rPr lang="en-US" altLang="en-US" sz="2800" dirty="0" err="1">
                <a:latin typeface="Times New Roman" panose="02020603050405020304" charset="0"/>
              </a:rPr>
              <a:t>thực</a:t>
            </a:r>
            <a:r>
              <a:rPr lang="en-US" altLang="en-US" sz="2800" dirty="0">
                <a:latin typeface="Times New Roman" panose="02020603050405020304" charset="0"/>
              </a:rPr>
              <a:t> </a:t>
            </a:r>
            <a:r>
              <a:rPr lang="en-US" altLang="en-US" sz="2800" dirty="0" err="1">
                <a:latin typeface="Times New Roman" panose="02020603050405020304" charset="0"/>
              </a:rPr>
              <a:t>hiện</a:t>
            </a:r>
            <a:r>
              <a:rPr lang="en-US" altLang="en-US" sz="2800" dirty="0">
                <a:latin typeface="Times New Roman" panose="02020603050405020304" charset="0"/>
              </a:rPr>
              <a:t>, </a:t>
            </a:r>
            <a:r>
              <a:rPr lang="en-US" altLang="en-US" sz="2800" dirty="0" err="1">
                <a:latin typeface="Times New Roman" panose="02020603050405020304" charset="0"/>
              </a:rPr>
              <a:t>hiệu</a:t>
            </a:r>
            <a:r>
              <a:rPr lang="en-US" altLang="en-US" sz="2800" dirty="0">
                <a:latin typeface="Times New Roman" panose="02020603050405020304" charset="0"/>
              </a:rPr>
              <a:t> </a:t>
            </a:r>
            <a:r>
              <a:rPr lang="en-US" altLang="en-US" sz="2800" dirty="0" err="1">
                <a:latin typeface="Times New Roman" panose="02020603050405020304" charset="0"/>
              </a:rPr>
              <a:t>quả</a:t>
            </a:r>
            <a:r>
              <a:rPr lang="en-US" altLang="en-US" sz="2800" dirty="0">
                <a:latin typeface="Times New Roman" panose="02020603050405020304" charset="0"/>
              </a:rPr>
              <a:t> </a:t>
            </a:r>
            <a:r>
              <a:rPr lang="en-US" altLang="en-US" sz="2800" dirty="0" err="1">
                <a:latin typeface="Times New Roman" panose="02020603050405020304" charset="0"/>
              </a:rPr>
              <a:t>lâu</a:t>
            </a:r>
            <a:r>
              <a:rPr lang="en-US" altLang="en-US" sz="2800" dirty="0">
                <a:latin typeface="Times New Roman" panose="02020603050405020304" charset="0"/>
              </a:rPr>
              <a:t> </a:t>
            </a:r>
            <a:r>
              <a:rPr lang="en-US" altLang="en-US" sz="2800" dirty="0" err="1">
                <a:latin typeface="Times New Roman" panose="02020603050405020304" charset="0"/>
              </a:rPr>
              <a:t>dài</a:t>
            </a:r>
            <a:r>
              <a:rPr lang="en-US" altLang="en-US" sz="2800" dirty="0">
                <a:latin typeface="Times New Roman" panose="02020603050405020304" charset="0"/>
              </a:rPr>
              <a:t>.</a:t>
            </a:r>
          </a:p>
          <a:p>
            <a:pPr eaLnBrk="1" hangingPunct="1">
              <a:buFontTx/>
              <a:buNone/>
            </a:pPr>
            <a:r>
              <a:rPr lang="en-US" altLang="en-US" sz="2800" dirty="0">
                <a:latin typeface="Times New Roman" panose="02020603050405020304" charset="0"/>
              </a:rPr>
              <a:t>	- </a:t>
            </a:r>
            <a:r>
              <a:rPr lang="en-US" altLang="en-US" sz="2800" u="sng" dirty="0" err="1">
                <a:latin typeface="Times New Roman" panose="02020603050405020304" charset="0"/>
              </a:rPr>
              <a:t>Nhược</a:t>
            </a:r>
            <a:r>
              <a:rPr lang="en-US" altLang="en-US" sz="2800" u="sng" dirty="0">
                <a:latin typeface="Times New Roman" panose="02020603050405020304" charset="0"/>
              </a:rPr>
              <a:t> </a:t>
            </a:r>
            <a:r>
              <a:rPr lang="en-US" altLang="en-US" sz="2800" u="sng" dirty="0" err="1">
                <a:latin typeface="Times New Roman" panose="02020603050405020304" charset="0"/>
              </a:rPr>
              <a:t>điểm</a:t>
            </a:r>
            <a:r>
              <a:rPr lang="en-US" altLang="en-US" sz="2800" u="sng" dirty="0">
                <a:latin typeface="Times New Roman" panose="02020603050405020304" charset="0"/>
              </a:rPr>
              <a:t>:</a:t>
            </a:r>
            <a:r>
              <a:rPr lang="en-US" altLang="en-US" sz="2800" dirty="0">
                <a:latin typeface="Times New Roman" panose="02020603050405020304" charset="0"/>
              </a:rPr>
              <a:t>  </a:t>
            </a:r>
            <a:r>
              <a:rPr lang="en-US" altLang="en-US" sz="2800" dirty="0" err="1">
                <a:latin typeface="Times New Roman" panose="02020603050405020304" charset="0"/>
              </a:rPr>
              <a:t>Hiệu</a:t>
            </a:r>
            <a:r>
              <a:rPr lang="en-US" altLang="en-US" sz="2800" dirty="0">
                <a:latin typeface="Times New Roman" panose="02020603050405020304" charset="0"/>
              </a:rPr>
              <a:t> </a:t>
            </a:r>
            <a:r>
              <a:rPr lang="en-US" altLang="en-US" sz="2800" dirty="0" err="1">
                <a:latin typeface="Times New Roman" panose="02020603050405020304" charset="0"/>
              </a:rPr>
              <a:t>quả</a:t>
            </a:r>
            <a:r>
              <a:rPr lang="en-US" altLang="en-US" sz="2800" dirty="0">
                <a:latin typeface="Times New Roman" panose="02020603050405020304" charset="0"/>
              </a:rPr>
              <a:t> </a:t>
            </a:r>
            <a:r>
              <a:rPr lang="en-US" altLang="en-US" sz="2800" dirty="0" err="1">
                <a:latin typeface="Times New Roman" panose="02020603050405020304" charset="0"/>
              </a:rPr>
              <a:t>thấp</a:t>
            </a:r>
            <a:r>
              <a:rPr lang="en-US" altLang="en-US" sz="2800" dirty="0">
                <a:latin typeface="Times New Roman" panose="02020603050405020304" charset="0"/>
              </a:rPr>
              <a:t> </a:t>
            </a:r>
            <a:r>
              <a:rPr lang="en-US" altLang="en-US" sz="2800" dirty="0" err="1">
                <a:latin typeface="Times New Roman" panose="02020603050405020304" charset="0"/>
              </a:rPr>
              <a:t>khi</a:t>
            </a:r>
            <a:r>
              <a:rPr lang="en-US" altLang="en-US" sz="2800" dirty="0">
                <a:latin typeface="Times New Roman" panose="02020603050405020304" charset="0"/>
              </a:rPr>
              <a:t> </a:t>
            </a:r>
            <a:r>
              <a:rPr lang="en-US" altLang="en-US" sz="2800" dirty="0" err="1">
                <a:latin typeface="Times New Roman" panose="02020603050405020304" charset="0"/>
              </a:rPr>
              <a:t>sâu</a:t>
            </a:r>
            <a:r>
              <a:rPr lang="en-US" altLang="en-US" sz="2800" dirty="0">
                <a:latin typeface="Times New Roman" panose="02020603050405020304" charset="0"/>
              </a:rPr>
              <a:t> ,</a:t>
            </a:r>
            <a:r>
              <a:rPr lang="en-US" altLang="en-US" sz="2800" dirty="0" err="1">
                <a:latin typeface="Times New Roman" panose="02020603050405020304" charset="0"/>
              </a:rPr>
              <a:t>bệnh</a:t>
            </a:r>
            <a:r>
              <a:rPr lang="en-US" altLang="en-US" sz="2800" dirty="0">
                <a:latin typeface="Times New Roman" panose="02020603050405020304" charset="0"/>
              </a:rPr>
              <a:t> </a:t>
            </a:r>
            <a:r>
              <a:rPr lang="en-US" altLang="en-US" sz="2800" dirty="0" err="1">
                <a:latin typeface="Times New Roman" panose="02020603050405020304" charset="0"/>
              </a:rPr>
              <a:t>phát</a:t>
            </a:r>
            <a:r>
              <a:rPr lang="en-US" altLang="en-US" sz="2800" dirty="0">
                <a:latin typeface="Times New Roman" panose="02020603050405020304" charset="0"/>
              </a:rPr>
              <a:t> </a:t>
            </a:r>
            <a:r>
              <a:rPr lang="en-US" altLang="en-US" sz="2800" dirty="0" err="1">
                <a:latin typeface="Times New Roman" panose="02020603050405020304" charset="0"/>
              </a:rPr>
              <a:t>triển</a:t>
            </a:r>
            <a:r>
              <a:rPr lang="en-US" altLang="en-US" sz="2800" dirty="0">
                <a:latin typeface="Times New Roman" panose="02020603050405020304" charset="0"/>
              </a:rPr>
              <a:t> </a:t>
            </a:r>
            <a:r>
              <a:rPr lang="en-US" altLang="en-US" sz="2800" dirty="0" err="1">
                <a:latin typeface="Times New Roman" panose="02020603050405020304" charset="0"/>
              </a:rPr>
              <a:t>mạnh</a:t>
            </a:r>
            <a:r>
              <a:rPr lang="en-US" altLang="en-US" sz="2800" dirty="0">
                <a:latin typeface="Times New Roman" panose="02020603050405020304" charset="0"/>
              </a:rPr>
              <a:t>.</a:t>
            </a:r>
          </a:p>
        </p:txBody>
      </p:sp>
      <p:sp>
        <p:nvSpPr>
          <p:cNvPr id="7171" name="Rectangle 3"/>
          <p:cNvSpPr>
            <a:spLocks noChangeArrowheads="1"/>
          </p:cNvSpPr>
          <p:nvPr/>
        </p:nvSpPr>
        <p:spPr bwMode="auto">
          <a:xfrm>
            <a:off x="0" y="152400"/>
            <a:ext cx="9144000" cy="1143000"/>
          </a:xfrm>
          <a:prstGeom prst="rect">
            <a:avLst/>
          </a:prstGeom>
          <a:solidFill>
            <a:srgbClr val="CCFFCC"/>
          </a:solidFill>
          <a:ln w="9525">
            <a:solidFill>
              <a:srgbClr val="FFCC00"/>
            </a:solidFill>
            <a:miter lim="800000"/>
          </a:ln>
        </p:spPr>
        <p:txBody>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20000"/>
              </a:spcBef>
            </a:pPr>
            <a:r>
              <a:rPr lang="en-US" altLang="en-US" sz="2800" b="1" dirty="0">
                <a:latin typeface="Times New Roman" panose="02020603050405020304" charset="0"/>
              </a:rPr>
              <a:t>a. </a:t>
            </a:r>
            <a:r>
              <a:rPr lang="en-US" altLang="en-US" sz="2800" b="1" dirty="0" err="1">
                <a:latin typeface="Times New Roman" panose="02020603050405020304" charset="0"/>
              </a:rPr>
              <a:t>Biện</a:t>
            </a:r>
            <a:r>
              <a:rPr lang="en-US" altLang="en-US" sz="2800" b="1" dirty="0">
                <a:latin typeface="Times New Roman" panose="02020603050405020304" charset="0"/>
              </a:rPr>
              <a:t> </a:t>
            </a:r>
            <a:r>
              <a:rPr lang="en-US" altLang="en-US" sz="2800" b="1" dirty="0" err="1">
                <a:latin typeface="Times New Roman" panose="02020603050405020304" charset="0"/>
              </a:rPr>
              <a:t>pháp</a:t>
            </a:r>
            <a:r>
              <a:rPr lang="en-US" altLang="en-US" sz="2800" b="1" dirty="0">
                <a:latin typeface="Times New Roman" panose="02020603050405020304" charset="0"/>
              </a:rPr>
              <a:t> </a:t>
            </a:r>
            <a:r>
              <a:rPr lang="en-US" altLang="en-US" sz="2800" b="1" dirty="0" err="1">
                <a:latin typeface="Times New Roman" panose="02020603050405020304" charset="0"/>
              </a:rPr>
              <a:t>canh</a:t>
            </a:r>
            <a:r>
              <a:rPr lang="en-US" altLang="en-US" sz="2800" b="1" dirty="0">
                <a:latin typeface="Times New Roman" panose="02020603050405020304" charset="0"/>
              </a:rPr>
              <a:t> </a:t>
            </a:r>
            <a:r>
              <a:rPr lang="en-US" altLang="en-US" sz="2800" b="1" dirty="0" err="1">
                <a:latin typeface="Times New Roman" panose="02020603050405020304" charset="0"/>
              </a:rPr>
              <a:t>tác</a:t>
            </a:r>
            <a:r>
              <a:rPr lang="en-US" altLang="en-US" sz="2800" b="1" dirty="0">
                <a:latin typeface="Times New Roman" panose="02020603050405020304" charset="0"/>
              </a:rPr>
              <a:t> </a:t>
            </a:r>
            <a:r>
              <a:rPr lang="en-US" altLang="en-US" sz="2800" b="1" dirty="0" err="1">
                <a:latin typeface="Times New Roman" panose="02020603050405020304" charset="0"/>
              </a:rPr>
              <a:t>và</a:t>
            </a:r>
            <a:r>
              <a:rPr lang="en-US" altLang="en-US" sz="2800" b="1" dirty="0">
                <a:latin typeface="Times New Roman" panose="02020603050405020304" charset="0"/>
              </a:rPr>
              <a:t> </a:t>
            </a:r>
            <a:r>
              <a:rPr lang="en-US" altLang="en-US" sz="2800" b="1" dirty="0" err="1">
                <a:latin typeface="Times New Roman" panose="02020603050405020304" charset="0"/>
              </a:rPr>
              <a:t>sử</a:t>
            </a:r>
            <a:r>
              <a:rPr lang="en-US" altLang="en-US" sz="2800" b="1" dirty="0">
                <a:latin typeface="Times New Roman" panose="02020603050405020304" charset="0"/>
              </a:rPr>
              <a:t> </a:t>
            </a:r>
            <a:r>
              <a:rPr lang="en-US" altLang="en-US" sz="2800" b="1" dirty="0" err="1">
                <a:latin typeface="Times New Roman" panose="02020603050405020304" charset="0"/>
              </a:rPr>
              <a:t>dụng</a:t>
            </a:r>
            <a:r>
              <a:rPr lang="en-US" altLang="en-US" sz="2800" b="1" dirty="0">
                <a:latin typeface="Times New Roman" panose="02020603050405020304" charset="0"/>
              </a:rPr>
              <a:t> </a:t>
            </a:r>
            <a:r>
              <a:rPr lang="en-US" altLang="en-US" sz="2800" b="1" dirty="0" err="1">
                <a:latin typeface="Times New Roman" panose="02020603050405020304" charset="0"/>
              </a:rPr>
              <a:t>giống</a:t>
            </a:r>
            <a:r>
              <a:rPr lang="en-US" altLang="en-US" sz="2800" b="1" dirty="0">
                <a:latin typeface="Times New Roman" panose="02020603050405020304" charset="0"/>
              </a:rPr>
              <a:t> </a:t>
            </a:r>
            <a:r>
              <a:rPr lang="en-US" altLang="en-US" sz="2800" b="1" dirty="0" err="1">
                <a:latin typeface="Times New Roman" panose="02020603050405020304" charset="0"/>
              </a:rPr>
              <a:t>chống</a:t>
            </a:r>
            <a:r>
              <a:rPr lang="en-US" altLang="en-US" sz="2800" b="1" dirty="0">
                <a:latin typeface="Times New Roman" panose="02020603050405020304" charset="0"/>
              </a:rPr>
              <a:t> </a:t>
            </a:r>
            <a:r>
              <a:rPr lang="en-US" altLang="en-US" sz="2800" b="1" dirty="0" err="1">
                <a:latin typeface="Times New Roman" panose="02020603050405020304" charset="0"/>
              </a:rPr>
              <a:t>sâu</a:t>
            </a:r>
            <a:r>
              <a:rPr lang="en-US" altLang="en-US" sz="2800" b="1" dirty="0">
                <a:latin typeface="Times New Roman" panose="02020603050405020304" charset="0"/>
              </a:rPr>
              <a:t>, </a:t>
            </a:r>
            <a:r>
              <a:rPr lang="en-US" altLang="en-US" sz="2800" b="1" dirty="0" err="1">
                <a:latin typeface="Times New Roman" panose="02020603050405020304" charset="0"/>
              </a:rPr>
              <a:t>bệnh</a:t>
            </a:r>
            <a:r>
              <a:rPr lang="en-US" altLang="en-US" sz="2800" b="1" dirty="0">
                <a:latin typeface="Times New Roman" panose="02020603050405020304" charset="0"/>
              </a:rPr>
              <a:t> </a:t>
            </a:r>
            <a:r>
              <a:rPr lang="en-US" altLang="en-US" sz="2800" b="1" dirty="0" err="1">
                <a:latin typeface="Times New Roman" panose="02020603050405020304" charset="0"/>
              </a:rPr>
              <a:t>hại</a:t>
            </a:r>
            <a:r>
              <a:rPr lang="en-US" altLang="en-US" sz="2800" b="1" dirty="0">
                <a:latin typeface="Times New Roman" panose="02020603050405020304"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7171"/>
                                        </p:tgtEl>
                                        <p:attrNameLst>
                                          <p:attrName>style.visibility</p:attrName>
                                        </p:attrNameLst>
                                      </p:cBhvr>
                                      <p:to>
                                        <p:strVal val="visible"/>
                                      </p:to>
                                    </p:set>
                                    <p:animEffect transition="in" filter="box(in)">
                                      <p:cBhvr>
                                        <p:cTn id="7" dur="500"/>
                                        <p:tgtEl>
                                          <p:spTgt spid="7171"/>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9219">
                                            <p:bg/>
                                          </p:spTgt>
                                        </p:tgtEl>
                                        <p:attrNameLst>
                                          <p:attrName>style.visibility</p:attrName>
                                        </p:attrNameLst>
                                      </p:cBhvr>
                                      <p:to>
                                        <p:strVal val="visible"/>
                                      </p:to>
                                    </p:set>
                                    <p:animEffect transition="in" filter="box(in)">
                                      <p:cBhvr>
                                        <p:cTn id="12" dur="500"/>
                                        <p:tgtEl>
                                          <p:spTgt spid="9219">
                                            <p:bg/>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9219">
                                            <p:txEl>
                                              <p:pRg st="1" end="1"/>
                                            </p:txEl>
                                          </p:spTgt>
                                        </p:tgtEl>
                                        <p:attrNameLst>
                                          <p:attrName>style.visibility</p:attrName>
                                        </p:attrNameLst>
                                      </p:cBhvr>
                                      <p:to>
                                        <p:strVal val="visible"/>
                                      </p:to>
                                    </p:set>
                                    <p:animEffect transition="in" filter="box(in)">
                                      <p:cBhvr>
                                        <p:cTn id="17" dur="500"/>
                                        <p:tgtEl>
                                          <p:spTgt spid="9219">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9219">
                                            <p:txEl>
                                              <p:pRg st="2" end="2"/>
                                            </p:txEl>
                                          </p:spTgt>
                                        </p:tgtEl>
                                        <p:attrNameLst>
                                          <p:attrName>style.visibility</p:attrName>
                                        </p:attrNameLst>
                                      </p:cBhvr>
                                      <p:to>
                                        <p:strVal val="visible"/>
                                      </p:to>
                                    </p:set>
                                    <p:animEffect transition="in" filter="box(in)">
                                      <p:cBhvr>
                                        <p:cTn id="22" dur="500"/>
                                        <p:tgtEl>
                                          <p:spTgt spid="921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9" grpId="0" build="p" animBg="1"/>
      <p:bldP spid="7171"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0" y="0"/>
            <a:ext cx="4038600" cy="533400"/>
          </a:xfrm>
          <a:solidFill>
            <a:srgbClr val="CCFFCC"/>
          </a:solidFill>
          <a:ln>
            <a:solidFill>
              <a:srgbClr val="FF0000"/>
            </a:solidFill>
            <a:miter lim="800000"/>
          </a:ln>
        </p:spPr>
        <p:txBody>
          <a:bodyPr/>
          <a:lstStyle/>
          <a:p>
            <a:pPr eaLnBrk="1" hangingPunct="1"/>
            <a:r>
              <a:rPr lang="en-US" altLang="en-US" sz="2800" b="1" dirty="0">
                <a:latin typeface="Times New Roman" panose="02020603050405020304" charset="0"/>
              </a:rPr>
              <a:t>b. </a:t>
            </a:r>
            <a:r>
              <a:rPr lang="en-US" altLang="en-US" sz="2800" b="1" dirty="0" err="1">
                <a:latin typeface="Times New Roman" panose="02020603050405020304" charset="0"/>
              </a:rPr>
              <a:t>Biện</a:t>
            </a:r>
            <a:r>
              <a:rPr lang="en-US" altLang="en-US" sz="2800" b="1" dirty="0">
                <a:latin typeface="Times New Roman" panose="02020603050405020304" charset="0"/>
              </a:rPr>
              <a:t> </a:t>
            </a:r>
            <a:r>
              <a:rPr lang="en-US" altLang="en-US" sz="2800" b="1" dirty="0" err="1">
                <a:latin typeface="Times New Roman" panose="02020603050405020304" charset="0"/>
              </a:rPr>
              <a:t>pháp</a:t>
            </a:r>
            <a:r>
              <a:rPr lang="en-US" altLang="en-US" sz="2800" b="1" dirty="0">
                <a:latin typeface="Times New Roman" panose="02020603050405020304" charset="0"/>
              </a:rPr>
              <a:t> </a:t>
            </a:r>
            <a:r>
              <a:rPr lang="en-US" altLang="en-US" sz="2800" b="1" dirty="0" err="1">
                <a:latin typeface="Times New Roman" panose="02020603050405020304" charset="0"/>
              </a:rPr>
              <a:t>thủ</a:t>
            </a:r>
            <a:r>
              <a:rPr lang="en-US" altLang="en-US" sz="2800" b="1" dirty="0">
                <a:latin typeface="Times New Roman" panose="02020603050405020304" charset="0"/>
              </a:rPr>
              <a:t> </a:t>
            </a:r>
            <a:r>
              <a:rPr lang="en-US" altLang="en-US" sz="2800" b="1" dirty="0" err="1">
                <a:latin typeface="Times New Roman" panose="02020603050405020304" charset="0"/>
              </a:rPr>
              <a:t>công</a:t>
            </a:r>
            <a:endParaRPr lang="en-US" altLang="en-US" sz="2800" b="1" dirty="0">
              <a:latin typeface="Times New Roman" panose="02020603050405020304" charset="0"/>
            </a:endParaRPr>
          </a:p>
        </p:txBody>
      </p:sp>
      <p:sp>
        <p:nvSpPr>
          <p:cNvPr id="10246" name="Text Box 6"/>
          <p:cNvSpPr txBox="1">
            <a:spLocks noChangeArrowheads="1"/>
          </p:cNvSpPr>
          <p:nvPr/>
        </p:nvSpPr>
        <p:spPr bwMode="auto">
          <a:xfrm>
            <a:off x="5867400" y="3429000"/>
            <a:ext cx="2332038" cy="646112"/>
          </a:xfrm>
          <a:prstGeom prst="rect">
            <a:avLst/>
          </a:prstGeom>
          <a:solidFill>
            <a:srgbClr val="CCFFFF"/>
          </a:solidFill>
          <a:ln w="9525">
            <a:solidFill>
              <a:srgbClr val="FFCC00"/>
            </a:solidFill>
            <a:miter lim="800000"/>
          </a:ln>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3600" dirty="0" err="1">
                <a:solidFill>
                  <a:srgbClr val="FF0000"/>
                </a:solidFill>
                <a:latin typeface="Times New Roman" panose="02020603050405020304" charset="0"/>
              </a:rPr>
              <a:t>Bắt</a:t>
            </a:r>
            <a:r>
              <a:rPr lang="en-US" altLang="en-US" sz="3600" dirty="0">
                <a:solidFill>
                  <a:srgbClr val="FF0000"/>
                </a:solidFill>
                <a:latin typeface="Times New Roman" panose="02020603050405020304" charset="0"/>
              </a:rPr>
              <a:t> </a:t>
            </a:r>
            <a:r>
              <a:rPr lang="en-US" altLang="en-US" sz="3600" dirty="0" err="1">
                <a:solidFill>
                  <a:srgbClr val="FF0000"/>
                </a:solidFill>
                <a:latin typeface="Times New Roman" panose="02020603050405020304" charset="0"/>
              </a:rPr>
              <a:t>sâu</a:t>
            </a:r>
            <a:r>
              <a:rPr lang="en-US" altLang="en-US" sz="3600" dirty="0">
                <a:solidFill>
                  <a:srgbClr val="FF0000"/>
                </a:solidFill>
                <a:latin typeface="Times New Roman" panose="02020603050405020304" charset="0"/>
              </a:rPr>
              <a:t> </a:t>
            </a:r>
            <a:r>
              <a:rPr lang="en-US" altLang="en-US" sz="3600" dirty="0" err="1">
                <a:solidFill>
                  <a:srgbClr val="FF0000"/>
                </a:solidFill>
                <a:latin typeface="Times New Roman" panose="02020603050405020304" charset="0"/>
              </a:rPr>
              <a:t>hại</a:t>
            </a:r>
            <a:endParaRPr lang="en-US" altLang="en-US" sz="3600" dirty="0">
              <a:solidFill>
                <a:srgbClr val="FF0000"/>
              </a:solidFill>
              <a:latin typeface="Times New Roman" panose="02020603050405020304" charset="0"/>
            </a:endParaRPr>
          </a:p>
        </p:txBody>
      </p:sp>
      <p:sp>
        <p:nvSpPr>
          <p:cNvPr id="10247" name="Text Box 7"/>
          <p:cNvSpPr txBox="1">
            <a:spLocks noChangeArrowheads="1"/>
          </p:cNvSpPr>
          <p:nvPr/>
        </p:nvSpPr>
        <p:spPr bwMode="auto">
          <a:xfrm>
            <a:off x="1295400" y="3429000"/>
            <a:ext cx="2209800" cy="646112"/>
          </a:xfrm>
          <a:prstGeom prst="rect">
            <a:avLst/>
          </a:prstGeom>
          <a:solidFill>
            <a:srgbClr val="CCFFFF"/>
          </a:solidFill>
          <a:ln w="9525">
            <a:solidFill>
              <a:srgbClr val="FF0000"/>
            </a:solidFill>
            <a:miter lim="800000"/>
          </a:ln>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3600" dirty="0" err="1">
                <a:solidFill>
                  <a:srgbClr val="FF0000"/>
                </a:solidFill>
                <a:latin typeface="Times New Roman" panose="02020603050405020304" charset="0"/>
              </a:rPr>
              <a:t>Bẫy</a:t>
            </a:r>
            <a:r>
              <a:rPr lang="en-US" altLang="en-US" sz="3600" dirty="0">
                <a:solidFill>
                  <a:srgbClr val="FF0000"/>
                </a:solidFill>
                <a:latin typeface="Times New Roman" panose="02020603050405020304" charset="0"/>
              </a:rPr>
              <a:t> </a:t>
            </a:r>
            <a:r>
              <a:rPr lang="en-US" altLang="en-US" sz="3600" dirty="0" err="1">
                <a:solidFill>
                  <a:srgbClr val="FF0000"/>
                </a:solidFill>
                <a:latin typeface="Times New Roman" panose="02020603050405020304" charset="0"/>
              </a:rPr>
              <a:t>đèn</a:t>
            </a:r>
            <a:endParaRPr lang="en-US" altLang="en-US" sz="3600" dirty="0">
              <a:solidFill>
                <a:srgbClr val="FF0000"/>
              </a:solidFill>
              <a:latin typeface="Times New Roman" panose="02020603050405020304" charset="0"/>
            </a:endParaRPr>
          </a:p>
        </p:txBody>
      </p:sp>
      <p:pic>
        <p:nvPicPr>
          <p:cNvPr id="10248"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33400"/>
            <a:ext cx="4343400"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9"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7200" y="533400"/>
            <a:ext cx="4876800"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3"/>
          <p:cNvSpPr txBox="1">
            <a:spLocks noChangeArrowheads="1"/>
          </p:cNvSpPr>
          <p:nvPr/>
        </p:nvSpPr>
        <p:spPr>
          <a:xfrm>
            <a:off x="0" y="4343400"/>
            <a:ext cx="9144000" cy="2514600"/>
          </a:xfrm>
          <a:prstGeom prst="rect">
            <a:avLst/>
          </a:prstGeom>
          <a:solidFill>
            <a:srgbClr val="CCFFFF"/>
          </a:solidFill>
          <a:ln>
            <a:solidFill>
              <a:srgbClr val="FF00FF"/>
            </a:solidFill>
            <a:miter lim="800000"/>
          </a:ln>
        </p:spPr>
        <p:txBody>
          <a:bodyPr/>
          <a:lstStyle/>
          <a:p>
            <a:pPr marL="342900" lvl="0" indent="-342900" algn="just">
              <a:spcBef>
                <a:spcPct val="20000"/>
              </a:spcBef>
              <a:defRPr/>
            </a:pPr>
            <a:r>
              <a:rPr lang="en-US" altLang="en-US" sz="3000" dirty="0">
                <a:latin typeface="Times New Roman" panose="02020603050405020304" charset="0"/>
              </a:rPr>
              <a:t> + </a:t>
            </a:r>
            <a:r>
              <a:rPr lang="en-US" altLang="en-US" sz="3000" b="1" dirty="0" err="1">
                <a:latin typeface="Times New Roman" panose="02020603050405020304" charset="0"/>
              </a:rPr>
              <a:t>Ưu</a:t>
            </a:r>
            <a:r>
              <a:rPr lang="en-US" altLang="en-US" sz="3000" b="1" dirty="0">
                <a:latin typeface="Times New Roman" panose="02020603050405020304" charset="0"/>
              </a:rPr>
              <a:t> </a:t>
            </a:r>
            <a:r>
              <a:rPr lang="en-US" altLang="en-US" sz="3000" b="1" dirty="0" err="1">
                <a:latin typeface="Times New Roman" panose="02020603050405020304" charset="0"/>
              </a:rPr>
              <a:t>điểm</a:t>
            </a:r>
            <a:r>
              <a:rPr lang="en-US" altLang="en-US" sz="3000" b="1" dirty="0">
                <a:latin typeface="Times New Roman" panose="02020603050405020304" charset="0"/>
              </a:rPr>
              <a:t>: </a:t>
            </a:r>
            <a:r>
              <a:rPr lang="en-US" altLang="en-US" sz="3000" dirty="0" err="1">
                <a:latin typeface="Times New Roman" panose="02020603050405020304" charset="0"/>
              </a:rPr>
              <a:t>Đơn</a:t>
            </a:r>
            <a:r>
              <a:rPr lang="en-US" altLang="en-US" sz="3000" dirty="0">
                <a:latin typeface="Times New Roman" panose="02020603050405020304" charset="0"/>
              </a:rPr>
              <a:t> </a:t>
            </a:r>
            <a:r>
              <a:rPr lang="en-US" altLang="en-US" sz="3000" dirty="0" err="1">
                <a:latin typeface="Times New Roman" panose="02020603050405020304" charset="0"/>
              </a:rPr>
              <a:t>giản</a:t>
            </a:r>
            <a:r>
              <a:rPr lang="en-US" altLang="en-US" sz="3000" dirty="0">
                <a:latin typeface="Times New Roman" panose="02020603050405020304" charset="0"/>
              </a:rPr>
              <a:t>, </a:t>
            </a:r>
            <a:r>
              <a:rPr lang="en-US" altLang="en-US" sz="3000" dirty="0" err="1">
                <a:latin typeface="Times New Roman" panose="02020603050405020304" charset="0"/>
              </a:rPr>
              <a:t>dễ</a:t>
            </a:r>
            <a:r>
              <a:rPr lang="en-US" altLang="en-US" sz="3000" dirty="0">
                <a:latin typeface="Times New Roman" panose="02020603050405020304" charset="0"/>
              </a:rPr>
              <a:t> </a:t>
            </a:r>
            <a:r>
              <a:rPr lang="en-US" altLang="en-US" sz="3000" dirty="0" err="1">
                <a:latin typeface="Times New Roman" panose="02020603050405020304" charset="0"/>
              </a:rPr>
              <a:t>thực</a:t>
            </a:r>
            <a:r>
              <a:rPr lang="en-US" altLang="en-US" sz="3000" dirty="0">
                <a:latin typeface="Times New Roman" panose="02020603050405020304" charset="0"/>
              </a:rPr>
              <a:t> </a:t>
            </a:r>
            <a:r>
              <a:rPr lang="en-US" altLang="en-US" sz="3000" dirty="0" err="1">
                <a:latin typeface="Times New Roman" panose="02020603050405020304" charset="0"/>
              </a:rPr>
              <a:t>hiện</a:t>
            </a:r>
            <a:r>
              <a:rPr lang="en-US" altLang="en-US" sz="3000" dirty="0">
                <a:latin typeface="Times New Roman" panose="02020603050405020304" charset="0"/>
              </a:rPr>
              <a:t>, </a:t>
            </a:r>
            <a:r>
              <a:rPr lang="en-US" altLang="en-US" sz="3000" dirty="0" err="1">
                <a:latin typeface="Times New Roman" panose="02020603050405020304" charset="0"/>
              </a:rPr>
              <a:t>có</a:t>
            </a:r>
            <a:r>
              <a:rPr lang="en-US" altLang="en-US" sz="3000" dirty="0">
                <a:latin typeface="Times New Roman" panose="02020603050405020304" charset="0"/>
              </a:rPr>
              <a:t> </a:t>
            </a:r>
            <a:r>
              <a:rPr lang="en-US" altLang="en-US" sz="3000" dirty="0" err="1">
                <a:latin typeface="Times New Roman" panose="02020603050405020304" charset="0"/>
              </a:rPr>
              <a:t>hiệu</a:t>
            </a:r>
            <a:r>
              <a:rPr lang="en-US" altLang="en-US" sz="3000" dirty="0">
                <a:latin typeface="Times New Roman" panose="02020603050405020304" charset="0"/>
              </a:rPr>
              <a:t> </a:t>
            </a:r>
            <a:r>
              <a:rPr lang="en-US" altLang="en-US" sz="3000" dirty="0" err="1">
                <a:latin typeface="Times New Roman" panose="02020603050405020304" charset="0"/>
              </a:rPr>
              <a:t>quả</a:t>
            </a:r>
            <a:r>
              <a:rPr lang="en-US" altLang="en-US" sz="3000" dirty="0">
                <a:latin typeface="Times New Roman" panose="02020603050405020304" charset="0"/>
              </a:rPr>
              <a:t> </a:t>
            </a:r>
            <a:r>
              <a:rPr lang="en-US" altLang="en-US" sz="3000" dirty="0" err="1">
                <a:latin typeface="Times New Roman" panose="02020603050405020304" charset="0"/>
              </a:rPr>
              <a:t>khi</a:t>
            </a:r>
            <a:r>
              <a:rPr lang="en-US" altLang="en-US" sz="3000" dirty="0">
                <a:latin typeface="Times New Roman" panose="02020603050405020304" charset="0"/>
              </a:rPr>
              <a:t> </a:t>
            </a:r>
            <a:r>
              <a:rPr lang="en-US" altLang="en-US" sz="3000" dirty="0" err="1">
                <a:latin typeface="Times New Roman" panose="02020603050405020304" charset="0"/>
              </a:rPr>
              <a:t>sâu</a:t>
            </a:r>
            <a:r>
              <a:rPr lang="en-US" altLang="en-US" sz="3000" dirty="0">
                <a:latin typeface="Times New Roman" panose="02020603050405020304" charset="0"/>
              </a:rPr>
              <a:t>, </a:t>
            </a:r>
            <a:r>
              <a:rPr lang="en-US" altLang="en-US" sz="3000" dirty="0" err="1">
                <a:latin typeface="Times New Roman" panose="02020603050405020304" charset="0"/>
              </a:rPr>
              <a:t>bệnh</a:t>
            </a:r>
            <a:r>
              <a:rPr lang="en-US" altLang="en-US" sz="3000" dirty="0">
                <a:latin typeface="Times New Roman" panose="02020603050405020304" charset="0"/>
              </a:rPr>
              <a:t> </a:t>
            </a:r>
            <a:r>
              <a:rPr lang="en-US" altLang="en-US" sz="3000" dirty="0" err="1">
                <a:latin typeface="Times New Roman" panose="02020603050405020304" charset="0"/>
              </a:rPr>
              <a:t>mới</a:t>
            </a:r>
            <a:r>
              <a:rPr lang="en-US" altLang="en-US" sz="3000" dirty="0">
                <a:latin typeface="Times New Roman" panose="02020603050405020304" charset="0"/>
              </a:rPr>
              <a:t> </a:t>
            </a:r>
            <a:r>
              <a:rPr lang="en-US" altLang="en-US" sz="3000" dirty="0" err="1">
                <a:latin typeface="Times New Roman" panose="02020603050405020304" charset="0"/>
              </a:rPr>
              <a:t>phát</a:t>
            </a:r>
            <a:r>
              <a:rPr lang="en-US" altLang="en-US" sz="3000" dirty="0">
                <a:latin typeface="Times New Roman" panose="02020603050405020304" charset="0"/>
              </a:rPr>
              <a:t> </a:t>
            </a:r>
            <a:r>
              <a:rPr lang="en-US" altLang="en-US" sz="3000" dirty="0" err="1">
                <a:latin typeface="Times New Roman" panose="02020603050405020304" charset="0"/>
              </a:rPr>
              <a:t>sinh</a:t>
            </a:r>
            <a:r>
              <a:rPr lang="en-US" altLang="en-US" sz="3000" dirty="0">
                <a:latin typeface="Times New Roman" panose="02020603050405020304" charset="0"/>
              </a:rPr>
              <a:t>.</a:t>
            </a:r>
          </a:p>
          <a:p>
            <a:pPr marL="342900" lvl="0" indent="-342900" algn="just">
              <a:spcBef>
                <a:spcPct val="20000"/>
              </a:spcBef>
              <a:defRPr/>
            </a:pPr>
            <a:r>
              <a:rPr lang="en-US" altLang="en-US" sz="3000" dirty="0">
                <a:latin typeface="Times New Roman" panose="02020603050405020304" charset="0"/>
              </a:rPr>
              <a:t>	+ </a:t>
            </a:r>
            <a:r>
              <a:rPr lang="en-US" altLang="en-US" sz="3000" b="1" dirty="0" err="1">
                <a:latin typeface="Times New Roman" panose="02020603050405020304" charset="0"/>
              </a:rPr>
              <a:t>Nhược</a:t>
            </a:r>
            <a:r>
              <a:rPr lang="en-US" altLang="en-US" sz="3000" b="1" dirty="0">
                <a:latin typeface="Times New Roman" panose="02020603050405020304" charset="0"/>
              </a:rPr>
              <a:t> </a:t>
            </a:r>
            <a:r>
              <a:rPr lang="en-US" altLang="en-US" sz="3000" b="1" dirty="0" err="1">
                <a:latin typeface="Times New Roman" panose="02020603050405020304" charset="0"/>
              </a:rPr>
              <a:t>điểm</a:t>
            </a:r>
            <a:r>
              <a:rPr lang="en-US" altLang="en-US" sz="3000" b="1" dirty="0">
                <a:latin typeface="Times New Roman" panose="02020603050405020304" charset="0"/>
              </a:rPr>
              <a:t>: </a:t>
            </a:r>
            <a:r>
              <a:rPr lang="en-US" altLang="en-US" sz="3000" dirty="0" err="1">
                <a:latin typeface="Times New Roman" panose="02020603050405020304" charset="0"/>
              </a:rPr>
              <a:t>Hiệu</a:t>
            </a:r>
            <a:r>
              <a:rPr lang="en-US" altLang="en-US" sz="3000" dirty="0">
                <a:latin typeface="Times New Roman" panose="02020603050405020304" charset="0"/>
              </a:rPr>
              <a:t> </a:t>
            </a:r>
            <a:r>
              <a:rPr lang="en-US" altLang="en-US" sz="3000" dirty="0" err="1">
                <a:latin typeface="Times New Roman" panose="02020603050405020304" charset="0"/>
              </a:rPr>
              <a:t>quả</a:t>
            </a:r>
            <a:r>
              <a:rPr lang="en-US" altLang="en-US" sz="3000" dirty="0">
                <a:latin typeface="Times New Roman" panose="02020603050405020304" charset="0"/>
              </a:rPr>
              <a:t> </a:t>
            </a:r>
            <a:r>
              <a:rPr lang="en-US" altLang="en-US" sz="3000" dirty="0" err="1">
                <a:latin typeface="Times New Roman" panose="02020603050405020304" charset="0"/>
              </a:rPr>
              <a:t>thấp</a:t>
            </a:r>
            <a:r>
              <a:rPr lang="en-US" altLang="en-US" sz="3000" dirty="0">
                <a:latin typeface="Times New Roman" panose="02020603050405020304" charset="0"/>
              </a:rPr>
              <a:t> </a:t>
            </a:r>
            <a:r>
              <a:rPr lang="en-US" altLang="en-US" sz="3000" dirty="0" err="1">
                <a:latin typeface="Times New Roman" panose="02020603050405020304" charset="0"/>
              </a:rPr>
              <a:t>khi</a:t>
            </a:r>
            <a:r>
              <a:rPr lang="en-US" altLang="en-US" sz="3000" dirty="0">
                <a:latin typeface="Times New Roman" panose="02020603050405020304" charset="0"/>
              </a:rPr>
              <a:t> </a:t>
            </a:r>
            <a:r>
              <a:rPr lang="en-US" altLang="en-US" sz="3000" dirty="0" err="1">
                <a:latin typeface="Times New Roman" panose="02020603050405020304" charset="0"/>
              </a:rPr>
              <a:t>sâu,bệnh</a:t>
            </a:r>
            <a:r>
              <a:rPr lang="en-US" altLang="en-US" sz="3000" dirty="0">
                <a:latin typeface="Times New Roman" panose="02020603050405020304" charset="0"/>
              </a:rPr>
              <a:t> </a:t>
            </a:r>
            <a:r>
              <a:rPr lang="en-US" altLang="en-US" sz="3000" dirty="0" err="1">
                <a:latin typeface="Times New Roman" panose="02020603050405020304" charset="0"/>
              </a:rPr>
              <a:t>phát</a:t>
            </a:r>
            <a:r>
              <a:rPr lang="en-US" altLang="en-US" sz="3000" dirty="0">
                <a:latin typeface="Times New Roman" panose="02020603050405020304" charset="0"/>
              </a:rPr>
              <a:t> </a:t>
            </a:r>
            <a:r>
              <a:rPr lang="en-US" altLang="en-US" sz="3000" dirty="0" err="1">
                <a:latin typeface="Times New Roman" panose="02020603050405020304" charset="0"/>
              </a:rPr>
              <a:t>triển</a:t>
            </a:r>
            <a:r>
              <a:rPr lang="en-US" altLang="en-US" sz="3000" dirty="0">
                <a:latin typeface="Times New Roman" panose="02020603050405020304" charset="0"/>
              </a:rPr>
              <a:t> </a:t>
            </a:r>
            <a:r>
              <a:rPr lang="en-US" altLang="en-US" sz="3000" dirty="0" err="1">
                <a:latin typeface="Times New Roman" panose="02020603050405020304" charset="0"/>
              </a:rPr>
              <a:t>mạnh</a:t>
            </a:r>
            <a:r>
              <a:rPr lang="en-US" altLang="en-US" sz="3000" dirty="0">
                <a:latin typeface="Times New Roman" panose="02020603050405020304" charset="0"/>
              </a:rPr>
              <a:t>, </a:t>
            </a:r>
            <a:r>
              <a:rPr lang="en-US" altLang="en-US" sz="3000" dirty="0" err="1">
                <a:latin typeface="Times New Roman" panose="02020603050405020304" charset="0"/>
              </a:rPr>
              <a:t>tốn</a:t>
            </a:r>
            <a:r>
              <a:rPr lang="en-US" altLang="en-US" sz="3000" dirty="0">
                <a:latin typeface="Times New Roman" panose="02020603050405020304" charset="0"/>
              </a:rPr>
              <a:t> </a:t>
            </a:r>
            <a:r>
              <a:rPr lang="en-US" altLang="en-US" sz="3000" dirty="0" err="1">
                <a:latin typeface="Times New Roman" panose="02020603050405020304" charset="0"/>
              </a:rPr>
              <a:t>công</a:t>
            </a:r>
            <a:r>
              <a:rPr lang="en-US" altLang="en-US" sz="3000" dirty="0">
                <a:latin typeface="Times New Roman" panose="02020603050405020304" charset="0"/>
              </a:rPr>
              <a:t>.</a:t>
            </a:r>
            <a:endParaRPr kumimoji="0" lang="en-US" altLang="en-US" sz="3000" b="0" i="0" u="none" strike="noStrike" kern="1200" cap="none" spc="0" normalizeH="0" baseline="0" noProof="0" dirty="0">
              <a:ln>
                <a:noFill/>
              </a:ln>
              <a:solidFill>
                <a:schemeClr val="tx1"/>
              </a:solidFill>
              <a:effectLst/>
              <a:uLnTx/>
              <a:uFillTx/>
              <a:latin typeface="Times New Roman" panose="02020603050405020304" charset="0"/>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0242"/>
                                        </p:tgtEl>
                                        <p:attrNameLst>
                                          <p:attrName>style.visibility</p:attrName>
                                        </p:attrNameLst>
                                      </p:cBhvr>
                                      <p:to>
                                        <p:strVal val="visible"/>
                                      </p:to>
                                    </p:set>
                                    <p:animEffect transition="in" filter="box(in)">
                                      <p:cBhvr>
                                        <p:cTn id="7" dur="500"/>
                                        <p:tgtEl>
                                          <p:spTgt spid="10242"/>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10248"/>
                                        </p:tgtEl>
                                        <p:attrNameLst>
                                          <p:attrName>style.visibility</p:attrName>
                                        </p:attrNameLst>
                                      </p:cBhvr>
                                      <p:to>
                                        <p:strVal val="visible"/>
                                      </p:to>
                                    </p:set>
                                    <p:animEffect transition="in" filter="box(in)">
                                      <p:cBhvr>
                                        <p:cTn id="12" dur="500"/>
                                        <p:tgtEl>
                                          <p:spTgt spid="10248"/>
                                        </p:tgtEl>
                                      </p:cBhvr>
                                    </p:animEffect>
                                  </p:childTnLst>
                                </p:cTn>
                              </p:par>
                              <p:par>
                                <p:cTn id="13" presetID="4" presetClass="entr" presetSubtype="16" fill="hold" nodeType="withEffect">
                                  <p:stCondLst>
                                    <p:cond delay="0"/>
                                  </p:stCondLst>
                                  <p:childTnLst>
                                    <p:set>
                                      <p:cBhvr>
                                        <p:cTn id="14" dur="1" fill="hold">
                                          <p:stCondLst>
                                            <p:cond delay="0"/>
                                          </p:stCondLst>
                                        </p:cTn>
                                        <p:tgtEl>
                                          <p:spTgt spid="10249"/>
                                        </p:tgtEl>
                                        <p:attrNameLst>
                                          <p:attrName>style.visibility</p:attrName>
                                        </p:attrNameLst>
                                      </p:cBhvr>
                                      <p:to>
                                        <p:strVal val="visible"/>
                                      </p:to>
                                    </p:set>
                                    <p:animEffect transition="in" filter="box(in)">
                                      <p:cBhvr>
                                        <p:cTn id="15" dur="500"/>
                                        <p:tgtEl>
                                          <p:spTgt spid="10249"/>
                                        </p:tgtEl>
                                      </p:cBhvr>
                                    </p:animEffect>
                                  </p:childTnLst>
                                </p:cTn>
                              </p:par>
                              <p:par>
                                <p:cTn id="16" presetID="4" presetClass="entr" presetSubtype="16" fill="hold" grpId="0" nodeType="withEffect">
                                  <p:stCondLst>
                                    <p:cond delay="0"/>
                                  </p:stCondLst>
                                  <p:childTnLst>
                                    <p:set>
                                      <p:cBhvr>
                                        <p:cTn id="17" dur="1" fill="hold">
                                          <p:stCondLst>
                                            <p:cond delay="0"/>
                                          </p:stCondLst>
                                        </p:cTn>
                                        <p:tgtEl>
                                          <p:spTgt spid="10247"/>
                                        </p:tgtEl>
                                        <p:attrNameLst>
                                          <p:attrName>style.visibility</p:attrName>
                                        </p:attrNameLst>
                                      </p:cBhvr>
                                      <p:to>
                                        <p:strVal val="visible"/>
                                      </p:to>
                                    </p:set>
                                    <p:animEffect transition="in" filter="box(in)">
                                      <p:cBhvr>
                                        <p:cTn id="18" dur="500"/>
                                        <p:tgtEl>
                                          <p:spTgt spid="10247"/>
                                        </p:tgtEl>
                                      </p:cBhvr>
                                    </p:animEffect>
                                  </p:childTnLst>
                                </p:cTn>
                              </p:par>
                              <p:par>
                                <p:cTn id="19" presetID="4" presetClass="entr" presetSubtype="16" fill="hold" grpId="0" nodeType="withEffect">
                                  <p:stCondLst>
                                    <p:cond delay="0"/>
                                  </p:stCondLst>
                                  <p:childTnLst>
                                    <p:set>
                                      <p:cBhvr>
                                        <p:cTn id="20" dur="1" fill="hold">
                                          <p:stCondLst>
                                            <p:cond delay="0"/>
                                          </p:stCondLst>
                                        </p:cTn>
                                        <p:tgtEl>
                                          <p:spTgt spid="10246"/>
                                        </p:tgtEl>
                                        <p:attrNameLst>
                                          <p:attrName>style.visibility</p:attrName>
                                        </p:attrNameLst>
                                      </p:cBhvr>
                                      <p:to>
                                        <p:strVal val="visible"/>
                                      </p:to>
                                    </p:set>
                                    <p:animEffect transition="in" filter="box(in)">
                                      <p:cBhvr>
                                        <p:cTn id="21" dur="500"/>
                                        <p:tgtEl>
                                          <p:spTgt spid="10246"/>
                                        </p:tgtEl>
                                      </p:cBhvr>
                                    </p:animEffect>
                                  </p:childTnLst>
                                </p:cTn>
                              </p:par>
                            </p:childTnLst>
                          </p:cTn>
                        </p:par>
                      </p:childTnLst>
                    </p:cTn>
                  </p:par>
                  <p:par>
                    <p:cTn id="22" fill="hold">
                      <p:stCondLst>
                        <p:cond delay="indefinite"/>
                      </p:stCondLst>
                      <p:childTnLst>
                        <p:par>
                          <p:cTn id="23" fill="hold">
                            <p:stCondLst>
                              <p:cond delay="0"/>
                            </p:stCondLst>
                            <p:childTnLst>
                              <p:par>
                                <p:cTn id="24" presetID="4" presetClass="entr" presetSubtype="16"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box(in)">
                                      <p:cBhvr>
                                        <p:cTn id="2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2" grpId="0" animBg="1"/>
      <p:bldP spid="10246" grpId="0" animBg="1"/>
      <p:bldP spid="10247" grpId="0" animBg="1"/>
      <p:bldP spid="8"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7" name="Picture 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09600"/>
            <a:ext cx="464820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8"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609600"/>
            <a:ext cx="441960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3" name="Rectangle 5"/>
          <p:cNvSpPr>
            <a:spLocks noChangeArrowheads="1"/>
          </p:cNvSpPr>
          <p:nvPr/>
        </p:nvSpPr>
        <p:spPr bwMode="auto">
          <a:xfrm>
            <a:off x="0" y="0"/>
            <a:ext cx="3505200" cy="533400"/>
          </a:xfrm>
          <a:prstGeom prst="rect">
            <a:avLst/>
          </a:prstGeom>
          <a:solidFill>
            <a:srgbClr val="CCFFCC"/>
          </a:solidFill>
          <a:ln w="9525">
            <a:solidFill>
              <a:srgbClr val="FF00FF"/>
            </a:solidFill>
            <a:miter lim="800000"/>
          </a:ln>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2800" b="1" dirty="0">
                <a:solidFill>
                  <a:schemeClr val="tx2"/>
                </a:solidFill>
                <a:latin typeface="Times New Roman" panose="02020603050405020304" charset="0"/>
              </a:rPr>
              <a:t>c. </a:t>
            </a:r>
            <a:r>
              <a:rPr lang="en-US" altLang="en-US" sz="2800" b="1" dirty="0" err="1">
                <a:solidFill>
                  <a:schemeClr val="tx2"/>
                </a:solidFill>
                <a:latin typeface="Times New Roman" panose="02020603050405020304" charset="0"/>
              </a:rPr>
              <a:t>Biện</a:t>
            </a:r>
            <a:r>
              <a:rPr lang="en-US" altLang="en-US" sz="2800" b="1" dirty="0">
                <a:solidFill>
                  <a:schemeClr val="tx2"/>
                </a:solidFill>
                <a:latin typeface="Times New Roman" panose="02020603050405020304" charset="0"/>
              </a:rPr>
              <a:t> </a:t>
            </a:r>
            <a:r>
              <a:rPr lang="en-US" altLang="en-US" sz="2800" b="1" dirty="0" err="1">
                <a:solidFill>
                  <a:schemeClr val="tx2"/>
                </a:solidFill>
                <a:latin typeface="Times New Roman" panose="02020603050405020304" charset="0"/>
              </a:rPr>
              <a:t>pháp</a:t>
            </a:r>
            <a:r>
              <a:rPr lang="en-US" altLang="en-US" sz="2800" b="1" dirty="0">
                <a:solidFill>
                  <a:schemeClr val="tx2"/>
                </a:solidFill>
                <a:latin typeface="Times New Roman" panose="02020603050405020304" charset="0"/>
              </a:rPr>
              <a:t> </a:t>
            </a:r>
            <a:r>
              <a:rPr lang="en-US" altLang="en-US" sz="2800" b="1" dirty="0" err="1">
                <a:solidFill>
                  <a:schemeClr val="tx2"/>
                </a:solidFill>
                <a:latin typeface="Times New Roman" panose="02020603050405020304" charset="0"/>
              </a:rPr>
              <a:t>hóa</a:t>
            </a:r>
            <a:r>
              <a:rPr lang="en-US" altLang="en-US" sz="2800" b="1" dirty="0">
                <a:solidFill>
                  <a:schemeClr val="tx2"/>
                </a:solidFill>
                <a:latin typeface="Times New Roman" panose="02020603050405020304" charset="0"/>
              </a:rPr>
              <a:t> </a:t>
            </a:r>
            <a:r>
              <a:rPr lang="en-US" altLang="en-US" sz="2800" b="1" dirty="0" err="1">
                <a:solidFill>
                  <a:schemeClr val="tx2"/>
                </a:solidFill>
                <a:latin typeface="Times New Roman" panose="02020603050405020304" charset="0"/>
              </a:rPr>
              <a:t>học</a:t>
            </a:r>
            <a:endParaRPr lang="en-US" altLang="en-US" sz="2800" b="1" dirty="0">
              <a:solidFill>
                <a:schemeClr val="tx2"/>
              </a:solidFill>
              <a:latin typeface="Times New Roman" panose="02020603050405020304" charset="0"/>
            </a:endParaRPr>
          </a:p>
        </p:txBody>
      </p:sp>
      <p:sp>
        <p:nvSpPr>
          <p:cNvPr id="7" name="Rectangle 3"/>
          <p:cNvSpPr txBox="1">
            <a:spLocks noChangeArrowheads="1"/>
          </p:cNvSpPr>
          <p:nvPr/>
        </p:nvSpPr>
        <p:spPr>
          <a:xfrm>
            <a:off x="0" y="3429000"/>
            <a:ext cx="9144000" cy="3429000"/>
          </a:xfrm>
          <a:prstGeom prst="rect">
            <a:avLst/>
          </a:prstGeom>
          <a:solidFill>
            <a:srgbClr val="CCFFFF"/>
          </a:solidFill>
          <a:ln>
            <a:solidFill>
              <a:srgbClr val="FF0000"/>
            </a:solidFill>
            <a:miter lim="800000"/>
          </a:ln>
        </p:spPr>
        <p:txBody>
          <a:bodyPr/>
          <a:lstStyle/>
          <a:p>
            <a:pPr marL="342900" marR="0" lvl="0" indent="-342900" algn="l" defTabSz="914400" rtl="0" eaLnBrk="1" fontAlgn="auto" latinLnBrk="0" hangingPunct="1">
              <a:lnSpc>
                <a:spcPct val="90000"/>
              </a:lnSpc>
              <a:spcBef>
                <a:spcPct val="20000"/>
              </a:spcBef>
              <a:spcAft>
                <a:spcPts val="0"/>
              </a:spcAft>
              <a:buClrTx/>
              <a:buSzTx/>
              <a:buFontTx/>
              <a:buNone/>
              <a:tabLst/>
              <a:defRPr/>
            </a:pPr>
            <a:endParaRPr kumimoji="0" lang="en-US" altLang="en-US" sz="2600" b="0" i="0" u="none" strike="noStrike" kern="1200" cap="none" spc="0" normalizeH="0" baseline="0" noProof="0" dirty="0">
              <a:ln>
                <a:noFill/>
              </a:ln>
              <a:solidFill>
                <a:schemeClr val="tx1"/>
              </a:solidFill>
              <a:effectLst/>
              <a:uLnTx/>
              <a:uFillTx/>
              <a:latin typeface="Times New Roman" panose="02020603050405020304" charset="0"/>
              <a:ea typeface="+mn-ea"/>
              <a:cs typeface="+mn-cs"/>
            </a:endParaRPr>
          </a:p>
          <a:p>
            <a:pPr marL="342900" marR="0" lvl="0" indent="-342900" algn="l" defTabSz="914400" rtl="0" eaLnBrk="1" fontAlgn="auto" latinLnBrk="0" hangingPunct="1">
              <a:lnSpc>
                <a:spcPct val="90000"/>
              </a:lnSpc>
              <a:spcBef>
                <a:spcPct val="20000"/>
              </a:spcBef>
              <a:spcAft>
                <a:spcPts val="0"/>
              </a:spcAft>
              <a:buClrTx/>
              <a:buSzTx/>
              <a:buFontTx/>
              <a:buNone/>
              <a:tabLst/>
              <a:defRPr/>
            </a:pPr>
            <a:r>
              <a:rPr kumimoji="0" lang="en-US" altLang="en-US" sz="2400" b="0" i="0" u="none" strike="noStrike" kern="1200" cap="none" spc="0" normalizeH="0" baseline="0" noProof="0" dirty="0">
                <a:ln>
                  <a:noFill/>
                </a:ln>
                <a:solidFill>
                  <a:schemeClr val="tx1"/>
                </a:solidFill>
                <a:effectLst/>
                <a:uLnTx/>
                <a:uFillTx/>
                <a:latin typeface="Times New Roman" panose="02020603050405020304" charset="0"/>
                <a:ea typeface="+mn-ea"/>
                <a:cs typeface="+mn-cs"/>
              </a:rPr>
              <a:t>	- </a:t>
            </a:r>
            <a:r>
              <a:rPr kumimoji="0" lang="en-US" altLang="en-US" sz="2400" b="0" i="0" u="none" strike="noStrike" kern="1200" cap="none" spc="0" normalizeH="0" baseline="0" noProof="0" dirty="0" err="1">
                <a:ln>
                  <a:noFill/>
                </a:ln>
                <a:solidFill>
                  <a:schemeClr val="tx1"/>
                </a:solidFill>
                <a:effectLst/>
                <a:uLnTx/>
                <a:uFillTx/>
                <a:latin typeface="Times New Roman" panose="02020603050405020304" charset="0"/>
                <a:ea typeface="+mn-ea"/>
                <a:cs typeface="+mn-cs"/>
              </a:rPr>
              <a:t>Ưu</a:t>
            </a:r>
            <a:r>
              <a:rPr kumimoji="0" lang="en-US" altLang="en-US" sz="2400" b="0" i="0" u="none" strike="noStrike" kern="1200" cap="none" spc="0" normalizeH="0" baseline="0" noProof="0" dirty="0">
                <a:ln>
                  <a:noFill/>
                </a:ln>
                <a:solidFill>
                  <a:schemeClr val="tx1"/>
                </a:solidFill>
                <a:effectLst/>
                <a:uLnTx/>
                <a:uFillTx/>
                <a:latin typeface="Times New Roman" panose="02020603050405020304" charset="0"/>
                <a:ea typeface="+mn-ea"/>
                <a:cs typeface="+mn-cs"/>
              </a:rPr>
              <a:t> </a:t>
            </a:r>
            <a:r>
              <a:rPr kumimoji="0" lang="en-US" altLang="en-US" sz="2400" b="0" i="0" u="none" strike="noStrike" kern="1200" cap="none" spc="0" normalizeH="0" baseline="0" noProof="0" dirty="0" err="1">
                <a:ln>
                  <a:noFill/>
                </a:ln>
                <a:solidFill>
                  <a:schemeClr val="tx1"/>
                </a:solidFill>
                <a:effectLst/>
                <a:uLnTx/>
                <a:uFillTx/>
                <a:latin typeface="Times New Roman" panose="02020603050405020304" charset="0"/>
                <a:ea typeface="+mn-ea"/>
                <a:cs typeface="+mn-cs"/>
              </a:rPr>
              <a:t>điểm</a:t>
            </a:r>
            <a:r>
              <a:rPr kumimoji="0" lang="en-US" altLang="en-US" sz="2400" b="0" i="0" u="none" strike="noStrike" kern="1200" cap="none" spc="0" normalizeH="0" baseline="0" noProof="0" dirty="0">
                <a:ln>
                  <a:noFill/>
                </a:ln>
                <a:solidFill>
                  <a:schemeClr val="tx1"/>
                </a:solidFill>
                <a:effectLst/>
                <a:uLnTx/>
                <a:uFillTx/>
                <a:latin typeface="Times New Roman" panose="02020603050405020304" charset="0"/>
                <a:ea typeface="+mn-ea"/>
                <a:cs typeface="+mn-cs"/>
              </a:rPr>
              <a:t>: </a:t>
            </a:r>
            <a:r>
              <a:rPr kumimoji="0" lang="en-US" altLang="en-US" sz="2400" b="0" i="0" u="none" strike="noStrike" kern="1200" cap="none" spc="0" normalizeH="0" baseline="0" noProof="0" dirty="0" err="1">
                <a:ln>
                  <a:noFill/>
                </a:ln>
                <a:solidFill>
                  <a:schemeClr val="tx1"/>
                </a:solidFill>
                <a:effectLst/>
                <a:uLnTx/>
                <a:uFillTx/>
                <a:latin typeface="Times New Roman" panose="02020603050405020304" charset="0"/>
                <a:ea typeface="+mn-ea"/>
                <a:cs typeface="+mn-cs"/>
              </a:rPr>
              <a:t>Có</a:t>
            </a:r>
            <a:r>
              <a:rPr kumimoji="0" lang="en-US" altLang="en-US" sz="2400" b="0" i="0" u="none" strike="noStrike" kern="1200" cap="none" spc="0" normalizeH="0" baseline="0" noProof="0" dirty="0">
                <a:ln>
                  <a:noFill/>
                </a:ln>
                <a:solidFill>
                  <a:schemeClr val="tx1"/>
                </a:solidFill>
                <a:effectLst/>
                <a:uLnTx/>
                <a:uFillTx/>
                <a:latin typeface="Times New Roman" panose="02020603050405020304" charset="0"/>
                <a:ea typeface="+mn-ea"/>
                <a:cs typeface="+mn-cs"/>
              </a:rPr>
              <a:t> </a:t>
            </a:r>
            <a:r>
              <a:rPr kumimoji="0" lang="en-US" altLang="en-US" sz="2400" b="0" i="0" u="none" strike="noStrike" kern="1200" cap="none" spc="0" normalizeH="0" baseline="0" noProof="0" dirty="0" err="1">
                <a:ln>
                  <a:noFill/>
                </a:ln>
                <a:solidFill>
                  <a:schemeClr val="tx1"/>
                </a:solidFill>
                <a:effectLst/>
                <a:uLnTx/>
                <a:uFillTx/>
                <a:latin typeface="Times New Roman" panose="02020603050405020304" charset="0"/>
                <a:ea typeface="+mn-ea"/>
                <a:cs typeface="+mn-cs"/>
              </a:rPr>
              <a:t>hiệu</a:t>
            </a:r>
            <a:r>
              <a:rPr kumimoji="0" lang="en-US" altLang="en-US" sz="2400" b="0" i="0" u="none" strike="noStrike" kern="1200" cap="none" spc="0" normalizeH="0" baseline="0" noProof="0" dirty="0">
                <a:ln>
                  <a:noFill/>
                </a:ln>
                <a:solidFill>
                  <a:schemeClr val="tx1"/>
                </a:solidFill>
                <a:effectLst/>
                <a:uLnTx/>
                <a:uFillTx/>
                <a:latin typeface="Times New Roman" panose="02020603050405020304" charset="0"/>
                <a:ea typeface="+mn-ea"/>
                <a:cs typeface="+mn-cs"/>
              </a:rPr>
              <a:t> </a:t>
            </a:r>
            <a:r>
              <a:rPr kumimoji="0" lang="en-US" altLang="en-US" sz="2400" b="0" i="0" u="none" strike="noStrike" kern="1200" cap="none" spc="0" normalizeH="0" baseline="0" noProof="0" dirty="0" err="1">
                <a:ln>
                  <a:noFill/>
                </a:ln>
                <a:solidFill>
                  <a:schemeClr val="tx1"/>
                </a:solidFill>
                <a:effectLst/>
                <a:uLnTx/>
                <a:uFillTx/>
                <a:latin typeface="Times New Roman" panose="02020603050405020304" charset="0"/>
                <a:ea typeface="+mn-ea"/>
                <a:cs typeface="+mn-cs"/>
              </a:rPr>
              <a:t>quả</a:t>
            </a:r>
            <a:r>
              <a:rPr kumimoji="0" lang="en-US" altLang="en-US" sz="2400" b="0" i="0" u="none" strike="noStrike" kern="1200" cap="none" spc="0" normalizeH="0" baseline="0" noProof="0" dirty="0">
                <a:ln>
                  <a:noFill/>
                </a:ln>
                <a:solidFill>
                  <a:schemeClr val="tx1"/>
                </a:solidFill>
                <a:effectLst/>
                <a:uLnTx/>
                <a:uFillTx/>
                <a:latin typeface="Times New Roman" panose="02020603050405020304" charset="0"/>
                <a:ea typeface="+mn-ea"/>
                <a:cs typeface="+mn-cs"/>
              </a:rPr>
              <a:t> </a:t>
            </a:r>
            <a:r>
              <a:rPr kumimoji="0" lang="en-US" altLang="en-US" sz="2400" b="0" i="0" u="none" strike="noStrike" kern="1200" cap="none" spc="0" normalizeH="0" baseline="0" noProof="0" dirty="0" err="1">
                <a:ln>
                  <a:noFill/>
                </a:ln>
                <a:solidFill>
                  <a:schemeClr val="tx1"/>
                </a:solidFill>
                <a:effectLst/>
                <a:uLnTx/>
                <a:uFillTx/>
                <a:latin typeface="Times New Roman" panose="02020603050405020304" charset="0"/>
                <a:ea typeface="+mn-ea"/>
                <a:cs typeface="+mn-cs"/>
              </a:rPr>
              <a:t>cao</a:t>
            </a:r>
            <a:r>
              <a:rPr kumimoji="0" lang="en-US" altLang="en-US" sz="2400" b="0" i="0" u="none" strike="noStrike" kern="1200" cap="none" spc="0" normalizeH="0" baseline="0" noProof="0" dirty="0">
                <a:ln>
                  <a:noFill/>
                </a:ln>
                <a:solidFill>
                  <a:schemeClr val="tx1"/>
                </a:solidFill>
                <a:effectLst/>
                <a:uLnTx/>
                <a:uFillTx/>
                <a:latin typeface="Times New Roman" panose="02020603050405020304" charset="0"/>
                <a:ea typeface="+mn-ea"/>
                <a:cs typeface="+mn-cs"/>
              </a:rPr>
              <a:t>, </a:t>
            </a:r>
            <a:r>
              <a:rPr kumimoji="0" lang="en-US" altLang="en-US" sz="2400" b="0" i="0" u="none" strike="noStrike" kern="1200" cap="none" spc="0" normalizeH="0" baseline="0" noProof="0" dirty="0" err="1">
                <a:ln>
                  <a:noFill/>
                </a:ln>
                <a:solidFill>
                  <a:schemeClr val="tx1"/>
                </a:solidFill>
                <a:effectLst/>
                <a:uLnTx/>
                <a:uFillTx/>
                <a:latin typeface="Times New Roman" panose="02020603050405020304" charset="0"/>
                <a:ea typeface="+mn-ea"/>
                <a:cs typeface="+mn-cs"/>
              </a:rPr>
              <a:t>ít</a:t>
            </a:r>
            <a:r>
              <a:rPr kumimoji="0" lang="en-US" altLang="en-US" sz="2400" b="0" i="0" u="none" strike="noStrike" kern="1200" cap="none" spc="0" normalizeH="0" baseline="0" noProof="0" dirty="0">
                <a:ln>
                  <a:noFill/>
                </a:ln>
                <a:solidFill>
                  <a:schemeClr val="tx1"/>
                </a:solidFill>
                <a:effectLst/>
                <a:uLnTx/>
                <a:uFillTx/>
                <a:latin typeface="Times New Roman" panose="02020603050405020304" charset="0"/>
                <a:ea typeface="+mn-ea"/>
                <a:cs typeface="+mn-cs"/>
              </a:rPr>
              <a:t> </a:t>
            </a:r>
            <a:r>
              <a:rPr kumimoji="0" lang="en-US" altLang="en-US" sz="2400" b="0" i="0" u="none" strike="noStrike" kern="1200" cap="none" spc="0" normalizeH="0" baseline="0" noProof="0" dirty="0" err="1">
                <a:ln>
                  <a:noFill/>
                </a:ln>
                <a:solidFill>
                  <a:schemeClr val="tx1"/>
                </a:solidFill>
                <a:effectLst/>
                <a:uLnTx/>
                <a:uFillTx/>
                <a:latin typeface="Times New Roman" panose="02020603050405020304" charset="0"/>
                <a:ea typeface="+mn-ea"/>
                <a:cs typeface="+mn-cs"/>
              </a:rPr>
              <a:t>tốn</a:t>
            </a:r>
            <a:r>
              <a:rPr kumimoji="0" lang="en-US" altLang="en-US" sz="2400" b="0" i="0" u="none" strike="noStrike" kern="1200" cap="none" spc="0" normalizeH="0" baseline="0" noProof="0" dirty="0">
                <a:ln>
                  <a:noFill/>
                </a:ln>
                <a:solidFill>
                  <a:schemeClr val="tx1"/>
                </a:solidFill>
                <a:effectLst/>
                <a:uLnTx/>
                <a:uFillTx/>
                <a:latin typeface="Times New Roman" panose="02020603050405020304" charset="0"/>
                <a:ea typeface="+mn-ea"/>
                <a:cs typeface="+mn-cs"/>
              </a:rPr>
              <a:t> </a:t>
            </a:r>
            <a:r>
              <a:rPr kumimoji="0" lang="en-US" altLang="en-US" sz="2400" b="0" i="0" u="none" strike="noStrike" kern="1200" cap="none" spc="0" normalizeH="0" baseline="0" noProof="0" dirty="0" err="1">
                <a:ln>
                  <a:noFill/>
                </a:ln>
                <a:solidFill>
                  <a:schemeClr val="tx1"/>
                </a:solidFill>
                <a:effectLst/>
                <a:uLnTx/>
                <a:uFillTx/>
                <a:latin typeface="Times New Roman" panose="02020603050405020304" charset="0"/>
                <a:ea typeface="+mn-ea"/>
                <a:cs typeface="+mn-cs"/>
              </a:rPr>
              <a:t>công</a:t>
            </a:r>
            <a:r>
              <a:rPr kumimoji="0" lang="en-US" altLang="en-US" sz="2400" b="0" i="0" u="none" strike="noStrike" kern="1200" cap="none" spc="0" normalizeH="0" baseline="0" noProof="0" dirty="0">
                <a:ln>
                  <a:noFill/>
                </a:ln>
                <a:solidFill>
                  <a:schemeClr val="tx1"/>
                </a:solidFill>
                <a:effectLst/>
                <a:uLnTx/>
                <a:uFillTx/>
                <a:latin typeface="Times New Roman" panose="02020603050405020304" charset="0"/>
                <a:ea typeface="+mn-ea"/>
                <a:cs typeface="+mn-cs"/>
              </a:rPr>
              <a:t>, </a:t>
            </a:r>
            <a:r>
              <a:rPr kumimoji="0" lang="en-US" altLang="en-US" sz="2400" b="0" i="0" u="none" strike="noStrike" kern="1200" cap="none" spc="0" normalizeH="0" baseline="0" noProof="0" dirty="0" err="1">
                <a:ln>
                  <a:noFill/>
                </a:ln>
                <a:solidFill>
                  <a:schemeClr val="tx1"/>
                </a:solidFill>
                <a:effectLst/>
                <a:uLnTx/>
                <a:uFillTx/>
                <a:latin typeface="Times New Roman" panose="02020603050405020304" charset="0"/>
                <a:ea typeface="+mn-ea"/>
                <a:cs typeface="+mn-cs"/>
              </a:rPr>
              <a:t>diệt</a:t>
            </a:r>
            <a:r>
              <a:rPr kumimoji="0" lang="en-US" altLang="en-US" sz="2400" b="0" i="0" u="none" strike="noStrike" kern="1200" cap="none" spc="0" normalizeH="0" baseline="0" noProof="0" dirty="0">
                <a:ln>
                  <a:noFill/>
                </a:ln>
                <a:solidFill>
                  <a:schemeClr val="tx1"/>
                </a:solidFill>
                <a:effectLst/>
                <a:uLnTx/>
                <a:uFillTx/>
                <a:latin typeface="Times New Roman" panose="02020603050405020304" charset="0"/>
                <a:ea typeface="+mn-ea"/>
                <a:cs typeface="+mn-cs"/>
              </a:rPr>
              <a:t> </a:t>
            </a:r>
            <a:r>
              <a:rPr kumimoji="0" lang="en-US" altLang="en-US" sz="2400" b="0" i="0" u="none" strike="noStrike" kern="1200" cap="none" spc="0" normalizeH="0" baseline="0" noProof="0" dirty="0" err="1">
                <a:ln>
                  <a:noFill/>
                </a:ln>
                <a:solidFill>
                  <a:schemeClr val="tx1"/>
                </a:solidFill>
                <a:effectLst/>
                <a:uLnTx/>
                <a:uFillTx/>
                <a:latin typeface="Times New Roman" panose="02020603050405020304" charset="0"/>
                <a:ea typeface="+mn-ea"/>
                <a:cs typeface="+mn-cs"/>
              </a:rPr>
              <a:t>nhanh</a:t>
            </a:r>
            <a:r>
              <a:rPr kumimoji="0" lang="en-US" altLang="en-US" sz="2400" b="0" i="0" u="none" strike="noStrike" kern="1200" cap="none" spc="0" normalizeH="0" baseline="0" noProof="0" dirty="0">
                <a:ln>
                  <a:noFill/>
                </a:ln>
                <a:solidFill>
                  <a:schemeClr val="tx1"/>
                </a:solidFill>
                <a:effectLst/>
                <a:uLnTx/>
                <a:uFillTx/>
                <a:latin typeface="Times New Roman" panose="02020603050405020304" charset="0"/>
                <a:ea typeface="+mn-ea"/>
                <a:cs typeface="+mn-cs"/>
              </a:rPr>
              <a:t>.</a:t>
            </a:r>
          </a:p>
          <a:p>
            <a:pPr marL="342900" marR="0" lvl="0" indent="-342900" algn="l" defTabSz="914400" rtl="0" eaLnBrk="1" fontAlgn="auto" latinLnBrk="0" hangingPunct="1">
              <a:lnSpc>
                <a:spcPct val="90000"/>
              </a:lnSpc>
              <a:spcBef>
                <a:spcPct val="20000"/>
              </a:spcBef>
              <a:spcAft>
                <a:spcPts val="0"/>
              </a:spcAft>
              <a:buClrTx/>
              <a:buSzTx/>
              <a:buFontTx/>
              <a:buNone/>
              <a:tabLst/>
              <a:defRPr/>
            </a:pPr>
            <a:r>
              <a:rPr kumimoji="0" lang="en-US" altLang="en-US" sz="2400" b="0" i="0" u="none" strike="noStrike" kern="1200" cap="none" spc="0" normalizeH="0" baseline="0" noProof="0" dirty="0">
                <a:ln>
                  <a:noFill/>
                </a:ln>
                <a:solidFill>
                  <a:schemeClr val="tx1"/>
                </a:solidFill>
                <a:effectLst/>
                <a:uLnTx/>
                <a:uFillTx/>
                <a:latin typeface="Times New Roman" panose="02020603050405020304" charset="0"/>
                <a:ea typeface="+mn-ea"/>
                <a:cs typeface="+mn-cs"/>
              </a:rPr>
              <a:t>	- </a:t>
            </a:r>
            <a:r>
              <a:rPr kumimoji="0" lang="en-US" altLang="en-US" sz="2400" b="0" i="0" u="none" strike="noStrike" kern="1200" cap="none" spc="0" normalizeH="0" baseline="0" noProof="0" dirty="0" err="1">
                <a:ln>
                  <a:noFill/>
                </a:ln>
                <a:solidFill>
                  <a:schemeClr val="tx1"/>
                </a:solidFill>
                <a:effectLst/>
                <a:uLnTx/>
                <a:uFillTx/>
                <a:latin typeface="Times New Roman" panose="02020603050405020304" charset="0"/>
                <a:ea typeface="+mn-ea"/>
                <a:cs typeface="+mn-cs"/>
              </a:rPr>
              <a:t>Nhược</a:t>
            </a:r>
            <a:r>
              <a:rPr kumimoji="0" lang="en-US" altLang="en-US" sz="2400" b="0" i="0" u="none" strike="noStrike" kern="1200" cap="none" spc="0" normalizeH="0" baseline="0" noProof="0" dirty="0">
                <a:ln>
                  <a:noFill/>
                </a:ln>
                <a:solidFill>
                  <a:schemeClr val="tx1"/>
                </a:solidFill>
                <a:effectLst/>
                <a:uLnTx/>
                <a:uFillTx/>
                <a:latin typeface="Times New Roman" panose="02020603050405020304" charset="0"/>
                <a:ea typeface="+mn-ea"/>
                <a:cs typeface="+mn-cs"/>
              </a:rPr>
              <a:t> </a:t>
            </a:r>
            <a:r>
              <a:rPr kumimoji="0" lang="en-US" altLang="en-US" sz="2400" b="0" i="0" u="none" strike="noStrike" kern="1200" cap="none" spc="0" normalizeH="0" baseline="0" noProof="0" dirty="0" err="1">
                <a:ln>
                  <a:noFill/>
                </a:ln>
                <a:solidFill>
                  <a:schemeClr val="tx1"/>
                </a:solidFill>
                <a:effectLst/>
                <a:uLnTx/>
                <a:uFillTx/>
                <a:latin typeface="Times New Roman" panose="02020603050405020304" charset="0"/>
                <a:ea typeface="+mn-ea"/>
                <a:cs typeface="+mn-cs"/>
              </a:rPr>
              <a:t>điểm</a:t>
            </a:r>
            <a:r>
              <a:rPr kumimoji="0" lang="en-US" altLang="en-US" sz="2400" b="0" i="0" u="none" strike="noStrike" kern="1200" cap="none" spc="0" normalizeH="0" baseline="0" noProof="0" dirty="0">
                <a:ln>
                  <a:noFill/>
                </a:ln>
                <a:solidFill>
                  <a:schemeClr val="tx1"/>
                </a:solidFill>
                <a:effectLst/>
                <a:uLnTx/>
                <a:uFillTx/>
                <a:latin typeface="Times New Roman" panose="02020603050405020304" charset="0"/>
                <a:ea typeface="+mn-ea"/>
                <a:cs typeface="+mn-cs"/>
              </a:rPr>
              <a:t>: </a:t>
            </a:r>
          </a:p>
          <a:p>
            <a:pPr marL="342900" marR="0" lvl="0" indent="-342900" algn="l" defTabSz="914400" rtl="0" eaLnBrk="1" fontAlgn="auto" latinLnBrk="0" hangingPunct="1">
              <a:lnSpc>
                <a:spcPct val="90000"/>
              </a:lnSpc>
              <a:spcBef>
                <a:spcPct val="20000"/>
              </a:spcBef>
              <a:spcAft>
                <a:spcPts val="0"/>
              </a:spcAft>
              <a:buClrTx/>
              <a:buSzTx/>
              <a:buFontTx/>
              <a:buNone/>
              <a:tabLst/>
              <a:defRPr/>
            </a:pPr>
            <a:r>
              <a:rPr kumimoji="0" lang="en-US" altLang="en-US" sz="2400" b="0" i="0" u="none" strike="noStrike" kern="1200" cap="none" spc="0" normalizeH="0" baseline="0" noProof="0" dirty="0">
                <a:ln>
                  <a:noFill/>
                </a:ln>
                <a:solidFill>
                  <a:schemeClr val="tx1"/>
                </a:solidFill>
                <a:effectLst/>
                <a:uLnTx/>
                <a:uFillTx/>
                <a:latin typeface="Times New Roman" panose="02020603050405020304" charset="0"/>
                <a:ea typeface="+mn-ea"/>
                <a:cs typeface="+mn-cs"/>
              </a:rPr>
              <a:t>		+ </a:t>
            </a:r>
            <a:r>
              <a:rPr kumimoji="0" lang="en-US" altLang="en-US" sz="2400" b="0" i="0" u="none" strike="noStrike" kern="1200" cap="none" spc="0" normalizeH="0" baseline="0" noProof="0" dirty="0" err="1">
                <a:ln>
                  <a:noFill/>
                </a:ln>
                <a:solidFill>
                  <a:schemeClr val="tx1"/>
                </a:solidFill>
                <a:effectLst/>
                <a:uLnTx/>
                <a:uFillTx/>
                <a:latin typeface="Times New Roman" panose="02020603050405020304" charset="0"/>
                <a:ea typeface="+mn-ea"/>
                <a:cs typeface="+mn-cs"/>
              </a:rPr>
              <a:t>Gây</a:t>
            </a:r>
            <a:r>
              <a:rPr kumimoji="0" lang="en-US" altLang="en-US" sz="2400" b="0" i="0" u="none" strike="noStrike" kern="1200" cap="none" spc="0" normalizeH="0" baseline="0" noProof="0" dirty="0">
                <a:ln>
                  <a:noFill/>
                </a:ln>
                <a:solidFill>
                  <a:schemeClr val="tx1"/>
                </a:solidFill>
                <a:effectLst/>
                <a:uLnTx/>
                <a:uFillTx/>
                <a:latin typeface="Times New Roman" panose="02020603050405020304" charset="0"/>
                <a:ea typeface="+mn-ea"/>
                <a:cs typeface="+mn-cs"/>
              </a:rPr>
              <a:t> </a:t>
            </a:r>
            <a:r>
              <a:rPr kumimoji="0" lang="en-US" altLang="en-US" sz="2400" b="0" i="0" u="none" strike="noStrike" kern="1200" cap="none" spc="0" normalizeH="0" baseline="0" noProof="0" dirty="0" err="1">
                <a:ln>
                  <a:noFill/>
                </a:ln>
                <a:solidFill>
                  <a:schemeClr val="tx1"/>
                </a:solidFill>
                <a:effectLst/>
                <a:uLnTx/>
                <a:uFillTx/>
                <a:latin typeface="Times New Roman" panose="02020603050405020304" charset="0"/>
                <a:ea typeface="+mn-ea"/>
                <a:cs typeface="+mn-cs"/>
              </a:rPr>
              <a:t>ngộ</a:t>
            </a:r>
            <a:r>
              <a:rPr kumimoji="0" lang="en-US" altLang="en-US" sz="2400" b="0" i="0" u="none" strike="noStrike" kern="1200" cap="none" spc="0" normalizeH="0" baseline="0" noProof="0" dirty="0">
                <a:ln>
                  <a:noFill/>
                </a:ln>
                <a:solidFill>
                  <a:schemeClr val="tx1"/>
                </a:solidFill>
                <a:effectLst/>
                <a:uLnTx/>
                <a:uFillTx/>
                <a:latin typeface="Times New Roman" panose="02020603050405020304" charset="0"/>
                <a:ea typeface="+mn-ea"/>
                <a:cs typeface="+mn-cs"/>
              </a:rPr>
              <a:t> </a:t>
            </a:r>
            <a:r>
              <a:rPr kumimoji="0" lang="en-US" altLang="en-US" sz="2400" b="0" i="0" u="none" strike="noStrike" kern="1200" cap="none" spc="0" normalizeH="0" baseline="0" noProof="0" dirty="0" err="1">
                <a:ln>
                  <a:noFill/>
                </a:ln>
                <a:solidFill>
                  <a:schemeClr val="tx1"/>
                </a:solidFill>
                <a:effectLst/>
                <a:uLnTx/>
                <a:uFillTx/>
                <a:latin typeface="Times New Roman" panose="02020603050405020304" charset="0"/>
                <a:ea typeface="+mn-ea"/>
                <a:cs typeface="+mn-cs"/>
              </a:rPr>
              <a:t>độc</a:t>
            </a:r>
            <a:r>
              <a:rPr kumimoji="0" lang="en-US" altLang="en-US" sz="2400" b="0" i="0" u="none" strike="noStrike" kern="1200" cap="none" spc="0" normalizeH="0" baseline="0" noProof="0" dirty="0">
                <a:ln>
                  <a:noFill/>
                </a:ln>
                <a:solidFill>
                  <a:schemeClr val="tx1"/>
                </a:solidFill>
                <a:effectLst/>
                <a:uLnTx/>
                <a:uFillTx/>
                <a:latin typeface="Times New Roman" panose="02020603050405020304" charset="0"/>
                <a:ea typeface="+mn-ea"/>
                <a:cs typeface="+mn-cs"/>
              </a:rPr>
              <a:t> </a:t>
            </a:r>
            <a:r>
              <a:rPr kumimoji="0" lang="en-US" altLang="en-US" sz="2400" b="0" i="0" u="none" strike="noStrike" kern="1200" cap="none" spc="0" normalizeH="0" baseline="0" noProof="0" dirty="0" err="1">
                <a:ln>
                  <a:noFill/>
                </a:ln>
                <a:solidFill>
                  <a:schemeClr val="tx1"/>
                </a:solidFill>
                <a:effectLst/>
                <a:uLnTx/>
                <a:uFillTx/>
                <a:latin typeface="Times New Roman" panose="02020603050405020304" charset="0"/>
                <a:ea typeface="+mn-ea"/>
                <a:cs typeface="+mn-cs"/>
              </a:rPr>
              <a:t>cho</a:t>
            </a:r>
            <a:r>
              <a:rPr kumimoji="0" lang="en-US" altLang="en-US" sz="2400" b="0" i="0" u="none" strike="noStrike" kern="1200" cap="none" spc="0" normalizeH="0" baseline="0" noProof="0" dirty="0">
                <a:ln>
                  <a:noFill/>
                </a:ln>
                <a:solidFill>
                  <a:schemeClr val="tx1"/>
                </a:solidFill>
                <a:effectLst/>
                <a:uLnTx/>
                <a:uFillTx/>
                <a:latin typeface="Times New Roman" panose="02020603050405020304" charset="0"/>
                <a:ea typeface="+mn-ea"/>
                <a:cs typeface="+mn-cs"/>
              </a:rPr>
              <a:t> </a:t>
            </a:r>
            <a:r>
              <a:rPr kumimoji="0" lang="en-US" altLang="en-US" sz="2400" b="0" i="0" u="none" strike="noStrike" kern="1200" cap="none" spc="0" normalizeH="0" baseline="0" noProof="0" dirty="0" err="1">
                <a:ln>
                  <a:noFill/>
                </a:ln>
                <a:solidFill>
                  <a:schemeClr val="tx1"/>
                </a:solidFill>
                <a:effectLst/>
                <a:uLnTx/>
                <a:uFillTx/>
                <a:latin typeface="Times New Roman" panose="02020603050405020304" charset="0"/>
                <a:ea typeface="+mn-ea"/>
                <a:cs typeface="+mn-cs"/>
              </a:rPr>
              <a:t>người</a:t>
            </a:r>
            <a:r>
              <a:rPr kumimoji="0" lang="en-US" altLang="en-US" sz="2400" b="0" i="0" u="none" strike="noStrike" kern="1200" cap="none" spc="0" normalizeH="0" baseline="0" noProof="0" dirty="0">
                <a:ln>
                  <a:noFill/>
                </a:ln>
                <a:solidFill>
                  <a:schemeClr val="tx1"/>
                </a:solidFill>
                <a:effectLst/>
                <a:uLnTx/>
                <a:uFillTx/>
                <a:latin typeface="Times New Roman" panose="02020603050405020304" charset="0"/>
                <a:ea typeface="+mn-ea"/>
                <a:cs typeface="+mn-cs"/>
              </a:rPr>
              <a:t> , </a:t>
            </a:r>
            <a:r>
              <a:rPr kumimoji="0" lang="en-US" altLang="en-US" sz="2400" b="0" i="0" u="none" strike="noStrike" kern="1200" cap="none" spc="0" normalizeH="0" baseline="0" noProof="0" dirty="0" err="1">
                <a:ln>
                  <a:noFill/>
                </a:ln>
                <a:solidFill>
                  <a:schemeClr val="tx1"/>
                </a:solidFill>
                <a:effectLst/>
                <a:uLnTx/>
                <a:uFillTx/>
                <a:latin typeface="Times New Roman" panose="02020603050405020304" charset="0"/>
                <a:ea typeface="+mn-ea"/>
                <a:cs typeface="+mn-cs"/>
              </a:rPr>
              <a:t>cây</a:t>
            </a:r>
            <a:r>
              <a:rPr kumimoji="0" lang="en-US" altLang="en-US" sz="2400" b="0" i="0" u="none" strike="noStrike" kern="1200" cap="none" spc="0" normalizeH="0" baseline="0" noProof="0" dirty="0">
                <a:ln>
                  <a:noFill/>
                </a:ln>
                <a:solidFill>
                  <a:schemeClr val="tx1"/>
                </a:solidFill>
                <a:effectLst/>
                <a:uLnTx/>
                <a:uFillTx/>
                <a:latin typeface="Times New Roman" panose="02020603050405020304" charset="0"/>
                <a:ea typeface="+mn-ea"/>
                <a:cs typeface="+mn-cs"/>
              </a:rPr>
              <a:t> </a:t>
            </a:r>
            <a:r>
              <a:rPr kumimoji="0" lang="en-US" altLang="en-US" sz="2400" b="0" i="0" u="none" strike="noStrike" kern="1200" cap="none" spc="0" normalizeH="0" baseline="0" noProof="0" dirty="0" err="1">
                <a:ln>
                  <a:noFill/>
                </a:ln>
                <a:solidFill>
                  <a:schemeClr val="tx1"/>
                </a:solidFill>
                <a:effectLst/>
                <a:uLnTx/>
                <a:uFillTx/>
                <a:latin typeface="Times New Roman" panose="02020603050405020304" charset="0"/>
                <a:ea typeface="+mn-ea"/>
                <a:cs typeface="+mn-cs"/>
              </a:rPr>
              <a:t>trồng</a:t>
            </a:r>
            <a:r>
              <a:rPr kumimoji="0" lang="en-US" altLang="en-US" sz="2400" b="0" i="0" u="none" strike="noStrike" kern="1200" cap="none" spc="0" normalizeH="0" baseline="0" noProof="0" dirty="0">
                <a:ln>
                  <a:noFill/>
                </a:ln>
                <a:solidFill>
                  <a:schemeClr val="tx1"/>
                </a:solidFill>
                <a:effectLst/>
                <a:uLnTx/>
                <a:uFillTx/>
                <a:latin typeface="Times New Roman" panose="02020603050405020304" charset="0"/>
                <a:ea typeface="+mn-ea"/>
                <a:cs typeface="+mn-cs"/>
              </a:rPr>
              <a:t> </a:t>
            </a:r>
            <a:r>
              <a:rPr kumimoji="0" lang="en-US" altLang="en-US" sz="2400" b="0" i="0" u="none" strike="noStrike" kern="1200" cap="none" spc="0" normalizeH="0" baseline="0" noProof="0" dirty="0" err="1">
                <a:ln>
                  <a:noFill/>
                </a:ln>
                <a:solidFill>
                  <a:schemeClr val="tx1"/>
                </a:solidFill>
                <a:effectLst/>
                <a:uLnTx/>
                <a:uFillTx/>
                <a:latin typeface="Times New Roman" panose="02020603050405020304" charset="0"/>
                <a:ea typeface="+mn-ea"/>
                <a:cs typeface="+mn-cs"/>
              </a:rPr>
              <a:t>và</a:t>
            </a:r>
            <a:r>
              <a:rPr kumimoji="0" lang="en-US" altLang="en-US" sz="2400" b="0" i="0" u="none" strike="noStrike" kern="1200" cap="none" spc="0" normalizeH="0" baseline="0" noProof="0" dirty="0">
                <a:ln>
                  <a:noFill/>
                </a:ln>
                <a:solidFill>
                  <a:schemeClr val="tx1"/>
                </a:solidFill>
                <a:effectLst/>
                <a:uLnTx/>
                <a:uFillTx/>
                <a:latin typeface="Times New Roman" panose="02020603050405020304" charset="0"/>
                <a:ea typeface="+mn-ea"/>
                <a:cs typeface="+mn-cs"/>
              </a:rPr>
              <a:t> </a:t>
            </a:r>
            <a:r>
              <a:rPr kumimoji="0" lang="en-US" altLang="en-US" sz="2400" b="0" i="0" u="none" strike="noStrike" kern="1200" cap="none" spc="0" normalizeH="0" baseline="0" noProof="0" dirty="0" err="1">
                <a:ln>
                  <a:noFill/>
                </a:ln>
                <a:solidFill>
                  <a:schemeClr val="tx1"/>
                </a:solidFill>
                <a:effectLst/>
                <a:uLnTx/>
                <a:uFillTx/>
                <a:latin typeface="Times New Roman" panose="02020603050405020304" charset="0"/>
                <a:ea typeface="+mn-ea"/>
                <a:cs typeface="+mn-cs"/>
              </a:rPr>
              <a:t>gia</a:t>
            </a:r>
            <a:r>
              <a:rPr kumimoji="0" lang="en-US" altLang="en-US" sz="2400" b="0" i="0" u="none" strike="noStrike" kern="1200" cap="none" spc="0" normalizeH="0" baseline="0" noProof="0" dirty="0">
                <a:ln>
                  <a:noFill/>
                </a:ln>
                <a:solidFill>
                  <a:schemeClr val="tx1"/>
                </a:solidFill>
                <a:effectLst/>
                <a:uLnTx/>
                <a:uFillTx/>
                <a:latin typeface="Times New Roman" panose="02020603050405020304" charset="0"/>
                <a:ea typeface="+mn-ea"/>
                <a:cs typeface="+mn-cs"/>
              </a:rPr>
              <a:t> </a:t>
            </a:r>
            <a:r>
              <a:rPr kumimoji="0" lang="en-US" altLang="en-US" sz="2400" b="0" i="0" u="none" strike="noStrike" kern="1200" cap="none" spc="0" normalizeH="0" baseline="0" noProof="0" dirty="0" err="1">
                <a:ln>
                  <a:noFill/>
                </a:ln>
                <a:solidFill>
                  <a:schemeClr val="tx1"/>
                </a:solidFill>
                <a:effectLst/>
                <a:uLnTx/>
                <a:uFillTx/>
                <a:latin typeface="Times New Roman" panose="02020603050405020304" charset="0"/>
                <a:ea typeface="+mn-ea"/>
                <a:cs typeface="+mn-cs"/>
              </a:rPr>
              <a:t>súc</a:t>
            </a:r>
            <a:r>
              <a:rPr kumimoji="0" lang="en-US" altLang="en-US" sz="2400" b="0" i="0" u="none" strike="noStrike" kern="1200" cap="none" spc="0" normalizeH="0" baseline="0" noProof="0" dirty="0">
                <a:ln>
                  <a:noFill/>
                </a:ln>
                <a:solidFill>
                  <a:schemeClr val="tx1"/>
                </a:solidFill>
                <a:effectLst/>
                <a:uLnTx/>
                <a:uFillTx/>
                <a:latin typeface="Times New Roman" panose="02020603050405020304" charset="0"/>
                <a:ea typeface="+mn-ea"/>
                <a:cs typeface="+mn-cs"/>
              </a:rPr>
              <a:t>.</a:t>
            </a:r>
          </a:p>
          <a:p>
            <a:pPr marL="342900" marR="0" lvl="0" indent="-342900" algn="l" defTabSz="914400" rtl="0" eaLnBrk="1" fontAlgn="auto" latinLnBrk="0" hangingPunct="1">
              <a:lnSpc>
                <a:spcPct val="90000"/>
              </a:lnSpc>
              <a:spcBef>
                <a:spcPct val="20000"/>
              </a:spcBef>
              <a:spcAft>
                <a:spcPts val="0"/>
              </a:spcAft>
              <a:buClrTx/>
              <a:buSzTx/>
              <a:buFontTx/>
              <a:buNone/>
              <a:tabLst/>
              <a:defRPr/>
            </a:pPr>
            <a:r>
              <a:rPr kumimoji="0" lang="en-US" altLang="en-US" sz="2400" b="0" i="0" u="none" strike="noStrike" kern="1200" cap="none" spc="0" normalizeH="0" baseline="0" noProof="0" dirty="0">
                <a:ln>
                  <a:noFill/>
                </a:ln>
                <a:solidFill>
                  <a:schemeClr val="tx1"/>
                </a:solidFill>
                <a:effectLst/>
                <a:uLnTx/>
                <a:uFillTx/>
                <a:latin typeface="Times New Roman" panose="02020603050405020304" charset="0"/>
                <a:ea typeface="+mn-ea"/>
                <a:cs typeface="+mn-cs"/>
              </a:rPr>
              <a:t>		+ Ô </a:t>
            </a:r>
            <a:r>
              <a:rPr kumimoji="0" lang="en-US" altLang="en-US" sz="2400" b="0" i="0" u="none" strike="noStrike" kern="1200" cap="none" spc="0" normalizeH="0" baseline="0" noProof="0" dirty="0" err="1">
                <a:ln>
                  <a:noFill/>
                </a:ln>
                <a:solidFill>
                  <a:schemeClr val="tx1"/>
                </a:solidFill>
                <a:effectLst/>
                <a:uLnTx/>
                <a:uFillTx/>
                <a:latin typeface="Times New Roman" panose="02020603050405020304" charset="0"/>
                <a:ea typeface="+mn-ea"/>
                <a:cs typeface="+mn-cs"/>
              </a:rPr>
              <a:t>nhiễm</a:t>
            </a:r>
            <a:r>
              <a:rPr kumimoji="0" lang="en-US" altLang="en-US" sz="2400" b="0" i="0" u="none" strike="noStrike" kern="1200" cap="none" spc="0" normalizeH="0" baseline="0" noProof="0" dirty="0">
                <a:ln>
                  <a:noFill/>
                </a:ln>
                <a:solidFill>
                  <a:schemeClr val="tx1"/>
                </a:solidFill>
                <a:effectLst/>
                <a:uLnTx/>
                <a:uFillTx/>
                <a:latin typeface="Times New Roman" panose="02020603050405020304" charset="0"/>
                <a:ea typeface="+mn-ea"/>
                <a:cs typeface="+mn-cs"/>
              </a:rPr>
              <a:t> </a:t>
            </a:r>
            <a:r>
              <a:rPr kumimoji="0" lang="en-US" altLang="en-US" sz="2400" b="0" i="0" u="none" strike="noStrike" kern="1200" cap="none" spc="0" normalizeH="0" baseline="0" noProof="0" dirty="0" err="1">
                <a:ln>
                  <a:noFill/>
                </a:ln>
                <a:solidFill>
                  <a:schemeClr val="tx1"/>
                </a:solidFill>
                <a:effectLst/>
                <a:uLnTx/>
                <a:uFillTx/>
                <a:latin typeface="Times New Roman" panose="02020603050405020304" charset="0"/>
                <a:ea typeface="+mn-ea"/>
                <a:cs typeface="+mn-cs"/>
              </a:rPr>
              <a:t>môi</a:t>
            </a:r>
            <a:r>
              <a:rPr kumimoji="0" lang="en-US" altLang="en-US" sz="2400" b="0" i="0" u="none" strike="noStrike" kern="1200" cap="none" spc="0" normalizeH="0" baseline="0" noProof="0" dirty="0">
                <a:ln>
                  <a:noFill/>
                </a:ln>
                <a:solidFill>
                  <a:schemeClr val="tx1"/>
                </a:solidFill>
                <a:effectLst/>
                <a:uLnTx/>
                <a:uFillTx/>
                <a:latin typeface="Times New Roman" panose="02020603050405020304" charset="0"/>
                <a:ea typeface="+mn-ea"/>
                <a:cs typeface="+mn-cs"/>
              </a:rPr>
              <a:t> </a:t>
            </a:r>
            <a:r>
              <a:rPr kumimoji="0" lang="en-US" altLang="en-US" sz="2400" b="0" i="0" u="none" strike="noStrike" kern="1200" cap="none" spc="0" normalizeH="0" baseline="0" noProof="0" dirty="0" err="1">
                <a:ln>
                  <a:noFill/>
                </a:ln>
                <a:solidFill>
                  <a:schemeClr val="tx1"/>
                </a:solidFill>
                <a:effectLst/>
                <a:uLnTx/>
                <a:uFillTx/>
                <a:latin typeface="Times New Roman" panose="02020603050405020304" charset="0"/>
                <a:ea typeface="+mn-ea"/>
                <a:cs typeface="+mn-cs"/>
              </a:rPr>
              <a:t>trường</a:t>
            </a:r>
            <a:r>
              <a:rPr kumimoji="0" lang="en-US" altLang="en-US" sz="2400" b="0" i="0" u="none" strike="noStrike" kern="1200" cap="none" spc="0" normalizeH="0" baseline="0" noProof="0" dirty="0">
                <a:ln>
                  <a:noFill/>
                </a:ln>
                <a:solidFill>
                  <a:schemeClr val="tx1"/>
                </a:solidFill>
                <a:effectLst/>
                <a:uLnTx/>
                <a:uFillTx/>
                <a:latin typeface="Times New Roman" panose="02020603050405020304" charset="0"/>
                <a:ea typeface="+mn-ea"/>
                <a:cs typeface="+mn-cs"/>
              </a:rPr>
              <a:t>(</a:t>
            </a:r>
            <a:r>
              <a:rPr kumimoji="0" lang="en-US" altLang="en-US" sz="2400" b="0" i="0" u="none" strike="noStrike" kern="1200" cap="none" spc="0" normalizeH="0" baseline="0" noProof="0" dirty="0" err="1">
                <a:ln>
                  <a:noFill/>
                </a:ln>
                <a:solidFill>
                  <a:schemeClr val="tx1"/>
                </a:solidFill>
                <a:effectLst/>
                <a:uLnTx/>
                <a:uFillTx/>
                <a:latin typeface="Times New Roman" panose="02020603050405020304" charset="0"/>
                <a:ea typeface="+mn-ea"/>
                <a:cs typeface="+mn-cs"/>
              </a:rPr>
              <a:t>đất</a:t>
            </a:r>
            <a:r>
              <a:rPr kumimoji="0" lang="en-US" altLang="en-US" sz="2400" b="0" i="0" u="none" strike="noStrike" kern="1200" cap="none" spc="0" normalizeH="0" baseline="0" noProof="0" dirty="0">
                <a:ln>
                  <a:noFill/>
                </a:ln>
                <a:solidFill>
                  <a:schemeClr val="tx1"/>
                </a:solidFill>
                <a:effectLst/>
                <a:uLnTx/>
                <a:uFillTx/>
                <a:latin typeface="Times New Roman" panose="02020603050405020304" charset="0"/>
                <a:ea typeface="+mn-ea"/>
                <a:cs typeface="+mn-cs"/>
              </a:rPr>
              <a:t>, </a:t>
            </a:r>
            <a:r>
              <a:rPr kumimoji="0" lang="en-US" altLang="en-US" sz="2400" b="0" i="0" u="none" strike="noStrike" kern="1200" cap="none" spc="0" normalizeH="0" baseline="0" noProof="0" dirty="0" err="1">
                <a:ln>
                  <a:noFill/>
                </a:ln>
                <a:solidFill>
                  <a:schemeClr val="tx1"/>
                </a:solidFill>
                <a:effectLst/>
                <a:uLnTx/>
                <a:uFillTx/>
                <a:latin typeface="Times New Roman" panose="02020603050405020304" charset="0"/>
                <a:ea typeface="+mn-ea"/>
                <a:cs typeface="+mn-cs"/>
              </a:rPr>
              <a:t>nước</a:t>
            </a:r>
            <a:r>
              <a:rPr kumimoji="0" lang="en-US" altLang="en-US" sz="2400" b="0" i="0" u="none" strike="noStrike" kern="1200" cap="none" spc="0" normalizeH="0" baseline="0" noProof="0" dirty="0">
                <a:ln>
                  <a:noFill/>
                </a:ln>
                <a:solidFill>
                  <a:schemeClr val="tx1"/>
                </a:solidFill>
                <a:effectLst/>
                <a:uLnTx/>
                <a:uFillTx/>
                <a:latin typeface="Times New Roman" panose="02020603050405020304" charset="0"/>
                <a:ea typeface="+mn-ea"/>
                <a:cs typeface="+mn-cs"/>
              </a:rPr>
              <a:t>, </a:t>
            </a:r>
            <a:r>
              <a:rPr kumimoji="0" lang="en-US" altLang="en-US" sz="2400" b="0" i="0" u="none" strike="noStrike" kern="1200" cap="none" spc="0" normalizeH="0" baseline="0" noProof="0" dirty="0" err="1">
                <a:ln>
                  <a:noFill/>
                </a:ln>
                <a:solidFill>
                  <a:schemeClr val="tx1"/>
                </a:solidFill>
                <a:effectLst/>
                <a:uLnTx/>
                <a:uFillTx/>
                <a:latin typeface="Times New Roman" panose="02020603050405020304" charset="0"/>
                <a:ea typeface="+mn-ea"/>
                <a:cs typeface="+mn-cs"/>
              </a:rPr>
              <a:t>không</a:t>
            </a:r>
            <a:r>
              <a:rPr kumimoji="0" lang="en-US" altLang="en-US" sz="2400" b="0" i="0" u="none" strike="noStrike" kern="1200" cap="none" spc="0" normalizeH="0" baseline="0" noProof="0" dirty="0">
                <a:ln>
                  <a:noFill/>
                </a:ln>
                <a:solidFill>
                  <a:schemeClr val="tx1"/>
                </a:solidFill>
                <a:effectLst/>
                <a:uLnTx/>
                <a:uFillTx/>
                <a:latin typeface="Times New Roman" panose="02020603050405020304" charset="0"/>
                <a:ea typeface="+mn-ea"/>
                <a:cs typeface="+mn-cs"/>
              </a:rPr>
              <a:t> </a:t>
            </a:r>
            <a:r>
              <a:rPr kumimoji="0" lang="en-US" altLang="en-US" sz="2400" b="0" i="0" u="none" strike="noStrike" kern="1200" cap="none" spc="0" normalizeH="0" baseline="0" noProof="0" dirty="0" err="1">
                <a:ln>
                  <a:noFill/>
                </a:ln>
                <a:solidFill>
                  <a:schemeClr val="tx1"/>
                </a:solidFill>
                <a:effectLst/>
                <a:uLnTx/>
                <a:uFillTx/>
                <a:latin typeface="Times New Roman" panose="02020603050405020304" charset="0"/>
                <a:ea typeface="+mn-ea"/>
                <a:cs typeface="+mn-cs"/>
              </a:rPr>
              <a:t>khí</a:t>
            </a:r>
            <a:r>
              <a:rPr kumimoji="0" lang="en-US" altLang="en-US" sz="2400" b="0" i="0" u="none" strike="noStrike" kern="1200" cap="none" spc="0" normalizeH="0" baseline="0" noProof="0" dirty="0">
                <a:ln>
                  <a:noFill/>
                </a:ln>
                <a:solidFill>
                  <a:schemeClr val="tx1"/>
                </a:solidFill>
                <a:effectLst/>
                <a:uLnTx/>
                <a:uFillTx/>
                <a:latin typeface="Times New Roman" panose="02020603050405020304" charset="0"/>
                <a:ea typeface="+mn-ea"/>
                <a:cs typeface="+mn-cs"/>
              </a:rPr>
              <a:t>), </a:t>
            </a:r>
            <a:r>
              <a:rPr kumimoji="0" lang="en-US" altLang="en-US" sz="2400" b="0" i="0" u="none" strike="noStrike" kern="1200" cap="none" spc="0" normalizeH="0" baseline="0" noProof="0" dirty="0" err="1">
                <a:ln>
                  <a:noFill/>
                </a:ln>
                <a:solidFill>
                  <a:schemeClr val="tx1"/>
                </a:solidFill>
                <a:effectLst/>
                <a:uLnTx/>
                <a:uFillTx/>
                <a:latin typeface="Times New Roman" panose="02020603050405020304" charset="0"/>
                <a:ea typeface="+mn-ea"/>
                <a:cs typeface="+mn-cs"/>
              </a:rPr>
              <a:t>giết</a:t>
            </a:r>
            <a:r>
              <a:rPr kumimoji="0" lang="en-US" altLang="en-US" sz="2400" b="0" i="0" u="none" strike="noStrike" kern="1200" cap="none" spc="0" normalizeH="0" baseline="0" noProof="0" dirty="0">
                <a:ln>
                  <a:noFill/>
                </a:ln>
                <a:solidFill>
                  <a:schemeClr val="tx1"/>
                </a:solidFill>
                <a:effectLst/>
                <a:uLnTx/>
                <a:uFillTx/>
                <a:latin typeface="Times New Roman" panose="02020603050405020304" charset="0"/>
                <a:ea typeface="+mn-ea"/>
                <a:cs typeface="+mn-cs"/>
              </a:rPr>
              <a:t> </a:t>
            </a:r>
            <a:r>
              <a:rPr kumimoji="0" lang="en-US" altLang="en-US" sz="2400" b="0" i="0" u="none" strike="noStrike" kern="1200" cap="none" spc="0" normalizeH="0" baseline="0" noProof="0" dirty="0" err="1">
                <a:ln>
                  <a:noFill/>
                </a:ln>
                <a:solidFill>
                  <a:schemeClr val="tx1"/>
                </a:solidFill>
                <a:effectLst/>
                <a:uLnTx/>
                <a:uFillTx/>
                <a:latin typeface="Times New Roman" panose="02020603050405020304" charset="0"/>
                <a:ea typeface="+mn-ea"/>
                <a:cs typeface="+mn-cs"/>
              </a:rPr>
              <a:t>chết</a:t>
            </a:r>
            <a:r>
              <a:rPr kumimoji="0" lang="en-US" altLang="en-US" sz="2400" b="0" i="0" u="none" strike="noStrike" kern="1200" cap="none" spc="0" normalizeH="0" baseline="0" noProof="0" dirty="0">
                <a:ln>
                  <a:noFill/>
                </a:ln>
                <a:solidFill>
                  <a:schemeClr val="tx1"/>
                </a:solidFill>
                <a:effectLst/>
                <a:uLnTx/>
                <a:uFillTx/>
                <a:latin typeface="Times New Roman" panose="02020603050405020304" charset="0"/>
                <a:ea typeface="+mn-ea"/>
                <a:cs typeface="+mn-cs"/>
              </a:rPr>
              <a:t> </a:t>
            </a:r>
          </a:p>
          <a:p>
            <a:pPr marL="342900" marR="0" lvl="0" indent="-342900" algn="l" defTabSz="914400" rtl="0" eaLnBrk="1" fontAlgn="auto" latinLnBrk="0" hangingPunct="1">
              <a:lnSpc>
                <a:spcPct val="90000"/>
              </a:lnSpc>
              <a:spcBef>
                <a:spcPct val="20000"/>
              </a:spcBef>
              <a:spcAft>
                <a:spcPts val="0"/>
              </a:spcAft>
              <a:buClrTx/>
              <a:buSzTx/>
              <a:buFontTx/>
              <a:buNone/>
              <a:tabLst/>
              <a:defRPr/>
            </a:pPr>
            <a:r>
              <a:rPr kumimoji="0" lang="en-US" altLang="en-US" sz="2400" b="0" i="0" u="none" strike="noStrike" kern="1200" cap="none" spc="0" normalizeH="0" baseline="0" noProof="0" dirty="0" err="1">
                <a:ln>
                  <a:noFill/>
                </a:ln>
                <a:solidFill>
                  <a:schemeClr val="tx1"/>
                </a:solidFill>
                <a:effectLst/>
                <a:uLnTx/>
                <a:uFillTx/>
                <a:latin typeface="Times New Roman" panose="02020603050405020304" charset="0"/>
                <a:ea typeface="+mn-ea"/>
                <a:cs typeface="+mn-cs"/>
              </a:rPr>
              <a:t>các</a:t>
            </a:r>
            <a:r>
              <a:rPr kumimoji="0" lang="en-US" altLang="en-US" sz="2400" b="0" i="0" u="none" strike="noStrike" kern="1200" cap="none" spc="0" normalizeH="0" baseline="0" noProof="0" dirty="0">
                <a:ln>
                  <a:noFill/>
                </a:ln>
                <a:solidFill>
                  <a:schemeClr val="tx1"/>
                </a:solidFill>
                <a:effectLst/>
                <a:uLnTx/>
                <a:uFillTx/>
                <a:latin typeface="Times New Roman" panose="02020603050405020304" charset="0"/>
                <a:ea typeface="+mn-ea"/>
                <a:cs typeface="+mn-cs"/>
              </a:rPr>
              <a:t> </a:t>
            </a:r>
            <a:r>
              <a:rPr kumimoji="0" lang="en-US" altLang="en-US" sz="2400" b="0" i="0" u="none" strike="noStrike" kern="1200" cap="none" spc="0" normalizeH="0" baseline="0" noProof="0" dirty="0" err="1">
                <a:ln>
                  <a:noFill/>
                </a:ln>
                <a:solidFill>
                  <a:schemeClr val="tx1"/>
                </a:solidFill>
                <a:effectLst/>
                <a:uLnTx/>
                <a:uFillTx/>
                <a:latin typeface="Times New Roman" panose="02020603050405020304" charset="0"/>
                <a:ea typeface="+mn-ea"/>
                <a:cs typeface="+mn-cs"/>
              </a:rPr>
              <a:t>sinh</a:t>
            </a:r>
            <a:r>
              <a:rPr kumimoji="0" lang="en-US" altLang="en-US" sz="2400" b="0" i="0" u="none" strike="noStrike" kern="1200" cap="none" spc="0" normalizeH="0" baseline="0" noProof="0" dirty="0">
                <a:ln>
                  <a:noFill/>
                </a:ln>
                <a:solidFill>
                  <a:schemeClr val="tx1"/>
                </a:solidFill>
                <a:effectLst/>
                <a:uLnTx/>
                <a:uFillTx/>
                <a:latin typeface="Times New Roman" panose="02020603050405020304" charset="0"/>
                <a:ea typeface="+mn-ea"/>
                <a:cs typeface="+mn-cs"/>
              </a:rPr>
              <a:t> </a:t>
            </a:r>
            <a:r>
              <a:rPr kumimoji="0" lang="en-US" altLang="en-US" sz="2400" b="0" i="0" u="none" strike="noStrike" kern="1200" cap="none" spc="0" normalizeH="0" baseline="0" noProof="0" dirty="0" err="1">
                <a:ln>
                  <a:noFill/>
                </a:ln>
                <a:solidFill>
                  <a:schemeClr val="tx1"/>
                </a:solidFill>
                <a:effectLst/>
                <a:uLnTx/>
                <a:uFillTx/>
                <a:latin typeface="Times New Roman" panose="02020603050405020304" charset="0"/>
                <a:ea typeface="+mn-ea"/>
                <a:cs typeface="+mn-cs"/>
              </a:rPr>
              <a:t>vật</a:t>
            </a:r>
            <a:r>
              <a:rPr kumimoji="0" lang="en-US" altLang="en-US" sz="2400" b="0" i="0" u="none" strike="noStrike" kern="1200" cap="none" spc="0" normalizeH="0" baseline="0" noProof="0" dirty="0">
                <a:ln>
                  <a:noFill/>
                </a:ln>
                <a:solidFill>
                  <a:schemeClr val="tx1"/>
                </a:solidFill>
                <a:effectLst/>
                <a:uLnTx/>
                <a:uFillTx/>
                <a:latin typeface="Times New Roman" panose="02020603050405020304" charset="0"/>
                <a:ea typeface="+mn-ea"/>
                <a:cs typeface="+mn-cs"/>
              </a:rPr>
              <a:t> </a:t>
            </a:r>
            <a:r>
              <a:rPr kumimoji="0" lang="en-US" altLang="en-US" sz="2400" b="0" i="0" u="none" strike="noStrike" kern="1200" cap="none" spc="0" normalizeH="0" baseline="0" noProof="0" dirty="0" err="1">
                <a:ln>
                  <a:noFill/>
                </a:ln>
                <a:solidFill>
                  <a:schemeClr val="tx1"/>
                </a:solidFill>
                <a:effectLst/>
                <a:uLnTx/>
                <a:uFillTx/>
                <a:latin typeface="Times New Roman" panose="02020603050405020304" charset="0"/>
                <a:ea typeface="+mn-ea"/>
                <a:cs typeface="+mn-cs"/>
              </a:rPr>
              <a:t>khác</a:t>
            </a:r>
            <a:r>
              <a:rPr kumimoji="0" lang="en-US" altLang="en-US" sz="2400" b="0" i="0" u="none" strike="noStrike" kern="1200" cap="none" spc="0" normalizeH="0" baseline="0" noProof="0" dirty="0">
                <a:ln>
                  <a:noFill/>
                </a:ln>
                <a:solidFill>
                  <a:schemeClr val="tx1"/>
                </a:solidFill>
                <a:effectLst/>
                <a:uLnTx/>
                <a:uFillTx/>
                <a:latin typeface="Times New Roman" panose="02020603050405020304" charset="0"/>
                <a:ea typeface="+mn-ea"/>
                <a:cs typeface="+mn-cs"/>
              </a:rPr>
              <a:t> ở </a:t>
            </a:r>
            <a:r>
              <a:rPr kumimoji="0" lang="en-US" altLang="en-US" sz="2400" b="0" i="0" u="none" strike="noStrike" kern="1200" cap="none" spc="0" normalizeH="0" baseline="0" noProof="0" dirty="0" err="1">
                <a:ln>
                  <a:noFill/>
                </a:ln>
                <a:solidFill>
                  <a:schemeClr val="tx1"/>
                </a:solidFill>
                <a:effectLst/>
                <a:uLnTx/>
                <a:uFillTx/>
                <a:latin typeface="Times New Roman" panose="02020603050405020304" charset="0"/>
                <a:ea typeface="+mn-ea"/>
                <a:cs typeface="+mn-cs"/>
              </a:rPr>
              <a:t>ruộng</a:t>
            </a:r>
            <a:r>
              <a:rPr kumimoji="0" lang="en-US" altLang="en-US" sz="2400" b="0" i="0" u="none" strike="noStrike" kern="1200" cap="none" spc="0" normalizeH="0" baseline="0" noProof="0" dirty="0">
                <a:ln>
                  <a:noFill/>
                </a:ln>
                <a:solidFill>
                  <a:schemeClr val="tx1"/>
                </a:solidFill>
                <a:effectLst/>
                <a:uLnTx/>
                <a:uFillTx/>
                <a:latin typeface="Times New Roman" panose="02020603050405020304" charset="0"/>
                <a:ea typeface="+mn-ea"/>
                <a:cs typeface="+mn-cs"/>
              </a:rPr>
              <a:t>.</a:t>
            </a:r>
          </a:p>
          <a:p>
            <a:pPr marL="342900" marR="0" lvl="0" indent="-342900" algn="l" defTabSz="914400" rtl="0" eaLnBrk="1" fontAlgn="auto" latinLnBrk="0" hangingPunct="1">
              <a:lnSpc>
                <a:spcPct val="90000"/>
              </a:lnSpc>
              <a:spcBef>
                <a:spcPct val="20000"/>
              </a:spcBef>
              <a:spcAft>
                <a:spcPts val="0"/>
              </a:spcAft>
              <a:buClrTx/>
              <a:buSzTx/>
              <a:buFontTx/>
              <a:buNone/>
              <a:tabLst/>
              <a:defRPr/>
            </a:pPr>
            <a:endParaRPr kumimoji="0" lang="en-US" altLang="en-US" sz="2400" b="0" i="0" u="none" strike="noStrike" kern="1200" cap="none" spc="0" normalizeH="0" baseline="0" noProof="0" dirty="0">
              <a:ln>
                <a:noFill/>
              </a:ln>
              <a:solidFill>
                <a:schemeClr val="tx1"/>
              </a:solidFill>
              <a:effectLst/>
              <a:uLnTx/>
              <a:uFillTx/>
              <a:latin typeface="Times New Roman" panose="02020603050405020304" charset="0"/>
              <a:ea typeface="+mn-ea"/>
              <a:cs typeface="+mn-cs"/>
            </a:endParaRPr>
          </a:p>
          <a:p>
            <a:pPr marL="342900" marR="0" lvl="0" indent="-342900" algn="l" defTabSz="914400" rtl="0" eaLnBrk="1" fontAlgn="auto" latinLnBrk="0" hangingPunct="1">
              <a:lnSpc>
                <a:spcPct val="90000"/>
              </a:lnSpc>
              <a:spcBef>
                <a:spcPct val="20000"/>
              </a:spcBef>
              <a:spcAft>
                <a:spcPts val="0"/>
              </a:spcAft>
              <a:buClrTx/>
              <a:buSzTx/>
              <a:buFontTx/>
              <a:buNone/>
              <a:tabLst/>
              <a:defRPr/>
            </a:pPr>
            <a:endParaRPr kumimoji="0" lang="en-US" altLang="en-US" sz="2400" b="0" i="0" u="none" strike="noStrike" kern="1200" cap="none" spc="0" normalizeH="0" baseline="0" noProof="0" dirty="0">
              <a:ln>
                <a:noFill/>
              </a:ln>
              <a:solidFill>
                <a:schemeClr val="tx1"/>
              </a:solidFill>
              <a:effectLst/>
              <a:uLnTx/>
              <a:uFillTx/>
              <a:latin typeface="Times New Roman" panose="02020603050405020304" charset="0"/>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2293"/>
                                        </p:tgtEl>
                                        <p:attrNameLst>
                                          <p:attrName>style.visibility</p:attrName>
                                        </p:attrNameLst>
                                      </p:cBhvr>
                                      <p:to>
                                        <p:strVal val="visible"/>
                                      </p:to>
                                    </p:set>
                                    <p:animEffect transition="in" filter="box(in)">
                                      <p:cBhvr>
                                        <p:cTn id="7" dur="500"/>
                                        <p:tgtEl>
                                          <p:spTgt spid="12293"/>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12297"/>
                                        </p:tgtEl>
                                        <p:attrNameLst>
                                          <p:attrName>style.visibility</p:attrName>
                                        </p:attrNameLst>
                                      </p:cBhvr>
                                      <p:to>
                                        <p:strVal val="visible"/>
                                      </p:to>
                                    </p:set>
                                    <p:animEffect transition="in" filter="box(in)">
                                      <p:cBhvr>
                                        <p:cTn id="12" dur="500"/>
                                        <p:tgtEl>
                                          <p:spTgt spid="12297"/>
                                        </p:tgtEl>
                                      </p:cBhvr>
                                    </p:animEffect>
                                  </p:childTnLst>
                                </p:cTn>
                              </p:par>
                              <p:par>
                                <p:cTn id="13" presetID="4" presetClass="entr" presetSubtype="16" fill="hold" nodeType="withEffect">
                                  <p:stCondLst>
                                    <p:cond delay="0"/>
                                  </p:stCondLst>
                                  <p:childTnLst>
                                    <p:set>
                                      <p:cBhvr>
                                        <p:cTn id="14" dur="1" fill="hold">
                                          <p:stCondLst>
                                            <p:cond delay="0"/>
                                          </p:stCondLst>
                                        </p:cTn>
                                        <p:tgtEl>
                                          <p:spTgt spid="12298"/>
                                        </p:tgtEl>
                                        <p:attrNameLst>
                                          <p:attrName>style.visibility</p:attrName>
                                        </p:attrNameLst>
                                      </p:cBhvr>
                                      <p:to>
                                        <p:strVal val="visible"/>
                                      </p:to>
                                    </p:set>
                                    <p:animEffect transition="in" filter="box(in)">
                                      <p:cBhvr>
                                        <p:cTn id="15" dur="500"/>
                                        <p:tgtEl>
                                          <p:spTgt spid="12298"/>
                                        </p:tgtEl>
                                      </p:cBhvr>
                                    </p:animEffect>
                                  </p:childTnLst>
                                </p:cTn>
                              </p:par>
                            </p:childTnLst>
                          </p:cTn>
                        </p:par>
                      </p:childTnLst>
                    </p:cTn>
                  </p:par>
                  <p:par>
                    <p:cTn id="16" fill="hold">
                      <p:stCondLst>
                        <p:cond delay="indefinite"/>
                      </p:stCondLst>
                      <p:childTnLst>
                        <p:par>
                          <p:cTn id="17" fill="hold">
                            <p:stCondLst>
                              <p:cond delay="0"/>
                            </p:stCondLst>
                            <p:childTnLst>
                              <p:par>
                                <p:cTn id="18" presetID="4" presetClass="entr" presetSubtype="16"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ox(in)">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3" grpId="0" animBg="1"/>
      <p:bldP spid="7"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3"/>
          <p:cNvSpPr>
            <a:spLocks noGrp="1" noChangeArrowheads="1"/>
          </p:cNvSpPr>
          <p:nvPr>
            <p:ph type="body" idx="1"/>
          </p:nvPr>
        </p:nvSpPr>
        <p:spPr>
          <a:xfrm>
            <a:off x="0" y="4495800"/>
            <a:ext cx="9144000" cy="2362200"/>
          </a:xfrm>
          <a:solidFill>
            <a:srgbClr val="CCFFFF"/>
          </a:solidFill>
          <a:ln>
            <a:solidFill>
              <a:srgbClr val="FF0000"/>
            </a:solidFill>
            <a:miter lim="800000"/>
          </a:ln>
        </p:spPr>
        <p:txBody>
          <a:bodyPr/>
          <a:lstStyle/>
          <a:p>
            <a:pPr eaLnBrk="1" hangingPunct="1">
              <a:lnSpc>
                <a:spcPct val="90000"/>
              </a:lnSpc>
              <a:buFontTx/>
              <a:buNone/>
            </a:pPr>
            <a:r>
              <a:rPr lang="en-US" altLang="en-US" sz="2600" dirty="0">
                <a:latin typeface="Times New Roman" panose="02020603050405020304" charset="0"/>
              </a:rPr>
              <a:t>* </a:t>
            </a:r>
            <a:r>
              <a:rPr lang="en-US" altLang="en-US" sz="2600" dirty="0" err="1">
                <a:latin typeface="Times New Roman" panose="02020603050405020304" charset="0"/>
              </a:rPr>
              <a:t>Cần</a:t>
            </a:r>
            <a:r>
              <a:rPr lang="en-US" altLang="en-US" sz="2600" dirty="0">
                <a:latin typeface="Times New Roman" panose="02020603050405020304" charset="0"/>
              </a:rPr>
              <a:t> </a:t>
            </a:r>
            <a:r>
              <a:rPr lang="en-US" altLang="en-US" sz="2600" dirty="0" err="1">
                <a:latin typeface="Times New Roman" panose="02020603050405020304" charset="0"/>
              </a:rPr>
              <a:t>đảm</a:t>
            </a:r>
            <a:r>
              <a:rPr lang="en-US" altLang="en-US" sz="2600" dirty="0">
                <a:latin typeface="Times New Roman" panose="02020603050405020304" charset="0"/>
              </a:rPr>
              <a:t> </a:t>
            </a:r>
            <a:r>
              <a:rPr lang="en-US" altLang="en-US" sz="2600" dirty="0" err="1">
                <a:latin typeface="Times New Roman" panose="02020603050405020304" charset="0"/>
              </a:rPr>
              <a:t>bảo</a:t>
            </a:r>
            <a:r>
              <a:rPr lang="en-US" altLang="en-US" sz="2600" dirty="0">
                <a:latin typeface="Times New Roman" panose="02020603050405020304" charset="0"/>
              </a:rPr>
              <a:t>: + </a:t>
            </a:r>
            <a:r>
              <a:rPr lang="en-US" altLang="en-US" sz="2600" dirty="0" err="1">
                <a:latin typeface="Times New Roman" panose="02020603050405020304" charset="0"/>
              </a:rPr>
              <a:t>Sử</a:t>
            </a:r>
            <a:r>
              <a:rPr lang="en-US" altLang="en-US" sz="2600" dirty="0">
                <a:latin typeface="Times New Roman" panose="02020603050405020304" charset="0"/>
              </a:rPr>
              <a:t> </a:t>
            </a:r>
            <a:r>
              <a:rPr lang="en-US" altLang="en-US" sz="2600" dirty="0" err="1">
                <a:latin typeface="Times New Roman" panose="02020603050405020304" charset="0"/>
              </a:rPr>
              <a:t>dụng</a:t>
            </a:r>
            <a:r>
              <a:rPr lang="en-US" altLang="en-US" sz="2600" dirty="0">
                <a:latin typeface="Times New Roman" panose="02020603050405020304" charset="0"/>
              </a:rPr>
              <a:t> </a:t>
            </a:r>
            <a:r>
              <a:rPr lang="en-US" altLang="en-US" sz="2600" dirty="0" err="1">
                <a:latin typeface="Times New Roman" panose="02020603050405020304" charset="0"/>
              </a:rPr>
              <a:t>đúng</a:t>
            </a:r>
            <a:r>
              <a:rPr lang="en-US" altLang="en-US" sz="2600" dirty="0">
                <a:latin typeface="Times New Roman" panose="02020603050405020304" charset="0"/>
              </a:rPr>
              <a:t> </a:t>
            </a:r>
            <a:r>
              <a:rPr lang="en-US" altLang="en-US" sz="2600" dirty="0" err="1">
                <a:latin typeface="Times New Roman" panose="02020603050405020304" charset="0"/>
              </a:rPr>
              <a:t>loại</a:t>
            </a:r>
            <a:r>
              <a:rPr lang="en-US" altLang="en-US" sz="2600" dirty="0">
                <a:latin typeface="Times New Roman" panose="02020603050405020304" charset="0"/>
              </a:rPr>
              <a:t> </a:t>
            </a:r>
            <a:r>
              <a:rPr lang="en-US" altLang="en-US" sz="2600" dirty="0" err="1">
                <a:latin typeface="Times New Roman" panose="02020603050405020304" charset="0"/>
              </a:rPr>
              <a:t>thuốc,nồng</a:t>
            </a:r>
            <a:r>
              <a:rPr lang="en-US" altLang="en-US" sz="2600" dirty="0">
                <a:latin typeface="Times New Roman" panose="02020603050405020304" charset="0"/>
              </a:rPr>
              <a:t> </a:t>
            </a:r>
            <a:r>
              <a:rPr lang="en-US" altLang="en-US" sz="2600" dirty="0" err="1">
                <a:latin typeface="Times New Roman" panose="02020603050405020304" charset="0"/>
              </a:rPr>
              <a:t>độ</a:t>
            </a:r>
            <a:r>
              <a:rPr lang="en-US" altLang="en-US" sz="2600" dirty="0">
                <a:latin typeface="Times New Roman" panose="02020603050405020304" charset="0"/>
              </a:rPr>
              <a:t> </a:t>
            </a:r>
            <a:r>
              <a:rPr lang="en-US" altLang="en-US" sz="2600" dirty="0" err="1">
                <a:latin typeface="Times New Roman" panose="02020603050405020304" charset="0"/>
              </a:rPr>
              <a:t>và</a:t>
            </a:r>
            <a:r>
              <a:rPr lang="en-US" altLang="en-US" sz="2600" dirty="0">
                <a:latin typeface="Times New Roman" panose="02020603050405020304" charset="0"/>
              </a:rPr>
              <a:t> </a:t>
            </a:r>
            <a:r>
              <a:rPr lang="en-US" altLang="en-US" sz="2600" dirty="0" err="1">
                <a:latin typeface="Times New Roman" panose="02020603050405020304" charset="0"/>
              </a:rPr>
              <a:t>liều</a:t>
            </a:r>
            <a:r>
              <a:rPr lang="en-US" altLang="en-US" sz="2600" dirty="0">
                <a:latin typeface="Times New Roman" panose="02020603050405020304" charset="0"/>
              </a:rPr>
              <a:t> </a:t>
            </a:r>
            <a:r>
              <a:rPr lang="en-US" altLang="en-US" sz="2600" dirty="0" err="1">
                <a:latin typeface="Times New Roman" panose="02020603050405020304" charset="0"/>
              </a:rPr>
              <a:t>lượng</a:t>
            </a:r>
            <a:r>
              <a:rPr lang="en-US" altLang="en-US" sz="2600" dirty="0">
                <a:latin typeface="Times New Roman" panose="02020603050405020304" charset="0"/>
              </a:rPr>
              <a:t>.</a:t>
            </a:r>
          </a:p>
          <a:p>
            <a:pPr eaLnBrk="1" hangingPunct="1">
              <a:lnSpc>
                <a:spcPct val="90000"/>
              </a:lnSpc>
              <a:buFontTx/>
              <a:buNone/>
            </a:pPr>
            <a:r>
              <a:rPr lang="en-US" altLang="en-US" sz="2600" dirty="0">
                <a:latin typeface="Times New Roman" panose="02020603050405020304" charset="0"/>
              </a:rPr>
              <a:t>                          + </a:t>
            </a:r>
            <a:r>
              <a:rPr lang="en-US" altLang="en-US" sz="2600" dirty="0" err="1">
                <a:latin typeface="Times New Roman" panose="02020603050405020304" charset="0"/>
              </a:rPr>
              <a:t>Phun</a:t>
            </a:r>
            <a:r>
              <a:rPr lang="en-US" altLang="en-US" sz="2600" dirty="0">
                <a:latin typeface="Times New Roman" panose="02020603050405020304" charset="0"/>
              </a:rPr>
              <a:t> </a:t>
            </a:r>
            <a:r>
              <a:rPr lang="en-US" altLang="en-US" sz="2600" dirty="0" err="1">
                <a:latin typeface="Times New Roman" panose="02020603050405020304" charset="0"/>
              </a:rPr>
              <a:t>đúng</a:t>
            </a:r>
            <a:r>
              <a:rPr lang="en-US" altLang="en-US" sz="2600" dirty="0">
                <a:latin typeface="Times New Roman" panose="02020603050405020304" charset="0"/>
              </a:rPr>
              <a:t> </a:t>
            </a:r>
            <a:r>
              <a:rPr lang="en-US" altLang="en-US" sz="2600" dirty="0" err="1">
                <a:latin typeface="Times New Roman" panose="02020603050405020304" charset="0"/>
              </a:rPr>
              <a:t>kĩ</a:t>
            </a:r>
            <a:r>
              <a:rPr lang="en-US" altLang="en-US" sz="2600" dirty="0">
                <a:latin typeface="Times New Roman" panose="02020603050405020304" charset="0"/>
              </a:rPr>
              <a:t> </a:t>
            </a:r>
            <a:r>
              <a:rPr lang="en-US" altLang="en-US" sz="2600" dirty="0" err="1">
                <a:latin typeface="Times New Roman" panose="02020603050405020304" charset="0"/>
              </a:rPr>
              <a:t>thuật</a:t>
            </a:r>
            <a:r>
              <a:rPr lang="en-US" altLang="en-US" sz="2600" dirty="0">
                <a:latin typeface="Times New Roman" panose="02020603050405020304" charset="0"/>
              </a:rPr>
              <a:t> (</a:t>
            </a:r>
            <a:r>
              <a:rPr lang="en-US" altLang="en-US" sz="2600" dirty="0" err="1">
                <a:latin typeface="Times New Roman" panose="02020603050405020304" charset="0"/>
              </a:rPr>
              <a:t>đảm</a:t>
            </a:r>
            <a:r>
              <a:rPr lang="en-US" altLang="en-US" sz="2600" dirty="0">
                <a:latin typeface="Times New Roman" panose="02020603050405020304" charset="0"/>
              </a:rPr>
              <a:t> </a:t>
            </a:r>
            <a:r>
              <a:rPr lang="en-US" altLang="en-US" sz="2600" dirty="0" err="1">
                <a:latin typeface="Times New Roman" panose="02020603050405020304" charset="0"/>
              </a:rPr>
              <a:t>bảo</a:t>
            </a:r>
            <a:r>
              <a:rPr lang="en-US" altLang="en-US" sz="2600" dirty="0">
                <a:latin typeface="Times New Roman" panose="02020603050405020304" charset="0"/>
              </a:rPr>
              <a:t> </a:t>
            </a:r>
            <a:r>
              <a:rPr lang="en-US" altLang="en-US" sz="2600" dirty="0" err="1">
                <a:latin typeface="Times New Roman" panose="02020603050405020304" charset="0"/>
              </a:rPr>
              <a:t>thời</a:t>
            </a:r>
            <a:r>
              <a:rPr lang="en-US" altLang="en-US" sz="2600" dirty="0">
                <a:latin typeface="Times New Roman" panose="02020603050405020304" charset="0"/>
              </a:rPr>
              <a:t> </a:t>
            </a:r>
            <a:r>
              <a:rPr lang="en-US" altLang="en-US" sz="2600" dirty="0" err="1">
                <a:latin typeface="Times New Roman" panose="02020603050405020304" charset="0"/>
              </a:rPr>
              <a:t>gian</a:t>
            </a:r>
            <a:r>
              <a:rPr lang="en-US" altLang="en-US" sz="2600" dirty="0">
                <a:latin typeface="Times New Roman" panose="02020603050405020304" charset="0"/>
              </a:rPr>
              <a:t> </a:t>
            </a:r>
            <a:r>
              <a:rPr lang="en-US" altLang="en-US" sz="2600" dirty="0" err="1">
                <a:latin typeface="Times New Roman" panose="02020603050405020304" charset="0"/>
              </a:rPr>
              <a:t>cách</a:t>
            </a:r>
            <a:r>
              <a:rPr lang="en-US" altLang="en-US" sz="2600" dirty="0">
                <a:latin typeface="Times New Roman" panose="02020603050405020304" charset="0"/>
              </a:rPr>
              <a:t> </a:t>
            </a:r>
            <a:r>
              <a:rPr lang="en-US" altLang="en-US" sz="2600" dirty="0" err="1">
                <a:latin typeface="Times New Roman" panose="02020603050405020304" charset="0"/>
              </a:rPr>
              <a:t>li</a:t>
            </a:r>
            <a:r>
              <a:rPr lang="en-US" altLang="en-US" sz="2600" dirty="0">
                <a:latin typeface="Times New Roman" panose="02020603050405020304" charset="0"/>
              </a:rPr>
              <a:t> </a:t>
            </a:r>
            <a:r>
              <a:rPr lang="en-US" altLang="en-US" sz="2600" dirty="0" err="1">
                <a:latin typeface="Times New Roman" panose="02020603050405020304" charset="0"/>
              </a:rPr>
              <a:t>đúng</a:t>
            </a:r>
            <a:r>
              <a:rPr lang="en-US" altLang="en-US" sz="2600" dirty="0">
                <a:latin typeface="Times New Roman" panose="02020603050405020304" charset="0"/>
              </a:rPr>
              <a:t> qui </a:t>
            </a:r>
            <a:r>
              <a:rPr lang="en-US" altLang="en-US" sz="2600" dirty="0" err="1">
                <a:latin typeface="Times New Roman" panose="02020603050405020304" charset="0"/>
              </a:rPr>
              <a:t>định</a:t>
            </a:r>
            <a:r>
              <a:rPr lang="en-US" altLang="en-US" sz="2600" dirty="0">
                <a:latin typeface="Times New Roman" panose="02020603050405020304" charset="0"/>
              </a:rPr>
              <a:t>, </a:t>
            </a:r>
            <a:r>
              <a:rPr lang="en-US" altLang="en-US" sz="2600" dirty="0" err="1">
                <a:latin typeface="Times New Roman" panose="02020603050405020304" charset="0"/>
              </a:rPr>
              <a:t>phun</a:t>
            </a:r>
            <a:r>
              <a:rPr lang="en-US" altLang="en-US" sz="2600" dirty="0">
                <a:latin typeface="Times New Roman" panose="02020603050405020304" charset="0"/>
              </a:rPr>
              <a:t> </a:t>
            </a:r>
            <a:r>
              <a:rPr lang="en-US" altLang="en-US" sz="2600" dirty="0" err="1">
                <a:latin typeface="Times New Roman" panose="02020603050405020304" charset="0"/>
              </a:rPr>
              <a:t>đều</a:t>
            </a:r>
            <a:r>
              <a:rPr lang="en-US" altLang="en-US" sz="2600" dirty="0">
                <a:latin typeface="Times New Roman" panose="02020603050405020304" charset="0"/>
              </a:rPr>
              <a:t>, </a:t>
            </a:r>
            <a:r>
              <a:rPr lang="en-US" altLang="en-US" sz="2600" dirty="0" err="1">
                <a:latin typeface="Times New Roman" panose="02020603050405020304" charset="0"/>
              </a:rPr>
              <a:t>không</a:t>
            </a:r>
            <a:r>
              <a:rPr lang="en-US" altLang="en-US" sz="2600" dirty="0">
                <a:latin typeface="Times New Roman" panose="02020603050405020304" charset="0"/>
              </a:rPr>
              <a:t> </a:t>
            </a:r>
            <a:r>
              <a:rPr lang="en-US" altLang="en-US" sz="2600" dirty="0" err="1">
                <a:latin typeface="Times New Roman" panose="02020603050405020304" charset="0"/>
              </a:rPr>
              <a:t>phun</a:t>
            </a:r>
            <a:r>
              <a:rPr lang="en-US" altLang="en-US" sz="2600" dirty="0">
                <a:latin typeface="Times New Roman" panose="02020603050405020304" charset="0"/>
              </a:rPr>
              <a:t> </a:t>
            </a:r>
            <a:r>
              <a:rPr lang="en-US" altLang="en-US" sz="2600" dirty="0" err="1">
                <a:latin typeface="Times New Roman" panose="02020603050405020304" charset="0"/>
              </a:rPr>
              <a:t>ngược</a:t>
            </a:r>
            <a:r>
              <a:rPr lang="en-US" altLang="en-US" sz="2600" dirty="0">
                <a:latin typeface="Times New Roman" panose="02020603050405020304" charset="0"/>
              </a:rPr>
              <a:t> </a:t>
            </a:r>
            <a:r>
              <a:rPr lang="en-US" altLang="en-US" sz="2600" dirty="0" err="1">
                <a:latin typeface="Times New Roman" panose="02020603050405020304" charset="0"/>
              </a:rPr>
              <a:t>chiều</a:t>
            </a:r>
            <a:r>
              <a:rPr lang="en-US" altLang="en-US" sz="2600" dirty="0">
                <a:latin typeface="Times New Roman" panose="02020603050405020304" charset="0"/>
              </a:rPr>
              <a:t> </a:t>
            </a:r>
            <a:r>
              <a:rPr lang="en-US" altLang="en-US" sz="2600" dirty="0" err="1">
                <a:latin typeface="Times New Roman" panose="02020603050405020304" charset="0"/>
              </a:rPr>
              <a:t>gió</a:t>
            </a:r>
            <a:r>
              <a:rPr lang="en-US" altLang="en-US" sz="2600" dirty="0">
                <a:latin typeface="Times New Roman" panose="02020603050405020304" charset="0"/>
              </a:rPr>
              <a:t>, </a:t>
            </a:r>
            <a:r>
              <a:rPr lang="en-US" altLang="en-US" sz="2600" dirty="0" err="1">
                <a:latin typeface="Times New Roman" panose="02020603050405020304" charset="0"/>
              </a:rPr>
              <a:t>lúc</a:t>
            </a:r>
            <a:r>
              <a:rPr lang="en-US" altLang="en-US" sz="2600" dirty="0">
                <a:latin typeface="Times New Roman" panose="02020603050405020304" charset="0"/>
              </a:rPr>
              <a:t> </a:t>
            </a:r>
            <a:r>
              <a:rPr lang="en-US" altLang="en-US" sz="2600" dirty="0" err="1">
                <a:latin typeface="Times New Roman" panose="02020603050405020304" charset="0"/>
              </a:rPr>
              <a:t>mưa</a:t>
            </a:r>
            <a:r>
              <a:rPr lang="en-US" altLang="en-US" sz="2600" dirty="0">
                <a:latin typeface="Times New Roman" panose="02020603050405020304" charset="0"/>
              </a:rPr>
              <a:t>….)</a:t>
            </a:r>
          </a:p>
          <a:p>
            <a:pPr eaLnBrk="1" hangingPunct="1">
              <a:lnSpc>
                <a:spcPct val="90000"/>
              </a:lnSpc>
              <a:buFontTx/>
              <a:buNone/>
            </a:pPr>
            <a:r>
              <a:rPr lang="en-US" altLang="en-US" sz="2400" dirty="0">
                <a:latin typeface="Times New Roman" panose="02020603050405020304" charset="0"/>
              </a:rPr>
              <a:t>	</a:t>
            </a:r>
          </a:p>
          <a:p>
            <a:pPr eaLnBrk="1" hangingPunct="1">
              <a:lnSpc>
                <a:spcPct val="90000"/>
              </a:lnSpc>
              <a:buFontTx/>
              <a:buNone/>
            </a:pPr>
            <a:endParaRPr lang="en-US" altLang="en-US" sz="2400" dirty="0">
              <a:latin typeface="Times New Roman" panose="02020603050405020304" charset="0"/>
            </a:endParaRPr>
          </a:p>
          <a:p>
            <a:pPr eaLnBrk="1" hangingPunct="1">
              <a:lnSpc>
                <a:spcPct val="90000"/>
              </a:lnSpc>
              <a:buFontTx/>
              <a:buNone/>
            </a:pPr>
            <a:endParaRPr lang="en-US" altLang="en-US" sz="2400" dirty="0">
              <a:latin typeface="Times New Roman" panose="02020603050405020304" charset="0"/>
            </a:endParaRPr>
          </a:p>
        </p:txBody>
      </p:sp>
      <p:sp>
        <p:nvSpPr>
          <p:cNvPr id="12293" name="Rectangle 5"/>
          <p:cNvSpPr>
            <a:spLocks noChangeArrowheads="1"/>
          </p:cNvSpPr>
          <p:nvPr/>
        </p:nvSpPr>
        <p:spPr bwMode="auto">
          <a:xfrm>
            <a:off x="0" y="0"/>
            <a:ext cx="3505200" cy="533400"/>
          </a:xfrm>
          <a:prstGeom prst="rect">
            <a:avLst/>
          </a:prstGeom>
          <a:solidFill>
            <a:srgbClr val="CCFFCC"/>
          </a:solidFill>
          <a:ln w="9525">
            <a:solidFill>
              <a:srgbClr val="FF00FF"/>
            </a:solidFill>
            <a:miter lim="800000"/>
          </a:ln>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2800" b="1" dirty="0">
                <a:solidFill>
                  <a:schemeClr val="tx2"/>
                </a:solidFill>
                <a:latin typeface="Times New Roman" panose="02020603050405020304" charset="0"/>
              </a:rPr>
              <a:t>c. </a:t>
            </a:r>
            <a:r>
              <a:rPr lang="en-US" altLang="en-US" sz="2800" b="1" dirty="0" err="1">
                <a:solidFill>
                  <a:schemeClr val="tx2"/>
                </a:solidFill>
                <a:latin typeface="Times New Roman" panose="02020603050405020304" charset="0"/>
              </a:rPr>
              <a:t>Biện</a:t>
            </a:r>
            <a:r>
              <a:rPr lang="en-US" altLang="en-US" sz="2800" b="1" dirty="0">
                <a:solidFill>
                  <a:schemeClr val="tx2"/>
                </a:solidFill>
                <a:latin typeface="Times New Roman" panose="02020603050405020304" charset="0"/>
              </a:rPr>
              <a:t> </a:t>
            </a:r>
            <a:r>
              <a:rPr lang="en-US" altLang="en-US" sz="2800" b="1" dirty="0" err="1">
                <a:solidFill>
                  <a:schemeClr val="tx2"/>
                </a:solidFill>
                <a:latin typeface="Times New Roman" panose="02020603050405020304" charset="0"/>
              </a:rPr>
              <a:t>pháp</a:t>
            </a:r>
            <a:r>
              <a:rPr lang="en-US" altLang="en-US" sz="2800" b="1" dirty="0">
                <a:solidFill>
                  <a:schemeClr val="tx2"/>
                </a:solidFill>
                <a:latin typeface="Times New Roman" panose="02020603050405020304" charset="0"/>
              </a:rPr>
              <a:t> </a:t>
            </a:r>
            <a:r>
              <a:rPr lang="en-US" altLang="en-US" sz="2800" b="1" dirty="0" err="1">
                <a:solidFill>
                  <a:schemeClr val="tx2"/>
                </a:solidFill>
                <a:latin typeface="Times New Roman" panose="02020603050405020304" charset="0"/>
              </a:rPr>
              <a:t>hóa</a:t>
            </a:r>
            <a:r>
              <a:rPr lang="en-US" altLang="en-US" sz="2800" b="1" dirty="0">
                <a:solidFill>
                  <a:schemeClr val="tx2"/>
                </a:solidFill>
                <a:latin typeface="Times New Roman" panose="02020603050405020304" charset="0"/>
              </a:rPr>
              <a:t> </a:t>
            </a:r>
            <a:r>
              <a:rPr lang="en-US" altLang="en-US" sz="2800" b="1" dirty="0" err="1">
                <a:solidFill>
                  <a:schemeClr val="tx2"/>
                </a:solidFill>
                <a:latin typeface="Times New Roman" panose="02020603050405020304" charset="0"/>
              </a:rPr>
              <a:t>học</a:t>
            </a:r>
            <a:endParaRPr lang="en-US" altLang="en-US" sz="2800" b="1" dirty="0">
              <a:solidFill>
                <a:schemeClr val="tx2"/>
              </a:solidFill>
              <a:latin typeface="Times New Roman" panose="02020603050405020304" charset="0"/>
            </a:endParaRPr>
          </a:p>
        </p:txBody>
      </p:sp>
      <p:pic>
        <p:nvPicPr>
          <p:cNvPr id="4"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85800"/>
            <a:ext cx="91440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2293"/>
                                        </p:tgtEl>
                                        <p:attrNameLst>
                                          <p:attrName>style.visibility</p:attrName>
                                        </p:attrNameLst>
                                      </p:cBhvr>
                                      <p:to>
                                        <p:strVal val="visible"/>
                                      </p:to>
                                    </p:set>
                                    <p:animEffect transition="in" filter="box(in)">
                                      <p:cBhvr>
                                        <p:cTn id="7" dur="500"/>
                                        <p:tgtEl>
                                          <p:spTgt spid="12293"/>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ox(i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11267">
                                            <p:bg/>
                                          </p:spTgt>
                                        </p:tgtEl>
                                        <p:attrNameLst>
                                          <p:attrName>style.visibility</p:attrName>
                                        </p:attrNameLst>
                                      </p:cBhvr>
                                      <p:to>
                                        <p:strVal val="visible"/>
                                      </p:to>
                                    </p:set>
                                    <p:animEffect transition="in" filter="box(in)">
                                      <p:cBhvr>
                                        <p:cTn id="17" dur="500"/>
                                        <p:tgtEl>
                                          <p:spTgt spid="11267">
                                            <p:bg/>
                                          </p:spTgt>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11267">
                                            <p:txEl>
                                              <p:pRg st="0" end="0"/>
                                            </p:txEl>
                                          </p:spTgt>
                                        </p:tgtEl>
                                        <p:attrNameLst>
                                          <p:attrName>style.visibility</p:attrName>
                                        </p:attrNameLst>
                                      </p:cBhvr>
                                      <p:to>
                                        <p:strVal val="visible"/>
                                      </p:to>
                                    </p:set>
                                    <p:animEffect transition="in" filter="box(in)">
                                      <p:cBhvr>
                                        <p:cTn id="22" dur="500"/>
                                        <p:tgtEl>
                                          <p:spTgt spid="11267">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11267">
                                            <p:txEl>
                                              <p:pRg st="1" end="1"/>
                                            </p:txEl>
                                          </p:spTgt>
                                        </p:tgtEl>
                                        <p:attrNameLst>
                                          <p:attrName>style.visibility</p:attrName>
                                        </p:attrNameLst>
                                      </p:cBhvr>
                                      <p:to>
                                        <p:strVal val="visible"/>
                                      </p:to>
                                    </p:set>
                                    <p:animEffect transition="in" filter="box(in)">
                                      <p:cBhvr>
                                        <p:cTn id="27" dur="500"/>
                                        <p:tgtEl>
                                          <p:spTgt spid="11267">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grpId="0" nodeType="clickEffect">
                                  <p:stCondLst>
                                    <p:cond delay="0"/>
                                  </p:stCondLst>
                                  <p:childTnLst>
                                    <p:set>
                                      <p:cBhvr>
                                        <p:cTn id="31" dur="1" fill="hold">
                                          <p:stCondLst>
                                            <p:cond delay="0"/>
                                          </p:stCondLst>
                                        </p:cTn>
                                        <p:tgtEl>
                                          <p:spTgt spid="11267">
                                            <p:txEl>
                                              <p:pRg st="2" end="2"/>
                                            </p:txEl>
                                          </p:spTgt>
                                        </p:tgtEl>
                                        <p:attrNameLst>
                                          <p:attrName>style.visibility</p:attrName>
                                        </p:attrNameLst>
                                      </p:cBhvr>
                                      <p:to>
                                        <p:strVal val="visible"/>
                                      </p:to>
                                    </p:set>
                                    <p:animEffect transition="in" filter="box(in)">
                                      <p:cBhvr>
                                        <p:cTn id="32" dur="500"/>
                                        <p:tgtEl>
                                          <p:spTgt spid="1126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7" grpId="0" build="p" animBg="1"/>
      <p:bldP spid="1229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16"/>
          <p:cNvSpPr txBox="1">
            <a:spLocks noChangeArrowheads="1"/>
          </p:cNvSpPr>
          <p:nvPr/>
        </p:nvSpPr>
        <p:spPr bwMode="auto">
          <a:xfrm>
            <a:off x="-16565" y="1981200"/>
            <a:ext cx="9160565" cy="2136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257175" indent="-257175">
              <a:spcBef>
                <a:spcPct val="50000"/>
              </a:spcBef>
              <a:buFontTx/>
              <a:buChar char="-"/>
              <a:defRPr/>
            </a:pPr>
            <a:r>
              <a:rPr lang="en-US" sz="2800" dirty="0" err="1">
                <a:latin typeface="Times New Roman" panose="02020603050405020304" charset="0"/>
              </a:rPr>
              <a:t>Tập</a:t>
            </a:r>
            <a:r>
              <a:rPr lang="en-US" sz="2800" dirty="0">
                <a:latin typeface="Times New Roman" panose="02020603050405020304" charset="0"/>
              </a:rPr>
              <a:t> </a:t>
            </a:r>
            <a:r>
              <a:rPr lang="en-US" sz="2800" dirty="0" err="1">
                <a:latin typeface="Times New Roman" panose="02020603050405020304" charset="0"/>
              </a:rPr>
              <a:t>trung</a:t>
            </a:r>
            <a:r>
              <a:rPr lang="en-US" sz="2800" dirty="0">
                <a:latin typeface="Times New Roman" panose="02020603050405020304" charset="0"/>
              </a:rPr>
              <a:t> </a:t>
            </a:r>
            <a:r>
              <a:rPr lang="en-US" sz="2800" dirty="0" err="1">
                <a:latin typeface="Times New Roman" panose="02020603050405020304" charset="0"/>
              </a:rPr>
              <a:t>vào</a:t>
            </a:r>
            <a:r>
              <a:rPr lang="en-US" sz="2800" dirty="0">
                <a:latin typeface="Times New Roman" panose="02020603050405020304" charset="0"/>
              </a:rPr>
              <a:t> </a:t>
            </a:r>
            <a:r>
              <a:rPr lang="en-US" sz="2800" dirty="0" err="1">
                <a:latin typeface="Times New Roman" panose="02020603050405020304" charset="0"/>
              </a:rPr>
              <a:t>ba</a:t>
            </a:r>
            <a:r>
              <a:rPr lang="en-US" sz="2800" dirty="0">
                <a:latin typeface="Times New Roman" panose="02020603050405020304" charset="0"/>
              </a:rPr>
              <a:t> </a:t>
            </a:r>
            <a:r>
              <a:rPr lang="en-US" sz="2800" dirty="0" err="1">
                <a:latin typeface="Times New Roman" panose="02020603050405020304" charset="0"/>
              </a:rPr>
              <a:t>vụ</a:t>
            </a:r>
            <a:r>
              <a:rPr lang="en-US" sz="2800" dirty="0">
                <a:latin typeface="Times New Roman" panose="02020603050405020304" charset="0"/>
              </a:rPr>
              <a:t> </a:t>
            </a:r>
            <a:r>
              <a:rPr lang="en-US" sz="2800" dirty="0" err="1">
                <a:latin typeface="Times New Roman" panose="02020603050405020304" charset="0"/>
              </a:rPr>
              <a:t>trong</a:t>
            </a:r>
            <a:r>
              <a:rPr lang="en-US" sz="2800" dirty="0">
                <a:latin typeface="Times New Roman" panose="02020603050405020304" charset="0"/>
              </a:rPr>
              <a:t> </a:t>
            </a:r>
            <a:r>
              <a:rPr lang="en-US" sz="2800" dirty="0" err="1">
                <a:latin typeface="Times New Roman" panose="02020603050405020304" charset="0"/>
              </a:rPr>
              <a:t>năm</a:t>
            </a:r>
            <a:r>
              <a:rPr lang="en-US" sz="2800" dirty="0">
                <a:latin typeface="Times New Roman" panose="02020603050405020304" charset="0"/>
              </a:rPr>
              <a:t>:</a:t>
            </a:r>
          </a:p>
          <a:p>
            <a:pPr>
              <a:spcBef>
                <a:spcPts val="450"/>
              </a:spcBef>
              <a:spcAft>
                <a:spcPts val="450"/>
              </a:spcAft>
              <a:defRPr/>
            </a:pPr>
            <a:r>
              <a:rPr lang="en-US" sz="2800" dirty="0">
                <a:latin typeface="Times New Roman" panose="02020603050405020304" charset="0"/>
              </a:rPr>
              <a:t>	</a:t>
            </a:r>
            <a:r>
              <a:rPr lang="en-US" sz="2800" dirty="0">
                <a:solidFill>
                  <a:srgbClr val="0000FF"/>
                </a:solidFill>
                <a:latin typeface="Times New Roman" panose="02020603050405020304" charset="0"/>
                <a:sym typeface="Wingdings" panose="05000000000000000000"/>
              </a:rPr>
              <a:t>  </a:t>
            </a:r>
            <a:r>
              <a:rPr lang="en-US" sz="2800" dirty="0">
                <a:latin typeface="Times New Roman" panose="02020603050405020304" charset="0"/>
              </a:rPr>
              <a:t>+ </a:t>
            </a:r>
            <a:r>
              <a:rPr lang="en-US" sz="2800" dirty="0" err="1">
                <a:latin typeface="Times New Roman" panose="02020603050405020304" charset="0"/>
              </a:rPr>
              <a:t>Vụ</a:t>
            </a:r>
            <a:r>
              <a:rPr lang="en-US" sz="2800" dirty="0">
                <a:latin typeface="Times New Roman" panose="02020603050405020304" charset="0"/>
              </a:rPr>
              <a:t> </a:t>
            </a:r>
            <a:r>
              <a:rPr lang="en-US" sz="2800" dirty="0" err="1">
                <a:latin typeface="Times New Roman" panose="02020603050405020304" charset="0"/>
              </a:rPr>
              <a:t>đông</a:t>
            </a:r>
            <a:r>
              <a:rPr lang="en-US" sz="2800" dirty="0">
                <a:latin typeface="Times New Roman" panose="02020603050405020304" charset="0"/>
              </a:rPr>
              <a:t> </a:t>
            </a:r>
            <a:r>
              <a:rPr lang="en-US" sz="2800" dirty="0" err="1">
                <a:latin typeface="Times New Roman" panose="02020603050405020304" charset="0"/>
              </a:rPr>
              <a:t>xuân</a:t>
            </a:r>
            <a:r>
              <a:rPr lang="en-US" sz="2800" dirty="0">
                <a:latin typeface="Times New Roman" panose="02020603050405020304" charset="0"/>
              </a:rPr>
              <a:t> : </a:t>
            </a:r>
            <a:r>
              <a:rPr lang="en-US" sz="2800" dirty="0" err="1">
                <a:latin typeface="Times New Roman" panose="02020603050405020304" charset="0"/>
              </a:rPr>
              <a:t>Tháng</a:t>
            </a:r>
            <a:r>
              <a:rPr lang="en-US" sz="2800" dirty="0">
                <a:latin typeface="Times New Roman" panose="02020603050405020304" charset="0"/>
              </a:rPr>
              <a:t> 11 </a:t>
            </a:r>
            <a:r>
              <a:rPr lang="en-US" sz="2800" dirty="0">
                <a:latin typeface="Times New Roman" panose="02020603050405020304" charset="0"/>
                <a:sym typeface="Wingdings" panose="05000000000000000000"/>
              </a:rPr>
              <a:t> </a:t>
            </a:r>
            <a:r>
              <a:rPr lang="en-US" sz="2800" dirty="0" err="1">
                <a:latin typeface="Times New Roman" panose="02020603050405020304" charset="0"/>
                <a:sym typeface="Wingdings" panose="05000000000000000000"/>
              </a:rPr>
              <a:t>tháng</a:t>
            </a:r>
            <a:r>
              <a:rPr lang="en-US" sz="2800" dirty="0">
                <a:latin typeface="Times New Roman" panose="02020603050405020304" charset="0"/>
                <a:sym typeface="Wingdings" panose="05000000000000000000"/>
              </a:rPr>
              <a:t> 4, 5</a:t>
            </a:r>
          </a:p>
          <a:p>
            <a:pPr>
              <a:spcBef>
                <a:spcPts val="450"/>
              </a:spcBef>
              <a:spcAft>
                <a:spcPts val="450"/>
              </a:spcAft>
              <a:defRPr/>
            </a:pPr>
            <a:r>
              <a:rPr lang="en-US" sz="2800" dirty="0">
                <a:latin typeface="Times New Roman" panose="02020603050405020304" charset="0"/>
                <a:sym typeface="Wingdings" panose="05000000000000000000"/>
              </a:rPr>
              <a:t>	  + </a:t>
            </a:r>
            <a:r>
              <a:rPr lang="en-US" sz="2800" dirty="0" err="1">
                <a:latin typeface="Times New Roman" panose="02020603050405020304" charset="0"/>
                <a:sym typeface="Wingdings" panose="05000000000000000000"/>
              </a:rPr>
              <a:t>Vụ</a:t>
            </a:r>
            <a:r>
              <a:rPr lang="en-US" sz="2800" dirty="0">
                <a:latin typeface="Times New Roman" panose="02020603050405020304" charset="0"/>
                <a:sym typeface="Wingdings" panose="05000000000000000000"/>
              </a:rPr>
              <a:t> </a:t>
            </a:r>
            <a:r>
              <a:rPr lang="en-US" sz="2800" dirty="0" err="1">
                <a:latin typeface="Times New Roman" panose="02020603050405020304" charset="0"/>
                <a:sym typeface="Wingdings" panose="05000000000000000000"/>
              </a:rPr>
              <a:t>hè</a:t>
            </a:r>
            <a:r>
              <a:rPr lang="en-US" sz="2800" dirty="0">
                <a:latin typeface="Times New Roman" panose="02020603050405020304" charset="0"/>
                <a:sym typeface="Wingdings" panose="05000000000000000000"/>
              </a:rPr>
              <a:t> </a:t>
            </a:r>
            <a:r>
              <a:rPr lang="en-US" sz="2800" dirty="0" err="1">
                <a:latin typeface="Times New Roman" panose="02020603050405020304" charset="0"/>
                <a:sym typeface="Wingdings" panose="05000000000000000000"/>
              </a:rPr>
              <a:t>thu</a:t>
            </a:r>
            <a:r>
              <a:rPr lang="en-US" sz="2800" dirty="0">
                <a:latin typeface="Times New Roman" panose="02020603050405020304" charset="0"/>
                <a:sym typeface="Wingdings" panose="05000000000000000000"/>
              </a:rPr>
              <a:t>: </a:t>
            </a:r>
            <a:r>
              <a:rPr lang="en-US" sz="2800" dirty="0" err="1">
                <a:latin typeface="Times New Roman" panose="02020603050405020304" charset="0"/>
                <a:sym typeface="Wingdings" panose="05000000000000000000"/>
              </a:rPr>
              <a:t>Tháng</a:t>
            </a:r>
            <a:r>
              <a:rPr lang="en-US" sz="2800" dirty="0">
                <a:latin typeface="Times New Roman" panose="02020603050405020304" charset="0"/>
                <a:sym typeface="Wingdings" panose="05000000000000000000"/>
              </a:rPr>
              <a:t> 4  </a:t>
            </a:r>
            <a:r>
              <a:rPr lang="en-US" sz="2800" dirty="0" err="1">
                <a:latin typeface="Times New Roman" panose="02020603050405020304" charset="0"/>
                <a:sym typeface="Wingdings" panose="05000000000000000000"/>
              </a:rPr>
              <a:t>tháng</a:t>
            </a:r>
            <a:r>
              <a:rPr lang="en-US" sz="2800" dirty="0">
                <a:latin typeface="Times New Roman" panose="02020603050405020304" charset="0"/>
                <a:sym typeface="Wingdings" panose="05000000000000000000"/>
              </a:rPr>
              <a:t> 7</a:t>
            </a:r>
          </a:p>
          <a:p>
            <a:pPr>
              <a:spcBef>
                <a:spcPts val="450"/>
              </a:spcBef>
              <a:spcAft>
                <a:spcPts val="450"/>
              </a:spcAft>
              <a:defRPr/>
            </a:pPr>
            <a:r>
              <a:rPr lang="en-US" sz="2800" dirty="0">
                <a:latin typeface="Times New Roman" panose="02020603050405020304" charset="0"/>
                <a:sym typeface="Wingdings" panose="05000000000000000000"/>
              </a:rPr>
              <a:t>	</a:t>
            </a:r>
            <a:r>
              <a:rPr lang="en-US" sz="2800" dirty="0">
                <a:solidFill>
                  <a:srgbClr val="0000FF"/>
                </a:solidFill>
                <a:latin typeface="Times New Roman" panose="02020603050405020304" charset="0"/>
                <a:sym typeface="Wingdings" panose="05000000000000000000"/>
              </a:rPr>
              <a:t>  </a:t>
            </a:r>
            <a:r>
              <a:rPr lang="en-US" sz="2800" dirty="0">
                <a:latin typeface="Times New Roman" panose="02020603050405020304" charset="0"/>
                <a:sym typeface="Wingdings" panose="05000000000000000000"/>
              </a:rPr>
              <a:t>+ </a:t>
            </a:r>
            <a:r>
              <a:rPr lang="en-US" sz="2800" dirty="0" err="1">
                <a:latin typeface="Times New Roman" panose="02020603050405020304" charset="0"/>
                <a:sym typeface="Wingdings" panose="05000000000000000000"/>
              </a:rPr>
              <a:t>Vụ</a:t>
            </a:r>
            <a:r>
              <a:rPr lang="en-US" sz="2800" dirty="0">
                <a:latin typeface="Times New Roman" panose="02020603050405020304" charset="0"/>
                <a:sym typeface="Wingdings" panose="05000000000000000000"/>
              </a:rPr>
              <a:t> </a:t>
            </a:r>
            <a:r>
              <a:rPr lang="en-US" sz="2800" dirty="0" err="1">
                <a:latin typeface="Times New Roman" panose="02020603050405020304" charset="0"/>
                <a:sym typeface="Wingdings" panose="05000000000000000000"/>
              </a:rPr>
              <a:t>mùa</a:t>
            </a:r>
            <a:r>
              <a:rPr lang="en-US" sz="2800" dirty="0">
                <a:latin typeface="Times New Roman" panose="02020603050405020304" charset="0"/>
                <a:sym typeface="Wingdings" panose="05000000000000000000"/>
              </a:rPr>
              <a:t>: </a:t>
            </a:r>
            <a:r>
              <a:rPr lang="en-US" sz="2800" dirty="0" err="1">
                <a:latin typeface="Times New Roman" panose="02020603050405020304" charset="0"/>
                <a:sym typeface="Wingdings" panose="05000000000000000000"/>
              </a:rPr>
              <a:t>Tháng</a:t>
            </a:r>
            <a:r>
              <a:rPr lang="en-US" sz="2800" dirty="0">
                <a:latin typeface="Times New Roman" panose="02020603050405020304" charset="0"/>
                <a:sym typeface="Wingdings" panose="05000000000000000000"/>
              </a:rPr>
              <a:t> 6  </a:t>
            </a:r>
            <a:r>
              <a:rPr lang="en-US" sz="2800" dirty="0" err="1">
                <a:latin typeface="Times New Roman" panose="02020603050405020304" charset="0"/>
                <a:sym typeface="Wingdings" panose="05000000000000000000"/>
              </a:rPr>
              <a:t>tháng</a:t>
            </a:r>
            <a:r>
              <a:rPr lang="en-US" sz="2800" dirty="0">
                <a:latin typeface="Times New Roman" panose="02020603050405020304" charset="0"/>
                <a:sym typeface="Wingdings" panose="05000000000000000000"/>
              </a:rPr>
              <a:t> 11</a:t>
            </a:r>
            <a:endParaRPr lang="en-US" sz="2800" dirty="0">
              <a:latin typeface="Times New Roman" panose="02020603050405020304" charset="0"/>
            </a:endParaRPr>
          </a:p>
        </p:txBody>
      </p:sp>
      <p:sp>
        <p:nvSpPr>
          <p:cNvPr id="6" name="Text Box 16"/>
          <p:cNvSpPr txBox="1">
            <a:spLocks noChangeArrowheads="1"/>
          </p:cNvSpPr>
          <p:nvPr/>
        </p:nvSpPr>
        <p:spPr bwMode="auto">
          <a:xfrm>
            <a:off x="457200" y="4348451"/>
            <a:ext cx="86868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sz="2800" dirty="0">
                <a:latin typeface="Times New Roman" panose="02020603050405020304" charset="0"/>
              </a:rPr>
              <a:t>- </a:t>
            </a:r>
            <a:r>
              <a:rPr lang="en-US" sz="2800" dirty="0">
                <a:solidFill>
                  <a:srgbClr val="0000FF"/>
                </a:solidFill>
                <a:latin typeface="Times New Roman" panose="02020603050405020304" charset="0"/>
                <a:sym typeface="Wingdings" panose="05000000000000000000" pitchFamily="2" charset="2"/>
              </a:rPr>
              <a:t> </a:t>
            </a:r>
            <a:r>
              <a:rPr lang="en-US" sz="2800" b="1" dirty="0" err="1">
                <a:latin typeface="Times New Roman" panose="02020603050405020304" charset="0"/>
              </a:rPr>
              <a:t>Miền</a:t>
            </a:r>
            <a:r>
              <a:rPr lang="en-US" sz="2800" b="1" dirty="0">
                <a:latin typeface="Times New Roman" panose="02020603050405020304" charset="0"/>
              </a:rPr>
              <a:t> </a:t>
            </a:r>
            <a:r>
              <a:rPr lang="en-US" sz="2800" b="1" dirty="0" err="1">
                <a:latin typeface="Times New Roman" panose="02020603050405020304" charset="0"/>
              </a:rPr>
              <a:t>Bắc</a:t>
            </a:r>
            <a:r>
              <a:rPr lang="en-US" sz="2800" b="1" dirty="0">
                <a:latin typeface="Times New Roman" panose="02020603050405020304" charset="0"/>
              </a:rPr>
              <a:t> </a:t>
            </a:r>
            <a:r>
              <a:rPr lang="en-US" sz="2800" b="1" dirty="0" err="1">
                <a:latin typeface="Times New Roman" panose="02020603050405020304" charset="0"/>
              </a:rPr>
              <a:t>còn</a:t>
            </a:r>
            <a:r>
              <a:rPr lang="en-US" sz="2800" b="1" dirty="0">
                <a:latin typeface="Times New Roman" panose="02020603050405020304" charset="0"/>
              </a:rPr>
              <a:t> </a:t>
            </a:r>
            <a:r>
              <a:rPr lang="en-US" sz="2800" b="1" dirty="0" err="1">
                <a:latin typeface="Times New Roman" panose="02020603050405020304" charset="0"/>
              </a:rPr>
              <a:t>có</a:t>
            </a:r>
            <a:r>
              <a:rPr lang="en-US" sz="2800" b="1" dirty="0">
                <a:latin typeface="Times New Roman" panose="02020603050405020304" charset="0"/>
              </a:rPr>
              <a:t> </a:t>
            </a:r>
            <a:r>
              <a:rPr lang="en-US" sz="2800" b="1" dirty="0" err="1">
                <a:latin typeface="Times New Roman" panose="02020603050405020304" charset="0"/>
              </a:rPr>
              <a:t>vụ</a:t>
            </a:r>
            <a:r>
              <a:rPr lang="en-US" sz="2800" b="1" dirty="0">
                <a:latin typeface="Times New Roman" panose="02020603050405020304" charset="0"/>
              </a:rPr>
              <a:t> </a:t>
            </a:r>
            <a:r>
              <a:rPr lang="en-US" sz="2800" b="1" dirty="0" err="1">
                <a:latin typeface="Times New Roman" panose="02020603050405020304" charset="0"/>
              </a:rPr>
              <a:t>đông</a:t>
            </a:r>
            <a:r>
              <a:rPr lang="en-US" sz="2800" b="1" dirty="0">
                <a:latin typeface="Times New Roman" panose="02020603050405020304" charset="0"/>
              </a:rPr>
              <a:t>: </a:t>
            </a:r>
            <a:r>
              <a:rPr lang="en-US" sz="2800" b="1" dirty="0" err="1">
                <a:latin typeface="Times New Roman" panose="02020603050405020304" charset="0"/>
              </a:rPr>
              <a:t>Từ</a:t>
            </a:r>
            <a:r>
              <a:rPr lang="en-US" sz="2800" b="1" dirty="0">
                <a:latin typeface="Times New Roman" panose="02020603050405020304" charset="0"/>
              </a:rPr>
              <a:t> </a:t>
            </a:r>
            <a:r>
              <a:rPr lang="en-US" sz="2800" b="1" dirty="0" err="1">
                <a:latin typeface="Times New Roman" panose="02020603050405020304" charset="0"/>
              </a:rPr>
              <a:t>tháng</a:t>
            </a:r>
            <a:r>
              <a:rPr lang="en-US" sz="2800" b="1" dirty="0">
                <a:latin typeface="Times New Roman" panose="02020603050405020304" charset="0"/>
              </a:rPr>
              <a:t> 10 </a:t>
            </a:r>
            <a:r>
              <a:rPr lang="en-US" sz="2800" b="1" dirty="0">
                <a:latin typeface="Times New Roman" panose="02020603050405020304" charset="0"/>
                <a:sym typeface="Wingdings" panose="05000000000000000000" pitchFamily="2" charset="2"/>
              </a:rPr>
              <a:t> </a:t>
            </a:r>
            <a:r>
              <a:rPr lang="en-US" sz="2800" b="1" dirty="0" err="1">
                <a:latin typeface="Times New Roman" panose="02020603050405020304" charset="0"/>
                <a:sym typeface="Wingdings" panose="05000000000000000000" pitchFamily="2" charset="2"/>
              </a:rPr>
              <a:t>tháng</a:t>
            </a:r>
            <a:r>
              <a:rPr lang="en-US" sz="2800" b="1" dirty="0">
                <a:latin typeface="Times New Roman" panose="02020603050405020304" charset="0"/>
                <a:sym typeface="Wingdings" panose="05000000000000000000" pitchFamily="2" charset="2"/>
              </a:rPr>
              <a:t> 12</a:t>
            </a:r>
            <a:endParaRPr lang="en-US" sz="2800" b="1" dirty="0">
              <a:latin typeface="Times New Roman" panose="02020603050405020304" charset="0"/>
            </a:endParaRPr>
          </a:p>
        </p:txBody>
      </p:sp>
      <p:sp>
        <p:nvSpPr>
          <p:cNvPr id="7" name="AutoShape 26"/>
          <p:cNvSpPr txBox="1">
            <a:spLocks noChangeArrowheads="1"/>
          </p:cNvSpPr>
          <p:nvPr/>
        </p:nvSpPr>
        <p:spPr bwMode="auto">
          <a:xfrm>
            <a:off x="-90426" y="1007059"/>
            <a:ext cx="4348826" cy="7433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ctr" anchorCtr="0" compatLnSpc="1"/>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a:lstStyle>
          <a:p>
            <a:pPr eaLnBrk="1" hangingPunct="1"/>
            <a:r>
              <a:rPr lang="en-US" altLang="vi-VN" sz="3000" b="1" dirty="0">
                <a:solidFill>
                  <a:srgbClr val="006600"/>
                </a:solidFill>
                <a:latin typeface="Times New Roman" panose="02020603050405020304" charset="0"/>
                <a:cs typeface="Times New Roman" panose="02020603050405020304" charset="0"/>
              </a:rPr>
              <a:t>* </a:t>
            </a:r>
            <a:r>
              <a:rPr lang="en-US" altLang="vi-VN" sz="3000" b="1" dirty="0" err="1">
                <a:solidFill>
                  <a:srgbClr val="006600"/>
                </a:solidFill>
                <a:latin typeface="Times New Roman" panose="02020603050405020304" charset="0"/>
                <a:cs typeface="Times New Roman" panose="02020603050405020304" charset="0"/>
              </a:rPr>
              <a:t>Thời</a:t>
            </a:r>
            <a:r>
              <a:rPr lang="en-US" altLang="vi-VN" sz="3000" b="1" dirty="0">
                <a:solidFill>
                  <a:srgbClr val="006600"/>
                </a:solidFill>
                <a:latin typeface="Times New Roman" panose="02020603050405020304" charset="0"/>
                <a:cs typeface="Times New Roman" panose="02020603050405020304" charset="0"/>
              </a:rPr>
              <a:t> </a:t>
            </a:r>
            <a:r>
              <a:rPr lang="en-US" altLang="vi-VN" sz="3000" b="1" dirty="0" err="1">
                <a:solidFill>
                  <a:srgbClr val="006600"/>
                </a:solidFill>
                <a:latin typeface="Times New Roman" panose="02020603050405020304" charset="0"/>
                <a:cs typeface="Times New Roman" panose="02020603050405020304" charset="0"/>
              </a:rPr>
              <a:t>vụ</a:t>
            </a:r>
            <a:r>
              <a:rPr lang="en-US" altLang="vi-VN" sz="3000" b="1" dirty="0">
                <a:solidFill>
                  <a:srgbClr val="006600"/>
                </a:solidFill>
                <a:latin typeface="Times New Roman" panose="02020603050405020304" charset="0"/>
                <a:cs typeface="Times New Roman" panose="02020603050405020304" charset="0"/>
              </a:rPr>
              <a:t> </a:t>
            </a:r>
            <a:r>
              <a:rPr lang="en-US" altLang="vi-VN" sz="3000" b="1" dirty="0" err="1">
                <a:solidFill>
                  <a:srgbClr val="006600"/>
                </a:solidFill>
                <a:latin typeface="Times New Roman" panose="02020603050405020304" charset="0"/>
                <a:cs typeface="Times New Roman" panose="02020603050405020304" charset="0"/>
              </a:rPr>
              <a:t>gieo</a:t>
            </a:r>
            <a:r>
              <a:rPr lang="en-US" altLang="vi-VN" sz="3000" b="1" dirty="0">
                <a:solidFill>
                  <a:srgbClr val="006600"/>
                </a:solidFill>
                <a:latin typeface="Times New Roman" panose="02020603050405020304" charset="0"/>
                <a:cs typeface="Times New Roman" panose="02020603050405020304" charset="0"/>
              </a:rPr>
              <a:t> </a:t>
            </a:r>
            <a:r>
              <a:rPr lang="en-US" altLang="vi-VN" sz="3000" b="1" dirty="0" err="1">
                <a:solidFill>
                  <a:srgbClr val="006600"/>
                </a:solidFill>
                <a:latin typeface="Times New Roman" panose="02020603050405020304" charset="0"/>
                <a:cs typeface="Times New Roman" panose="02020603050405020304" charset="0"/>
              </a:rPr>
              <a:t>trồng</a:t>
            </a:r>
            <a:r>
              <a:rPr lang="en-US" altLang="vi-VN" sz="3000" b="1" dirty="0">
                <a:solidFill>
                  <a:srgbClr val="009900"/>
                </a:solidFill>
                <a:latin typeface="Times New Roman" panose="02020603050405020304" charset="0"/>
                <a:cs typeface="Times New Roman" panose="02020603050405020304" charset="0"/>
              </a:rPr>
              <a:t>:</a:t>
            </a:r>
          </a:p>
        </p:txBody>
      </p:sp>
      <p:sp>
        <p:nvSpPr>
          <p:cNvPr id="9" name="Rectangle 8"/>
          <p:cNvSpPr/>
          <p:nvPr/>
        </p:nvSpPr>
        <p:spPr>
          <a:xfrm>
            <a:off x="0" y="0"/>
            <a:ext cx="4820359" cy="523220"/>
          </a:xfrm>
          <a:prstGeom prst="rect">
            <a:avLst/>
          </a:prstGeom>
        </p:spPr>
        <p:txBody>
          <a:bodyPr wrap="none">
            <a:spAutoFit/>
          </a:bodyPr>
          <a:lstStyle/>
          <a:p>
            <a:r>
              <a:rPr lang="en-GB" sz="2800" b="1" dirty="0">
                <a:solidFill>
                  <a:srgbClr val="0070C0"/>
                </a:solidFill>
                <a:latin typeface="Times New Roman" panose="02020603050405020304" charset="0"/>
                <a:cs typeface="Times New Roman" panose="02020603050405020304" charset="0"/>
              </a:rPr>
              <a:t>I. KỸ THUẬT GIEO TRỒNG</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checkerboard(across)">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4" presetClass="exit" presetSubtype="16" fill="hold" grpId="1" nodeType="clickEffect">
                                  <p:stCondLst>
                                    <p:cond delay="0"/>
                                  </p:stCondLst>
                                  <p:childTnLst>
                                    <p:animEffect transition="out" filter="box(in)">
                                      <p:cBhvr>
                                        <p:cTn id="14" dur="500"/>
                                        <p:tgtEl>
                                          <p:spTgt spid="5"/>
                                        </p:tgtEl>
                                      </p:cBhvr>
                                    </p:animEffect>
                                    <p:set>
                                      <p:cBhvr>
                                        <p:cTn id="15" dur="1" fill="hold">
                                          <p:stCondLst>
                                            <p:cond delay="499"/>
                                          </p:stCondLst>
                                        </p:cTn>
                                        <p:tgtEl>
                                          <p:spTgt spid="5"/>
                                        </p:tgtEl>
                                        <p:attrNameLst>
                                          <p:attrName>style.visibility</p:attrName>
                                        </p:attrNameLst>
                                      </p:cBhvr>
                                      <p:to>
                                        <p:strVal val="hidden"/>
                                      </p:to>
                                    </p:set>
                                  </p:childTnLst>
                                </p:cTn>
                              </p:par>
                              <p:par>
                                <p:cTn id="16" presetID="4" presetClass="exit" presetSubtype="16" fill="hold" grpId="1" nodeType="withEffect">
                                  <p:stCondLst>
                                    <p:cond delay="0"/>
                                  </p:stCondLst>
                                  <p:childTnLst>
                                    <p:animEffect transition="out" filter="box(in)">
                                      <p:cBhvr>
                                        <p:cTn id="17" dur="500"/>
                                        <p:tgtEl>
                                          <p:spTgt spid="6"/>
                                        </p:tgtEl>
                                      </p:cBhvr>
                                    </p:animEffect>
                                    <p:set>
                                      <p:cBhvr>
                                        <p:cTn id="18" dur="1" fill="hold">
                                          <p:stCondLst>
                                            <p:cond delay="499"/>
                                          </p:stCondLst>
                                        </p:cTn>
                                        <p:tgtEl>
                                          <p:spTgt spid="6"/>
                                        </p:tgtEl>
                                        <p:attrNameLst>
                                          <p:attrName>style.visibility</p:attrName>
                                        </p:attrNameLst>
                                      </p:cBhvr>
                                      <p:to>
                                        <p:strVal val="hidden"/>
                                      </p:to>
                                    </p:set>
                                  </p:childTnLst>
                                </p:cTn>
                              </p:par>
                              <p:par>
                                <p:cTn id="19" presetID="9" presetClass="exit" presetSubtype="0" fill="hold" grpId="2" nodeType="withEffect">
                                  <p:stCondLst>
                                    <p:cond delay="0"/>
                                  </p:stCondLst>
                                  <p:childTnLst>
                                    <p:animEffect transition="out" filter="dissolve">
                                      <p:cBhvr>
                                        <p:cTn id="20" dur="500"/>
                                        <p:tgtEl>
                                          <p:spTgt spid="6"/>
                                        </p:tgtEl>
                                      </p:cBhvr>
                                    </p:animEffect>
                                    <p:set>
                                      <p:cBhvr>
                                        <p:cTn id="21"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6" grpId="0"/>
      <p:bldP spid="6" grpId="1"/>
      <p:bldP spid="6" grpId="2"/>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11" name="Text Box 7"/>
          <p:cNvSpPr txBox="1">
            <a:spLocks noChangeArrowheads="1"/>
          </p:cNvSpPr>
          <p:nvPr/>
        </p:nvSpPr>
        <p:spPr bwMode="auto">
          <a:xfrm>
            <a:off x="4708525" y="3671888"/>
            <a:ext cx="184150" cy="396875"/>
          </a:xfrm>
          <a:prstGeom prst="rect">
            <a:avLst/>
          </a:prstGeom>
          <a:noFill/>
          <a:ln w="9525">
            <a:noFill/>
            <a:miter lim="800000"/>
            <a:headEnd/>
            <a:tailEnd/>
          </a:ln>
        </p:spPr>
        <p:txBody>
          <a:bodyPr wrap="none">
            <a:spAutoFit/>
          </a:bodyPr>
          <a:lstStyle/>
          <a:p>
            <a:endParaRPr lang="en-US"/>
          </a:p>
        </p:txBody>
      </p:sp>
      <p:sp>
        <p:nvSpPr>
          <p:cNvPr id="21512" name="Text Box 8"/>
          <p:cNvSpPr txBox="1">
            <a:spLocks noChangeArrowheads="1"/>
          </p:cNvSpPr>
          <p:nvPr/>
        </p:nvSpPr>
        <p:spPr bwMode="auto">
          <a:xfrm>
            <a:off x="4556125" y="3443288"/>
            <a:ext cx="184150" cy="396875"/>
          </a:xfrm>
          <a:prstGeom prst="rect">
            <a:avLst/>
          </a:prstGeom>
          <a:noFill/>
          <a:ln w="9525">
            <a:noFill/>
            <a:miter lim="800000"/>
            <a:headEnd/>
            <a:tailEnd/>
          </a:ln>
        </p:spPr>
        <p:txBody>
          <a:bodyPr wrap="none">
            <a:spAutoFit/>
          </a:bodyPr>
          <a:lstStyle/>
          <a:p>
            <a:endParaRPr lang="en-US"/>
          </a:p>
        </p:txBody>
      </p:sp>
      <p:pic>
        <p:nvPicPr>
          <p:cNvPr id="37908" name="Picture 20"/>
          <p:cNvPicPr>
            <a:picLocks noChangeAspect="1" noChangeArrowheads="1"/>
          </p:cNvPicPr>
          <p:nvPr/>
        </p:nvPicPr>
        <p:blipFill>
          <a:blip r:embed="rId2"/>
          <a:srcRect/>
          <a:stretch>
            <a:fillRect/>
          </a:stretch>
        </p:blipFill>
        <p:spPr bwMode="auto">
          <a:xfrm>
            <a:off x="4953000" y="0"/>
            <a:ext cx="4191000" cy="3657600"/>
          </a:xfrm>
          <a:prstGeom prst="rect">
            <a:avLst/>
          </a:prstGeom>
          <a:noFill/>
          <a:ln w="9525">
            <a:noFill/>
            <a:miter lim="800000"/>
            <a:headEnd/>
            <a:tailEnd/>
          </a:ln>
        </p:spPr>
      </p:pic>
      <p:pic>
        <p:nvPicPr>
          <p:cNvPr id="37911" name="Picture 23" descr="phun thuốc"/>
          <p:cNvPicPr>
            <a:picLocks noChangeAspect="1" noChangeArrowheads="1"/>
          </p:cNvPicPr>
          <p:nvPr/>
        </p:nvPicPr>
        <p:blipFill>
          <a:blip r:embed="rId3"/>
          <a:srcRect/>
          <a:stretch>
            <a:fillRect/>
          </a:stretch>
        </p:blipFill>
        <p:spPr bwMode="auto">
          <a:xfrm>
            <a:off x="0" y="0"/>
            <a:ext cx="4876800" cy="3581400"/>
          </a:xfrm>
          <a:prstGeom prst="rect">
            <a:avLst/>
          </a:prstGeom>
          <a:noFill/>
          <a:ln w="9525">
            <a:noFill/>
            <a:miter lim="800000"/>
            <a:headEnd/>
            <a:tailEnd/>
          </a:ln>
        </p:spPr>
      </p:pic>
      <p:pic>
        <p:nvPicPr>
          <p:cNvPr id="21530" name="imgb" descr="10-chot"/>
          <p:cNvPicPr>
            <a:picLocks noChangeAspect="1" noChangeArrowheads="1"/>
          </p:cNvPicPr>
          <p:nvPr/>
        </p:nvPicPr>
        <p:blipFill>
          <a:blip r:embed="rId4"/>
          <a:srcRect/>
          <a:stretch>
            <a:fillRect/>
          </a:stretch>
        </p:blipFill>
        <p:spPr bwMode="auto">
          <a:xfrm>
            <a:off x="4953000" y="3657600"/>
            <a:ext cx="4191000" cy="3200400"/>
          </a:xfrm>
          <a:prstGeom prst="rect">
            <a:avLst/>
          </a:prstGeom>
          <a:noFill/>
          <a:ln w="9525">
            <a:noFill/>
            <a:miter lim="800000"/>
            <a:headEnd/>
            <a:tailEnd/>
          </a:ln>
        </p:spPr>
      </p:pic>
      <p:pic>
        <p:nvPicPr>
          <p:cNvPr id="35857" name="Picture 17"/>
          <p:cNvPicPr>
            <a:picLocks noChangeAspect="1" noChangeArrowheads="1"/>
          </p:cNvPicPr>
          <p:nvPr/>
        </p:nvPicPr>
        <p:blipFill>
          <a:blip r:embed="rId5"/>
          <a:srcRect/>
          <a:stretch>
            <a:fillRect/>
          </a:stretch>
        </p:blipFill>
        <p:spPr bwMode="auto">
          <a:xfrm>
            <a:off x="0" y="3657600"/>
            <a:ext cx="4876800" cy="3200400"/>
          </a:xfrm>
          <a:prstGeom prst="rect">
            <a:avLst/>
          </a:prstGeom>
          <a:noFill/>
          <a:ln w="9525">
            <a:noFill/>
            <a:miter lim="800000"/>
            <a:headEnd/>
            <a:tailEnd/>
          </a:ln>
        </p:spPr>
      </p:pic>
      <p:sp>
        <p:nvSpPr>
          <p:cNvPr id="21532" name="Line 28"/>
          <p:cNvSpPr>
            <a:spLocks noChangeShapeType="1"/>
          </p:cNvSpPr>
          <p:nvPr/>
        </p:nvSpPr>
        <p:spPr bwMode="auto">
          <a:xfrm>
            <a:off x="6858000" y="4114800"/>
            <a:ext cx="1143000" cy="1219200"/>
          </a:xfrm>
          <a:prstGeom prst="line">
            <a:avLst/>
          </a:prstGeom>
          <a:noFill/>
          <a:ln w="25400">
            <a:solidFill>
              <a:srgbClr val="FF0000"/>
            </a:solidFill>
            <a:round/>
            <a:headEnd/>
            <a:tailEnd/>
          </a:ln>
          <a:effectLst/>
        </p:spPr>
        <p:txBody>
          <a:bodyPr/>
          <a:lstStyle/>
          <a:p>
            <a:endParaRPr lang="en-US"/>
          </a:p>
        </p:txBody>
      </p:sp>
      <p:sp>
        <p:nvSpPr>
          <p:cNvPr id="21533" name="Line 29"/>
          <p:cNvSpPr>
            <a:spLocks noChangeShapeType="1"/>
          </p:cNvSpPr>
          <p:nvPr/>
        </p:nvSpPr>
        <p:spPr bwMode="auto">
          <a:xfrm flipV="1">
            <a:off x="6781800" y="4114800"/>
            <a:ext cx="1219200" cy="1219200"/>
          </a:xfrm>
          <a:prstGeom prst="line">
            <a:avLst/>
          </a:prstGeom>
          <a:noFill/>
          <a:ln w="25400">
            <a:solidFill>
              <a:srgbClr val="FF0000"/>
            </a:solidFill>
            <a:round/>
            <a:headEnd/>
            <a:tailEnd/>
          </a:ln>
          <a:effectLst/>
        </p:spPr>
        <p:txBody>
          <a:bodyPr/>
          <a:lstStyle/>
          <a:p>
            <a:endParaRPr lang="en-US"/>
          </a:p>
        </p:txBody>
      </p:sp>
      <p:sp>
        <p:nvSpPr>
          <p:cNvPr id="21534" name="Line 30"/>
          <p:cNvSpPr>
            <a:spLocks noChangeShapeType="1"/>
          </p:cNvSpPr>
          <p:nvPr/>
        </p:nvSpPr>
        <p:spPr bwMode="auto">
          <a:xfrm>
            <a:off x="7086600" y="838200"/>
            <a:ext cx="1219200" cy="1066800"/>
          </a:xfrm>
          <a:prstGeom prst="line">
            <a:avLst/>
          </a:prstGeom>
          <a:noFill/>
          <a:ln w="25400">
            <a:solidFill>
              <a:srgbClr val="FF0000"/>
            </a:solidFill>
            <a:round/>
            <a:headEnd/>
            <a:tailEnd/>
          </a:ln>
          <a:effectLst/>
        </p:spPr>
        <p:txBody>
          <a:bodyPr/>
          <a:lstStyle/>
          <a:p>
            <a:endParaRPr lang="en-US"/>
          </a:p>
        </p:txBody>
      </p:sp>
      <p:sp>
        <p:nvSpPr>
          <p:cNvPr id="21535" name="Line 31"/>
          <p:cNvSpPr>
            <a:spLocks noChangeShapeType="1"/>
          </p:cNvSpPr>
          <p:nvPr/>
        </p:nvSpPr>
        <p:spPr bwMode="auto">
          <a:xfrm flipV="1">
            <a:off x="7086600" y="914400"/>
            <a:ext cx="1143000" cy="838200"/>
          </a:xfrm>
          <a:prstGeom prst="line">
            <a:avLst/>
          </a:prstGeom>
          <a:noFill/>
          <a:ln w="25400">
            <a:solidFill>
              <a:srgbClr val="FF0000"/>
            </a:solidFill>
            <a:round/>
            <a:headEnd/>
            <a:tailEnd/>
          </a:ln>
          <a:effectLst/>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37908"/>
                                        </p:tgtEl>
                                        <p:attrNameLst>
                                          <p:attrName>style.visibility</p:attrName>
                                        </p:attrNameLst>
                                      </p:cBhvr>
                                      <p:to>
                                        <p:strVal val="visible"/>
                                      </p:to>
                                    </p:set>
                                    <p:animEffect transition="in" filter="diamond(in)">
                                      <p:cBhvr>
                                        <p:cTn id="7" dur="500"/>
                                        <p:tgtEl>
                                          <p:spTgt spid="37908"/>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37911"/>
                                        </p:tgtEl>
                                        <p:attrNameLst>
                                          <p:attrName>style.visibility</p:attrName>
                                        </p:attrNameLst>
                                      </p:cBhvr>
                                      <p:to>
                                        <p:strVal val="visible"/>
                                      </p:to>
                                    </p:set>
                                    <p:animEffect transition="in" filter="box(in)">
                                      <p:cBhvr>
                                        <p:cTn id="12" dur="500"/>
                                        <p:tgtEl>
                                          <p:spTgt spid="37911"/>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21530"/>
                                        </p:tgtEl>
                                        <p:attrNameLst>
                                          <p:attrName>style.visibility</p:attrName>
                                        </p:attrNameLst>
                                      </p:cBhvr>
                                      <p:to>
                                        <p:strVal val="visible"/>
                                      </p:to>
                                    </p:set>
                                    <p:animEffect transition="in" filter="blinds(horizontal)">
                                      <p:cBhvr>
                                        <p:cTn id="17" dur="500"/>
                                        <p:tgtEl>
                                          <p:spTgt spid="21530"/>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35857"/>
                                        </p:tgtEl>
                                        <p:attrNameLst>
                                          <p:attrName>style.visibility</p:attrName>
                                        </p:attrNameLst>
                                      </p:cBhvr>
                                      <p:to>
                                        <p:strVal val="visible"/>
                                      </p:to>
                                    </p:set>
                                    <p:animEffect transition="in" filter="box(in)">
                                      <p:cBhvr>
                                        <p:cTn id="22" dur="500"/>
                                        <p:tgtEl>
                                          <p:spTgt spid="35857"/>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21534"/>
                                        </p:tgtEl>
                                        <p:attrNameLst>
                                          <p:attrName>style.visibility</p:attrName>
                                        </p:attrNameLst>
                                      </p:cBhvr>
                                      <p:to>
                                        <p:strVal val="visible"/>
                                      </p:to>
                                    </p:set>
                                    <p:animEffect transition="in" filter="blinds(horizontal)">
                                      <p:cBhvr>
                                        <p:cTn id="27" dur="500"/>
                                        <p:tgtEl>
                                          <p:spTgt spid="21534"/>
                                        </p:tgtEl>
                                      </p:cBhvr>
                                    </p:animEffect>
                                  </p:childTnLst>
                                </p:cTn>
                              </p:par>
                              <p:par>
                                <p:cTn id="28" presetID="3" presetClass="entr" presetSubtype="10" fill="hold" grpId="0" nodeType="withEffect">
                                  <p:stCondLst>
                                    <p:cond delay="0"/>
                                  </p:stCondLst>
                                  <p:childTnLst>
                                    <p:set>
                                      <p:cBhvr>
                                        <p:cTn id="29" dur="1" fill="hold">
                                          <p:stCondLst>
                                            <p:cond delay="0"/>
                                          </p:stCondLst>
                                        </p:cTn>
                                        <p:tgtEl>
                                          <p:spTgt spid="21535"/>
                                        </p:tgtEl>
                                        <p:attrNameLst>
                                          <p:attrName>style.visibility</p:attrName>
                                        </p:attrNameLst>
                                      </p:cBhvr>
                                      <p:to>
                                        <p:strVal val="visible"/>
                                      </p:to>
                                    </p:set>
                                    <p:animEffect transition="in" filter="blinds(horizontal)">
                                      <p:cBhvr>
                                        <p:cTn id="30" dur="500"/>
                                        <p:tgtEl>
                                          <p:spTgt spid="21535"/>
                                        </p:tgtEl>
                                      </p:cBhvr>
                                    </p:animEffect>
                                  </p:childTnLst>
                                </p:cTn>
                              </p:par>
                            </p:childTnLst>
                          </p:cTn>
                        </p:par>
                      </p:childTnLst>
                    </p:cTn>
                  </p:par>
                  <p:par>
                    <p:cTn id="31" fill="hold">
                      <p:stCondLst>
                        <p:cond delay="indefinite"/>
                      </p:stCondLst>
                      <p:childTnLst>
                        <p:par>
                          <p:cTn id="32" fill="hold">
                            <p:stCondLst>
                              <p:cond delay="0"/>
                            </p:stCondLst>
                            <p:childTnLst>
                              <p:par>
                                <p:cTn id="33" presetID="3" presetClass="entr" presetSubtype="10" fill="hold" grpId="0" nodeType="clickEffect">
                                  <p:stCondLst>
                                    <p:cond delay="0"/>
                                  </p:stCondLst>
                                  <p:childTnLst>
                                    <p:set>
                                      <p:cBhvr>
                                        <p:cTn id="34" dur="1" fill="hold">
                                          <p:stCondLst>
                                            <p:cond delay="0"/>
                                          </p:stCondLst>
                                        </p:cTn>
                                        <p:tgtEl>
                                          <p:spTgt spid="21532"/>
                                        </p:tgtEl>
                                        <p:attrNameLst>
                                          <p:attrName>style.visibility</p:attrName>
                                        </p:attrNameLst>
                                      </p:cBhvr>
                                      <p:to>
                                        <p:strVal val="visible"/>
                                      </p:to>
                                    </p:set>
                                    <p:animEffect transition="in" filter="blinds(horizontal)">
                                      <p:cBhvr>
                                        <p:cTn id="35" dur="500"/>
                                        <p:tgtEl>
                                          <p:spTgt spid="21532"/>
                                        </p:tgtEl>
                                      </p:cBhvr>
                                    </p:animEffect>
                                  </p:childTnLst>
                                </p:cTn>
                              </p:par>
                              <p:par>
                                <p:cTn id="36" presetID="3" presetClass="entr" presetSubtype="10" fill="hold" grpId="0" nodeType="withEffect">
                                  <p:stCondLst>
                                    <p:cond delay="0"/>
                                  </p:stCondLst>
                                  <p:childTnLst>
                                    <p:set>
                                      <p:cBhvr>
                                        <p:cTn id="37" dur="1" fill="hold">
                                          <p:stCondLst>
                                            <p:cond delay="0"/>
                                          </p:stCondLst>
                                        </p:cTn>
                                        <p:tgtEl>
                                          <p:spTgt spid="21533"/>
                                        </p:tgtEl>
                                        <p:attrNameLst>
                                          <p:attrName>style.visibility</p:attrName>
                                        </p:attrNameLst>
                                      </p:cBhvr>
                                      <p:to>
                                        <p:strVal val="visible"/>
                                      </p:to>
                                    </p:set>
                                    <p:animEffect transition="in" filter="blinds(horizontal)">
                                      <p:cBhvr>
                                        <p:cTn id="38" dur="500"/>
                                        <p:tgtEl>
                                          <p:spTgt spid="215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32" grpId="0" animBg="1"/>
      <p:bldP spid="21533" grpId="0" animBg="1"/>
      <p:bldP spid="21534" grpId="0" animBg="1"/>
      <p:bldP spid="21535"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5" name="Text Box 7"/>
          <p:cNvSpPr txBox="1">
            <a:spLocks noChangeArrowheads="1"/>
          </p:cNvSpPr>
          <p:nvPr/>
        </p:nvSpPr>
        <p:spPr bwMode="auto">
          <a:xfrm>
            <a:off x="4708525" y="3671888"/>
            <a:ext cx="184150" cy="396875"/>
          </a:xfrm>
          <a:prstGeom prst="rect">
            <a:avLst/>
          </a:prstGeom>
          <a:noFill/>
          <a:ln w="9525">
            <a:noFill/>
            <a:miter lim="800000"/>
            <a:headEnd/>
            <a:tailEnd/>
          </a:ln>
        </p:spPr>
        <p:txBody>
          <a:bodyPr wrap="none">
            <a:spAutoFit/>
          </a:bodyPr>
          <a:lstStyle/>
          <a:p>
            <a:endParaRPr lang="en-US"/>
          </a:p>
        </p:txBody>
      </p:sp>
      <p:sp>
        <p:nvSpPr>
          <p:cNvPr id="22536" name="Text Box 8"/>
          <p:cNvSpPr txBox="1">
            <a:spLocks noChangeArrowheads="1"/>
          </p:cNvSpPr>
          <p:nvPr/>
        </p:nvSpPr>
        <p:spPr bwMode="auto">
          <a:xfrm>
            <a:off x="4556125" y="3443288"/>
            <a:ext cx="184150" cy="396875"/>
          </a:xfrm>
          <a:prstGeom prst="rect">
            <a:avLst/>
          </a:prstGeom>
          <a:noFill/>
          <a:ln w="9525">
            <a:noFill/>
            <a:miter lim="800000"/>
            <a:headEnd/>
            <a:tailEnd/>
          </a:ln>
        </p:spPr>
        <p:txBody>
          <a:bodyPr wrap="none">
            <a:spAutoFit/>
          </a:bodyPr>
          <a:lstStyle/>
          <a:p>
            <a:endParaRPr lang="en-US"/>
          </a:p>
        </p:txBody>
      </p:sp>
      <p:pic>
        <p:nvPicPr>
          <p:cNvPr id="40974" name="Picture 14"/>
          <p:cNvPicPr>
            <a:picLocks noChangeAspect="1" noChangeArrowheads="1"/>
          </p:cNvPicPr>
          <p:nvPr/>
        </p:nvPicPr>
        <p:blipFill>
          <a:blip r:embed="rId2"/>
          <a:srcRect/>
          <a:stretch>
            <a:fillRect/>
          </a:stretch>
        </p:blipFill>
        <p:spPr bwMode="auto">
          <a:xfrm>
            <a:off x="0" y="0"/>
            <a:ext cx="4267200" cy="3124200"/>
          </a:xfrm>
          <a:prstGeom prst="rect">
            <a:avLst/>
          </a:prstGeom>
          <a:noFill/>
          <a:ln w="9525">
            <a:noFill/>
            <a:miter lim="800000"/>
            <a:headEnd/>
            <a:tailEnd/>
          </a:ln>
        </p:spPr>
      </p:pic>
      <p:pic>
        <p:nvPicPr>
          <p:cNvPr id="40975" name="Picture 15"/>
          <p:cNvPicPr>
            <a:picLocks noChangeAspect="1" noChangeArrowheads="1"/>
          </p:cNvPicPr>
          <p:nvPr/>
        </p:nvPicPr>
        <p:blipFill>
          <a:blip r:embed="rId3"/>
          <a:srcRect/>
          <a:stretch>
            <a:fillRect/>
          </a:stretch>
        </p:blipFill>
        <p:spPr bwMode="auto">
          <a:xfrm>
            <a:off x="5181600" y="0"/>
            <a:ext cx="3962400" cy="2971800"/>
          </a:xfrm>
          <a:prstGeom prst="rect">
            <a:avLst/>
          </a:prstGeom>
          <a:noFill/>
          <a:ln w="9525">
            <a:noFill/>
            <a:miter lim="800000"/>
            <a:headEnd/>
            <a:tailEnd/>
          </a:ln>
        </p:spPr>
      </p:pic>
      <p:pic>
        <p:nvPicPr>
          <p:cNvPr id="40976" name="Picture 16"/>
          <p:cNvPicPr>
            <a:picLocks noChangeAspect="1" noChangeArrowheads="1"/>
          </p:cNvPicPr>
          <p:nvPr/>
        </p:nvPicPr>
        <p:blipFill>
          <a:blip r:embed="rId4"/>
          <a:srcRect/>
          <a:stretch>
            <a:fillRect/>
          </a:stretch>
        </p:blipFill>
        <p:spPr bwMode="auto">
          <a:xfrm>
            <a:off x="5334000" y="2971800"/>
            <a:ext cx="3590925" cy="3886200"/>
          </a:xfrm>
          <a:prstGeom prst="rect">
            <a:avLst/>
          </a:prstGeom>
          <a:noFill/>
          <a:ln w="9525">
            <a:noFill/>
            <a:miter lim="800000"/>
            <a:headEnd/>
            <a:tailEnd/>
          </a:ln>
        </p:spPr>
      </p:pic>
      <p:sp>
        <p:nvSpPr>
          <p:cNvPr id="22542" name="Text Box 18"/>
          <p:cNvSpPr txBox="1">
            <a:spLocks noChangeArrowheads="1"/>
          </p:cNvSpPr>
          <p:nvPr/>
        </p:nvSpPr>
        <p:spPr bwMode="auto">
          <a:xfrm>
            <a:off x="4191000" y="304800"/>
            <a:ext cx="1143000" cy="4524315"/>
          </a:xfrm>
          <a:prstGeom prst="rect">
            <a:avLst/>
          </a:prstGeom>
          <a:noFill/>
          <a:ln w="9525">
            <a:noFill/>
            <a:miter lim="800000"/>
            <a:headEnd/>
            <a:tailEnd/>
          </a:ln>
        </p:spPr>
        <p:txBody>
          <a:bodyPr wrap="square">
            <a:spAutoFit/>
          </a:bodyPr>
          <a:lstStyle/>
          <a:p>
            <a:r>
              <a:rPr lang="en-US" sz="2400" b="1" dirty="0" err="1"/>
              <a:t>Sử</a:t>
            </a:r>
            <a:r>
              <a:rPr lang="en-US" sz="2400" b="1" dirty="0"/>
              <a:t> </a:t>
            </a:r>
            <a:r>
              <a:rPr lang="en-US" sz="2400" b="1" dirty="0" err="1"/>
              <a:t>dụng</a:t>
            </a:r>
            <a:r>
              <a:rPr lang="en-US" sz="2400" b="1" dirty="0"/>
              <a:t> </a:t>
            </a:r>
            <a:r>
              <a:rPr lang="en-US" sz="2400" b="1" dirty="0" err="1"/>
              <a:t>thuốc</a:t>
            </a:r>
            <a:r>
              <a:rPr lang="en-US" sz="2400" b="1" dirty="0"/>
              <a:t> </a:t>
            </a:r>
            <a:r>
              <a:rPr lang="en-US" sz="2400" b="1" dirty="0" err="1"/>
              <a:t>hóa</a:t>
            </a:r>
            <a:r>
              <a:rPr lang="en-US" sz="2400" b="1" dirty="0"/>
              <a:t> </a:t>
            </a:r>
            <a:r>
              <a:rPr lang="en-US" sz="2400" b="1" dirty="0" err="1"/>
              <a:t>học</a:t>
            </a:r>
            <a:r>
              <a:rPr lang="en-US" sz="2400" b="1" dirty="0"/>
              <a:t> </a:t>
            </a:r>
            <a:r>
              <a:rPr lang="en-US" sz="2400" b="1" dirty="0" err="1"/>
              <a:t>có</a:t>
            </a:r>
            <a:r>
              <a:rPr lang="en-US" sz="2400" b="1" dirty="0"/>
              <a:t> </a:t>
            </a:r>
            <a:r>
              <a:rPr lang="en-US" sz="2400" b="1" dirty="0" err="1"/>
              <a:t>thể</a:t>
            </a:r>
            <a:r>
              <a:rPr lang="en-US" sz="2400" b="1" dirty="0"/>
              <a:t> </a:t>
            </a:r>
            <a:r>
              <a:rPr lang="en-US" sz="2400" b="1" dirty="0" err="1"/>
              <a:t>làm</a:t>
            </a:r>
            <a:r>
              <a:rPr lang="en-US" sz="2400" b="1" dirty="0"/>
              <a:t> ô </a:t>
            </a:r>
            <a:r>
              <a:rPr lang="en-US" sz="2400" b="1" dirty="0" err="1"/>
              <a:t>nhiễm</a:t>
            </a:r>
            <a:r>
              <a:rPr lang="en-US" sz="2400" b="1" dirty="0"/>
              <a:t> </a:t>
            </a:r>
            <a:r>
              <a:rPr lang="en-US" sz="2400" b="1" dirty="0" err="1"/>
              <a:t>môi</a:t>
            </a:r>
            <a:r>
              <a:rPr lang="en-US" sz="2400" b="1" dirty="0"/>
              <a:t> </a:t>
            </a:r>
            <a:r>
              <a:rPr lang="en-US" sz="2400" b="1" dirty="0" err="1"/>
              <a:t>trường</a:t>
            </a:r>
            <a:r>
              <a:rPr lang="en-US" sz="2400" b="1" dirty="0"/>
              <a:t> </a:t>
            </a:r>
            <a:r>
              <a:rPr lang="en-US" sz="2400" b="1" dirty="0" err="1"/>
              <a:t>và</a:t>
            </a:r>
            <a:r>
              <a:rPr lang="en-US" sz="2400" b="1" dirty="0"/>
              <a:t> </a:t>
            </a:r>
            <a:r>
              <a:rPr lang="en-US" sz="2400" b="1" dirty="0" err="1"/>
              <a:t>gây</a:t>
            </a:r>
            <a:r>
              <a:rPr lang="en-US" sz="2400" b="1" dirty="0"/>
              <a:t> </a:t>
            </a:r>
            <a:r>
              <a:rPr lang="en-US" sz="2400" b="1" dirty="0" err="1"/>
              <a:t>hại</a:t>
            </a:r>
            <a:r>
              <a:rPr lang="en-US" sz="2400" b="1" dirty="0">
                <a:solidFill>
                  <a:srgbClr val="0000FF"/>
                </a:solidFill>
              </a:rPr>
              <a:t> </a:t>
            </a:r>
          </a:p>
        </p:txBody>
      </p:sp>
      <p:pic>
        <p:nvPicPr>
          <p:cNvPr id="22553" name="Picture 3" descr="C:\Users\adim\Desktop\anh\images (1).jpg"/>
          <p:cNvPicPr>
            <a:picLocks noChangeAspect="1" noChangeArrowheads="1"/>
          </p:cNvPicPr>
          <p:nvPr/>
        </p:nvPicPr>
        <p:blipFill>
          <a:blip r:embed="rId5"/>
          <a:srcRect/>
          <a:stretch>
            <a:fillRect/>
          </a:stretch>
        </p:blipFill>
        <p:spPr bwMode="auto">
          <a:xfrm>
            <a:off x="0" y="3124200"/>
            <a:ext cx="4191000" cy="33274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40974"/>
                                        </p:tgtEl>
                                        <p:attrNameLst>
                                          <p:attrName>style.visibility</p:attrName>
                                        </p:attrNameLst>
                                      </p:cBhvr>
                                      <p:to>
                                        <p:strVal val="visible"/>
                                      </p:to>
                                    </p:set>
                                    <p:animEffect transition="in" filter="box(in)">
                                      <p:cBhvr>
                                        <p:cTn id="7" dur="500"/>
                                        <p:tgtEl>
                                          <p:spTgt spid="40974"/>
                                        </p:tgtEl>
                                      </p:cBhvr>
                                    </p:animEffect>
                                  </p:childTnLst>
                                </p:cTn>
                              </p:par>
                              <p:par>
                                <p:cTn id="8" presetID="4" presetClass="entr" presetSubtype="16" fill="hold" nodeType="withEffect">
                                  <p:stCondLst>
                                    <p:cond delay="0"/>
                                  </p:stCondLst>
                                  <p:childTnLst>
                                    <p:set>
                                      <p:cBhvr>
                                        <p:cTn id="9" dur="1" fill="hold">
                                          <p:stCondLst>
                                            <p:cond delay="0"/>
                                          </p:stCondLst>
                                        </p:cTn>
                                        <p:tgtEl>
                                          <p:spTgt spid="40975"/>
                                        </p:tgtEl>
                                        <p:attrNameLst>
                                          <p:attrName>style.visibility</p:attrName>
                                        </p:attrNameLst>
                                      </p:cBhvr>
                                      <p:to>
                                        <p:strVal val="visible"/>
                                      </p:to>
                                    </p:set>
                                    <p:animEffect transition="in" filter="box(in)">
                                      <p:cBhvr>
                                        <p:cTn id="10" dur="500"/>
                                        <p:tgtEl>
                                          <p:spTgt spid="40975"/>
                                        </p:tgtEl>
                                      </p:cBhvr>
                                    </p:animEffect>
                                  </p:childTnLst>
                                </p:cTn>
                              </p:par>
                              <p:par>
                                <p:cTn id="11" presetID="4" presetClass="entr" presetSubtype="16" fill="hold" nodeType="withEffect">
                                  <p:stCondLst>
                                    <p:cond delay="0"/>
                                  </p:stCondLst>
                                  <p:childTnLst>
                                    <p:set>
                                      <p:cBhvr>
                                        <p:cTn id="12" dur="1" fill="hold">
                                          <p:stCondLst>
                                            <p:cond delay="0"/>
                                          </p:stCondLst>
                                        </p:cTn>
                                        <p:tgtEl>
                                          <p:spTgt spid="22553"/>
                                        </p:tgtEl>
                                        <p:attrNameLst>
                                          <p:attrName>style.visibility</p:attrName>
                                        </p:attrNameLst>
                                      </p:cBhvr>
                                      <p:to>
                                        <p:strVal val="visible"/>
                                      </p:to>
                                    </p:set>
                                    <p:animEffect transition="in" filter="box(in)">
                                      <p:cBhvr>
                                        <p:cTn id="13" dur="500"/>
                                        <p:tgtEl>
                                          <p:spTgt spid="22553"/>
                                        </p:tgtEl>
                                      </p:cBhvr>
                                    </p:animEffect>
                                  </p:childTnLst>
                                </p:cTn>
                              </p:par>
                              <p:par>
                                <p:cTn id="14" presetID="4" presetClass="entr" presetSubtype="16" fill="hold" nodeType="withEffect">
                                  <p:stCondLst>
                                    <p:cond delay="0"/>
                                  </p:stCondLst>
                                  <p:childTnLst>
                                    <p:set>
                                      <p:cBhvr>
                                        <p:cTn id="15" dur="1" fill="hold">
                                          <p:stCondLst>
                                            <p:cond delay="0"/>
                                          </p:stCondLst>
                                        </p:cTn>
                                        <p:tgtEl>
                                          <p:spTgt spid="40976"/>
                                        </p:tgtEl>
                                        <p:attrNameLst>
                                          <p:attrName>style.visibility</p:attrName>
                                        </p:attrNameLst>
                                      </p:cBhvr>
                                      <p:to>
                                        <p:strVal val="visible"/>
                                      </p:to>
                                    </p:set>
                                    <p:animEffect transition="in" filter="box(in)">
                                      <p:cBhvr>
                                        <p:cTn id="16" dur="500"/>
                                        <p:tgtEl>
                                          <p:spTgt spid="40976"/>
                                        </p:tgtEl>
                                      </p:cBhvr>
                                    </p:animEffect>
                                  </p:childTnLst>
                                </p:cTn>
                              </p:par>
                            </p:childTnLst>
                          </p:cTn>
                        </p:par>
                      </p:childTnLst>
                    </p:cTn>
                  </p:par>
                  <p:par>
                    <p:cTn id="17" fill="hold">
                      <p:stCondLst>
                        <p:cond delay="indefinite"/>
                      </p:stCondLst>
                      <p:childTnLst>
                        <p:par>
                          <p:cTn id="18" fill="hold">
                            <p:stCondLst>
                              <p:cond delay="0"/>
                            </p:stCondLst>
                            <p:childTnLst>
                              <p:par>
                                <p:cTn id="19" presetID="4" presetClass="entr" presetSubtype="16" fill="hold" grpId="0" nodeType="clickEffect">
                                  <p:stCondLst>
                                    <p:cond delay="0"/>
                                  </p:stCondLst>
                                  <p:childTnLst>
                                    <p:set>
                                      <p:cBhvr>
                                        <p:cTn id="20" dur="1" fill="hold">
                                          <p:stCondLst>
                                            <p:cond delay="0"/>
                                          </p:stCondLst>
                                        </p:cTn>
                                        <p:tgtEl>
                                          <p:spTgt spid="22542"/>
                                        </p:tgtEl>
                                        <p:attrNameLst>
                                          <p:attrName>style.visibility</p:attrName>
                                        </p:attrNameLst>
                                      </p:cBhvr>
                                      <p:to>
                                        <p:strVal val="visible"/>
                                      </p:to>
                                    </p:set>
                                    <p:animEffect transition="in" filter="box(in)">
                                      <p:cBhvr>
                                        <p:cTn id="21" dur="500"/>
                                        <p:tgtEl>
                                          <p:spTgt spid="225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42"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3" name="Text Box 7"/>
          <p:cNvSpPr txBox="1">
            <a:spLocks noChangeArrowheads="1"/>
          </p:cNvSpPr>
          <p:nvPr/>
        </p:nvSpPr>
        <p:spPr bwMode="auto">
          <a:xfrm>
            <a:off x="4708525" y="3671888"/>
            <a:ext cx="184150" cy="396875"/>
          </a:xfrm>
          <a:prstGeom prst="rect">
            <a:avLst/>
          </a:prstGeom>
          <a:noFill/>
          <a:ln w="9525">
            <a:noFill/>
            <a:miter lim="800000"/>
            <a:headEnd/>
            <a:tailEnd/>
          </a:ln>
        </p:spPr>
        <p:txBody>
          <a:bodyPr wrap="none">
            <a:spAutoFit/>
          </a:bodyPr>
          <a:lstStyle/>
          <a:p>
            <a:endParaRPr lang="en-US"/>
          </a:p>
        </p:txBody>
      </p:sp>
      <p:sp>
        <p:nvSpPr>
          <p:cNvPr id="76804" name="Text Box 8"/>
          <p:cNvSpPr txBox="1">
            <a:spLocks noChangeArrowheads="1"/>
          </p:cNvSpPr>
          <p:nvPr/>
        </p:nvSpPr>
        <p:spPr bwMode="auto">
          <a:xfrm>
            <a:off x="4556125" y="3443288"/>
            <a:ext cx="184150" cy="396875"/>
          </a:xfrm>
          <a:prstGeom prst="rect">
            <a:avLst/>
          </a:prstGeom>
          <a:noFill/>
          <a:ln w="9525">
            <a:noFill/>
            <a:miter lim="800000"/>
            <a:headEnd/>
            <a:tailEnd/>
          </a:ln>
        </p:spPr>
        <p:txBody>
          <a:bodyPr wrap="none">
            <a:spAutoFit/>
          </a:bodyPr>
          <a:lstStyle/>
          <a:p>
            <a:endParaRPr lang="en-US"/>
          </a:p>
        </p:txBody>
      </p:sp>
      <p:sp>
        <p:nvSpPr>
          <p:cNvPr id="76805" name="Text Box 10"/>
          <p:cNvSpPr txBox="1">
            <a:spLocks noChangeArrowheads="1"/>
          </p:cNvSpPr>
          <p:nvPr/>
        </p:nvSpPr>
        <p:spPr bwMode="auto">
          <a:xfrm>
            <a:off x="4556125" y="242888"/>
            <a:ext cx="184150" cy="396875"/>
          </a:xfrm>
          <a:prstGeom prst="rect">
            <a:avLst/>
          </a:prstGeom>
          <a:noFill/>
          <a:ln w="9525">
            <a:noFill/>
            <a:miter lim="800000"/>
            <a:headEnd/>
            <a:tailEnd/>
          </a:ln>
        </p:spPr>
        <p:txBody>
          <a:bodyPr wrap="none">
            <a:spAutoFit/>
          </a:bodyPr>
          <a:lstStyle/>
          <a:p>
            <a:endParaRPr lang="en-US"/>
          </a:p>
        </p:txBody>
      </p:sp>
      <p:sp>
        <p:nvSpPr>
          <p:cNvPr id="76806" name="Text Box 11"/>
          <p:cNvSpPr txBox="1">
            <a:spLocks noChangeArrowheads="1"/>
          </p:cNvSpPr>
          <p:nvPr/>
        </p:nvSpPr>
        <p:spPr bwMode="auto">
          <a:xfrm>
            <a:off x="3810000" y="304800"/>
            <a:ext cx="5334000" cy="396875"/>
          </a:xfrm>
          <a:prstGeom prst="rect">
            <a:avLst/>
          </a:prstGeom>
          <a:noFill/>
          <a:ln w="9525">
            <a:noFill/>
            <a:miter lim="800000"/>
            <a:headEnd/>
            <a:tailEnd/>
          </a:ln>
        </p:spPr>
        <p:txBody>
          <a:bodyPr>
            <a:spAutoFit/>
          </a:bodyPr>
          <a:lstStyle/>
          <a:p>
            <a:endParaRPr lang="en-US"/>
          </a:p>
        </p:txBody>
      </p:sp>
      <p:sp>
        <p:nvSpPr>
          <p:cNvPr id="76813" name="Text Box 20"/>
          <p:cNvSpPr txBox="1">
            <a:spLocks noChangeArrowheads="1"/>
          </p:cNvSpPr>
          <p:nvPr/>
        </p:nvSpPr>
        <p:spPr bwMode="auto">
          <a:xfrm>
            <a:off x="365125" y="4967288"/>
            <a:ext cx="184150" cy="396875"/>
          </a:xfrm>
          <a:prstGeom prst="rect">
            <a:avLst/>
          </a:prstGeom>
          <a:noFill/>
          <a:ln w="9525">
            <a:noFill/>
            <a:miter lim="800000"/>
            <a:headEnd/>
            <a:tailEnd/>
          </a:ln>
        </p:spPr>
        <p:txBody>
          <a:bodyPr wrap="none">
            <a:spAutoFit/>
          </a:bodyPr>
          <a:lstStyle/>
          <a:p>
            <a:endParaRPr lang="en-US"/>
          </a:p>
        </p:txBody>
      </p:sp>
      <p:pic>
        <p:nvPicPr>
          <p:cNvPr id="76826" name="imgb" descr="BIMA"/>
          <p:cNvPicPr>
            <a:picLocks noChangeAspect="1" noChangeArrowheads="1"/>
          </p:cNvPicPr>
          <p:nvPr/>
        </p:nvPicPr>
        <p:blipFill>
          <a:blip r:embed="rId2"/>
          <a:srcRect/>
          <a:stretch>
            <a:fillRect/>
          </a:stretch>
        </p:blipFill>
        <p:spPr bwMode="auto">
          <a:xfrm>
            <a:off x="0" y="563563"/>
            <a:ext cx="5043681" cy="6218237"/>
          </a:xfrm>
          <a:prstGeom prst="rect">
            <a:avLst/>
          </a:prstGeom>
          <a:noFill/>
          <a:ln w="57150">
            <a:solidFill>
              <a:srgbClr val="FF0066"/>
            </a:solidFill>
            <a:miter lim="800000"/>
            <a:headEnd/>
            <a:tailEnd/>
          </a:ln>
        </p:spPr>
      </p:pic>
      <p:pic>
        <p:nvPicPr>
          <p:cNvPr id="13315" name="Picture 4"/>
          <p:cNvPicPr>
            <a:picLocks noChangeAspect="1" noChangeArrowheads="1"/>
          </p:cNvPicPr>
          <p:nvPr/>
        </p:nvPicPr>
        <p:blipFill>
          <a:blip r:embed="rId3"/>
          <a:srcRect/>
          <a:stretch>
            <a:fillRect/>
          </a:stretch>
        </p:blipFill>
        <p:spPr bwMode="auto">
          <a:xfrm>
            <a:off x="5105400" y="533400"/>
            <a:ext cx="4038600" cy="2514600"/>
          </a:xfrm>
          <a:prstGeom prst="rect">
            <a:avLst/>
          </a:prstGeom>
          <a:noFill/>
          <a:ln w="9525">
            <a:noFill/>
            <a:miter lim="800000"/>
            <a:headEnd/>
            <a:tailEnd/>
          </a:ln>
        </p:spPr>
      </p:pic>
      <p:pic>
        <p:nvPicPr>
          <p:cNvPr id="14342" name="Picture 6"/>
          <p:cNvPicPr>
            <a:picLocks noChangeAspect="1" noChangeArrowheads="1"/>
          </p:cNvPicPr>
          <p:nvPr/>
        </p:nvPicPr>
        <p:blipFill>
          <a:blip r:embed="rId4"/>
          <a:srcRect/>
          <a:stretch>
            <a:fillRect/>
          </a:stretch>
        </p:blipFill>
        <p:spPr bwMode="auto">
          <a:xfrm>
            <a:off x="5257800" y="3124200"/>
            <a:ext cx="3886200" cy="37338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3315"/>
                                        </p:tgtEl>
                                        <p:attrNameLst>
                                          <p:attrName>style.visibility</p:attrName>
                                        </p:attrNameLst>
                                      </p:cBhvr>
                                      <p:to>
                                        <p:strVal val="visible"/>
                                      </p:to>
                                    </p:set>
                                    <p:animEffect transition="in" filter="blinds(horizontal)">
                                      <p:cBhvr>
                                        <p:cTn id="7" dur="500"/>
                                        <p:tgtEl>
                                          <p:spTgt spid="13315"/>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nodeType="clickEffect">
                                  <p:stCondLst>
                                    <p:cond delay="0"/>
                                  </p:stCondLst>
                                  <p:childTnLst>
                                    <p:set>
                                      <p:cBhvr>
                                        <p:cTn id="11" dur="1" fill="hold">
                                          <p:stCondLst>
                                            <p:cond delay="0"/>
                                          </p:stCondLst>
                                        </p:cTn>
                                        <p:tgtEl>
                                          <p:spTgt spid="14342"/>
                                        </p:tgtEl>
                                        <p:attrNameLst>
                                          <p:attrName>style.visibility</p:attrName>
                                        </p:attrNameLst>
                                      </p:cBhvr>
                                      <p:to>
                                        <p:strVal val="visible"/>
                                      </p:to>
                                    </p:set>
                                    <p:anim calcmode="lin" valueType="num">
                                      <p:cBhvr>
                                        <p:cTn id="12" dur="1000" fill="hold"/>
                                        <p:tgtEl>
                                          <p:spTgt spid="14342"/>
                                        </p:tgtEl>
                                        <p:attrNameLst>
                                          <p:attrName>ppt_w</p:attrName>
                                        </p:attrNameLst>
                                      </p:cBhvr>
                                      <p:tavLst>
                                        <p:tav tm="0">
                                          <p:val>
                                            <p:strVal val="#ppt_w*0.70"/>
                                          </p:val>
                                        </p:tav>
                                        <p:tav tm="100000">
                                          <p:val>
                                            <p:strVal val="#ppt_w"/>
                                          </p:val>
                                        </p:tav>
                                      </p:tavLst>
                                    </p:anim>
                                    <p:anim calcmode="lin" valueType="num">
                                      <p:cBhvr>
                                        <p:cTn id="13" dur="1000" fill="hold"/>
                                        <p:tgtEl>
                                          <p:spTgt spid="14342"/>
                                        </p:tgtEl>
                                        <p:attrNameLst>
                                          <p:attrName>ppt_h</p:attrName>
                                        </p:attrNameLst>
                                      </p:cBhvr>
                                      <p:tavLst>
                                        <p:tav tm="0">
                                          <p:val>
                                            <p:strVal val="#ppt_h"/>
                                          </p:val>
                                        </p:tav>
                                        <p:tav tm="100000">
                                          <p:val>
                                            <p:strVal val="#ppt_h"/>
                                          </p:val>
                                        </p:tav>
                                      </p:tavLst>
                                    </p:anim>
                                    <p:animEffect transition="in" filter="fade">
                                      <p:cBhvr>
                                        <p:cTn id="14" dur="1000"/>
                                        <p:tgtEl>
                                          <p:spTgt spid="14342"/>
                                        </p:tgtEl>
                                      </p:cBhvr>
                                    </p:animEffect>
                                  </p:childTnLst>
                                </p:cTn>
                              </p:par>
                            </p:childTnLst>
                          </p:cTn>
                        </p:par>
                      </p:childTnLst>
                    </p:cTn>
                  </p:par>
                  <p:par>
                    <p:cTn id="15" fill="hold">
                      <p:stCondLst>
                        <p:cond delay="indefinite"/>
                      </p:stCondLst>
                      <p:childTnLst>
                        <p:par>
                          <p:cTn id="16" fill="hold">
                            <p:stCondLst>
                              <p:cond delay="0"/>
                            </p:stCondLst>
                            <p:childTnLst>
                              <p:par>
                                <p:cTn id="17" presetID="3" presetClass="entr" presetSubtype="10" fill="hold" nodeType="clickEffect">
                                  <p:stCondLst>
                                    <p:cond delay="0"/>
                                  </p:stCondLst>
                                  <p:childTnLst>
                                    <p:set>
                                      <p:cBhvr>
                                        <p:cTn id="18" dur="1" fill="hold">
                                          <p:stCondLst>
                                            <p:cond delay="0"/>
                                          </p:stCondLst>
                                        </p:cTn>
                                        <p:tgtEl>
                                          <p:spTgt spid="76826"/>
                                        </p:tgtEl>
                                        <p:attrNameLst>
                                          <p:attrName>style.visibility</p:attrName>
                                        </p:attrNameLst>
                                      </p:cBhvr>
                                      <p:to>
                                        <p:strVal val="visible"/>
                                      </p:to>
                                    </p:set>
                                    <p:animEffect transition="in" filter="blinds(horizontal)">
                                      <p:cBhvr>
                                        <p:cTn id="19" dur="500"/>
                                        <p:tgtEl>
                                          <p:spTgt spid="768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6" name="Picture 1"/>
          <p:cNvPicPr>
            <a:picLocks noChangeAspect="1" noChangeArrowheads="1"/>
          </p:cNvPicPr>
          <p:nvPr/>
        </p:nvPicPr>
        <p:blipFill>
          <a:blip r:embed="rId3"/>
          <a:srcRect/>
          <a:stretch>
            <a:fillRect/>
          </a:stretch>
        </p:blipFill>
        <p:spPr bwMode="auto">
          <a:xfrm>
            <a:off x="228600" y="1066800"/>
            <a:ext cx="2895600" cy="2159000"/>
          </a:xfrm>
          <a:prstGeom prst="rect">
            <a:avLst/>
          </a:prstGeom>
          <a:noFill/>
          <a:ln w="9525">
            <a:solidFill>
              <a:schemeClr val="tx1"/>
            </a:solidFill>
            <a:miter lim="800000"/>
            <a:headEnd/>
            <a:tailEnd/>
          </a:ln>
        </p:spPr>
      </p:pic>
      <p:pic>
        <p:nvPicPr>
          <p:cNvPr id="103427" name="Picture 2"/>
          <p:cNvPicPr>
            <a:picLocks noChangeAspect="1" noChangeArrowheads="1"/>
          </p:cNvPicPr>
          <p:nvPr/>
        </p:nvPicPr>
        <p:blipFill>
          <a:blip r:embed="rId4"/>
          <a:srcRect/>
          <a:stretch>
            <a:fillRect/>
          </a:stretch>
        </p:blipFill>
        <p:spPr bwMode="auto">
          <a:xfrm>
            <a:off x="3200400" y="1066800"/>
            <a:ext cx="2797175" cy="2209800"/>
          </a:xfrm>
          <a:prstGeom prst="rect">
            <a:avLst/>
          </a:prstGeom>
          <a:noFill/>
          <a:ln w="9525">
            <a:solidFill>
              <a:schemeClr val="tx1"/>
            </a:solidFill>
            <a:miter lim="800000"/>
            <a:headEnd/>
            <a:tailEnd/>
          </a:ln>
        </p:spPr>
      </p:pic>
      <p:pic>
        <p:nvPicPr>
          <p:cNvPr id="103428" name="Picture 3"/>
          <p:cNvPicPr>
            <a:picLocks noChangeAspect="1" noChangeArrowheads="1"/>
          </p:cNvPicPr>
          <p:nvPr/>
        </p:nvPicPr>
        <p:blipFill>
          <a:blip r:embed="rId5"/>
          <a:srcRect/>
          <a:stretch>
            <a:fillRect/>
          </a:stretch>
        </p:blipFill>
        <p:spPr bwMode="auto">
          <a:xfrm>
            <a:off x="228600" y="4038600"/>
            <a:ext cx="2667000" cy="2066925"/>
          </a:xfrm>
          <a:prstGeom prst="rect">
            <a:avLst/>
          </a:prstGeom>
          <a:noFill/>
          <a:ln w="9525">
            <a:solidFill>
              <a:schemeClr val="tx1"/>
            </a:solidFill>
            <a:miter lim="800000"/>
            <a:headEnd/>
            <a:tailEnd/>
          </a:ln>
        </p:spPr>
      </p:pic>
      <p:pic>
        <p:nvPicPr>
          <p:cNvPr id="103429" name="Picture 4"/>
          <p:cNvPicPr>
            <a:picLocks noChangeAspect="1" noChangeArrowheads="1"/>
          </p:cNvPicPr>
          <p:nvPr/>
        </p:nvPicPr>
        <p:blipFill>
          <a:blip r:embed="rId6"/>
          <a:srcRect/>
          <a:stretch>
            <a:fillRect/>
          </a:stretch>
        </p:blipFill>
        <p:spPr bwMode="auto">
          <a:xfrm>
            <a:off x="6096000" y="1066800"/>
            <a:ext cx="2895600" cy="2209800"/>
          </a:xfrm>
          <a:prstGeom prst="rect">
            <a:avLst/>
          </a:prstGeom>
          <a:noFill/>
          <a:ln w="9525">
            <a:solidFill>
              <a:schemeClr val="tx1"/>
            </a:solidFill>
            <a:miter lim="800000"/>
            <a:headEnd/>
            <a:tailEnd/>
          </a:ln>
        </p:spPr>
      </p:pic>
      <p:pic>
        <p:nvPicPr>
          <p:cNvPr id="103430" name="Picture 5"/>
          <p:cNvPicPr>
            <a:picLocks noChangeAspect="1" noChangeArrowheads="1"/>
          </p:cNvPicPr>
          <p:nvPr/>
        </p:nvPicPr>
        <p:blipFill>
          <a:blip r:embed="rId7"/>
          <a:srcRect/>
          <a:stretch>
            <a:fillRect/>
          </a:stretch>
        </p:blipFill>
        <p:spPr bwMode="auto">
          <a:xfrm>
            <a:off x="3200400" y="4038600"/>
            <a:ext cx="2657475" cy="2209800"/>
          </a:xfrm>
          <a:prstGeom prst="rect">
            <a:avLst/>
          </a:prstGeom>
          <a:noFill/>
          <a:ln w="9525">
            <a:noFill/>
            <a:miter lim="800000"/>
            <a:headEnd/>
            <a:tailEnd/>
          </a:ln>
        </p:spPr>
      </p:pic>
      <p:pic>
        <p:nvPicPr>
          <p:cNvPr id="103431" name="Picture 6"/>
          <p:cNvPicPr>
            <a:picLocks noChangeAspect="1" noChangeArrowheads="1"/>
          </p:cNvPicPr>
          <p:nvPr/>
        </p:nvPicPr>
        <p:blipFill>
          <a:blip r:embed="rId8"/>
          <a:srcRect/>
          <a:stretch>
            <a:fillRect/>
          </a:stretch>
        </p:blipFill>
        <p:spPr bwMode="auto">
          <a:xfrm>
            <a:off x="6019800" y="4038600"/>
            <a:ext cx="2857500" cy="2143125"/>
          </a:xfrm>
          <a:prstGeom prst="rect">
            <a:avLst/>
          </a:prstGeom>
          <a:noFill/>
          <a:ln w="9525">
            <a:noFill/>
            <a:miter lim="800000"/>
            <a:headEnd/>
            <a:tailEnd/>
          </a:ln>
        </p:spPr>
      </p:pic>
      <p:sp>
        <p:nvSpPr>
          <p:cNvPr id="103432" name="Text Box 7"/>
          <p:cNvSpPr txBox="1">
            <a:spLocks noChangeArrowheads="1"/>
          </p:cNvSpPr>
          <p:nvPr/>
        </p:nvSpPr>
        <p:spPr bwMode="auto">
          <a:xfrm>
            <a:off x="533400" y="0"/>
            <a:ext cx="7924800" cy="1077218"/>
          </a:xfrm>
          <a:prstGeom prst="rect">
            <a:avLst/>
          </a:prstGeom>
          <a:noFill/>
          <a:ln w="9525">
            <a:noFill/>
            <a:miter lim="800000"/>
            <a:headEnd/>
            <a:tailEnd/>
          </a:ln>
        </p:spPr>
        <p:txBody>
          <a:bodyPr wrap="square">
            <a:spAutoFit/>
          </a:bodyPr>
          <a:lstStyle/>
          <a:p>
            <a:pPr>
              <a:spcBef>
                <a:spcPct val="50000"/>
              </a:spcBef>
            </a:pPr>
            <a:r>
              <a:rPr lang="en-US" sz="2400" dirty="0">
                <a:solidFill>
                  <a:srgbClr val="0000CC"/>
                </a:solidFill>
                <a:cs typeface="Times New Roman" pitchFamily="18" charset="0"/>
              </a:rPr>
              <a:t>d, </a:t>
            </a:r>
            <a:r>
              <a:rPr lang="en-US" sz="2800" dirty="0" err="1">
                <a:solidFill>
                  <a:srgbClr val="0000CC"/>
                </a:solidFill>
                <a:cs typeface="Times New Roman" pitchFamily="18" charset="0"/>
              </a:rPr>
              <a:t>Biện</a:t>
            </a:r>
            <a:r>
              <a:rPr lang="en-US" sz="2800" dirty="0">
                <a:solidFill>
                  <a:srgbClr val="0000CC"/>
                </a:solidFill>
                <a:cs typeface="Times New Roman" pitchFamily="18" charset="0"/>
              </a:rPr>
              <a:t> </a:t>
            </a:r>
            <a:r>
              <a:rPr lang="en-US" sz="2800" dirty="0" err="1">
                <a:solidFill>
                  <a:srgbClr val="0000CC"/>
                </a:solidFill>
                <a:cs typeface="Times New Roman" pitchFamily="18" charset="0"/>
              </a:rPr>
              <a:t>pháp</a:t>
            </a:r>
            <a:r>
              <a:rPr lang="en-US" sz="2800" dirty="0">
                <a:solidFill>
                  <a:srgbClr val="0000CC"/>
                </a:solidFill>
                <a:cs typeface="Times New Roman" pitchFamily="18" charset="0"/>
              </a:rPr>
              <a:t> </a:t>
            </a:r>
            <a:r>
              <a:rPr lang="en-US" sz="2800" dirty="0" err="1">
                <a:solidFill>
                  <a:srgbClr val="0000CC"/>
                </a:solidFill>
                <a:cs typeface="Times New Roman" pitchFamily="18" charset="0"/>
              </a:rPr>
              <a:t>sinh</a:t>
            </a:r>
            <a:r>
              <a:rPr lang="en-US" sz="2800" dirty="0">
                <a:solidFill>
                  <a:srgbClr val="0000CC"/>
                </a:solidFill>
                <a:cs typeface="Times New Roman" pitchFamily="18" charset="0"/>
              </a:rPr>
              <a:t> </a:t>
            </a:r>
            <a:r>
              <a:rPr lang="en-US" sz="2800" dirty="0" err="1">
                <a:solidFill>
                  <a:srgbClr val="0000CC"/>
                </a:solidFill>
                <a:cs typeface="Times New Roman" pitchFamily="18" charset="0"/>
              </a:rPr>
              <a:t>học</a:t>
            </a:r>
            <a:r>
              <a:rPr lang="en-US" sz="2800" dirty="0">
                <a:solidFill>
                  <a:srgbClr val="0000CC"/>
                </a:solidFill>
                <a:cs typeface="Times New Roman" pitchFamily="18" charset="0"/>
              </a:rPr>
              <a:t> </a:t>
            </a:r>
            <a:r>
              <a:rPr lang="en-US" sz="2800" dirty="0" err="1">
                <a:solidFill>
                  <a:srgbClr val="0000CC"/>
                </a:solidFill>
                <a:cs typeface="Times New Roman" pitchFamily="18" charset="0"/>
              </a:rPr>
              <a:t>và</a:t>
            </a:r>
            <a:r>
              <a:rPr lang="en-US" sz="2800" dirty="0">
                <a:solidFill>
                  <a:srgbClr val="0000CC"/>
                </a:solidFill>
                <a:cs typeface="Times New Roman" pitchFamily="18" charset="0"/>
              </a:rPr>
              <a:t> </a:t>
            </a:r>
            <a:r>
              <a:rPr lang="en-US" sz="2800" dirty="0" err="1">
                <a:solidFill>
                  <a:srgbClr val="0000CC"/>
                </a:solidFill>
                <a:cs typeface="Times New Roman" pitchFamily="18" charset="0"/>
              </a:rPr>
              <a:t>kiểm</a:t>
            </a:r>
            <a:r>
              <a:rPr lang="en-US" sz="2800" dirty="0">
                <a:solidFill>
                  <a:srgbClr val="0000CC"/>
                </a:solidFill>
                <a:cs typeface="Times New Roman" pitchFamily="18" charset="0"/>
              </a:rPr>
              <a:t> </a:t>
            </a:r>
            <a:r>
              <a:rPr lang="en-US" sz="2800" dirty="0" err="1">
                <a:solidFill>
                  <a:srgbClr val="0000CC"/>
                </a:solidFill>
                <a:cs typeface="Times New Roman" pitchFamily="18" charset="0"/>
              </a:rPr>
              <a:t>dịch</a:t>
            </a:r>
            <a:r>
              <a:rPr lang="en-US" sz="2800" dirty="0">
                <a:solidFill>
                  <a:srgbClr val="0000CC"/>
                </a:solidFill>
                <a:cs typeface="Times New Roman" pitchFamily="18" charset="0"/>
              </a:rPr>
              <a:t> </a:t>
            </a:r>
            <a:r>
              <a:rPr lang="en-US" sz="2800" dirty="0" err="1">
                <a:solidFill>
                  <a:srgbClr val="0000CC"/>
                </a:solidFill>
                <a:cs typeface="Times New Roman" pitchFamily="18" charset="0"/>
              </a:rPr>
              <a:t>thực</a:t>
            </a:r>
            <a:r>
              <a:rPr lang="en-US" sz="2800" dirty="0">
                <a:solidFill>
                  <a:srgbClr val="0000CC"/>
                </a:solidFill>
                <a:cs typeface="Times New Roman" pitchFamily="18" charset="0"/>
              </a:rPr>
              <a:t> </a:t>
            </a:r>
            <a:r>
              <a:rPr lang="en-US" sz="2800" dirty="0" err="1">
                <a:solidFill>
                  <a:srgbClr val="0000CC"/>
                </a:solidFill>
                <a:cs typeface="Times New Roman" pitchFamily="18" charset="0"/>
              </a:rPr>
              <a:t>vật</a:t>
            </a:r>
            <a:endParaRPr lang="en-US" sz="2800" dirty="0">
              <a:solidFill>
                <a:srgbClr val="0000CC"/>
              </a:solidFill>
              <a:cs typeface="Times New Roman" pitchFamily="18" charset="0"/>
            </a:endParaRPr>
          </a:p>
          <a:p>
            <a:pPr>
              <a:spcBef>
                <a:spcPct val="50000"/>
              </a:spcBef>
            </a:pPr>
            <a:r>
              <a:rPr lang="en-US" sz="2400" dirty="0">
                <a:solidFill>
                  <a:srgbClr val="0000CC"/>
                </a:solidFill>
                <a:cs typeface="Times New Roman" pitchFamily="18" charset="0"/>
              </a:rPr>
              <a:t>                     </a:t>
            </a:r>
            <a:r>
              <a:rPr lang="en-US" sz="2400" dirty="0" err="1">
                <a:solidFill>
                  <a:srgbClr val="0000CC"/>
                </a:solidFill>
                <a:cs typeface="Times New Roman" pitchFamily="18" charset="0"/>
              </a:rPr>
              <a:t>Kiểm</a:t>
            </a:r>
            <a:r>
              <a:rPr lang="en-US" sz="2400" dirty="0">
                <a:solidFill>
                  <a:srgbClr val="0000CC"/>
                </a:solidFill>
                <a:cs typeface="Times New Roman" pitchFamily="18" charset="0"/>
              </a:rPr>
              <a:t> </a:t>
            </a:r>
            <a:r>
              <a:rPr lang="en-US" sz="2400" dirty="0" err="1">
                <a:solidFill>
                  <a:srgbClr val="0000CC"/>
                </a:solidFill>
                <a:cs typeface="Times New Roman" pitchFamily="18" charset="0"/>
              </a:rPr>
              <a:t>dịch</a:t>
            </a:r>
            <a:r>
              <a:rPr lang="en-US" sz="2400" dirty="0">
                <a:solidFill>
                  <a:srgbClr val="0000CC"/>
                </a:solidFill>
                <a:cs typeface="Times New Roman" pitchFamily="18" charset="0"/>
              </a:rPr>
              <a:t> </a:t>
            </a:r>
            <a:r>
              <a:rPr lang="en-US" sz="2400" dirty="0" err="1">
                <a:solidFill>
                  <a:srgbClr val="0000CC"/>
                </a:solidFill>
                <a:cs typeface="Times New Roman" pitchFamily="18" charset="0"/>
              </a:rPr>
              <a:t>trước</a:t>
            </a:r>
            <a:r>
              <a:rPr lang="en-US" sz="2400" dirty="0">
                <a:solidFill>
                  <a:srgbClr val="0000CC"/>
                </a:solidFill>
                <a:cs typeface="Times New Roman" pitchFamily="18" charset="0"/>
              </a:rPr>
              <a:t> </a:t>
            </a:r>
            <a:r>
              <a:rPr lang="en-US" sz="2400" dirty="0" err="1">
                <a:solidFill>
                  <a:srgbClr val="0000CC"/>
                </a:solidFill>
                <a:cs typeface="Times New Roman" pitchFamily="18" charset="0"/>
              </a:rPr>
              <a:t>khi</a:t>
            </a:r>
            <a:r>
              <a:rPr lang="en-US" sz="2400" dirty="0">
                <a:solidFill>
                  <a:srgbClr val="0000CC"/>
                </a:solidFill>
                <a:cs typeface="Times New Roman" pitchFamily="18" charset="0"/>
              </a:rPr>
              <a:t> qua </a:t>
            </a:r>
            <a:r>
              <a:rPr lang="en-US" sz="2400" dirty="0" err="1">
                <a:solidFill>
                  <a:srgbClr val="0000CC"/>
                </a:solidFill>
                <a:cs typeface="Times New Roman" pitchFamily="18" charset="0"/>
              </a:rPr>
              <a:t>cửa</a:t>
            </a:r>
            <a:r>
              <a:rPr lang="en-US" sz="2400" dirty="0">
                <a:solidFill>
                  <a:srgbClr val="0000CC"/>
                </a:solidFill>
                <a:cs typeface="Times New Roman" pitchFamily="18" charset="0"/>
              </a:rPr>
              <a:t> </a:t>
            </a:r>
            <a:r>
              <a:rPr lang="en-US" sz="2400" dirty="0" err="1">
                <a:solidFill>
                  <a:srgbClr val="0000CC"/>
                </a:solidFill>
                <a:cs typeface="Times New Roman" pitchFamily="18" charset="0"/>
              </a:rPr>
              <a:t>khẩu</a:t>
            </a:r>
            <a:endParaRPr lang="en-US" sz="2400" dirty="0">
              <a:solidFill>
                <a:srgbClr val="0000CC"/>
              </a:solidFill>
              <a:cs typeface="Times New Roman" pitchFamily="18" charset="0"/>
            </a:endParaRPr>
          </a:p>
        </p:txBody>
      </p:sp>
      <p:sp>
        <p:nvSpPr>
          <p:cNvPr id="103433" name="Text Box 7"/>
          <p:cNvSpPr txBox="1">
            <a:spLocks noChangeArrowheads="1"/>
          </p:cNvSpPr>
          <p:nvPr/>
        </p:nvSpPr>
        <p:spPr bwMode="auto">
          <a:xfrm>
            <a:off x="2133600" y="6248400"/>
            <a:ext cx="6019800" cy="523875"/>
          </a:xfrm>
          <a:prstGeom prst="rect">
            <a:avLst/>
          </a:prstGeom>
          <a:noFill/>
          <a:ln w="9525">
            <a:noFill/>
            <a:miter lim="800000"/>
            <a:headEnd/>
            <a:tailEnd/>
          </a:ln>
        </p:spPr>
        <p:txBody>
          <a:bodyPr>
            <a:spAutoFit/>
          </a:bodyPr>
          <a:lstStyle/>
          <a:p>
            <a:pPr>
              <a:spcBef>
                <a:spcPct val="50000"/>
              </a:spcBef>
            </a:pPr>
            <a:r>
              <a:rPr lang="en-US" sz="2800">
                <a:solidFill>
                  <a:srgbClr val="0000CC"/>
                </a:solidFill>
                <a:cs typeface="Times New Roman" pitchFamily="18" charset="0"/>
              </a:rPr>
              <a:t>Kiểm tra sản phẩm trước khi xuất khẩu</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03432"/>
                                        </p:tgtEl>
                                        <p:attrNameLst>
                                          <p:attrName>style.visibility</p:attrName>
                                        </p:attrNameLst>
                                      </p:cBhvr>
                                      <p:to>
                                        <p:strVal val="visible"/>
                                      </p:to>
                                    </p:set>
                                    <p:animEffect transition="in" filter="box(in)">
                                      <p:cBhvr>
                                        <p:cTn id="7" dur="500"/>
                                        <p:tgtEl>
                                          <p:spTgt spid="103432"/>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103426"/>
                                        </p:tgtEl>
                                        <p:attrNameLst>
                                          <p:attrName>style.visibility</p:attrName>
                                        </p:attrNameLst>
                                      </p:cBhvr>
                                      <p:to>
                                        <p:strVal val="visible"/>
                                      </p:to>
                                    </p:set>
                                    <p:animEffect transition="in" filter="box(in)">
                                      <p:cBhvr>
                                        <p:cTn id="12" dur="500"/>
                                        <p:tgtEl>
                                          <p:spTgt spid="103426"/>
                                        </p:tgtEl>
                                      </p:cBhvr>
                                    </p:animEffect>
                                  </p:childTnLst>
                                </p:cTn>
                              </p:par>
                              <p:par>
                                <p:cTn id="13" presetID="4" presetClass="entr" presetSubtype="16" fill="hold" nodeType="withEffect">
                                  <p:stCondLst>
                                    <p:cond delay="0"/>
                                  </p:stCondLst>
                                  <p:childTnLst>
                                    <p:set>
                                      <p:cBhvr>
                                        <p:cTn id="14" dur="1" fill="hold">
                                          <p:stCondLst>
                                            <p:cond delay="0"/>
                                          </p:stCondLst>
                                        </p:cTn>
                                        <p:tgtEl>
                                          <p:spTgt spid="103427"/>
                                        </p:tgtEl>
                                        <p:attrNameLst>
                                          <p:attrName>style.visibility</p:attrName>
                                        </p:attrNameLst>
                                      </p:cBhvr>
                                      <p:to>
                                        <p:strVal val="visible"/>
                                      </p:to>
                                    </p:set>
                                    <p:animEffect transition="in" filter="box(in)">
                                      <p:cBhvr>
                                        <p:cTn id="15" dur="500"/>
                                        <p:tgtEl>
                                          <p:spTgt spid="103427"/>
                                        </p:tgtEl>
                                      </p:cBhvr>
                                    </p:animEffect>
                                  </p:childTnLst>
                                </p:cTn>
                              </p:par>
                              <p:par>
                                <p:cTn id="16" presetID="4" presetClass="entr" presetSubtype="16" fill="hold" nodeType="withEffect">
                                  <p:stCondLst>
                                    <p:cond delay="0"/>
                                  </p:stCondLst>
                                  <p:childTnLst>
                                    <p:set>
                                      <p:cBhvr>
                                        <p:cTn id="17" dur="1" fill="hold">
                                          <p:stCondLst>
                                            <p:cond delay="0"/>
                                          </p:stCondLst>
                                        </p:cTn>
                                        <p:tgtEl>
                                          <p:spTgt spid="103429"/>
                                        </p:tgtEl>
                                        <p:attrNameLst>
                                          <p:attrName>style.visibility</p:attrName>
                                        </p:attrNameLst>
                                      </p:cBhvr>
                                      <p:to>
                                        <p:strVal val="visible"/>
                                      </p:to>
                                    </p:set>
                                    <p:animEffect transition="in" filter="box(in)">
                                      <p:cBhvr>
                                        <p:cTn id="18" dur="500"/>
                                        <p:tgtEl>
                                          <p:spTgt spid="103429"/>
                                        </p:tgtEl>
                                      </p:cBhvr>
                                    </p:animEffect>
                                  </p:childTnLst>
                                </p:cTn>
                              </p:par>
                            </p:childTnLst>
                          </p:cTn>
                        </p:par>
                      </p:childTnLst>
                    </p:cTn>
                  </p:par>
                  <p:par>
                    <p:cTn id="19" fill="hold">
                      <p:stCondLst>
                        <p:cond delay="indefinite"/>
                      </p:stCondLst>
                      <p:childTnLst>
                        <p:par>
                          <p:cTn id="20" fill="hold">
                            <p:stCondLst>
                              <p:cond delay="0"/>
                            </p:stCondLst>
                            <p:childTnLst>
                              <p:par>
                                <p:cTn id="21" presetID="4" presetClass="entr" presetSubtype="16" fill="hold" grpId="0" nodeType="clickEffect">
                                  <p:stCondLst>
                                    <p:cond delay="0"/>
                                  </p:stCondLst>
                                  <p:childTnLst>
                                    <p:set>
                                      <p:cBhvr>
                                        <p:cTn id="22" dur="1" fill="hold">
                                          <p:stCondLst>
                                            <p:cond delay="0"/>
                                          </p:stCondLst>
                                        </p:cTn>
                                        <p:tgtEl>
                                          <p:spTgt spid="103433"/>
                                        </p:tgtEl>
                                        <p:attrNameLst>
                                          <p:attrName>style.visibility</p:attrName>
                                        </p:attrNameLst>
                                      </p:cBhvr>
                                      <p:to>
                                        <p:strVal val="visible"/>
                                      </p:to>
                                    </p:set>
                                    <p:animEffect transition="in" filter="box(in)">
                                      <p:cBhvr>
                                        <p:cTn id="23" dur="500"/>
                                        <p:tgtEl>
                                          <p:spTgt spid="103433"/>
                                        </p:tgtEl>
                                      </p:cBhvr>
                                    </p:animEffect>
                                  </p:childTnLst>
                                </p:cTn>
                              </p:par>
                            </p:childTnLst>
                          </p:cTn>
                        </p:par>
                      </p:childTnLst>
                    </p:cTn>
                  </p:par>
                  <p:par>
                    <p:cTn id="24" fill="hold">
                      <p:stCondLst>
                        <p:cond delay="indefinite"/>
                      </p:stCondLst>
                      <p:childTnLst>
                        <p:par>
                          <p:cTn id="25" fill="hold">
                            <p:stCondLst>
                              <p:cond delay="0"/>
                            </p:stCondLst>
                            <p:childTnLst>
                              <p:par>
                                <p:cTn id="26" presetID="4" presetClass="entr" presetSubtype="16" fill="hold" nodeType="clickEffect">
                                  <p:stCondLst>
                                    <p:cond delay="0"/>
                                  </p:stCondLst>
                                  <p:childTnLst>
                                    <p:set>
                                      <p:cBhvr>
                                        <p:cTn id="27" dur="1" fill="hold">
                                          <p:stCondLst>
                                            <p:cond delay="0"/>
                                          </p:stCondLst>
                                        </p:cTn>
                                        <p:tgtEl>
                                          <p:spTgt spid="103428"/>
                                        </p:tgtEl>
                                        <p:attrNameLst>
                                          <p:attrName>style.visibility</p:attrName>
                                        </p:attrNameLst>
                                      </p:cBhvr>
                                      <p:to>
                                        <p:strVal val="visible"/>
                                      </p:to>
                                    </p:set>
                                    <p:animEffect transition="in" filter="box(in)">
                                      <p:cBhvr>
                                        <p:cTn id="28" dur="500"/>
                                        <p:tgtEl>
                                          <p:spTgt spid="103428"/>
                                        </p:tgtEl>
                                      </p:cBhvr>
                                    </p:animEffect>
                                  </p:childTnLst>
                                </p:cTn>
                              </p:par>
                              <p:par>
                                <p:cTn id="29" presetID="4" presetClass="entr" presetSubtype="16" fill="hold" nodeType="withEffect">
                                  <p:stCondLst>
                                    <p:cond delay="0"/>
                                  </p:stCondLst>
                                  <p:childTnLst>
                                    <p:set>
                                      <p:cBhvr>
                                        <p:cTn id="30" dur="1" fill="hold">
                                          <p:stCondLst>
                                            <p:cond delay="0"/>
                                          </p:stCondLst>
                                        </p:cTn>
                                        <p:tgtEl>
                                          <p:spTgt spid="103430"/>
                                        </p:tgtEl>
                                        <p:attrNameLst>
                                          <p:attrName>style.visibility</p:attrName>
                                        </p:attrNameLst>
                                      </p:cBhvr>
                                      <p:to>
                                        <p:strVal val="visible"/>
                                      </p:to>
                                    </p:set>
                                    <p:animEffect transition="in" filter="box(in)">
                                      <p:cBhvr>
                                        <p:cTn id="31" dur="500"/>
                                        <p:tgtEl>
                                          <p:spTgt spid="103430"/>
                                        </p:tgtEl>
                                      </p:cBhvr>
                                    </p:animEffect>
                                  </p:childTnLst>
                                </p:cTn>
                              </p:par>
                              <p:par>
                                <p:cTn id="32" presetID="4" presetClass="entr" presetSubtype="16" fill="hold" nodeType="withEffect">
                                  <p:stCondLst>
                                    <p:cond delay="0"/>
                                  </p:stCondLst>
                                  <p:childTnLst>
                                    <p:set>
                                      <p:cBhvr>
                                        <p:cTn id="33" dur="1" fill="hold">
                                          <p:stCondLst>
                                            <p:cond delay="0"/>
                                          </p:stCondLst>
                                        </p:cTn>
                                        <p:tgtEl>
                                          <p:spTgt spid="103431"/>
                                        </p:tgtEl>
                                        <p:attrNameLst>
                                          <p:attrName>style.visibility</p:attrName>
                                        </p:attrNameLst>
                                      </p:cBhvr>
                                      <p:to>
                                        <p:strVal val="visible"/>
                                      </p:to>
                                    </p:set>
                                    <p:animEffect transition="in" filter="box(in)">
                                      <p:cBhvr>
                                        <p:cTn id="34" dur="500"/>
                                        <p:tgtEl>
                                          <p:spTgt spid="1034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432" grpId="0"/>
      <p:bldP spid="103433"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1418" name="Group 42"/>
          <p:cNvGraphicFramePr>
            <a:graphicFrameLocks noGrp="1"/>
          </p:cNvGraphicFramePr>
          <p:nvPr>
            <p:ph/>
            <p:extLst>
              <p:ext uri="{D42A27DB-BD31-4B8C-83A1-F6EECF244321}">
                <p14:modId xmlns:p14="http://schemas.microsoft.com/office/powerpoint/2010/main" val="684081498"/>
              </p:ext>
            </p:extLst>
          </p:nvPr>
        </p:nvGraphicFramePr>
        <p:xfrm>
          <a:off x="185530" y="0"/>
          <a:ext cx="8991600" cy="6019800"/>
        </p:xfrm>
        <a:graphic>
          <a:graphicData uri="http://schemas.openxmlformats.org/drawingml/2006/table">
            <a:tbl>
              <a:tblPr/>
              <a:tblGrid>
                <a:gridCol w="1994266">
                  <a:extLst>
                    <a:ext uri="{9D8B030D-6E8A-4147-A177-3AD203B41FA5}">
                      <a16:colId xmlns:a16="http://schemas.microsoft.com/office/drawing/2014/main" val="20000"/>
                    </a:ext>
                  </a:extLst>
                </a:gridCol>
                <a:gridCol w="2780035">
                  <a:extLst>
                    <a:ext uri="{9D8B030D-6E8A-4147-A177-3AD203B41FA5}">
                      <a16:colId xmlns:a16="http://schemas.microsoft.com/office/drawing/2014/main" val="20001"/>
                    </a:ext>
                  </a:extLst>
                </a:gridCol>
                <a:gridCol w="4217299">
                  <a:extLst>
                    <a:ext uri="{9D8B030D-6E8A-4147-A177-3AD203B41FA5}">
                      <a16:colId xmlns:a16="http://schemas.microsoft.com/office/drawing/2014/main" val="20002"/>
                    </a:ext>
                  </a:extLst>
                </a:gridCol>
              </a:tblGrid>
              <a:tr h="844574">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Times New Roman" pitchFamily="18" charset="0"/>
                          <a:cs typeface="Arial" charset="0"/>
                        </a:rPr>
                        <a:t>Biện pháp phòng trừ</a:t>
                      </a:r>
                    </a:p>
                  </a:txBody>
                  <a:tcPr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Times New Roman" pitchFamily="18" charset="0"/>
                          <a:cs typeface="Arial" charset="0"/>
                        </a:rPr>
                        <a:t>Nội dung</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tx1"/>
                          </a:solidFill>
                          <a:effectLst/>
                          <a:latin typeface="Times New Roman" pitchFamily="18" charset="0"/>
                          <a:cs typeface="Arial" charset="0"/>
                        </a:rPr>
                        <a:t>Tác dụng phòng trừ sâu, bệnh hại</a:t>
                      </a:r>
                    </a:p>
                  </a:txBody>
                  <a:tcPr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2023906">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700" b="0" i="0" u="none" strike="noStrike" cap="none" normalizeH="0" baseline="0" dirty="0">
                          <a:ln>
                            <a:noFill/>
                          </a:ln>
                          <a:solidFill>
                            <a:schemeClr val="tx1"/>
                          </a:solidFill>
                          <a:effectLst/>
                          <a:latin typeface="Times New Roman" pitchFamily="18" charset="0"/>
                          <a:cs typeface="Arial" charset="0"/>
                        </a:rPr>
                        <a:t>1. </a:t>
                      </a:r>
                      <a:r>
                        <a:rPr kumimoji="0" lang="en-US" sz="1700" b="0" i="0" u="none" strike="noStrike" cap="none" normalizeH="0" baseline="0" dirty="0" err="1">
                          <a:ln>
                            <a:noFill/>
                          </a:ln>
                          <a:solidFill>
                            <a:schemeClr val="tx1"/>
                          </a:solidFill>
                          <a:effectLst/>
                          <a:latin typeface="Times New Roman" pitchFamily="18" charset="0"/>
                          <a:cs typeface="Arial" charset="0"/>
                        </a:rPr>
                        <a:t>Biện</a:t>
                      </a:r>
                      <a:r>
                        <a:rPr kumimoji="0" lang="en-US" sz="1700" b="0" i="0" u="none" strike="noStrike" cap="none" normalizeH="0" baseline="0" dirty="0">
                          <a:ln>
                            <a:noFill/>
                          </a:ln>
                          <a:solidFill>
                            <a:schemeClr val="tx1"/>
                          </a:solidFill>
                          <a:effectLst/>
                          <a:latin typeface="Times New Roman" pitchFamily="18" charset="0"/>
                          <a:cs typeface="Arial" charset="0"/>
                        </a:rPr>
                        <a:t> </a:t>
                      </a:r>
                      <a:r>
                        <a:rPr kumimoji="0" lang="en-US" sz="1700" b="0" i="0" u="none" strike="noStrike" cap="none" normalizeH="0" baseline="0" dirty="0" err="1">
                          <a:ln>
                            <a:noFill/>
                          </a:ln>
                          <a:solidFill>
                            <a:schemeClr val="tx1"/>
                          </a:solidFill>
                          <a:effectLst/>
                          <a:latin typeface="Times New Roman" pitchFamily="18" charset="0"/>
                          <a:cs typeface="Arial" charset="0"/>
                        </a:rPr>
                        <a:t>pháp</a:t>
                      </a:r>
                      <a:r>
                        <a:rPr kumimoji="0" lang="en-US" sz="1700" b="0" i="0" u="none" strike="noStrike" cap="none" normalizeH="0" baseline="0" dirty="0">
                          <a:ln>
                            <a:noFill/>
                          </a:ln>
                          <a:solidFill>
                            <a:schemeClr val="tx1"/>
                          </a:solidFill>
                          <a:effectLst/>
                          <a:latin typeface="Times New Roman" pitchFamily="18" charset="0"/>
                          <a:cs typeface="Arial" charset="0"/>
                        </a:rPr>
                        <a:t> </a:t>
                      </a:r>
                      <a:r>
                        <a:rPr kumimoji="0" lang="en-US" sz="1700" b="0" i="0" u="none" strike="noStrike" cap="none" normalizeH="0" baseline="0" dirty="0" err="1">
                          <a:ln>
                            <a:noFill/>
                          </a:ln>
                          <a:solidFill>
                            <a:schemeClr val="tx1"/>
                          </a:solidFill>
                          <a:effectLst/>
                          <a:latin typeface="Times New Roman" pitchFamily="18" charset="0"/>
                          <a:cs typeface="Arial" charset="0"/>
                        </a:rPr>
                        <a:t>canh</a:t>
                      </a:r>
                      <a:r>
                        <a:rPr kumimoji="0" lang="en-US" sz="1700" b="0" i="0" u="none" strike="noStrike" cap="none" normalizeH="0" baseline="0" dirty="0">
                          <a:ln>
                            <a:noFill/>
                          </a:ln>
                          <a:solidFill>
                            <a:schemeClr val="tx1"/>
                          </a:solidFill>
                          <a:effectLst/>
                          <a:latin typeface="Times New Roman" pitchFamily="18" charset="0"/>
                          <a:cs typeface="Arial" charset="0"/>
                        </a:rPr>
                        <a:t> </a:t>
                      </a:r>
                      <a:r>
                        <a:rPr kumimoji="0" lang="en-US" sz="1700" b="0" i="0" u="none" strike="noStrike" cap="none" normalizeH="0" baseline="0" dirty="0" err="1">
                          <a:ln>
                            <a:noFill/>
                          </a:ln>
                          <a:solidFill>
                            <a:schemeClr val="tx1"/>
                          </a:solidFill>
                          <a:effectLst/>
                          <a:latin typeface="Times New Roman" pitchFamily="18" charset="0"/>
                          <a:cs typeface="Arial" charset="0"/>
                        </a:rPr>
                        <a:t>tác</a:t>
                      </a:r>
                      <a:r>
                        <a:rPr kumimoji="0" lang="en-US" sz="1700" b="0" i="0" u="none" strike="noStrike" cap="none" normalizeH="0" baseline="0" dirty="0">
                          <a:ln>
                            <a:noFill/>
                          </a:ln>
                          <a:solidFill>
                            <a:schemeClr val="tx1"/>
                          </a:solidFill>
                          <a:effectLst/>
                          <a:latin typeface="Times New Roman" pitchFamily="18" charset="0"/>
                          <a:cs typeface="Arial" charset="0"/>
                        </a:rPr>
                        <a:t> </a:t>
                      </a:r>
                      <a:r>
                        <a:rPr kumimoji="0" lang="en-US" sz="1700" b="0" i="0" u="none" strike="noStrike" cap="none" normalizeH="0" baseline="0" dirty="0" err="1">
                          <a:ln>
                            <a:noFill/>
                          </a:ln>
                          <a:solidFill>
                            <a:schemeClr val="tx1"/>
                          </a:solidFill>
                          <a:effectLst/>
                          <a:latin typeface="Times New Roman" pitchFamily="18" charset="0"/>
                          <a:cs typeface="Arial" charset="0"/>
                        </a:rPr>
                        <a:t>và</a:t>
                      </a:r>
                      <a:r>
                        <a:rPr kumimoji="0" lang="en-US" sz="1700" b="0" i="0" u="none" strike="noStrike" cap="none" normalizeH="0" baseline="0" dirty="0">
                          <a:ln>
                            <a:noFill/>
                          </a:ln>
                          <a:solidFill>
                            <a:schemeClr val="tx1"/>
                          </a:solidFill>
                          <a:effectLst/>
                          <a:latin typeface="Times New Roman" pitchFamily="18" charset="0"/>
                          <a:cs typeface="Arial" charset="0"/>
                        </a:rPr>
                        <a:t> </a:t>
                      </a:r>
                      <a:r>
                        <a:rPr kumimoji="0" lang="en-US" sz="1700" b="0" i="0" u="none" strike="noStrike" cap="none" normalizeH="0" baseline="0" dirty="0" err="1">
                          <a:ln>
                            <a:noFill/>
                          </a:ln>
                          <a:solidFill>
                            <a:schemeClr val="tx1"/>
                          </a:solidFill>
                          <a:effectLst/>
                          <a:latin typeface="Times New Roman" pitchFamily="18" charset="0"/>
                          <a:cs typeface="Arial" charset="0"/>
                        </a:rPr>
                        <a:t>sử</a:t>
                      </a:r>
                      <a:r>
                        <a:rPr kumimoji="0" lang="en-US" sz="1700" b="0" i="0" u="none" strike="noStrike" cap="none" normalizeH="0" baseline="0" dirty="0">
                          <a:ln>
                            <a:noFill/>
                          </a:ln>
                          <a:solidFill>
                            <a:schemeClr val="tx1"/>
                          </a:solidFill>
                          <a:effectLst/>
                          <a:latin typeface="Times New Roman" pitchFamily="18" charset="0"/>
                          <a:cs typeface="Arial" charset="0"/>
                        </a:rPr>
                        <a:t> </a:t>
                      </a:r>
                      <a:r>
                        <a:rPr kumimoji="0" lang="en-US" sz="1700" b="0" i="0" u="none" strike="noStrike" cap="none" normalizeH="0" baseline="0" dirty="0" err="1">
                          <a:ln>
                            <a:noFill/>
                          </a:ln>
                          <a:solidFill>
                            <a:schemeClr val="tx1"/>
                          </a:solidFill>
                          <a:effectLst/>
                          <a:latin typeface="Times New Roman" pitchFamily="18" charset="0"/>
                          <a:cs typeface="Arial" charset="0"/>
                        </a:rPr>
                        <a:t>dụng</a:t>
                      </a:r>
                      <a:r>
                        <a:rPr kumimoji="0" lang="en-US" sz="1700" b="0" i="0" u="none" strike="noStrike" cap="none" normalizeH="0" baseline="0" dirty="0">
                          <a:ln>
                            <a:noFill/>
                          </a:ln>
                          <a:solidFill>
                            <a:schemeClr val="tx1"/>
                          </a:solidFill>
                          <a:effectLst/>
                          <a:latin typeface="Times New Roman" pitchFamily="18" charset="0"/>
                          <a:cs typeface="Arial" charset="0"/>
                        </a:rPr>
                        <a:t> </a:t>
                      </a:r>
                      <a:r>
                        <a:rPr kumimoji="0" lang="en-US" sz="1700" b="0" i="0" u="none" strike="noStrike" cap="none" normalizeH="0" baseline="0" dirty="0" err="1">
                          <a:ln>
                            <a:noFill/>
                          </a:ln>
                          <a:solidFill>
                            <a:schemeClr val="tx1"/>
                          </a:solidFill>
                          <a:effectLst/>
                          <a:latin typeface="Times New Roman" pitchFamily="18" charset="0"/>
                          <a:cs typeface="Arial" charset="0"/>
                        </a:rPr>
                        <a:t>giống</a:t>
                      </a:r>
                      <a:r>
                        <a:rPr kumimoji="0" lang="en-US" sz="1700" b="0" i="0" u="none" strike="noStrike" cap="none" normalizeH="0" baseline="0" dirty="0">
                          <a:ln>
                            <a:noFill/>
                          </a:ln>
                          <a:solidFill>
                            <a:schemeClr val="tx1"/>
                          </a:solidFill>
                          <a:effectLst/>
                          <a:latin typeface="Times New Roman" pitchFamily="18" charset="0"/>
                          <a:cs typeface="Arial" charset="0"/>
                        </a:rPr>
                        <a:t> </a:t>
                      </a:r>
                      <a:r>
                        <a:rPr kumimoji="0" lang="en-US" sz="1700" b="0" i="0" u="none" strike="noStrike" cap="none" normalizeH="0" baseline="0" dirty="0" err="1">
                          <a:ln>
                            <a:noFill/>
                          </a:ln>
                          <a:solidFill>
                            <a:schemeClr val="tx1"/>
                          </a:solidFill>
                          <a:effectLst/>
                          <a:latin typeface="Times New Roman" pitchFamily="18" charset="0"/>
                          <a:cs typeface="Arial" charset="0"/>
                        </a:rPr>
                        <a:t>chống</a:t>
                      </a:r>
                      <a:r>
                        <a:rPr kumimoji="0" lang="en-US" sz="1700" b="0" i="0" u="none" strike="noStrike" cap="none" normalizeH="0" baseline="0" dirty="0">
                          <a:ln>
                            <a:noFill/>
                          </a:ln>
                          <a:solidFill>
                            <a:schemeClr val="tx1"/>
                          </a:solidFill>
                          <a:effectLst/>
                          <a:latin typeface="Times New Roman" pitchFamily="18" charset="0"/>
                          <a:cs typeface="Arial" charset="0"/>
                        </a:rPr>
                        <a:t> </a:t>
                      </a:r>
                      <a:r>
                        <a:rPr kumimoji="0" lang="en-US" sz="1700" b="0" i="0" u="none" strike="noStrike" cap="none" normalizeH="0" baseline="0" dirty="0" err="1">
                          <a:ln>
                            <a:noFill/>
                          </a:ln>
                          <a:solidFill>
                            <a:schemeClr val="tx1"/>
                          </a:solidFill>
                          <a:effectLst/>
                          <a:latin typeface="Times New Roman" pitchFamily="18" charset="0"/>
                          <a:cs typeface="Arial" charset="0"/>
                        </a:rPr>
                        <a:t>sâu</a:t>
                      </a:r>
                      <a:r>
                        <a:rPr kumimoji="0" lang="en-US" sz="1700" b="0" i="0" u="none" strike="noStrike" cap="none" normalizeH="0" baseline="0" dirty="0">
                          <a:ln>
                            <a:noFill/>
                          </a:ln>
                          <a:solidFill>
                            <a:schemeClr val="tx1"/>
                          </a:solidFill>
                          <a:effectLst/>
                          <a:latin typeface="Times New Roman" pitchFamily="18" charset="0"/>
                          <a:cs typeface="Arial" charset="0"/>
                        </a:rPr>
                        <a:t>, </a:t>
                      </a:r>
                      <a:r>
                        <a:rPr kumimoji="0" lang="en-US" sz="1700" b="0" i="0" u="none" strike="noStrike" cap="none" normalizeH="0" baseline="0" dirty="0" err="1">
                          <a:ln>
                            <a:noFill/>
                          </a:ln>
                          <a:solidFill>
                            <a:schemeClr val="tx1"/>
                          </a:solidFill>
                          <a:effectLst/>
                          <a:latin typeface="Times New Roman" pitchFamily="18" charset="0"/>
                          <a:cs typeface="Arial" charset="0"/>
                        </a:rPr>
                        <a:t>bệnh</a:t>
                      </a:r>
                      <a:r>
                        <a:rPr kumimoji="0" lang="en-US" sz="1700" b="0" i="0" u="none" strike="noStrike" cap="none" normalizeH="0" baseline="0" dirty="0">
                          <a:ln>
                            <a:noFill/>
                          </a:ln>
                          <a:solidFill>
                            <a:schemeClr val="tx1"/>
                          </a:solidFill>
                          <a:effectLst/>
                          <a:latin typeface="Times New Roman" pitchFamily="18" charset="0"/>
                          <a:cs typeface="Arial" charset="0"/>
                        </a:rPr>
                        <a:t>  </a:t>
                      </a:r>
                    </a:p>
                  </a:txBody>
                  <a:tcPr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700" b="0" i="0" u="none" strike="noStrike" cap="none" normalizeH="0" baseline="0">
                          <a:ln>
                            <a:noFill/>
                          </a:ln>
                          <a:solidFill>
                            <a:schemeClr val="tx1"/>
                          </a:solidFill>
                          <a:effectLst/>
                          <a:latin typeface="Times New Roman" pitchFamily="18" charset="0"/>
                          <a:cs typeface="Arial" charset="0"/>
                        </a:rPr>
                        <a:t>- Vệ sinh đồng ruộng</a:t>
                      </a:r>
                    </a:p>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700" b="0" i="0" u="none" strike="noStrike" cap="none" normalizeH="0" baseline="0">
                          <a:ln>
                            <a:noFill/>
                          </a:ln>
                          <a:solidFill>
                            <a:schemeClr val="tx1"/>
                          </a:solidFill>
                          <a:effectLst/>
                          <a:latin typeface="Times New Roman" pitchFamily="18" charset="0"/>
                          <a:cs typeface="Arial" charset="0"/>
                        </a:rPr>
                        <a:t>- Làm đất</a:t>
                      </a:r>
                    </a:p>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700" b="0" i="0" u="none" strike="noStrike" cap="none" normalizeH="0" baseline="0">
                          <a:ln>
                            <a:noFill/>
                          </a:ln>
                          <a:solidFill>
                            <a:schemeClr val="tx1"/>
                          </a:solidFill>
                          <a:effectLst/>
                          <a:latin typeface="Times New Roman" pitchFamily="18" charset="0"/>
                          <a:cs typeface="Arial" charset="0"/>
                        </a:rPr>
                        <a:t>- Gieo trồng đúng thời vụ</a:t>
                      </a:r>
                    </a:p>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700" b="0" i="0" u="none" strike="noStrike" cap="none" normalizeH="0" baseline="0">
                          <a:ln>
                            <a:noFill/>
                          </a:ln>
                          <a:solidFill>
                            <a:schemeClr val="tx1"/>
                          </a:solidFill>
                          <a:effectLst/>
                          <a:latin typeface="Times New Roman" pitchFamily="18" charset="0"/>
                          <a:cs typeface="Arial" charset="0"/>
                        </a:rPr>
                        <a:t>- Chăm sóc tốt </a:t>
                      </a:r>
                    </a:p>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700" b="0" i="0" u="none" strike="noStrike" cap="none" normalizeH="0" baseline="0">
                          <a:ln>
                            <a:noFill/>
                          </a:ln>
                          <a:solidFill>
                            <a:schemeClr val="tx1"/>
                          </a:solidFill>
                          <a:effectLst/>
                          <a:latin typeface="Times New Roman" pitchFamily="18" charset="0"/>
                          <a:cs typeface="Arial" charset="0"/>
                        </a:rPr>
                        <a:t>- Luân canh cây trồng</a:t>
                      </a:r>
                    </a:p>
                    <a:p>
                      <a:pPr marL="342900" marR="0" lvl="0" indent="-342900" algn="l" defTabSz="914400" rtl="0" eaLnBrk="1" fontAlgn="base" latinLnBrk="0" hangingPunct="1">
                        <a:lnSpc>
                          <a:spcPct val="100000"/>
                        </a:lnSpc>
                        <a:spcBef>
                          <a:spcPct val="0"/>
                        </a:spcBef>
                        <a:spcAft>
                          <a:spcPct val="0"/>
                        </a:spcAft>
                        <a:buClrTx/>
                        <a:buSzTx/>
                        <a:buFontTx/>
                        <a:buNone/>
                        <a:tabLst/>
                      </a:pPr>
                      <a:endParaRPr kumimoji="0" lang="en-US" sz="1700" b="0" i="0" u="none" strike="noStrike" cap="none" normalizeH="0" baseline="0">
                        <a:ln>
                          <a:noFill/>
                        </a:ln>
                        <a:solidFill>
                          <a:schemeClr val="tx1"/>
                        </a:solidFill>
                        <a:effectLst/>
                        <a:latin typeface="Times New Roman" pitchFamily="18" charset="0"/>
                        <a:cs typeface="Arial" charset="0"/>
                      </a:endParaRPr>
                    </a:p>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700" b="0" i="0" u="none" strike="noStrike" cap="none" normalizeH="0" baseline="0">
                          <a:ln>
                            <a:noFill/>
                          </a:ln>
                          <a:solidFill>
                            <a:schemeClr val="tx1"/>
                          </a:solidFill>
                          <a:effectLst/>
                          <a:latin typeface="Times New Roman" pitchFamily="18" charset="0"/>
                          <a:cs typeface="Arial" charset="0"/>
                        </a:rPr>
                        <a:t>- Dùng giống chống sâu bệnh</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20000"/>
                        </a:spcBef>
                        <a:spcAft>
                          <a:spcPct val="0"/>
                        </a:spcAft>
                        <a:buClrTx/>
                        <a:buSzTx/>
                        <a:buFontTx/>
                        <a:buNone/>
                        <a:tabLst/>
                      </a:pPr>
                      <a:r>
                        <a:rPr kumimoji="0" lang="en-US" sz="1700" b="0" i="0" u="none" strike="noStrike" cap="none" normalizeH="0" baseline="0">
                          <a:ln>
                            <a:noFill/>
                          </a:ln>
                          <a:solidFill>
                            <a:schemeClr val="tx1"/>
                          </a:solidFill>
                          <a:effectLst/>
                          <a:latin typeface="Arial" charset="0"/>
                          <a:cs typeface="Arial" charset="0"/>
                        </a:rPr>
                        <a:t>- </a:t>
                      </a:r>
                      <a:r>
                        <a:rPr kumimoji="0" lang="en-US" sz="1700" b="0" i="0" u="none" strike="noStrike" cap="none" normalizeH="0" baseline="0">
                          <a:ln>
                            <a:noFill/>
                          </a:ln>
                          <a:solidFill>
                            <a:schemeClr val="tx1"/>
                          </a:solidFill>
                          <a:effectLst/>
                          <a:latin typeface="Times New Roman" pitchFamily="18" charset="0"/>
                          <a:cs typeface="Arial" charset="0"/>
                        </a:rPr>
                        <a:t>Diệt trừ mầm mống sâu, bệnh</a:t>
                      </a:r>
                    </a:p>
                    <a:p>
                      <a:pPr marL="342900" marR="0" lvl="0" indent="-342900" algn="l" defTabSz="914400" rtl="0" eaLnBrk="1" fontAlgn="base" latinLnBrk="0" hangingPunct="1">
                        <a:lnSpc>
                          <a:spcPct val="100000"/>
                        </a:lnSpc>
                        <a:spcBef>
                          <a:spcPct val="20000"/>
                        </a:spcBef>
                        <a:spcAft>
                          <a:spcPct val="0"/>
                        </a:spcAft>
                        <a:buClrTx/>
                        <a:buSzTx/>
                        <a:buFontTx/>
                        <a:buNone/>
                        <a:tabLst/>
                      </a:pPr>
                      <a:r>
                        <a:rPr kumimoji="0" lang="en-US" sz="1700" b="0" i="0" u="none" strike="noStrike" cap="none" normalizeH="0" baseline="0">
                          <a:ln>
                            <a:noFill/>
                          </a:ln>
                          <a:solidFill>
                            <a:schemeClr val="tx1"/>
                          </a:solidFill>
                          <a:effectLst/>
                          <a:latin typeface="Times New Roman" pitchFamily="18" charset="0"/>
                          <a:cs typeface="Arial" charset="0"/>
                        </a:rPr>
                        <a:t>- Phá nơi ẩn náu của sâu, bệnh</a:t>
                      </a:r>
                    </a:p>
                    <a:p>
                      <a:pPr marL="342900" marR="0" lvl="0" indent="-342900" algn="l" defTabSz="914400" rtl="0" eaLnBrk="1" fontAlgn="base" latinLnBrk="0" hangingPunct="1">
                        <a:lnSpc>
                          <a:spcPct val="100000"/>
                        </a:lnSpc>
                        <a:spcBef>
                          <a:spcPct val="20000"/>
                        </a:spcBef>
                        <a:spcAft>
                          <a:spcPct val="0"/>
                        </a:spcAft>
                        <a:buClrTx/>
                        <a:buSzTx/>
                        <a:buFontTx/>
                        <a:buNone/>
                        <a:tabLst/>
                      </a:pPr>
                      <a:r>
                        <a:rPr kumimoji="0" lang="en-US" sz="1700" b="0" i="0" u="none" strike="noStrike" cap="none" normalizeH="0" baseline="0">
                          <a:ln>
                            <a:noFill/>
                          </a:ln>
                          <a:solidFill>
                            <a:schemeClr val="tx1"/>
                          </a:solidFill>
                          <a:effectLst/>
                          <a:latin typeface="Times New Roman" pitchFamily="18" charset="0"/>
                          <a:cs typeface="Arial" charset="0"/>
                        </a:rPr>
                        <a:t>- Tránh thời kì sâu, bệnh phát triển mạnh</a:t>
                      </a:r>
                    </a:p>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700" b="0" i="0" u="none" strike="noStrike" cap="none" normalizeH="0" baseline="0">
                          <a:ln>
                            <a:noFill/>
                          </a:ln>
                          <a:solidFill>
                            <a:schemeClr val="tx1"/>
                          </a:solidFill>
                          <a:effectLst/>
                          <a:latin typeface="Times New Roman" pitchFamily="18" charset="0"/>
                          <a:cs typeface="Arial" charset="0"/>
                        </a:rPr>
                        <a:t>- Tăng sức chống chịu sâu, bệnh cho cây</a:t>
                      </a:r>
                    </a:p>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700" b="0" i="0" u="none" strike="noStrike" cap="none" normalizeH="0" baseline="0">
                          <a:ln>
                            <a:noFill/>
                          </a:ln>
                          <a:solidFill>
                            <a:schemeClr val="tx1"/>
                          </a:solidFill>
                          <a:effectLst/>
                          <a:latin typeface="Times New Roman" pitchFamily="18" charset="0"/>
                          <a:cs typeface="Arial" charset="0"/>
                        </a:rPr>
                        <a:t>- Thay đổi môi trường sống và nguồn thức ăn của sâu bệnh</a:t>
                      </a:r>
                    </a:p>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700" b="0" i="0" u="none" strike="noStrike" cap="none" normalizeH="0" baseline="0">
                          <a:ln>
                            <a:noFill/>
                          </a:ln>
                          <a:solidFill>
                            <a:schemeClr val="tx1"/>
                          </a:solidFill>
                          <a:effectLst/>
                          <a:latin typeface="Times New Roman" pitchFamily="18" charset="0"/>
                          <a:cs typeface="Arial" charset="0"/>
                        </a:rPr>
                        <a:t>- Tăng sức chống chịu bệnh cho cây</a:t>
                      </a:r>
                    </a:p>
                  </a:txBody>
                  <a:tcPr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614236">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700" b="0" i="0" u="none" strike="noStrike" cap="none" normalizeH="0" baseline="0">
                          <a:ln>
                            <a:noFill/>
                          </a:ln>
                          <a:solidFill>
                            <a:schemeClr val="tx1"/>
                          </a:solidFill>
                          <a:effectLst/>
                          <a:latin typeface="Times New Roman" pitchFamily="18" charset="0"/>
                          <a:cs typeface="Arial" charset="0"/>
                        </a:rPr>
                        <a:t>2. Biện pháp thủ công</a:t>
                      </a:r>
                    </a:p>
                  </a:txBody>
                  <a:tcPr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700" b="0" i="0" u="none" strike="noStrike" cap="none" normalizeH="0" baseline="0">
                          <a:ln>
                            <a:noFill/>
                          </a:ln>
                          <a:solidFill>
                            <a:schemeClr val="tx1"/>
                          </a:solidFill>
                          <a:effectLst/>
                          <a:latin typeface="Times New Roman" pitchFamily="18" charset="0"/>
                          <a:cs typeface="Arial" charset="0"/>
                        </a:rPr>
                        <a:t>- Bắt sâu, ngắt lá bị bệnh, bẫy đèn, bả độc…</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700" b="0" i="0" u="none" strike="noStrike" cap="none" normalizeH="0" baseline="0">
                          <a:ln>
                            <a:noFill/>
                          </a:ln>
                          <a:solidFill>
                            <a:schemeClr val="tx1"/>
                          </a:solidFill>
                          <a:effectLst/>
                          <a:latin typeface="Times New Roman" pitchFamily="18" charset="0"/>
                          <a:cs typeface="Arial" charset="0"/>
                        </a:rPr>
                        <a:t>- Loại bỏ sâu bệnh cho cây</a:t>
                      </a:r>
                    </a:p>
                  </a:txBody>
                  <a:tcPr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614236">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700" b="0" i="0" u="none" strike="noStrike" cap="none" normalizeH="0" baseline="0">
                          <a:ln>
                            <a:noFill/>
                          </a:ln>
                          <a:solidFill>
                            <a:schemeClr val="tx1"/>
                          </a:solidFill>
                          <a:effectLst/>
                          <a:latin typeface="Times New Roman" pitchFamily="18" charset="0"/>
                          <a:cs typeface="Arial" charset="0"/>
                        </a:rPr>
                        <a:t>3. Biện pháp hóa học</a:t>
                      </a:r>
                    </a:p>
                  </a:txBody>
                  <a:tcPr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700" b="0" i="0" u="none" strike="noStrike" cap="none" normalizeH="0" baseline="0">
                          <a:ln>
                            <a:noFill/>
                          </a:ln>
                          <a:solidFill>
                            <a:schemeClr val="tx1"/>
                          </a:solidFill>
                          <a:effectLst/>
                          <a:latin typeface="Times New Roman" pitchFamily="18" charset="0"/>
                          <a:cs typeface="Arial" charset="0"/>
                        </a:rPr>
                        <a:t>- Dùng các loại thuốc diệt sâu bệnh</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700" b="0" i="0" u="none" strike="noStrike" cap="none" normalizeH="0" baseline="0">
                          <a:ln>
                            <a:noFill/>
                          </a:ln>
                          <a:solidFill>
                            <a:schemeClr val="tx1"/>
                          </a:solidFill>
                          <a:effectLst/>
                          <a:latin typeface="Times New Roman" pitchFamily="18" charset="0"/>
                          <a:cs typeface="Arial" charset="0"/>
                        </a:rPr>
                        <a:t>- Trừ sâu, bệnh khi sâu, bệnh phát triển mạnh</a:t>
                      </a:r>
                    </a:p>
                  </a:txBody>
                  <a:tcPr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875286">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700" b="0" i="0" u="none" strike="noStrike" cap="none" normalizeH="0" baseline="0" dirty="0">
                          <a:ln>
                            <a:noFill/>
                          </a:ln>
                          <a:solidFill>
                            <a:schemeClr val="tx1"/>
                          </a:solidFill>
                          <a:effectLst/>
                          <a:latin typeface="Times New Roman" pitchFamily="18" charset="0"/>
                          <a:cs typeface="Arial" charset="0"/>
                        </a:rPr>
                        <a:t>4. </a:t>
                      </a:r>
                      <a:r>
                        <a:rPr kumimoji="0" lang="en-US" sz="1700" b="0" i="0" u="none" strike="noStrike" cap="none" normalizeH="0" baseline="0" dirty="0" err="1">
                          <a:ln>
                            <a:noFill/>
                          </a:ln>
                          <a:solidFill>
                            <a:schemeClr val="tx1"/>
                          </a:solidFill>
                          <a:effectLst/>
                          <a:latin typeface="Times New Roman" pitchFamily="18" charset="0"/>
                          <a:cs typeface="Arial" charset="0"/>
                        </a:rPr>
                        <a:t>Biện</a:t>
                      </a:r>
                      <a:r>
                        <a:rPr kumimoji="0" lang="en-US" sz="1700" b="0" i="0" u="none" strike="noStrike" cap="none" normalizeH="0" baseline="0" dirty="0">
                          <a:ln>
                            <a:noFill/>
                          </a:ln>
                          <a:solidFill>
                            <a:schemeClr val="tx1"/>
                          </a:solidFill>
                          <a:effectLst/>
                          <a:latin typeface="Times New Roman" pitchFamily="18" charset="0"/>
                          <a:cs typeface="Arial" charset="0"/>
                        </a:rPr>
                        <a:t> </a:t>
                      </a:r>
                      <a:r>
                        <a:rPr kumimoji="0" lang="en-US" sz="1700" b="0" i="0" u="none" strike="noStrike" cap="none" normalizeH="0" baseline="0" dirty="0" err="1">
                          <a:ln>
                            <a:noFill/>
                          </a:ln>
                          <a:solidFill>
                            <a:schemeClr val="tx1"/>
                          </a:solidFill>
                          <a:effectLst/>
                          <a:latin typeface="Times New Roman" pitchFamily="18" charset="0"/>
                          <a:cs typeface="Arial" charset="0"/>
                        </a:rPr>
                        <a:t>pháp</a:t>
                      </a:r>
                      <a:r>
                        <a:rPr kumimoji="0" lang="en-US" sz="1700" b="0" i="0" u="none" strike="noStrike" cap="none" normalizeH="0" baseline="0" dirty="0">
                          <a:ln>
                            <a:noFill/>
                          </a:ln>
                          <a:solidFill>
                            <a:schemeClr val="tx1"/>
                          </a:solidFill>
                          <a:effectLst/>
                          <a:latin typeface="Times New Roman" pitchFamily="18" charset="0"/>
                          <a:cs typeface="Arial" charset="0"/>
                        </a:rPr>
                        <a:t> </a:t>
                      </a:r>
                      <a:r>
                        <a:rPr kumimoji="0" lang="en-US" sz="1700" b="0" i="0" u="none" strike="noStrike" cap="none" normalizeH="0" baseline="0" dirty="0" err="1">
                          <a:ln>
                            <a:noFill/>
                          </a:ln>
                          <a:solidFill>
                            <a:schemeClr val="tx1"/>
                          </a:solidFill>
                          <a:effectLst/>
                          <a:latin typeface="Times New Roman" pitchFamily="18" charset="0"/>
                          <a:cs typeface="Arial" charset="0"/>
                        </a:rPr>
                        <a:t>sinh</a:t>
                      </a:r>
                      <a:r>
                        <a:rPr kumimoji="0" lang="en-US" sz="1700" b="0" i="0" u="none" strike="noStrike" cap="none" normalizeH="0" baseline="0" dirty="0">
                          <a:ln>
                            <a:noFill/>
                          </a:ln>
                          <a:solidFill>
                            <a:schemeClr val="tx1"/>
                          </a:solidFill>
                          <a:effectLst/>
                          <a:latin typeface="Times New Roman" pitchFamily="18" charset="0"/>
                          <a:cs typeface="Arial" charset="0"/>
                        </a:rPr>
                        <a:t> </a:t>
                      </a:r>
                      <a:r>
                        <a:rPr kumimoji="0" lang="en-US" sz="1700" b="0" i="0" u="none" strike="noStrike" cap="none" normalizeH="0" baseline="0" dirty="0" err="1">
                          <a:ln>
                            <a:noFill/>
                          </a:ln>
                          <a:solidFill>
                            <a:schemeClr val="tx1"/>
                          </a:solidFill>
                          <a:effectLst/>
                          <a:latin typeface="Times New Roman" pitchFamily="18" charset="0"/>
                          <a:cs typeface="Arial" charset="0"/>
                        </a:rPr>
                        <a:t>học</a:t>
                      </a:r>
                      <a:r>
                        <a:rPr kumimoji="0" lang="en-US" sz="1700" b="0" i="0" u="none" strike="noStrike" cap="none" normalizeH="0" baseline="0" dirty="0">
                          <a:ln>
                            <a:noFill/>
                          </a:ln>
                          <a:solidFill>
                            <a:schemeClr val="tx1"/>
                          </a:solidFill>
                          <a:effectLst/>
                          <a:latin typeface="Times New Roman" pitchFamily="18" charset="0"/>
                          <a:cs typeface="Arial" charset="0"/>
                        </a:rPr>
                        <a:t> </a:t>
                      </a:r>
                      <a:r>
                        <a:rPr kumimoji="0" lang="en-US" sz="1700" b="0" i="0" u="none" strike="noStrike" cap="none" normalizeH="0" baseline="0" dirty="0" err="1">
                          <a:ln>
                            <a:noFill/>
                          </a:ln>
                          <a:solidFill>
                            <a:schemeClr val="tx1"/>
                          </a:solidFill>
                          <a:effectLst/>
                          <a:latin typeface="Times New Roman" pitchFamily="18" charset="0"/>
                          <a:cs typeface="Arial" charset="0"/>
                        </a:rPr>
                        <a:t>và</a:t>
                      </a:r>
                      <a:r>
                        <a:rPr kumimoji="0" lang="en-US" sz="1700" b="0" i="0" u="none" strike="noStrike" cap="none" normalizeH="0" baseline="0" dirty="0">
                          <a:ln>
                            <a:noFill/>
                          </a:ln>
                          <a:solidFill>
                            <a:schemeClr val="tx1"/>
                          </a:solidFill>
                          <a:effectLst/>
                          <a:latin typeface="Times New Roman" pitchFamily="18" charset="0"/>
                          <a:cs typeface="Arial" charset="0"/>
                        </a:rPr>
                        <a:t> </a:t>
                      </a:r>
                      <a:r>
                        <a:rPr kumimoji="0" lang="en-US" sz="1600" b="0" i="0" u="none" strike="noStrike" cap="none" normalizeH="0" baseline="0" dirty="0" err="1">
                          <a:ln>
                            <a:noFill/>
                          </a:ln>
                          <a:solidFill>
                            <a:schemeClr val="tx1"/>
                          </a:solidFill>
                          <a:effectLst/>
                          <a:latin typeface="Times New Roman" pitchFamily="18" charset="0"/>
                          <a:cs typeface="Arial" charset="0"/>
                        </a:rPr>
                        <a:t>kiểm</a:t>
                      </a:r>
                      <a:r>
                        <a:rPr kumimoji="0" lang="en-US" sz="1600" b="0" i="0" u="none" strike="noStrike" cap="none" normalizeH="0" baseline="0" dirty="0">
                          <a:ln>
                            <a:noFill/>
                          </a:ln>
                          <a:solidFill>
                            <a:schemeClr val="tx1"/>
                          </a:solidFill>
                          <a:effectLst/>
                          <a:latin typeface="Times New Roman" pitchFamily="18" charset="0"/>
                          <a:cs typeface="Arial" charset="0"/>
                        </a:rPr>
                        <a:t> </a:t>
                      </a:r>
                      <a:r>
                        <a:rPr kumimoji="0" lang="en-US" sz="1600" b="0" i="0" u="none" strike="noStrike" cap="none" normalizeH="0" baseline="0" dirty="0" err="1">
                          <a:ln>
                            <a:noFill/>
                          </a:ln>
                          <a:solidFill>
                            <a:schemeClr val="tx1"/>
                          </a:solidFill>
                          <a:effectLst/>
                          <a:latin typeface="Times New Roman" pitchFamily="18" charset="0"/>
                          <a:cs typeface="Arial" charset="0"/>
                        </a:rPr>
                        <a:t>dịch</a:t>
                      </a:r>
                      <a:r>
                        <a:rPr kumimoji="0" lang="en-US" sz="1600" b="0" i="0" u="none" strike="noStrike" cap="none" normalizeH="0" baseline="0" dirty="0">
                          <a:ln>
                            <a:noFill/>
                          </a:ln>
                          <a:solidFill>
                            <a:schemeClr val="tx1"/>
                          </a:solidFill>
                          <a:effectLst/>
                          <a:latin typeface="Times New Roman" pitchFamily="18" charset="0"/>
                          <a:cs typeface="Arial" charset="0"/>
                        </a:rPr>
                        <a:t> </a:t>
                      </a:r>
                      <a:r>
                        <a:rPr kumimoji="0" lang="en-US" sz="1600" b="0" i="0" u="none" strike="noStrike" cap="none" normalizeH="0" baseline="0" dirty="0" err="1">
                          <a:ln>
                            <a:noFill/>
                          </a:ln>
                          <a:solidFill>
                            <a:schemeClr val="tx1"/>
                          </a:solidFill>
                          <a:effectLst/>
                          <a:latin typeface="Times New Roman" pitchFamily="18" charset="0"/>
                          <a:cs typeface="Arial" charset="0"/>
                        </a:rPr>
                        <a:t>thực</a:t>
                      </a:r>
                      <a:r>
                        <a:rPr kumimoji="0" lang="en-US" sz="1600" b="0" i="0" u="none" strike="noStrike" cap="none" normalizeH="0" baseline="0" dirty="0">
                          <a:ln>
                            <a:noFill/>
                          </a:ln>
                          <a:solidFill>
                            <a:schemeClr val="tx1"/>
                          </a:solidFill>
                          <a:effectLst/>
                          <a:latin typeface="Times New Roman" pitchFamily="18" charset="0"/>
                          <a:cs typeface="Arial" charset="0"/>
                        </a:rPr>
                        <a:t> </a:t>
                      </a:r>
                      <a:r>
                        <a:rPr kumimoji="0" lang="en-US" sz="1600" b="0" i="0" u="none" strike="noStrike" cap="none" normalizeH="0" baseline="0" dirty="0" err="1">
                          <a:ln>
                            <a:noFill/>
                          </a:ln>
                          <a:solidFill>
                            <a:schemeClr val="tx1"/>
                          </a:solidFill>
                          <a:effectLst/>
                          <a:latin typeface="Times New Roman" pitchFamily="18" charset="0"/>
                          <a:cs typeface="Arial" charset="0"/>
                        </a:rPr>
                        <a:t>vật</a:t>
                      </a:r>
                      <a:endParaRPr kumimoji="0" lang="en-US" sz="1700" b="0" i="0" u="none" strike="noStrike" cap="none" normalizeH="0" baseline="0" dirty="0">
                        <a:ln>
                          <a:noFill/>
                        </a:ln>
                        <a:solidFill>
                          <a:schemeClr val="tx1"/>
                        </a:solidFill>
                        <a:effectLst/>
                        <a:latin typeface="Times New Roman" pitchFamily="18" charset="0"/>
                        <a:cs typeface="Arial" charset="0"/>
                      </a:endParaRPr>
                    </a:p>
                  </a:txBody>
                  <a:tcPr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700" b="0" i="0" u="none" strike="noStrike" cap="none" normalizeH="0" baseline="0" dirty="0">
                          <a:ln>
                            <a:noFill/>
                          </a:ln>
                          <a:solidFill>
                            <a:schemeClr val="tx1"/>
                          </a:solidFill>
                          <a:effectLst/>
                          <a:latin typeface="Times New Roman" pitchFamily="18" charset="0"/>
                          <a:cs typeface="Arial" charset="0"/>
                        </a:rPr>
                        <a:t>- </a:t>
                      </a:r>
                      <a:r>
                        <a:rPr kumimoji="0" lang="en-US" sz="1700" b="0" i="0" u="none" strike="noStrike" cap="none" normalizeH="0" baseline="0" dirty="0" err="1">
                          <a:ln>
                            <a:noFill/>
                          </a:ln>
                          <a:solidFill>
                            <a:schemeClr val="tx1"/>
                          </a:solidFill>
                          <a:effectLst/>
                          <a:latin typeface="Times New Roman" pitchFamily="18" charset="0"/>
                          <a:cs typeface="Arial" charset="0"/>
                        </a:rPr>
                        <a:t>Sử</a:t>
                      </a:r>
                      <a:r>
                        <a:rPr kumimoji="0" lang="en-US" sz="1700" b="0" i="0" u="none" strike="noStrike" cap="none" normalizeH="0" baseline="0" dirty="0">
                          <a:ln>
                            <a:noFill/>
                          </a:ln>
                          <a:solidFill>
                            <a:schemeClr val="tx1"/>
                          </a:solidFill>
                          <a:effectLst/>
                          <a:latin typeface="Times New Roman" pitchFamily="18" charset="0"/>
                          <a:cs typeface="Arial" charset="0"/>
                        </a:rPr>
                        <a:t> </a:t>
                      </a:r>
                      <a:r>
                        <a:rPr kumimoji="0" lang="en-US" sz="1700" b="0" i="0" u="none" strike="noStrike" cap="none" normalizeH="0" baseline="0" dirty="0" err="1">
                          <a:ln>
                            <a:noFill/>
                          </a:ln>
                          <a:solidFill>
                            <a:schemeClr val="tx1"/>
                          </a:solidFill>
                          <a:effectLst/>
                          <a:latin typeface="Times New Roman" pitchFamily="18" charset="0"/>
                          <a:cs typeface="Arial" charset="0"/>
                        </a:rPr>
                        <a:t>dụng</a:t>
                      </a:r>
                      <a:r>
                        <a:rPr kumimoji="0" lang="en-US" sz="1700" b="0" i="0" u="none" strike="noStrike" cap="none" normalizeH="0" baseline="0" dirty="0">
                          <a:ln>
                            <a:noFill/>
                          </a:ln>
                          <a:solidFill>
                            <a:schemeClr val="tx1"/>
                          </a:solidFill>
                          <a:effectLst/>
                          <a:latin typeface="Times New Roman" pitchFamily="18" charset="0"/>
                          <a:cs typeface="Arial" charset="0"/>
                        </a:rPr>
                        <a:t> </a:t>
                      </a:r>
                      <a:r>
                        <a:rPr kumimoji="0" lang="en-US" sz="1700" b="0" i="0" u="none" strike="noStrike" cap="none" normalizeH="0" baseline="0" dirty="0" err="1">
                          <a:ln>
                            <a:noFill/>
                          </a:ln>
                          <a:solidFill>
                            <a:schemeClr val="tx1"/>
                          </a:solidFill>
                          <a:effectLst/>
                          <a:latin typeface="Times New Roman" pitchFamily="18" charset="0"/>
                          <a:cs typeface="Arial" charset="0"/>
                        </a:rPr>
                        <a:t>một</a:t>
                      </a:r>
                      <a:r>
                        <a:rPr kumimoji="0" lang="en-US" sz="1700" b="0" i="0" u="none" strike="noStrike" cap="none" normalizeH="0" baseline="0" dirty="0">
                          <a:ln>
                            <a:noFill/>
                          </a:ln>
                          <a:solidFill>
                            <a:schemeClr val="tx1"/>
                          </a:solidFill>
                          <a:effectLst/>
                          <a:latin typeface="Times New Roman" pitchFamily="18" charset="0"/>
                          <a:cs typeface="Arial" charset="0"/>
                        </a:rPr>
                        <a:t> </a:t>
                      </a:r>
                      <a:r>
                        <a:rPr kumimoji="0" lang="en-US" sz="1700" b="0" i="0" u="none" strike="noStrike" cap="none" normalizeH="0" baseline="0" dirty="0" err="1">
                          <a:ln>
                            <a:noFill/>
                          </a:ln>
                          <a:solidFill>
                            <a:schemeClr val="tx1"/>
                          </a:solidFill>
                          <a:effectLst/>
                          <a:latin typeface="Times New Roman" pitchFamily="18" charset="0"/>
                          <a:cs typeface="Arial" charset="0"/>
                        </a:rPr>
                        <a:t>số</a:t>
                      </a:r>
                      <a:r>
                        <a:rPr kumimoji="0" lang="en-US" sz="1700" b="0" i="0" u="none" strike="noStrike" cap="none" normalizeH="0" baseline="0" dirty="0">
                          <a:ln>
                            <a:noFill/>
                          </a:ln>
                          <a:solidFill>
                            <a:schemeClr val="tx1"/>
                          </a:solidFill>
                          <a:effectLst/>
                          <a:latin typeface="Times New Roman" pitchFamily="18" charset="0"/>
                          <a:cs typeface="Arial" charset="0"/>
                        </a:rPr>
                        <a:t> </a:t>
                      </a:r>
                      <a:r>
                        <a:rPr kumimoji="0" lang="en-US" sz="1700" b="0" i="0" u="none" strike="noStrike" cap="none" normalizeH="0" baseline="0" dirty="0" err="1">
                          <a:ln>
                            <a:noFill/>
                          </a:ln>
                          <a:solidFill>
                            <a:schemeClr val="tx1"/>
                          </a:solidFill>
                          <a:effectLst/>
                          <a:latin typeface="Times New Roman" pitchFamily="18" charset="0"/>
                          <a:cs typeface="Arial" charset="0"/>
                        </a:rPr>
                        <a:t>loài</a:t>
                      </a:r>
                      <a:r>
                        <a:rPr kumimoji="0" lang="en-US" sz="1700" b="0" i="0" u="none" strike="noStrike" cap="none" normalizeH="0" baseline="0" dirty="0">
                          <a:ln>
                            <a:noFill/>
                          </a:ln>
                          <a:solidFill>
                            <a:schemeClr val="tx1"/>
                          </a:solidFill>
                          <a:effectLst/>
                          <a:latin typeface="Times New Roman" pitchFamily="18" charset="0"/>
                          <a:cs typeface="Arial" charset="0"/>
                        </a:rPr>
                        <a:t> </a:t>
                      </a:r>
                      <a:r>
                        <a:rPr kumimoji="0" lang="en-US" sz="1700" b="0" i="0" u="none" strike="noStrike" cap="none" normalizeH="0" baseline="0" dirty="0" err="1">
                          <a:ln>
                            <a:noFill/>
                          </a:ln>
                          <a:solidFill>
                            <a:schemeClr val="tx1"/>
                          </a:solidFill>
                          <a:effectLst/>
                          <a:latin typeface="Times New Roman" pitchFamily="18" charset="0"/>
                          <a:cs typeface="Arial" charset="0"/>
                        </a:rPr>
                        <a:t>sinh</a:t>
                      </a:r>
                      <a:r>
                        <a:rPr kumimoji="0" lang="en-US" sz="1700" b="0" i="0" u="none" strike="noStrike" cap="none" normalizeH="0" baseline="0" dirty="0">
                          <a:ln>
                            <a:noFill/>
                          </a:ln>
                          <a:solidFill>
                            <a:schemeClr val="tx1"/>
                          </a:solidFill>
                          <a:effectLst/>
                          <a:latin typeface="Times New Roman" pitchFamily="18" charset="0"/>
                          <a:cs typeface="Arial" charset="0"/>
                        </a:rPr>
                        <a:t> </a:t>
                      </a:r>
                      <a:r>
                        <a:rPr kumimoji="0" lang="en-US" sz="1700" b="0" i="0" u="none" strike="noStrike" cap="none" normalizeH="0" baseline="0" dirty="0" err="1">
                          <a:ln>
                            <a:noFill/>
                          </a:ln>
                          <a:solidFill>
                            <a:schemeClr val="tx1"/>
                          </a:solidFill>
                          <a:effectLst/>
                          <a:latin typeface="Times New Roman" pitchFamily="18" charset="0"/>
                          <a:cs typeface="Arial" charset="0"/>
                        </a:rPr>
                        <a:t>vật</a:t>
                      </a:r>
                      <a:r>
                        <a:rPr kumimoji="0" lang="en-US" sz="1700" b="0" i="0" u="none" strike="noStrike" cap="none" normalizeH="0" baseline="0" dirty="0">
                          <a:ln>
                            <a:noFill/>
                          </a:ln>
                          <a:solidFill>
                            <a:schemeClr val="tx1"/>
                          </a:solidFill>
                          <a:effectLst/>
                          <a:latin typeface="Times New Roman" pitchFamily="18" charset="0"/>
                          <a:cs typeface="Arial" charset="0"/>
                        </a:rPr>
                        <a:t>( </a:t>
                      </a:r>
                      <a:r>
                        <a:rPr kumimoji="0" lang="en-US" sz="1700" b="0" i="0" u="none" strike="noStrike" cap="none" normalizeH="0" baseline="0" dirty="0" err="1">
                          <a:ln>
                            <a:noFill/>
                          </a:ln>
                          <a:solidFill>
                            <a:schemeClr val="tx1"/>
                          </a:solidFill>
                          <a:effectLst/>
                          <a:latin typeface="Times New Roman" pitchFamily="18" charset="0"/>
                          <a:cs typeface="Arial" charset="0"/>
                        </a:rPr>
                        <a:t>sâu</a:t>
                      </a:r>
                      <a:r>
                        <a:rPr kumimoji="0" lang="en-US" sz="1700" b="0" i="0" u="none" strike="noStrike" cap="none" normalizeH="0" baseline="0" dirty="0">
                          <a:ln>
                            <a:noFill/>
                          </a:ln>
                          <a:solidFill>
                            <a:schemeClr val="tx1"/>
                          </a:solidFill>
                          <a:effectLst/>
                          <a:latin typeface="Times New Roman" pitchFamily="18" charset="0"/>
                          <a:cs typeface="Arial" charset="0"/>
                        </a:rPr>
                        <a:t>, </a:t>
                      </a:r>
                      <a:r>
                        <a:rPr kumimoji="0" lang="en-US" sz="1700" b="0" i="0" u="none" strike="noStrike" cap="none" normalizeH="0" baseline="0" dirty="0" err="1">
                          <a:ln>
                            <a:noFill/>
                          </a:ln>
                          <a:solidFill>
                            <a:schemeClr val="tx1"/>
                          </a:solidFill>
                          <a:effectLst/>
                          <a:latin typeface="Times New Roman" pitchFamily="18" charset="0"/>
                          <a:cs typeface="Arial" charset="0"/>
                        </a:rPr>
                        <a:t>nấm</a:t>
                      </a:r>
                      <a:r>
                        <a:rPr kumimoji="0" lang="en-US" sz="1700" b="0" i="0" u="none" strike="noStrike" cap="none" normalizeH="0" baseline="0" dirty="0">
                          <a:ln>
                            <a:noFill/>
                          </a:ln>
                          <a:solidFill>
                            <a:schemeClr val="tx1"/>
                          </a:solidFill>
                          <a:effectLst/>
                          <a:latin typeface="Times New Roman" pitchFamily="18" charset="0"/>
                          <a:cs typeface="Arial" charset="0"/>
                        </a:rPr>
                        <a:t> </a:t>
                      </a:r>
                      <a:r>
                        <a:rPr kumimoji="0" lang="en-US" sz="1700" b="0" i="0" u="none" strike="noStrike" cap="none" normalizeH="0" baseline="0" dirty="0" err="1">
                          <a:ln>
                            <a:noFill/>
                          </a:ln>
                          <a:solidFill>
                            <a:schemeClr val="tx1"/>
                          </a:solidFill>
                          <a:effectLst/>
                          <a:latin typeface="Times New Roman" pitchFamily="18" charset="0"/>
                          <a:cs typeface="Arial" charset="0"/>
                        </a:rPr>
                        <a:t>có</a:t>
                      </a:r>
                      <a:r>
                        <a:rPr kumimoji="0" lang="en-US" sz="1700" b="0" i="0" u="none" strike="noStrike" cap="none" normalizeH="0" baseline="0" dirty="0">
                          <a:ln>
                            <a:noFill/>
                          </a:ln>
                          <a:solidFill>
                            <a:schemeClr val="tx1"/>
                          </a:solidFill>
                          <a:effectLst/>
                          <a:latin typeface="Times New Roman" pitchFamily="18" charset="0"/>
                          <a:cs typeface="Arial" charset="0"/>
                        </a:rPr>
                        <a:t> </a:t>
                      </a:r>
                      <a:r>
                        <a:rPr kumimoji="0" lang="en-US" sz="1700" b="0" i="0" u="none" strike="noStrike" cap="none" normalizeH="0" baseline="0" dirty="0" err="1">
                          <a:ln>
                            <a:noFill/>
                          </a:ln>
                          <a:solidFill>
                            <a:schemeClr val="tx1"/>
                          </a:solidFill>
                          <a:effectLst/>
                          <a:latin typeface="Times New Roman" pitchFamily="18" charset="0"/>
                          <a:cs typeface="Arial" charset="0"/>
                        </a:rPr>
                        <a:t>ích</a:t>
                      </a:r>
                      <a:r>
                        <a:rPr kumimoji="0" lang="en-US" sz="1700" b="0" i="0" u="none" strike="noStrike" cap="none" normalizeH="0" baseline="0" dirty="0">
                          <a:ln>
                            <a:noFill/>
                          </a:ln>
                          <a:solidFill>
                            <a:schemeClr val="tx1"/>
                          </a:solidFill>
                          <a:effectLst/>
                          <a:latin typeface="Times New Roman" pitchFamily="18" charset="0"/>
                          <a:cs typeface="Arial" charset="0"/>
                        </a:rPr>
                        <a:t>…), </a:t>
                      </a:r>
                      <a:r>
                        <a:rPr kumimoji="0" lang="en-US" sz="1700" b="0" i="0" u="none" strike="noStrike" cap="none" normalizeH="0" baseline="0" dirty="0" err="1">
                          <a:ln>
                            <a:noFill/>
                          </a:ln>
                          <a:solidFill>
                            <a:schemeClr val="tx1"/>
                          </a:solidFill>
                          <a:effectLst/>
                          <a:latin typeface="Times New Roman" pitchFamily="18" charset="0"/>
                          <a:cs typeface="Arial" charset="0"/>
                        </a:rPr>
                        <a:t>chế</a:t>
                      </a:r>
                      <a:r>
                        <a:rPr kumimoji="0" lang="en-US" sz="1700" b="0" i="0" u="none" strike="noStrike" cap="none" normalizeH="0" baseline="0" dirty="0">
                          <a:ln>
                            <a:noFill/>
                          </a:ln>
                          <a:solidFill>
                            <a:schemeClr val="tx1"/>
                          </a:solidFill>
                          <a:effectLst/>
                          <a:latin typeface="Times New Roman" pitchFamily="18" charset="0"/>
                          <a:cs typeface="Arial" charset="0"/>
                        </a:rPr>
                        <a:t> </a:t>
                      </a:r>
                      <a:r>
                        <a:rPr kumimoji="0" lang="en-US" sz="1700" b="0" i="0" u="none" strike="noStrike" cap="none" normalizeH="0" baseline="0" dirty="0" err="1">
                          <a:ln>
                            <a:noFill/>
                          </a:ln>
                          <a:solidFill>
                            <a:schemeClr val="tx1"/>
                          </a:solidFill>
                          <a:effectLst/>
                          <a:latin typeface="Times New Roman" pitchFamily="18" charset="0"/>
                          <a:cs typeface="Arial" charset="0"/>
                        </a:rPr>
                        <a:t>phẩm</a:t>
                      </a:r>
                      <a:r>
                        <a:rPr kumimoji="0" lang="en-US" sz="1700" b="0" i="0" u="none" strike="noStrike" cap="none" normalizeH="0" baseline="0" dirty="0">
                          <a:ln>
                            <a:noFill/>
                          </a:ln>
                          <a:solidFill>
                            <a:schemeClr val="tx1"/>
                          </a:solidFill>
                          <a:effectLst/>
                          <a:latin typeface="Times New Roman" pitchFamily="18" charset="0"/>
                          <a:cs typeface="Arial" charset="0"/>
                        </a:rPr>
                        <a:t> </a:t>
                      </a:r>
                      <a:r>
                        <a:rPr kumimoji="0" lang="en-US" sz="1700" b="0" i="0" u="none" strike="noStrike" cap="none" normalizeH="0" baseline="0" dirty="0" err="1">
                          <a:ln>
                            <a:noFill/>
                          </a:ln>
                          <a:solidFill>
                            <a:schemeClr val="tx1"/>
                          </a:solidFill>
                          <a:effectLst/>
                          <a:latin typeface="Times New Roman" pitchFamily="18" charset="0"/>
                          <a:cs typeface="Arial" charset="0"/>
                        </a:rPr>
                        <a:t>sinh</a:t>
                      </a:r>
                      <a:r>
                        <a:rPr kumimoji="0" lang="en-US" sz="1700" b="0" i="0" u="none" strike="noStrike" cap="none" normalizeH="0" baseline="0" dirty="0">
                          <a:ln>
                            <a:noFill/>
                          </a:ln>
                          <a:solidFill>
                            <a:schemeClr val="tx1"/>
                          </a:solidFill>
                          <a:effectLst/>
                          <a:latin typeface="Times New Roman" pitchFamily="18" charset="0"/>
                          <a:cs typeface="Arial" charset="0"/>
                        </a:rPr>
                        <a:t> </a:t>
                      </a:r>
                      <a:r>
                        <a:rPr kumimoji="0" lang="en-US" sz="1700" b="0" i="0" u="none" strike="noStrike" cap="none" normalizeH="0" baseline="0" dirty="0" err="1">
                          <a:ln>
                            <a:noFill/>
                          </a:ln>
                          <a:solidFill>
                            <a:schemeClr val="tx1"/>
                          </a:solidFill>
                          <a:effectLst/>
                          <a:latin typeface="Times New Roman" pitchFamily="18" charset="0"/>
                          <a:cs typeface="Arial" charset="0"/>
                        </a:rPr>
                        <a:t>học</a:t>
                      </a:r>
                      <a:r>
                        <a:rPr kumimoji="0" lang="en-US" sz="1700" b="0" i="0" u="none" strike="noStrike" cap="none" normalizeH="0" baseline="0" dirty="0">
                          <a:ln>
                            <a:noFill/>
                          </a:ln>
                          <a:solidFill>
                            <a:schemeClr val="tx1"/>
                          </a:solidFill>
                          <a:effectLst/>
                          <a:latin typeface="Times New Roman" pitchFamily="18" charset="0"/>
                          <a:cs typeface="Arial" charset="0"/>
                        </a:rPr>
                        <a:t>. </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700" b="0" i="0" u="none" strike="noStrike" cap="none" normalizeH="0" baseline="0">
                          <a:ln>
                            <a:noFill/>
                          </a:ln>
                          <a:solidFill>
                            <a:schemeClr val="tx1"/>
                          </a:solidFill>
                          <a:effectLst/>
                          <a:latin typeface="Times New Roman" pitchFamily="18" charset="0"/>
                          <a:cs typeface="Arial" charset="0"/>
                        </a:rPr>
                        <a:t>- Nhằm tiêu diệt, giảm bớt và tiêu hao số lượng sâu, bệnh hại</a:t>
                      </a:r>
                      <a:r>
                        <a:rPr kumimoji="0" lang="en-US" sz="1700" b="0" i="0" u="none" strike="noStrike" cap="none" normalizeH="0" baseline="0">
                          <a:ln>
                            <a:noFill/>
                          </a:ln>
                          <a:solidFill>
                            <a:schemeClr val="tx1"/>
                          </a:solidFill>
                          <a:effectLst/>
                          <a:latin typeface="Arial" charset="0"/>
                          <a:cs typeface="Arial" charset="0"/>
                        </a:rPr>
                        <a:t> </a:t>
                      </a:r>
                    </a:p>
                  </a:txBody>
                  <a:tcPr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1047562">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Times New Roman" pitchFamily="18" charset="0"/>
                        <a:cs typeface="Arial" charset="0"/>
                      </a:endParaRPr>
                    </a:p>
                    <a:p>
                      <a:pPr marL="342900" marR="0" lvl="0" indent="-34290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Times New Roman" pitchFamily="18" charset="0"/>
                        <a:cs typeface="Arial" charset="0"/>
                      </a:endParaRPr>
                    </a:p>
                    <a:p>
                      <a:pPr marL="342900" marR="0" lvl="0" indent="-34290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Times New Roman" pitchFamily="18" charset="0"/>
                        <a:cs typeface="Arial" charset="0"/>
                      </a:endParaRPr>
                    </a:p>
                  </a:txBody>
                  <a:tcPr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chemeClr val="tx1"/>
                          </a:solidFill>
                          <a:effectLst/>
                          <a:latin typeface="Times New Roman" pitchFamily="18" charset="0"/>
                          <a:cs typeface="Arial" charset="0"/>
                        </a:rPr>
                        <a:t>.</a:t>
                      </a:r>
                      <a:r>
                        <a:rPr kumimoji="0" lang="en-US" sz="2800" b="0" i="0" u="none" strike="noStrike" cap="none" normalizeH="0" baseline="0">
                          <a:ln>
                            <a:noFill/>
                          </a:ln>
                          <a:solidFill>
                            <a:schemeClr val="tx1"/>
                          </a:solidFill>
                          <a:effectLst/>
                          <a:latin typeface="Times New Roman" pitchFamily="18" charset="0"/>
                          <a:cs typeface="Arial" charset="0"/>
                        </a:rPr>
                        <a:t> </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endParaRPr kumimoji="0" lang="en-US" sz="2800" b="0" i="0" u="none" strike="noStrike" cap="none" normalizeH="0" baseline="0" dirty="0">
                        <a:ln>
                          <a:noFill/>
                        </a:ln>
                        <a:solidFill>
                          <a:schemeClr val="tx1"/>
                        </a:solidFill>
                        <a:effectLst/>
                        <a:latin typeface="Arial" charset="0"/>
                        <a:cs typeface="Arial" charset="0"/>
                      </a:endParaRPr>
                    </a:p>
                  </a:txBody>
                  <a:tcPr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
        <p:nvSpPr>
          <p:cNvPr id="101415" name="Text Box 39"/>
          <p:cNvSpPr txBox="1">
            <a:spLocks noChangeArrowheads="1"/>
          </p:cNvSpPr>
          <p:nvPr/>
        </p:nvSpPr>
        <p:spPr bwMode="auto">
          <a:xfrm>
            <a:off x="2209800" y="5029200"/>
            <a:ext cx="2895600" cy="923330"/>
          </a:xfrm>
          <a:prstGeom prst="rect">
            <a:avLst/>
          </a:prstGeom>
          <a:noFill/>
          <a:ln w="9525">
            <a:noFill/>
            <a:miter lim="800000"/>
            <a:headEnd/>
            <a:tailEnd/>
          </a:ln>
          <a:effectLst/>
        </p:spPr>
        <p:txBody>
          <a:bodyPr wrap="square">
            <a:spAutoFit/>
          </a:bodyPr>
          <a:lstStyle/>
          <a:p>
            <a:pPr>
              <a:spcBef>
                <a:spcPct val="50000"/>
              </a:spcBef>
            </a:pPr>
            <a:r>
              <a:rPr lang="en-US" sz="1800" dirty="0"/>
              <a:t>- </a:t>
            </a:r>
            <a:r>
              <a:rPr lang="en-US" sz="1800" dirty="0" err="1"/>
              <a:t>Kiểm</a:t>
            </a:r>
            <a:r>
              <a:rPr lang="en-US" sz="1800" dirty="0"/>
              <a:t> </a:t>
            </a:r>
            <a:r>
              <a:rPr lang="en-US" sz="1800" dirty="0" err="1"/>
              <a:t>tra</a:t>
            </a:r>
            <a:r>
              <a:rPr lang="en-US" sz="1800" dirty="0"/>
              <a:t> </a:t>
            </a:r>
            <a:r>
              <a:rPr lang="en-US" sz="1800" dirty="0" err="1"/>
              <a:t>những</a:t>
            </a:r>
            <a:r>
              <a:rPr lang="en-US" sz="1800" dirty="0"/>
              <a:t> </a:t>
            </a:r>
            <a:r>
              <a:rPr lang="en-US" sz="1800" dirty="0" err="1"/>
              <a:t>sản</a:t>
            </a:r>
            <a:r>
              <a:rPr lang="en-US" sz="1800" dirty="0"/>
              <a:t> </a:t>
            </a:r>
            <a:r>
              <a:rPr lang="en-US" sz="1800" dirty="0" err="1"/>
              <a:t>phẩm</a:t>
            </a:r>
            <a:r>
              <a:rPr lang="en-US" sz="1800" dirty="0"/>
              <a:t> </a:t>
            </a:r>
            <a:r>
              <a:rPr lang="en-US" sz="1800" dirty="0" err="1"/>
              <a:t>nông</a:t>
            </a:r>
            <a:r>
              <a:rPr lang="en-US" sz="1800" dirty="0"/>
              <a:t>, </a:t>
            </a:r>
            <a:r>
              <a:rPr lang="en-US" sz="1800" dirty="0" err="1"/>
              <a:t>lâm</a:t>
            </a:r>
            <a:r>
              <a:rPr lang="en-US" sz="1800" dirty="0"/>
              <a:t> </a:t>
            </a:r>
            <a:r>
              <a:rPr lang="en-US" sz="1800" dirty="0" err="1"/>
              <a:t>nghiệp</a:t>
            </a:r>
            <a:r>
              <a:rPr lang="en-US" sz="1800" dirty="0"/>
              <a:t> </a:t>
            </a:r>
            <a:r>
              <a:rPr lang="en-US" sz="1800" dirty="0" err="1"/>
              <a:t>khi</a:t>
            </a:r>
            <a:r>
              <a:rPr lang="en-US" sz="1800" dirty="0"/>
              <a:t> </a:t>
            </a:r>
            <a:r>
              <a:rPr lang="en-US" sz="1800" dirty="0" err="1"/>
              <a:t>vận</a:t>
            </a:r>
            <a:r>
              <a:rPr lang="en-US" sz="1800" dirty="0"/>
              <a:t> </a:t>
            </a:r>
            <a:r>
              <a:rPr lang="en-US" sz="1800" dirty="0" err="1"/>
              <a:t>chuyển</a:t>
            </a:r>
            <a:r>
              <a:rPr lang="en-US" sz="1800" dirty="0"/>
              <a:t> </a:t>
            </a:r>
            <a:r>
              <a:rPr lang="en-US" sz="1800" dirty="0" err="1"/>
              <a:t>từ</a:t>
            </a:r>
            <a:r>
              <a:rPr lang="en-US" sz="1800" dirty="0"/>
              <a:t> </a:t>
            </a:r>
            <a:r>
              <a:rPr lang="en-US" sz="1800" dirty="0" err="1"/>
              <a:t>nơi</a:t>
            </a:r>
            <a:r>
              <a:rPr lang="en-US" sz="1800" dirty="0"/>
              <a:t> </a:t>
            </a:r>
            <a:r>
              <a:rPr lang="en-US" sz="1800" dirty="0" err="1"/>
              <a:t>khác</a:t>
            </a:r>
            <a:endParaRPr lang="en-US" sz="1800" dirty="0"/>
          </a:p>
        </p:txBody>
      </p:sp>
      <p:sp>
        <p:nvSpPr>
          <p:cNvPr id="101419" name="Text Box 43"/>
          <p:cNvSpPr txBox="1">
            <a:spLocks noChangeArrowheads="1"/>
          </p:cNvSpPr>
          <p:nvPr/>
        </p:nvSpPr>
        <p:spPr bwMode="auto">
          <a:xfrm>
            <a:off x="5121965" y="5105400"/>
            <a:ext cx="4038600" cy="641350"/>
          </a:xfrm>
          <a:prstGeom prst="rect">
            <a:avLst/>
          </a:prstGeom>
          <a:noFill/>
          <a:ln w="9525">
            <a:noFill/>
            <a:miter lim="800000"/>
            <a:headEnd/>
            <a:tailEnd/>
          </a:ln>
          <a:effectLst/>
        </p:spPr>
        <p:txBody>
          <a:bodyPr>
            <a:spAutoFit/>
          </a:bodyPr>
          <a:lstStyle/>
          <a:p>
            <a:pPr>
              <a:spcBef>
                <a:spcPct val="50000"/>
              </a:spcBef>
            </a:pPr>
            <a:r>
              <a:rPr lang="en-US" sz="1800" dirty="0"/>
              <a:t>- </a:t>
            </a:r>
            <a:r>
              <a:rPr lang="en-US" sz="1800" dirty="0" err="1"/>
              <a:t>Nhằm</a:t>
            </a:r>
            <a:r>
              <a:rPr lang="en-US" sz="1800" dirty="0"/>
              <a:t> </a:t>
            </a:r>
            <a:r>
              <a:rPr lang="en-US" sz="1800" dirty="0" err="1"/>
              <a:t>phát</a:t>
            </a:r>
            <a:r>
              <a:rPr lang="en-US" sz="1800" dirty="0"/>
              <a:t> </a:t>
            </a:r>
            <a:r>
              <a:rPr lang="en-US" sz="1800" dirty="0" err="1"/>
              <a:t>hiện</a:t>
            </a:r>
            <a:r>
              <a:rPr lang="en-US" sz="1800" dirty="0"/>
              <a:t>, </a:t>
            </a:r>
            <a:r>
              <a:rPr lang="en-US" sz="1800" dirty="0" err="1"/>
              <a:t>xử</a:t>
            </a:r>
            <a:r>
              <a:rPr lang="en-US" sz="1800" dirty="0"/>
              <a:t> </a:t>
            </a:r>
            <a:r>
              <a:rPr lang="en-US" sz="1800" dirty="0" err="1"/>
              <a:t>lí</a:t>
            </a:r>
            <a:r>
              <a:rPr lang="en-US" sz="1800" dirty="0"/>
              <a:t>, </a:t>
            </a:r>
            <a:r>
              <a:rPr lang="en-US" sz="1800" dirty="0" err="1"/>
              <a:t>phòng</a:t>
            </a:r>
            <a:r>
              <a:rPr lang="en-US" sz="1800" dirty="0"/>
              <a:t> </a:t>
            </a:r>
            <a:r>
              <a:rPr lang="en-US" sz="1800" dirty="0" err="1"/>
              <a:t>trừ</a:t>
            </a:r>
            <a:r>
              <a:rPr lang="en-US" sz="1800" dirty="0"/>
              <a:t> </a:t>
            </a:r>
            <a:r>
              <a:rPr lang="en-US" sz="1800" dirty="0" err="1"/>
              <a:t>sâu</a:t>
            </a:r>
            <a:r>
              <a:rPr lang="en-US" sz="1800" dirty="0"/>
              <a:t>, </a:t>
            </a:r>
            <a:r>
              <a:rPr lang="en-US" sz="1800" dirty="0" err="1"/>
              <a:t>bệnh</a:t>
            </a:r>
            <a:r>
              <a:rPr lang="en-US" sz="1800" dirty="0"/>
              <a:t> </a:t>
            </a:r>
            <a:r>
              <a:rPr lang="en-US" sz="1800" dirty="0" err="1"/>
              <a:t>hại</a:t>
            </a:r>
            <a:endParaRPr lang="en-US" sz="18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1415"/>
                                        </p:tgtEl>
                                        <p:attrNameLst>
                                          <p:attrName>style.visibility</p:attrName>
                                        </p:attrNameLst>
                                      </p:cBhvr>
                                      <p:to>
                                        <p:strVal val="visible"/>
                                      </p:to>
                                    </p:set>
                                    <p:animEffect transition="in" filter="blinds(horizontal)">
                                      <p:cBhvr>
                                        <p:cTn id="7" dur="500"/>
                                        <p:tgtEl>
                                          <p:spTgt spid="10141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01419">
                                            <p:txEl>
                                              <p:pRg st="0" end="0"/>
                                            </p:txEl>
                                          </p:spTgt>
                                        </p:tgtEl>
                                        <p:attrNameLst>
                                          <p:attrName>style.visibility</p:attrName>
                                        </p:attrNameLst>
                                      </p:cBhvr>
                                      <p:to>
                                        <p:strVal val="visible"/>
                                      </p:to>
                                    </p:set>
                                    <p:animEffect transition="in" filter="blinds(horizontal)">
                                      <p:cBhvr>
                                        <p:cTn id="12" dur="500"/>
                                        <p:tgtEl>
                                          <p:spTgt spid="10141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415" grpId="0"/>
    </p:bld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7000" b="-17000"/>
          </a:stretch>
        </a:blipFill>
        <a:effectLst/>
      </p:bgPr>
    </p:bg>
    <p:spTree>
      <p:nvGrpSpPr>
        <p:cNvPr id="1" name=""/>
        <p:cNvGrpSpPr/>
        <p:nvPr/>
      </p:nvGrpSpPr>
      <p:grpSpPr>
        <a:xfrm>
          <a:off x="0" y="0"/>
          <a:ext cx="0" cy="0"/>
          <a:chOff x="0" y="0"/>
          <a:chExt cx="0" cy="0"/>
        </a:xfrm>
      </p:grpSpPr>
      <p:sp>
        <p:nvSpPr>
          <p:cNvPr id="3" name="TextBox 2"/>
          <p:cNvSpPr txBox="1"/>
          <p:nvPr/>
        </p:nvSpPr>
        <p:spPr>
          <a:xfrm>
            <a:off x="2971800" y="228600"/>
            <a:ext cx="3581400" cy="1631216"/>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r>
              <a:rPr lang="en-US" sz="5000" b="1">
                <a:latin typeface="Times New Roman" panose="02020603050405020304" charset="0"/>
                <a:cs typeface="Times New Roman" panose="02020603050405020304" charset="0"/>
              </a:rPr>
              <a:t>HỘP QUÀ BÍ ẨN</a:t>
            </a:r>
          </a:p>
        </p:txBody>
      </p:sp>
      <p:sp>
        <p:nvSpPr>
          <p:cNvPr id="4" name="Oval 3"/>
          <p:cNvSpPr/>
          <p:nvPr/>
        </p:nvSpPr>
        <p:spPr>
          <a:xfrm>
            <a:off x="1676400" y="2209800"/>
            <a:ext cx="6477000" cy="3657600"/>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5" name="TextBox 4"/>
          <p:cNvSpPr txBox="1"/>
          <p:nvPr/>
        </p:nvSpPr>
        <p:spPr>
          <a:xfrm>
            <a:off x="2476500" y="2895600"/>
            <a:ext cx="4876800" cy="2554545"/>
          </a:xfrm>
          <a:prstGeom prst="rect">
            <a:avLst/>
          </a:prstGeom>
          <a:noFill/>
        </p:spPr>
        <p:txBody>
          <a:bodyPr wrap="square" rtlCol="0">
            <a:spAutoFit/>
          </a:bodyPr>
          <a:lstStyle/>
          <a:p>
            <a:r>
              <a:rPr lang="en-US" sz="3200">
                <a:latin typeface="Times New Roman" panose="02020603050405020304" charset="0"/>
                <a:cs typeface="Times New Roman" panose="02020603050405020304" charset="0"/>
              </a:rPr>
              <a:t>Trong mỗi hộp quà ẩn chứng một số điểm bí ấn. Các em hãy trả lời đúng các câu hỏi để nhận về phần quà cho mình nhé.</a:t>
            </a:r>
          </a:p>
        </p:txBody>
      </p:sp>
      <p:pic>
        <p:nvPicPr>
          <p:cNvPr id="6" name="KhuVuonTrenMay-Dangcapnhat_vfbn.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cstate="print"/>
          <a:stretch>
            <a:fillRect/>
          </a:stretch>
        </p:blipFill>
        <p:spPr>
          <a:xfrm>
            <a:off x="281059" y="141787"/>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45200" numSld="999">
                <p:cTn id="7" fill="hold" display="0">
                  <p:stCondLst>
                    <p:cond delay="indefinite"/>
                  </p:stCondLst>
                  <p:endCondLst>
                    <p:cond evt="onStopAudio" delay="0">
                      <p:tgtEl>
                        <p:sldTgt/>
                      </p:tgtEl>
                    </p:cond>
                  </p:endCondLst>
                </p:cTn>
                <p:tgtEl>
                  <p:spTgt spid="6"/>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5000" r="-25000"/>
          </a:stretch>
        </a:blipFill>
        <a:effectLst/>
      </p:bgPr>
    </p:bg>
    <p:spTree>
      <p:nvGrpSpPr>
        <p:cNvPr id="1" name=""/>
        <p:cNvGrpSpPr/>
        <p:nvPr/>
      </p:nvGrpSpPr>
      <p:grpSpPr>
        <a:xfrm>
          <a:off x="0" y="0"/>
          <a:ext cx="0" cy="0"/>
          <a:chOff x="0" y="0"/>
          <a:chExt cx="0" cy="0"/>
        </a:xfrm>
      </p:grpSpPr>
      <p:pic>
        <p:nvPicPr>
          <p:cNvPr id="4" name="q1">
            <a:hlinkClick r:id="rId3" action="ppaction://hlinksldjump"/>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8250" b="90000" l="10000" r="94250"/>
                    </a14:imgEffect>
                  </a14:imgLayer>
                </a14:imgProps>
              </a:ext>
              <a:ext uri="{28A0092B-C50C-407E-A947-70E740481C1C}">
                <a14:useLocalDpi xmlns:a14="http://schemas.microsoft.com/office/drawing/2010/main" val="0"/>
              </a:ext>
            </a:extLst>
          </a:blip>
          <a:srcRect l="11657" t="7930" r="3850" b="11894"/>
          <a:stretch>
            <a:fillRect/>
          </a:stretch>
        </p:blipFill>
        <p:spPr>
          <a:xfrm>
            <a:off x="155978" y="810491"/>
            <a:ext cx="1984549" cy="1828800"/>
          </a:xfrm>
          <a:prstGeom prst="rect">
            <a:avLst/>
          </a:prstGeom>
        </p:spPr>
      </p:pic>
      <p:pic>
        <p:nvPicPr>
          <p:cNvPr id="5" name="q2">
            <a:hlinkClick r:id="rId6" action="ppaction://hlinksldjump"/>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l="10000" t="13940" r="6767" b="8081"/>
          <a:stretch>
            <a:fillRect/>
          </a:stretch>
        </p:blipFill>
        <p:spPr>
          <a:xfrm>
            <a:off x="3322866" y="792951"/>
            <a:ext cx="2001780" cy="1884218"/>
          </a:xfrm>
          <a:prstGeom prst="rect">
            <a:avLst/>
          </a:prstGeom>
        </p:spPr>
      </p:pic>
      <p:pic>
        <p:nvPicPr>
          <p:cNvPr id="6" name="q3">
            <a:hlinkClick r:id="rId9" action="ppaction://hlinksldjump"/>
          </p:cNvPr>
          <p:cNvPicPr>
            <a:picLocks noChangeAspect="1"/>
          </p:cNvPicPr>
          <p:nvPr/>
        </p:nvPicPr>
        <p:blipFill rotWithShape="1">
          <a:blip r:embed="rId10">
            <a:clrChange>
              <a:clrFrom>
                <a:srgbClr val="FBFBFB"/>
              </a:clrFrom>
              <a:clrTo>
                <a:srgbClr val="FBFBFB">
                  <a:alpha val="0"/>
                </a:srgbClr>
              </a:clrTo>
            </a:clrChange>
            <a:extLst>
              <a:ext uri="{28A0092B-C50C-407E-A947-70E740481C1C}">
                <a14:useLocalDpi xmlns:a14="http://schemas.microsoft.com/office/drawing/2010/main" val="0"/>
              </a:ext>
            </a:extLst>
          </a:blip>
          <a:srcRect l="14488" t="1333" r="21307" b="11174"/>
          <a:stretch>
            <a:fillRect/>
          </a:stretch>
        </p:blipFill>
        <p:spPr>
          <a:xfrm>
            <a:off x="6522028" y="817418"/>
            <a:ext cx="1905000" cy="1947008"/>
          </a:xfrm>
          <a:prstGeom prst="rect">
            <a:avLst/>
          </a:prstGeom>
        </p:spPr>
      </p:pic>
      <p:pic>
        <p:nvPicPr>
          <p:cNvPr id="7" name="q4">
            <a:hlinkClick r:id="rId11" action="ppaction://hlinksldjump"/>
          </p:cNvPr>
          <p:cNvPicPr>
            <a:picLocks noChangeAspect="1"/>
          </p:cNvPicPr>
          <p:nvPr/>
        </p:nvPicPr>
        <p:blipFill rotWithShape="1">
          <a:blip r:embed="rId12" cstate="print">
            <a:extLst>
              <a:ext uri="{BEBA8EAE-BF5A-486C-A8C5-ECC9F3942E4B}">
                <a14:imgProps xmlns:a14="http://schemas.microsoft.com/office/drawing/2010/main">
                  <a14:imgLayer r:embed="rId13">
                    <a14:imgEffect>
                      <a14:backgroundRemoval t="1200" b="96800" l="10000" r="90000"/>
                    </a14:imgEffect>
                  </a14:imgLayer>
                </a14:imgProps>
              </a:ext>
              <a:ext uri="{28A0092B-C50C-407E-A947-70E740481C1C}">
                <a14:useLocalDpi xmlns:a14="http://schemas.microsoft.com/office/drawing/2010/main" val="0"/>
              </a:ext>
            </a:extLst>
          </a:blip>
          <a:srcRect l="8728" t="2546" r="13090" b="4509"/>
          <a:stretch>
            <a:fillRect/>
          </a:stretch>
        </p:blipFill>
        <p:spPr>
          <a:xfrm>
            <a:off x="223461" y="3626430"/>
            <a:ext cx="1849582" cy="1832377"/>
          </a:xfrm>
          <a:prstGeom prst="rect">
            <a:avLst/>
          </a:prstGeom>
        </p:spPr>
      </p:pic>
      <p:pic>
        <p:nvPicPr>
          <p:cNvPr id="8" name="q5">
            <a:hlinkClick r:id="rId14" action="ppaction://hlinksldjump"/>
          </p:cNvPr>
          <p:cNvPicPr>
            <a:picLocks noChangeAspect="1"/>
          </p:cNvPicPr>
          <p:nvPr/>
        </p:nvPicPr>
        <p:blipFill>
          <a:blip r:embed="rId1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532909" y="3513918"/>
            <a:ext cx="2057400" cy="2057400"/>
          </a:xfrm>
          <a:prstGeom prst="rect">
            <a:avLst/>
          </a:prstGeom>
        </p:spPr>
      </p:pic>
      <p:sp>
        <p:nvSpPr>
          <p:cNvPr id="10" name="Oval 9"/>
          <p:cNvSpPr/>
          <p:nvPr/>
        </p:nvSpPr>
        <p:spPr>
          <a:xfrm>
            <a:off x="223461" y="1229590"/>
            <a:ext cx="1694611" cy="1132609"/>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12" name="Oval 11"/>
          <p:cNvSpPr/>
          <p:nvPr/>
        </p:nvSpPr>
        <p:spPr>
          <a:xfrm>
            <a:off x="3716623" y="4117485"/>
            <a:ext cx="1608022" cy="1134282"/>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13" name="Oval 12"/>
          <p:cNvSpPr/>
          <p:nvPr/>
        </p:nvSpPr>
        <p:spPr>
          <a:xfrm>
            <a:off x="378430" y="4047318"/>
            <a:ext cx="1694613" cy="1210482"/>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14" name="Oval 13"/>
          <p:cNvSpPr/>
          <p:nvPr/>
        </p:nvSpPr>
        <p:spPr>
          <a:xfrm>
            <a:off x="6622205" y="1207075"/>
            <a:ext cx="1722322" cy="1264228"/>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15" name="Oval 14"/>
          <p:cNvSpPr/>
          <p:nvPr/>
        </p:nvSpPr>
        <p:spPr>
          <a:xfrm>
            <a:off x="3322864" y="1207074"/>
            <a:ext cx="1877785" cy="1084119"/>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16" name="TextBox 15"/>
          <p:cNvSpPr txBox="1"/>
          <p:nvPr/>
        </p:nvSpPr>
        <p:spPr>
          <a:xfrm>
            <a:off x="465523" y="1536853"/>
            <a:ext cx="1232274" cy="461665"/>
          </a:xfrm>
          <a:prstGeom prst="rect">
            <a:avLst/>
          </a:prstGeom>
          <a:noFill/>
        </p:spPr>
        <p:txBody>
          <a:bodyPr wrap="square" rtlCol="0">
            <a:spAutoFit/>
          </a:bodyPr>
          <a:lstStyle/>
          <a:p>
            <a:r>
              <a:rPr lang="en-US" sz="2400" dirty="0"/>
              <a:t>9 </a:t>
            </a:r>
            <a:r>
              <a:rPr lang="en-US" sz="2400" dirty="0" err="1"/>
              <a:t>điểm</a:t>
            </a:r>
            <a:endParaRPr lang="en-US" sz="2400" dirty="0"/>
          </a:p>
        </p:txBody>
      </p:sp>
      <p:sp>
        <p:nvSpPr>
          <p:cNvPr id="18" name="TextBox 17"/>
          <p:cNvSpPr txBox="1"/>
          <p:nvPr/>
        </p:nvSpPr>
        <p:spPr>
          <a:xfrm>
            <a:off x="3867149" y="4455467"/>
            <a:ext cx="1333501" cy="461665"/>
          </a:xfrm>
          <a:prstGeom prst="rect">
            <a:avLst/>
          </a:prstGeom>
          <a:noFill/>
        </p:spPr>
        <p:txBody>
          <a:bodyPr wrap="square" rtlCol="0">
            <a:spAutoFit/>
          </a:bodyPr>
          <a:lstStyle/>
          <a:p>
            <a:r>
              <a:rPr lang="en-US" sz="2400" dirty="0"/>
              <a:t>9 </a:t>
            </a:r>
            <a:r>
              <a:rPr lang="en-US" sz="2400" dirty="0" err="1"/>
              <a:t>điểm</a:t>
            </a:r>
            <a:endParaRPr lang="en-US" sz="2400" dirty="0"/>
          </a:p>
        </p:txBody>
      </p:sp>
      <p:sp>
        <p:nvSpPr>
          <p:cNvPr id="20" name="TextBox 19"/>
          <p:cNvSpPr txBox="1"/>
          <p:nvPr/>
        </p:nvSpPr>
        <p:spPr>
          <a:xfrm>
            <a:off x="6922837" y="1630871"/>
            <a:ext cx="1421690" cy="461665"/>
          </a:xfrm>
          <a:prstGeom prst="rect">
            <a:avLst/>
          </a:prstGeom>
          <a:noFill/>
        </p:spPr>
        <p:txBody>
          <a:bodyPr wrap="square" rtlCol="0">
            <a:spAutoFit/>
          </a:bodyPr>
          <a:lstStyle/>
          <a:p>
            <a:r>
              <a:rPr lang="en-US" sz="2400" dirty="0"/>
              <a:t>9 </a:t>
            </a:r>
            <a:r>
              <a:rPr lang="en-US" sz="2400" dirty="0" err="1"/>
              <a:t>điểm</a:t>
            </a:r>
            <a:endParaRPr lang="en-US" sz="2400" dirty="0"/>
          </a:p>
        </p:txBody>
      </p:sp>
      <p:sp>
        <p:nvSpPr>
          <p:cNvPr id="21" name="TextBox 20"/>
          <p:cNvSpPr txBox="1"/>
          <p:nvPr/>
        </p:nvSpPr>
        <p:spPr>
          <a:xfrm>
            <a:off x="3656067" y="1448164"/>
            <a:ext cx="1211378" cy="461665"/>
          </a:xfrm>
          <a:prstGeom prst="rect">
            <a:avLst/>
          </a:prstGeom>
          <a:noFill/>
        </p:spPr>
        <p:txBody>
          <a:bodyPr wrap="square" rtlCol="0">
            <a:spAutoFit/>
          </a:bodyPr>
          <a:lstStyle/>
          <a:p>
            <a:r>
              <a:rPr lang="en-US" sz="2400" dirty="0"/>
              <a:t>10 </a:t>
            </a:r>
            <a:r>
              <a:rPr lang="en-US" sz="2400" dirty="0" err="1"/>
              <a:t>điểm</a:t>
            </a:r>
            <a:endParaRPr lang="en-US" sz="2400" dirty="0"/>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par>
                                <p:cTn id="8" presetID="42"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1000"/>
                                        <p:tgtEl>
                                          <p:spTgt spid="16"/>
                                        </p:tgtEl>
                                      </p:cBhvr>
                                    </p:animEffect>
                                    <p:anim calcmode="lin" valueType="num">
                                      <p:cBhvr>
                                        <p:cTn id="11" dur="1000" fill="hold"/>
                                        <p:tgtEl>
                                          <p:spTgt spid="16"/>
                                        </p:tgtEl>
                                        <p:attrNameLst>
                                          <p:attrName>ppt_x</p:attrName>
                                        </p:attrNameLst>
                                      </p:cBhvr>
                                      <p:tavLst>
                                        <p:tav tm="0">
                                          <p:val>
                                            <p:strVal val="#ppt_x"/>
                                          </p:val>
                                        </p:tav>
                                        <p:tav tm="100000">
                                          <p:val>
                                            <p:strVal val="#ppt_x"/>
                                          </p:val>
                                        </p:tav>
                                      </p:tavLst>
                                    </p:anim>
                                    <p:anim calcmode="lin" valueType="num">
                                      <p:cBhvr>
                                        <p:cTn id="12" dur="1000" fill="hold"/>
                                        <p:tgtEl>
                                          <p:spTgt spid="16"/>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1000"/>
                                        <p:tgtEl>
                                          <p:spTgt spid="10"/>
                                        </p:tgtEl>
                                      </p:cBhvr>
                                    </p:animEffect>
                                    <p:anim calcmode="lin" valueType="num">
                                      <p:cBhvr>
                                        <p:cTn id="16" dur="1000" fill="hold"/>
                                        <p:tgtEl>
                                          <p:spTgt spid="10"/>
                                        </p:tgtEl>
                                        <p:attrNameLst>
                                          <p:attrName>ppt_x</p:attrName>
                                        </p:attrNameLst>
                                      </p:cBhvr>
                                      <p:tavLst>
                                        <p:tav tm="0">
                                          <p:val>
                                            <p:strVal val="#ppt_x"/>
                                          </p:val>
                                        </p:tav>
                                        <p:tav tm="100000">
                                          <p:val>
                                            <p:strVal val="#ppt_x"/>
                                          </p:val>
                                        </p:tav>
                                      </p:tavLst>
                                    </p:anim>
                                    <p:anim calcmode="lin" valueType="num">
                                      <p:cBhvr>
                                        <p:cTn id="1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4"/>
                  </p:tgtEl>
                </p:cond>
              </p:nextCondLst>
            </p:seq>
            <p:seq concurrent="1" nextAc="seek">
              <p:cTn id="18" restart="whenNotActive" fill="hold" evtFilter="cancelBubble" nodeType="interactiveSeq">
                <p:stCondLst>
                  <p:cond evt="onClick" delay="0">
                    <p:tgtEl>
                      <p:spTgt spid="5"/>
                    </p:tgtEl>
                  </p:cond>
                </p:stCondLst>
                <p:endSync evt="end" delay="0">
                  <p:rtn val="all"/>
                </p:endSync>
                <p:childTnLst>
                  <p:par>
                    <p:cTn id="19" fill="hold">
                      <p:stCondLst>
                        <p:cond delay="0"/>
                      </p:stCondLst>
                      <p:childTnLst>
                        <p:par>
                          <p:cTn id="20" fill="hold">
                            <p:stCondLst>
                              <p:cond delay="0"/>
                            </p:stCondLst>
                            <p:childTnLst>
                              <p:par>
                                <p:cTn id="21" presetID="10" presetClass="exit" presetSubtype="0" fill="hold" nodeType="clickEffect">
                                  <p:stCondLst>
                                    <p:cond delay="0"/>
                                  </p:stCondLst>
                                  <p:childTnLst>
                                    <p:animEffect transition="out" filter="fade">
                                      <p:cBhvr>
                                        <p:cTn id="22" dur="500"/>
                                        <p:tgtEl>
                                          <p:spTgt spid="5"/>
                                        </p:tgtEl>
                                      </p:cBhvr>
                                    </p:animEffect>
                                    <p:set>
                                      <p:cBhvr>
                                        <p:cTn id="23" dur="1" fill="hold">
                                          <p:stCondLst>
                                            <p:cond delay="499"/>
                                          </p:stCondLst>
                                        </p:cTn>
                                        <p:tgtEl>
                                          <p:spTgt spid="5"/>
                                        </p:tgtEl>
                                        <p:attrNameLst>
                                          <p:attrName>style.visibility</p:attrName>
                                        </p:attrNameLst>
                                      </p:cBhvr>
                                      <p:to>
                                        <p:strVal val="hidden"/>
                                      </p:to>
                                    </p:set>
                                  </p:childTnLst>
                                </p:cTn>
                              </p:par>
                              <p:par>
                                <p:cTn id="24" presetID="42" presetClass="entr" presetSubtype="0" fill="hold" grpId="0" nodeType="with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fade">
                                      <p:cBhvr>
                                        <p:cTn id="26" dur="1000"/>
                                        <p:tgtEl>
                                          <p:spTgt spid="21"/>
                                        </p:tgtEl>
                                      </p:cBhvr>
                                    </p:animEffect>
                                    <p:anim calcmode="lin" valueType="num">
                                      <p:cBhvr>
                                        <p:cTn id="27" dur="1000" fill="hold"/>
                                        <p:tgtEl>
                                          <p:spTgt spid="21"/>
                                        </p:tgtEl>
                                        <p:attrNameLst>
                                          <p:attrName>ppt_x</p:attrName>
                                        </p:attrNameLst>
                                      </p:cBhvr>
                                      <p:tavLst>
                                        <p:tav tm="0">
                                          <p:val>
                                            <p:strVal val="#ppt_x"/>
                                          </p:val>
                                        </p:tav>
                                        <p:tav tm="100000">
                                          <p:val>
                                            <p:strVal val="#ppt_x"/>
                                          </p:val>
                                        </p:tav>
                                      </p:tavLst>
                                    </p:anim>
                                    <p:anim calcmode="lin" valueType="num">
                                      <p:cBhvr>
                                        <p:cTn id="28" dur="1000" fill="hold"/>
                                        <p:tgtEl>
                                          <p:spTgt spid="21"/>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1000"/>
                                        <p:tgtEl>
                                          <p:spTgt spid="15"/>
                                        </p:tgtEl>
                                      </p:cBhvr>
                                    </p:animEffect>
                                    <p:anim calcmode="lin" valueType="num">
                                      <p:cBhvr>
                                        <p:cTn id="32" dur="1000" fill="hold"/>
                                        <p:tgtEl>
                                          <p:spTgt spid="15"/>
                                        </p:tgtEl>
                                        <p:attrNameLst>
                                          <p:attrName>ppt_x</p:attrName>
                                        </p:attrNameLst>
                                      </p:cBhvr>
                                      <p:tavLst>
                                        <p:tav tm="0">
                                          <p:val>
                                            <p:strVal val="#ppt_x"/>
                                          </p:val>
                                        </p:tav>
                                        <p:tav tm="100000">
                                          <p:val>
                                            <p:strVal val="#ppt_x"/>
                                          </p:val>
                                        </p:tav>
                                      </p:tavLst>
                                    </p:anim>
                                    <p:anim calcmode="lin" valueType="num">
                                      <p:cBhvr>
                                        <p:cTn id="33"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5"/>
                  </p:tgtEl>
                </p:cond>
              </p:nextCondLst>
            </p:seq>
            <p:seq concurrent="1" nextAc="seek">
              <p:cTn id="34" restart="whenNotActive" fill="hold" evtFilter="cancelBubble" nodeType="interactiveSeq">
                <p:stCondLst>
                  <p:cond evt="onClick" delay="0">
                    <p:tgtEl>
                      <p:spTgt spid="6"/>
                    </p:tgtEl>
                  </p:cond>
                </p:stCondLst>
                <p:endSync evt="end" delay="0">
                  <p:rtn val="all"/>
                </p:endSync>
                <p:childTnLst>
                  <p:par>
                    <p:cTn id="35" fill="hold">
                      <p:stCondLst>
                        <p:cond delay="0"/>
                      </p:stCondLst>
                      <p:childTnLst>
                        <p:par>
                          <p:cTn id="36" fill="hold">
                            <p:stCondLst>
                              <p:cond delay="0"/>
                            </p:stCondLst>
                            <p:childTnLst>
                              <p:par>
                                <p:cTn id="37" presetID="10" presetClass="exit" presetSubtype="0" fill="hold" nodeType="clickEffect">
                                  <p:stCondLst>
                                    <p:cond delay="0"/>
                                  </p:stCondLst>
                                  <p:childTnLst>
                                    <p:animEffect transition="out" filter="fade">
                                      <p:cBhvr>
                                        <p:cTn id="38" dur="500"/>
                                        <p:tgtEl>
                                          <p:spTgt spid="6"/>
                                        </p:tgtEl>
                                      </p:cBhvr>
                                    </p:animEffect>
                                    <p:set>
                                      <p:cBhvr>
                                        <p:cTn id="39" dur="1" fill="hold">
                                          <p:stCondLst>
                                            <p:cond delay="499"/>
                                          </p:stCondLst>
                                        </p:cTn>
                                        <p:tgtEl>
                                          <p:spTgt spid="6"/>
                                        </p:tgtEl>
                                        <p:attrNameLst>
                                          <p:attrName>style.visibility</p:attrName>
                                        </p:attrNameLst>
                                      </p:cBhvr>
                                      <p:to>
                                        <p:strVal val="hidden"/>
                                      </p:to>
                                    </p:set>
                                  </p:childTnLst>
                                </p:cTn>
                              </p:par>
                              <p:par>
                                <p:cTn id="40" presetID="42" presetClass="entr" presetSubtype="0" fill="hold" grpId="0" nodeType="with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fade">
                                      <p:cBhvr>
                                        <p:cTn id="42" dur="1000"/>
                                        <p:tgtEl>
                                          <p:spTgt spid="20"/>
                                        </p:tgtEl>
                                      </p:cBhvr>
                                    </p:animEffect>
                                    <p:anim calcmode="lin" valueType="num">
                                      <p:cBhvr>
                                        <p:cTn id="43" dur="1000" fill="hold"/>
                                        <p:tgtEl>
                                          <p:spTgt spid="20"/>
                                        </p:tgtEl>
                                        <p:attrNameLst>
                                          <p:attrName>ppt_x</p:attrName>
                                        </p:attrNameLst>
                                      </p:cBhvr>
                                      <p:tavLst>
                                        <p:tav tm="0">
                                          <p:val>
                                            <p:strVal val="#ppt_x"/>
                                          </p:val>
                                        </p:tav>
                                        <p:tav tm="100000">
                                          <p:val>
                                            <p:strVal val="#ppt_x"/>
                                          </p:val>
                                        </p:tav>
                                      </p:tavLst>
                                    </p:anim>
                                    <p:anim calcmode="lin" valueType="num">
                                      <p:cBhvr>
                                        <p:cTn id="44" dur="1000" fill="hold"/>
                                        <p:tgtEl>
                                          <p:spTgt spid="20"/>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fade">
                                      <p:cBhvr>
                                        <p:cTn id="47" dur="1000"/>
                                        <p:tgtEl>
                                          <p:spTgt spid="14"/>
                                        </p:tgtEl>
                                      </p:cBhvr>
                                    </p:animEffect>
                                    <p:anim calcmode="lin" valueType="num">
                                      <p:cBhvr>
                                        <p:cTn id="48" dur="1000" fill="hold"/>
                                        <p:tgtEl>
                                          <p:spTgt spid="14"/>
                                        </p:tgtEl>
                                        <p:attrNameLst>
                                          <p:attrName>ppt_x</p:attrName>
                                        </p:attrNameLst>
                                      </p:cBhvr>
                                      <p:tavLst>
                                        <p:tav tm="0">
                                          <p:val>
                                            <p:strVal val="#ppt_x"/>
                                          </p:val>
                                        </p:tav>
                                        <p:tav tm="100000">
                                          <p:val>
                                            <p:strVal val="#ppt_x"/>
                                          </p:val>
                                        </p:tav>
                                      </p:tavLst>
                                    </p:anim>
                                    <p:anim calcmode="lin" valueType="num">
                                      <p:cBhvr>
                                        <p:cTn id="4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6"/>
                  </p:tgtEl>
                </p:cond>
              </p:nextCondLst>
            </p:seq>
            <p:seq concurrent="1" nextAc="seek">
              <p:cTn id="50" restart="whenNotActive" fill="hold" evtFilter="cancelBubble" nodeType="interactiveSeq">
                <p:stCondLst>
                  <p:cond evt="onClick" delay="0">
                    <p:tgtEl>
                      <p:spTgt spid="7"/>
                    </p:tgtEl>
                  </p:cond>
                </p:stCondLst>
                <p:endSync evt="end" delay="0">
                  <p:rtn val="all"/>
                </p:endSync>
                <p:childTnLst>
                  <p:par>
                    <p:cTn id="51" fill="hold">
                      <p:stCondLst>
                        <p:cond delay="0"/>
                      </p:stCondLst>
                      <p:childTnLst>
                        <p:par>
                          <p:cTn id="52" fill="hold">
                            <p:stCondLst>
                              <p:cond delay="0"/>
                            </p:stCondLst>
                            <p:childTnLst>
                              <p:par>
                                <p:cTn id="53" presetID="10" presetClass="exit" presetSubtype="0" fill="hold" nodeType="clickEffect">
                                  <p:stCondLst>
                                    <p:cond delay="0"/>
                                  </p:stCondLst>
                                  <p:childTnLst>
                                    <p:animEffect transition="out" filter="fade">
                                      <p:cBhvr>
                                        <p:cTn id="54" dur="500"/>
                                        <p:tgtEl>
                                          <p:spTgt spid="7"/>
                                        </p:tgtEl>
                                      </p:cBhvr>
                                    </p:animEffect>
                                    <p:set>
                                      <p:cBhvr>
                                        <p:cTn id="55" dur="1" fill="hold">
                                          <p:stCondLst>
                                            <p:cond delay="499"/>
                                          </p:stCondLst>
                                        </p:cTn>
                                        <p:tgtEl>
                                          <p:spTgt spid="7"/>
                                        </p:tgtEl>
                                        <p:attrNameLst>
                                          <p:attrName>style.visibility</p:attrName>
                                        </p:attrNameLst>
                                      </p:cBhvr>
                                      <p:to>
                                        <p:strVal val="hidden"/>
                                      </p:to>
                                    </p:set>
                                  </p:childTnLst>
                                </p:cTn>
                              </p:par>
                              <p:par>
                                <p:cTn id="56" presetID="42" presetClass="entr" presetSubtype="0" fill="hold" grpId="0" nodeType="withEffect">
                                  <p:stCondLst>
                                    <p:cond delay="0"/>
                                  </p:stCondLst>
                                  <p:childTnLst>
                                    <p:set>
                                      <p:cBhvr>
                                        <p:cTn id="57" dur="1" fill="hold">
                                          <p:stCondLst>
                                            <p:cond delay="0"/>
                                          </p:stCondLst>
                                        </p:cTn>
                                        <p:tgtEl>
                                          <p:spTgt spid="13"/>
                                        </p:tgtEl>
                                        <p:attrNameLst>
                                          <p:attrName>style.visibility</p:attrName>
                                        </p:attrNameLst>
                                      </p:cBhvr>
                                      <p:to>
                                        <p:strVal val="visible"/>
                                      </p:to>
                                    </p:set>
                                    <p:animEffect transition="in" filter="fade">
                                      <p:cBhvr>
                                        <p:cTn id="58" dur="1000"/>
                                        <p:tgtEl>
                                          <p:spTgt spid="13"/>
                                        </p:tgtEl>
                                      </p:cBhvr>
                                    </p:animEffect>
                                    <p:anim calcmode="lin" valueType="num">
                                      <p:cBhvr>
                                        <p:cTn id="59" dur="1000" fill="hold"/>
                                        <p:tgtEl>
                                          <p:spTgt spid="13"/>
                                        </p:tgtEl>
                                        <p:attrNameLst>
                                          <p:attrName>ppt_x</p:attrName>
                                        </p:attrNameLst>
                                      </p:cBhvr>
                                      <p:tavLst>
                                        <p:tav tm="0">
                                          <p:val>
                                            <p:strVal val="#ppt_x"/>
                                          </p:val>
                                        </p:tav>
                                        <p:tav tm="100000">
                                          <p:val>
                                            <p:strVal val="#ppt_x"/>
                                          </p:val>
                                        </p:tav>
                                      </p:tavLst>
                                    </p:anim>
                                    <p:anim calcmode="lin" valueType="num">
                                      <p:cBhvr>
                                        <p:cTn id="60"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7"/>
                  </p:tgtEl>
                </p:cond>
              </p:nextCondLst>
            </p:seq>
            <p:seq concurrent="1" nextAc="seek">
              <p:cTn id="61" restart="whenNotActive" fill="hold" evtFilter="cancelBubble" nodeType="interactiveSeq">
                <p:stCondLst>
                  <p:cond evt="onClick" delay="0">
                    <p:tgtEl>
                      <p:spTgt spid="8"/>
                    </p:tgtEl>
                  </p:cond>
                </p:stCondLst>
                <p:endSync evt="end" delay="0">
                  <p:rtn val="all"/>
                </p:endSync>
                <p:childTnLst>
                  <p:par>
                    <p:cTn id="62" fill="hold">
                      <p:stCondLst>
                        <p:cond delay="0"/>
                      </p:stCondLst>
                      <p:childTnLst>
                        <p:par>
                          <p:cTn id="63" fill="hold">
                            <p:stCondLst>
                              <p:cond delay="0"/>
                            </p:stCondLst>
                            <p:childTnLst>
                              <p:par>
                                <p:cTn id="64" presetID="10" presetClass="exit" presetSubtype="0" fill="hold" nodeType="clickEffect">
                                  <p:stCondLst>
                                    <p:cond delay="0"/>
                                  </p:stCondLst>
                                  <p:childTnLst>
                                    <p:animEffect transition="out" filter="fade">
                                      <p:cBhvr>
                                        <p:cTn id="65" dur="500"/>
                                        <p:tgtEl>
                                          <p:spTgt spid="8"/>
                                        </p:tgtEl>
                                      </p:cBhvr>
                                    </p:animEffect>
                                    <p:set>
                                      <p:cBhvr>
                                        <p:cTn id="66" dur="1" fill="hold">
                                          <p:stCondLst>
                                            <p:cond delay="499"/>
                                          </p:stCondLst>
                                        </p:cTn>
                                        <p:tgtEl>
                                          <p:spTgt spid="8"/>
                                        </p:tgtEl>
                                        <p:attrNameLst>
                                          <p:attrName>style.visibility</p:attrName>
                                        </p:attrNameLst>
                                      </p:cBhvr>
                                      <p:to>
                                        <p:strVal val="hidden"/>
                                      </p:to>
                                    </p:set>
                                  </p:childTnLst>
                                </p:cTn>
                              </p:par>
                              <p:par>
                                <p:cTn id="67" presetID="42" presetClass="entr" presetSubtype="0" fill="hold" grpId="0" nodeType="withEffect">
                                  <p:stCondLst>
                                    <p:cond delay="0"/>
                                  </p:stCondLst>
                                  <p:childTnLst>
                                    <p:set>
                                      <p:cBhvr>
                                        <p:cTn id="68" dur="1" fill="hold">
                                          <p:stCondLst>
                                            <p:cond delay="0"/>
                                          </p:stCondLst>
                                        </p:cTn>
                                        <p:tgtEl>
                                          <p:spTgt spid="18"/>
                                        </p:tgtEl>
                                        <p:attrNameLst>
                                          <p:attrName>style.visibility</p:attrName>
                                        </p:attrNameLst>
                                      </p:cBhvr>
                                      <p:to>
                                        <p:strVal val="visible"/>
                                      </p:to>
                                    </p:set>
                                    <p:animEffect transition="in" filter="fade">
                                      <p:cBhvr>
                                        <p:cTn id="69" dur="1000"/>
                                        <p:tgtEl>
                                          <p:spTgt spid="18"/>
                                        </p:tgtEl>
                                      </p:cBhvr>
                                    </p:animEffect>
                                    <p:anim calcmode="lin" valueType="num">
                                      <p:cBhvr>
                                        <p:cTn id="70" dur="1000" fill="hold"/>
                                        <p:tgtEl>
                                          <p:spTgt spid="18"/>
                                        </p:tgtEl>
                                        <p:attrNameLst>
                                          <p:attrName>ppt_x</p:attrName>
                                        </p:attrNameLst>
                                      </p:cBhvr>
                                      <p:tavLst>
                                        <p:tav tm="0">
                                          <p:val>
                                            <p:strVal val="#ppt_x"/>
                                          </p:val>
                                        </p:tav>
                                        <p:tav tm="100000">
                                          <p:val>
                                            <p:strVal val="#ppt_x"/>
                                          </p:val>
                                        </p:tav>
                                      </p:tavLst>
                                    </p:anim>
                                    <p:anim calcmode="lin" valueType="num">
                                      <p:cBhvr>
                                        <p:cTn id="71" dur="1000" fill="hold"/>
                                        <p:tgtEl>
                                          <p:spTgt spid="18"/>
                                        </p:tgtEl>
                                        <p:attrNameLst>
                                          <p:attrName>ppt_y</p:attrName>
                                        </p:attrNameLst>
                                      </p:cBhvr>
                                      <p:tavLst>
                                        <p:tav tm="0">
                                          <p:val>
                                            <p:strVal val="#ppt_y+.1"/>
                                          </p:val>
                                        </p:tav>
                                        <p:tav tm="100000">
                                          <p:val>
                                            <p:strVal val="#ppt_y"/>
                                          </p:val>
                                        </p:tav>
                                      </p:tavLst>
                                    </p:anim>
                                  </p:childTnLst>
                                </p:cTn>
                              </p:par>
                              <p:par>
                                <p:cTn id="72" presetID="42" presetClass="entr" presetSubtype="0" fill="hold" grpId="0" nodeType="withEffect">
                                  <p:stCondLst>
                                    <p:cond delay="0"/>
                                  </p:stCondLst>
                                  <p:childTnLst>
                                    <p:set>
                                      <p:cBhvr>
                                        <p:cTn id="73" dur="1" fill="hold">
                                          <p:stCondLst>
                                            <p:cond delay="0"/>
                                          </p:stCondLst>
                                        </p:cTn>
                                        <p:tgtEl>
                                          <p:spTgt spid="12"/>
                                        </p:tgtEl>
                                        <p:attrNameLst>
                                          <p:attrName>style.visibility</p:attrName>
                                        </p:attrNameLst>
                                      </p:cBhvr>
                                      <p:to>
                                        <p:strVal val="visible"/>
                                      </p:to>
                                    </p:set>
                                    <p:animEffect transition="in" filter="fade">
                                      <p:cBhvr>
                                        <p:cTn id="74" dur="1000"/>
                                        <p:tgtEl>
                                          <p:spTgt spid="12"/>
                                        </p:tgtEl>
                                      </p:cBhvr>
                                    </p:animEffect>
                                    <p:anim calcmode="lin" valueType="num">
                                      <p:cBhvr>
                                        <p:cTn id="75" dur="1000" fill="hold"/>
                                        <p:tgtEl>
                                          <p:spTgt spid="12"/>
                                        </p:tgtEl>
                                        <p:attrNameLst>
                                          <p:attrName>ppt_x</p:attrName>
                                        </p:attrNameLst>
                                      </p:cBhvr>
                                      <p:tavLst>
                                        <p:tav tm="0">
                                          <p:val>
                                            <p:strVal val="#ppt_x"/>
                                          </p:val>
                                        </p:tav>
                                        <p:tav tm="100000">
                                          <p:val>
                                            <p:strVal val="#ppt_x"/>
                                          </p:val>
                                        </p:tav>
                                      </p:tavLst>
                                    </p:anim>
                                    <p:anim calcmode="lin" valueType="num">
                                      <p:cBhvr>
                                        <p:cTn id="7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8"/>
                  </p:tgtEl>
                </p:cond>
              </p:nextCondLst>
            </p:seq>
          </p:childTnLst>
        </p:cTn>
      </p:par>
    </p:tnLst>
    <p:bldLst>
      <p:bldP spid="10" grpId="0" animBg="1"/>
      <p:bldP spid="12" grpId="0" animBg="1"/>
      <p:bldP spid="13" grpId="0" animBg="1"/>
      <p:bldP spid="14" grpId="0" animBg="1"/>
      <p:bldP spid="15" grpId="0" animBg="1"/>
      <p:bldP spid="16" grpId="0"/>
      <p:bldP spid="18" grpId="0"/>
      <p:bldP spid="20" grpId="0"/>
      <p:bldP spid="21" grpId="0"/>
    </p:bldLst>
  </p:timing>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l="-6000" r="-6000"/>
          </a:stretch>
        </a:blipFill>
        <a:effectLst/>
      </p:bgPr>
    </p:bg>
    <p:spTree>
      <p:nvGrpSpPr>
        <p:cNvPr id="1" name=""/>
        <p:cNvGrpSpPr/>
        <p:nvPr/>
      </p:nvGrpSpPr>
      <p:grpSpPr>
        <a:xfrm>
          <a:off x="0" y="0"/>
          <a:ext cx="0" cy="0"/>
          <a:chOff x="0" y="0"/>
          <a:chExt cx="0" cy="0"/>
        </a:xfrm>
      </p:grpSpPr>
      <p:sp>
        <p:nvSpPr>
          <p:cNvPr id="2" name="Rounded Rectangle 1"/>
          <p:cNvSpPr/>
          <p:nvPr/>
        </p:nvSpPr>
        <p:spPr>
          <a:xfrm>
            <a:off x="1143000" y="304800"/>
            <a:ext cx="5181600" cy="1447800"/>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4" name="TextBox 3"/>
          <p:cNvSpPr txBox="1"/>
          <p:nvPr/>
        </p:nvSpPr>
        <p:spPr>
          <a:xfrm>
            <a:off x="650283" y="5973637"/>
            <a:ext cx="5638800" cy="584775"/>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spcBef>
                <a:spcPct val="20000"/>
              </a:spcBef>
            </a:pPr>
            <a:r>
              <a:rPr lang="en-US" sz="3200" dirty="0">
                <a:solidFill>
                  <a:srgbClr val="0000CC"/>
                </a:solidFill>
                <a:latin typeface="Times New Roman" panose="02020603050405020304" charset="0"/>
                <a:cs typeface="Times New Roman" panose="02020603050405020304" charset="0"/>
              </a:rPr>
              <a:t>D: </a:t>
            </a:r>
            <a:r>
              <a:rPr lang="en-US" altLang="en-US" sz="2400" dirty="0" err="1">
                <a:solidFill>
                  <a:srgbClr val="0000CC"/>
                </a:solidFill>
                <a:latin typeface="Times New Roman" panose="02020603050405020304" charset="0"/>
                <a:cs typeface="Times New Roman" panose="02020603050405020304" charset="0"/>
              </a:rPr>
              <a:t>Diệt</a:t>
            </a:r>
            <a:r>
              <a:rPr lang="en-US" altLang="en-US" sz="2400" dirty="0">
                <a:solidFill>
                  <a:srgbClr val="0000CC"/>
                </a:solidFill>
                <a:latin typeface="Times New Roman" panose="02020603050405020304" charset="0"/>
                <a:cs typeface="Times New Roman" panose="02020603050405020304" charset="0"/>
              </a:rPr>
              <a:t> </a:t>
            </a:r>
            <a:r>
              <a:rPr lang="en-US" altLang="en-US" sz="2400" dirty="0" err="1">
                <a:solidFill>
                  <a:srgbClr val="0000CC"/>
                </a:solidFill>
                <a:latin typeface="Times New Roman" panose="02020603050405020304" charset="0"/>
                <a:cs typeface="Times New Roman" panose="02020603050405020304" charset="0"/>
              </a:rPr>
              <a:t>hết</a:t>
            </a:r>
            <a:r>
              <a:rPr lang="en-US" altLang="en-US" sz="2400" dirty="0">
                <a:solidFill>
                  <a:srgbClr val="0000CC"/>
                </a:solidFill>
                <a:latin typeface="Times New Roman" panose="02020603050405020304" charset="0"/>
                <a:cs typeface="Times New Roman" panose="02020603050405020304" charset="0"/>
              </a:rPr>
              <a:t> </a:t>
            </a:r>
            <a:r>
              <a:rPr lang="en-US" altLang="en-US" sz="2400" dirty="0" err="1">
                <a:solidFill>
                  <a:srgbClr val="0000CC"/>
                </a:solidFill>
                <a:latin typeface="Times New Roman" panose="02020603050405020304" charset="0"/>
                <a:cs typeface="Times New Roman" panose="02020603050405020304" charset="0"/>
              </a:rPr>
              <a:t>cỏ</a:t>
            </a:r>
            <a:r>
              <a:rPr lang="en-US" altLang="en-US" sz="2400" dirty="0">
                <a:solidFill>
                  <a:srgbClr val="0000CC"/>
                </a:solidFill>
                <a:latin typeface="Times New Roman" panose="02020603050405020304" charset="0"/>
                <a:cs typeface="Times New Roman" panose="02020603050405020304" charset="0"/>
              </a:rPr>
              <a:t> </a:t>
            </a:r>
            <a:r>
              <a:rPr lang="en-US" altLang="en-US" sz="2400" dirty="0" err="1">
                <a:solidFill>
                  <a:srgbClr val="0000CC"/>
                </a:solidFill>
                <a:latin typeface="Times New Roman" panose="02020603050405020304" charset="0"/>
                <a:cs typeface="Times New Roman" panose="02020603050405020304" charset="0"/>
              </a:rPr>
              <a:t>mọc</a:t>
            </a:r>
            <a:r>
              <a:rPr lang="en-US" altLang="en-US" sz="2400" dirty="0">
                <a:solidFill>
                  <a:srgbClr val="0000CC"/>
                </a:solidFill>
                <a:latin typeface="Times New Roman" panose="02020603050405020304" charset="0"/>
                <a:cs typeface="Times New Roman" panose="02020603050405020304" charset="0"/>
              </a:rPr>
              <a:t> </a:t>
            </a:r>
            <a:r>
              <a:rPr lang="en-US" altLang="en-US" sz="2400" dirty="0" err="1">
                <a:solidFill>
                  <a:srgbClr val="0000CC"/>
                </a:solidFill>
                <a:latin typeface="Times New Roman" panose="02020603050405020304" charset="0"/>
                <a:cs typeface="Times New Roman" panose="02020603050405020304" charset="0"/>
              </a:rPr>
              <a:t>xen</a:t>
            </a:r>
            <a:r>
              <a:rPr lang="en-US" altLang="en-US" sz="2400" dirty="0">
                <a:solidFill>
                  <a:srgbClr val="0000CC"/>
                </a:solidFill>
                <a:latin typeface="Times New Roman" panose="02020603050405020304" charset="0"/>
                <a:cs typeface="Times New Roman" panose="02020603050405020304" charset="0"/>
              </a:rPr>
              <a:t>  </a:t>
            </a:r>
            <a:r>
              <a:rPr lang="en-US" altLang="en-US" sz="2400" dirty="0" err="1">
                <a:solidFill>
                  <a:srgbClr val="0000CC"/>
                </a:solidFill>
                <a:latin typeface="Times New Roman" panose="02020603050405020304" charset="0"/>
                <a:cs typeface="Times New Roman" panose="02020603050405020304" charset="0"/>
              </a:rPr>
              <a:t>vào</a:t>
            </a:r>
            <a:r>
              <a:rPr lang="en-US" altLang="en-US" sz="2400" dirty="0">
                <a:solidFill>
                  <a:srgbClr val="0000CC"/>
                </a:solidFill>
                <a:latin typeface="Times New Roman" panose="02020603050405020304" charset="0"/>
                <a:cs typeface="Times New Roman" panose="02020603050405020304" charset="0"/>
              </a:rPr>
              <a:t> </a:t>
            </a:r>
            <a:r>
              <a:rPr lang="en-US" altLang="en-US" sz="2400" dirty="0" err="1">
                <a:solidFill>
                  <a:srgbClr val="0000CC"/>
                </a:solidFill>
                <a:latin typeface="Times New Roman" panose="02020603050405020304" charset="0"/>
                <a:cs typeface="Times New Roman" panose="02020603050405020304" charset="0"/>
              </a:rPr>
              <a:t>cây</a:t>
            </a:r>
            <a:r>
              <a:rPr lang="en-US" altLang="en-US" sz="2400" dirty="0">
                <a:solidFill>
                  <a:srgbClr val="0000CC"/>
                </a:solidFill>
                <a:latin typeface="Times New Roman" panose="02020603050405020304" charset="0"/>
                <a:cs typeface="Times New Roman" panose="02020603050405020304" charset="0"/>
              </a:rPr>
              <a:t> </a:t>
            </a:r>
            <a:r>
              <a:rPr lang="en-US" altLang="en-US" sz="2400" dirty="0" err="1">
                <a:solidFill>
                  <a:srgbClr val="0000CC"/>
                </a:solidFill>
                <a:latin typeface="Times New Roman" panose="02020603050405020304" charset="0"/>
                <a:cs typeface="Times New Roman" panose="02020603050405020304" charset="0"/>
              </a:rPr>
              <a:t>trồng</a:t>
            </a:r>
            <a:endParaRPr lang="en-US" altLang="en-US" sz="2400" dirty="0">
              <a:solidFill>
                <a:srgbClr val="0000CC"/>
              </a:solidFill>
              <a:latin typeface="Times New Roman" panose="02020603050405020304" charset="0"/>
              <a:cs typeface="Times New Roman" panose="02020603050405020304" charset="0"/>
            </a:endParaRPr>
          </a:p>
        </p:txBody>
      </p:sp>
      <p:sp>
        <p:nvSpPr>
          <p:cNvPr id="6" name="TextBox 5"/>
          <p:cNvSpPr txBox="1"/>
          <p:nvPr/>
        </p:nvSpPr>
        <p:spPr>
          <a:xfrm>
            <a:off x="734901" y="1946604"/>
            <a:ext cx="5035827" cy="954107"/>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spcBef>
                <a:spcPct val="20000"/>
              </a:spcBef>
              <a:buFont typeface="Times New Roman" panose="02020603050405020304" charset="0"/>
              <a:buNone/>
            </a:pPr>
            <a:r>
              <a:rPr lang="en-US" sz="3200" dirty="0">
                <a:latin typeface="Times New Roman" panose="02020603050405020304" charset="0"/>
                <a:cs typeface="Times New Roman" panose="02020603050405020304" charset="0"/>
              </a:rPr>
              <a:t>A: </a:t>
            </a:r>
            <a:r>
              <a:rPr lang="en-US" altLang="en-US" sz="2400" dirty="0" err="1">
                <a:solidFill>
                  <a:srgbClr val="0000FF"/>
                </a:solidFill>
                <a:latin typeface="Times New Roman" panose="02020603050405020304" charset="0"/>
              </a:rPr>
              <a:t>Làm</a:t>
            </a:r>
            <a:r>
              <a:rPr lang="en-US" altLang="en-US" sz="2400" dirty="0">
                <a:solidFill>
                  <a:srgbClr val="0000FF"/>
                </a:solidFill>
                <a:latin typeface="Times New Roman" panose="02020603050405020304" charset="0"/>
              </a:rPr>
              <a:t> </a:t>
            </a:r>
            <a:r>
              <a:rPr lang="en-US" altLang="en-US" sz="2400" dirty="0" err="1">
                <a:solidFill>
                  <a:srgbClr val="0000FF"/>
                </a:solidFill>
                <a:latin typeface="Times New Roman" panose="02020603050405020304" charset="0"/>
              </a:rPr>
              <a:t>cho</a:t>
            </a:r>
            <a:r>
              <a:rPr lang="en-US" altLang="en-US" sz="2400" dirty="0">
                <a:solidFill>
                  <a:srgbClr val="0000FF"/>
                </a:solidFill>
                <a:latin typeface="Times New Roman" panose="02020603050405020304" charset="0"/>
              </a:rPr>
              <a:t> </a:t>
            </a:r>
            <a:r>
              <a:rPr lang="en-US" altLang="en-US" sz="2400" dirty="0" err="1">
                <a:solidFill>
                  <a:srgbClr val="0000FF"/>
                </a:solidFill>
                <a:latin typeface="Times New Roman" panose="02020603050405020304" charset="0"/>
              </a:rPr>
              <a:t>đất</a:t>
            </a:r>
            <a:r>
              <a:rPr lang="en-US" altLang="en-US" sz="2400" dirty="0">
                <a:solidFill>
                  <a:srgbClr val="0000FF"/>
                </a:solidFill>
                <a:latin typeface="Times New Roman" panose="02020603050405020304" charset="0"/>
              </a:rPr>
              <a:t> </a:t>
            </a:r>
            <a:r>
              <a:rPr lang="en-US" altLang="en-US" sz="2400" dirty="0" err="1">
                <a:solidFill>
                  <a:srgbClr val="0000FF"/>
                </a:solidFill>
                <a:latin typeface="Times New Roman" panose="02020603050405020304" charset="0"/>
              </a:rPr>
              <a:t>tơi</a:t>
            </a:r>
            <a:r>
              <a:rPr lang="en-US" altLang="en-US" sz="2400" dirty="0">
                <a:solidFill>
                  <a:srgbClr val="0000FF"/>
                </a:solidFill>
                <a:latin typeface="Times New Roman" panose="02020603050405020304" charset="0"/>
              </a:rPr>
              <a:t> </a:t>
            </a:r>
            <a:r>
              <a:rPr lang="en-US" altLang="en-US" sz="2400" dirty="0" err="1">
                <a:solidFill>
                  <a:srgbClr val="0000FF"/>
                </a:solidFill>
                <a:latin typeface="Times New Roman" panose="02020603050405020304" charset="0"/>
              </a:rPr>
              <a:t>xốp</a:t>
            </a:r>
            <a:r>
              <a:rPr lang="en-US" altLang="en-US" sz="2400" dirty="0">
                <a:solidFill>
                  <a:srgbClr val="0000FF"/>
                </a:solidFill>
                <a:latin typeface="Times New Roman" panose="02020603050405020304" charset="0"/>
              </a:rPr>
              <a:t>, </a:t>
            </a:r>
            <a:r>
              <a:rPr lang="en-US" altLang="en-US" sz="2400" dirty="0" err="1">
                <a:solidFill>
                  <a:srgbClr val="0000FF"/>
                </a:solidFill>
                <a:latin typeface="Times New Roman" panose="02020603050405020304" charset="0"/>
              </a:rPr>
              <a:t>tăng</a:t>
            </a:r>
            <a:r>
              <a:rPr lang="en-US" altLang="en-US" sz="2400" dirty="0">
                <a:solidFill>
                  <a:srgbClr val="0000FF"/>
                </a:solidFill>
                <a:latin typeface="Times New Roman" panose="02020603050405020304" charset="0"/>
              </a:rPr>
              <a:t> </a:t>
            </a:r>
            <a:r>
              <a:rPr lang="en-US" altLang="en-US" sz="2400" dirty="0" err="1">
                <a:solidFill>
                  <a:srgbClr val="0000FF"/>
                </a:solidFill>
                <a:latin typeface="Times New Roman" panose="02020603050405020304" charset="0"/>
              </a:rPr>
              <a:t>khả</a:t>
            </a:r>
            <a:r>
              <a:rPr lang="en-US" altLang="en-US" sz="2400" dirty="0">
                <a:solidFill>
                  <a:srgbClr val="0000FF"/>
                </a:solidFill>
                <a:latin typeface="Times New Roman" panose="02020603050405020304" charset="0"/>
              </a:rPr>
              <a:t> </a:t>
            </a:r>
            <a:r>
              <a:rPr lang="en-US" altLang="en-US" sz="2400" dirty="0" err="1">
                <a:solidFill>
                  <a:srgbClr val="0000FF"/>
                </a:solidFill>
                <a:latin typeface="Times New Roman" panose="02020603050405020304" charset="0"/>
              </a:rPr>
              <a:t>năng</a:t>
            </a:r>
            <a:r>
              <a:rPr lang="en-US" altLang="en-US" sz="2400" dirty="0">
                <a:solidFill>
                  <a:srgbClr val="0000FF"/>
                </a:solidFill>
                <a:latin typeface="Times New Roman" panose="02020603050405020304" charset="0"/>
              </a:rPr>
              <a:t> </a:t>
            </a:r>
            <a:r>
              <a:rPr lang="en-US" altLang="en-US" sz="2400" dirty="0" err="1">
                <a:solidFill>
                  <a:srgbClr val="0000FF"/>
                </a:solidFill>
                <a:latin typeface="Times New Roman" panose="02020603050405020304" charset="0"/>
              </a:rPr>
              <a:t>giữ</a:t>
            </a:r>
            <a:r>
              <a:rPr lang="en-US" altLang="en-US" sz="2400" dirty="0">
                <a:solidFill>
                  <a:srgbClr val="0000FF"/>
                </a:solidFill>
                <a:latin typeface="Times New Roman" panose="02020603050405020304" charset="0"/>
              </a:rPr>
              <a:t> </a:t>
            </a:r>
            <a:r>
              <a:rPr lang="en-US" altLang="en-US" sz="2400" dirty="0" err="1">
                <a:solidFill>
                  <a:srgbClr val="0000FF"/>
                </a:solidFill>
                <a:latin typeface="Times New Roman" panose="02020603050405020304" charset="0"/>
              </a:rPr>
              <a:t>nước</a:t>
            </a:r>
            <a:r>
              <a:rPr lang="en-US" altLang="en-US" sz="2400" dirty="0">
                <a:solidFill>
                  <a:srgbClr val="0000FF"/>
                </a:solidFill>
                <a:latin typeface="Times New Roman" panose="02020603050405020304" charset="0"/>
              </a:rPr>
              <a:t>, </a:t>
            </a:r>
            <a:r>
              <a:rPr lang="en-US" altLang="en-US" sz="2400" dirty="0" err="1">
                <a:solidFill>
                  <a:srgbClr val="0000FF"/>
                </a:solidFill>
                <a:latin typeface="Times New Roman" panose="02020603050405020304" charset="0"/>
              </a:rPr>
              <a:t>chất</a:t>
            </a:r>
            <a:r>
              <a:rPr lang="en-US" altLang="en-US" sz="2400" dirty="0">
                <a:solidFill>
                  <a:srgbClr val="0000FF"/>
                </a:solidFill>
                <a:latin typeface="Times New Roman" panose="02020603050405020304" charset="0"/>
              </a:rPr>
              <a:t> </a:t>
            </a:r>
            <a:r>
              <a:rPr lang="en-US" altLang="en-US" sz="2400" dirty="0" err="1">
                <a:solidFill>
                  <a:srgbClr val="0000FF"/>
                </a:solidFill>
                <a:latin typeface="Times New Roman" panose="02020603050405020304" charset="0"/>
              </a:rPr>
              <a:t>dinh</a:t>
            </a:r>
            <a:r>
              <a:rPr lang="en-US" altLang="en-US" sz="2400" dirty="0">
                <a:solidFill>
                  <a:srgbClr val="0000FF"/>
                </a:solidFill>
                <a:latin typeface="Times New Roman" panose="02020603050405020304" charset="0"/>
              </a:rPr>
              <a:t> </a:t>
            </a:r>
            <a:r>
              <a:rPr lang="en-US" altLang="en-US" sz="2400" dirty="0" err="1">
                <a:solidFill>
                  <a:srgbClr val="0000FF"/>
                </a:solidFill>
                <a:latin typeface="Times New Roman" panose="02020603050405020304" charset="0"/>
              </a:rPr>
              <a:t>dưỡng</a:t>
            </a:r>
            <a:r>
              <a:rPr lang="en-US" altLang="en-US" sz="2400" dirty="0">
                <a:solidFill>
                  <a:srgbClr val="0000FF"/>
                </a:solidFill>
                <a:latin typeface="Times New Roman" panose="02020603050405020304" charset="0"/>
              </a:rPr>
              <a:t>.</a:t>
            </a:r>
          </a:p>
        </p:txBody>
      </p:sp>
      <p:sp>
        <p:nvSpPr>
          <p:cNvPr id="7" name="TextBox 6"/>
          <p:cNvSpPr txBox="1"/>
          <p:nvPr/>
        </p:nvSpPr>
        <p:spPr>
          <a:xfrm>
            <a:off x="654688" y="4306162"/>
            <a:ext cx="5904112" cy="1077218"/>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sz="3200" dirty="0">
                <a:latin typeface="Times New Roman" panose="02020603050405020304" charset="0"/>
                <a:cs typeface="Times New Roman" panose="02020603050405020304" charset="0"/>
              </a:rPr>
              <a:t>C: </a:t>
            </a:r>
            <a:r>
              <a:rPr lang="en-US" altLang="en-US" sz="2400" dirty="0" err="1">
                <a:solidFill>
                  <a:srgbClr val="0000FF"/>
                </a:solidFill>
                <a:latin typeface="Times New Roman" panose="02020603050405020304" charset="0"/>
              </a:rPr>
              <a:t>Làm</a:t>
            </a:r>
            <a:r>
              <a:rPr lang="en-US" altLang="en-US" sz="2400" dirty="0">
                <a:solidFill>
                  <a:srgbClr val="0000FF"/>
                </a:solidFill>
                <a:latin typeface="Times New Roman" panose="02020603050405020304" charset="0"/>
              </a:rPr>
              <a:t> </a:t>
            </a:r>
            <a:r>
              <a:rPr lang="en-US" altLang="en-US" sz="2400" dirty="0" err="1">
                <a:solidFill>
                  <a:srgbClr val="0000FF"/>
                </a:solidFill>
                <a:latin typeface="Times New Roman" panose="02020603050405020304" charset="0"/>
              </a:rPr>
              <a:t>cho</a:t>
            </a:r>
            <a:r>
              <a:rPr lang="en-US" altLang="en-US" sz="2400" dirty="0">
                <a:solidFill>
                  <a:srgbClr val="0000FF"/>
                </a:solidFill>
                <a:latin typeface="Times New Roman" panose="02020603050405020304" charset="0"/>
              </a:rPr>
              <a:t> </a:t>
            </a:r>
            <a:r>
              <a:rPr lang="en-US" altLang="en-US" sz="2400" dirty="0" err="1">
                <a:solidFill>
                  <a:srgbClr val="0000FF"/>
                </a:solidFill>
                <a:latin typeface="Times New Roman" panose="02020603050405020304" charset="0"/>
              </a:rPr>
              <a:t>đất</a:t>
            </a:r>
            <a:r>
              <a:rPr lang="en-US" altLang="en-US" sz="2400" dirty="0">
                <a:solidFill>
                  <a:srgbClr val="0000FF"/>
                </a:solidFill>
                <a:latin typeface="Times New Roman" panose="02020603050405020304" charset="0"/>
              </a:rPr>
              <a:t> </a:t>
            </a:r>
            <a:r>
              <a:rPr lang="en-US" altLang="en-US" sz="2400" dirty="0" err="1">
                <a:solidFill>
                  <a:srgbClr val="0000FF"/>
                </a:solidFill>
                <a:latin typeface="Times New Roman" panose="02020603050405020304" charset="0"/>
              </a:rPr>
              <a:t>tơi</a:t>
            </a:r>
            <a:r>
              <a:rPr lang="en-US" altLang="en-US" sz="2400" dirty="0">
                <a:solidFill>
                  <a:srgbClr val="0000FF"/>
                </a:solidFill>
                <a:latin typeface="Times New Roman" panose="02020603050405020304" charset="0"/>
              </a:rPr>
              <a:t> </a:t>
            </a:r>
            <a:r>
              <a:rPr lang="en-US" altLang="en-US" sz="2400" dirty="0" err="1">
                <a:solidFill>
                  <a:srgbClr val="0000FF"/>
                </a:solidFill>
                <a:latin typeface="Times New Roman" panose="02020603050405020304" charset="0"/>
              </a:rPr>
              <a:t>xốp</a:t>
            </a:r>
            <a:r>
              <a:rPr lang="en-US" altLang="en-US" sz="2400" dirty="0">
                <a:solidFill>
                  <a:srgbClr val="0000FF"/>
                </a:solidFill>
                <a:latin typeface="Times New Roman" panose="02020603050405020304" charset="0"/>
              </a:rPr>
              <a:t> </a:t>
            </a:r>
            <a:r>
              <a:rPr lang="en-US" altLang="en-US" sz="2400" dirty="0" err="1">
                <a:solidFill>
                  <a:srgbClr val="0000FF"/>
                </a:solidFill>
                <a:latin typeface="Times New Roman" panose="02020603050405020304" charset="0"/>
              </a:rPr>
              <a:t>bằng</a:t>
            </a:r>
            <a:r>
              <a:rPr lang="en-US" altLang="en-US" sz="2400" dirty="0">
                <a:solidFill>
                  <a:srgbClr val="0000FF"/>
                </a:solidFill>
                <a:latin typeface="Times New Roman" panose="02020603050405020304" charset="0"/>
              </a:rPr>
              <a:t> </a:t>
            </a:r>
            <a:r>
              <a:rPr lang="en-US" altLang="en-US" sz="2400" dirty="0" err="1">
                <a:solidFill>
                  <a:srgbClr val="0000FF"/>
                </a:solidFill>
                <a:latin typeface="Times New Roman" panose="02020603050405020304" charset="0"/>
              </a:rPr>
              <a:t>phẳng</a:t>
            </a:r>
            <a:r>
              <a:rPr lang="en-US" altLang="en-US" sz="2400" dirty="0">
                <a:solidFill>
                  <a:srgbClr val="0000FF"/>
                </a:solidFill>
                <a:latin typeface="Times New Roman" panose="02020603050405020304" charset="0"/>
              </a:rPr>
              <a:t>.</a:t>
            </a:r>
          </a:p>
          <a:p>
            <a:r>
              <a:rPr lang="en-US" sz="3200" dirty="0">
                <a:latin typeface="Times New Roman" panose="02020603050405020304" charset="0"/>
                <a:cs typeface="Times New Roman" panose="02020603050405020304" charset="0"/>
              </a:rPr>
              <a:t> </a:t>
            </a:r>
          </a:p>
        </p:txBody>
      </p:sp>
      <p:sp>
        <p:nvSpPr>
          <p:cNvPr id="8" name="TextBox 7"/>
          <p:cNvSpPr txBox="1"/>
          <p:nvPr/>
        </p:nvSpPr>
        <p:spPr>
          <a:xfrm>
            <a:off x="606501" y="3500462"/>
            <a:ext cx="5946887" cy="584775"/>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sz="3200" dirty="0">
                <a:latin typeface="Times New Roman" panose="02020603050405020304" charset="0"/>
                <a:cs typeface="Times New Roman" panose="02020603050405020304" charset="0"/>
              </a:rPr>
              <a:t>B: </a:t>
            </a:r>
            <a:r>
              <a:rPr lang="en-US" altLang="en-US" sz="2400" dirty="0">
                <a:solidFill>
                  <a:srgbClr val="0000FF"/>
                </a:solidFill>
                <a:latin typeface="Times New Roman" panose="02020603050405020304" charset="0"/>
              </a:rPr>
              <a:t> </a:t>
            </a:r>
            <a:r>
              <a:rPr lang="en-US" altLang="en-US" sz="2400" dirty="0" err="1">
                <a:solidFill>
                  <a:srgbClr val="0000FF"/>
                </a:solidFill>
                <a:latin typeface="Times New Roman" panose="02020603050405020304" charset="0"/>
              </a:rPr>
              <a:t>Cải</a:t>
            </a:r>
            <a:r>
              <a:rPr lang="en-US" altLang="en-US" sz="2400" dirty="0">
                <a:solidFill>
                  <a:srgbClr val="0000FF"/>
                </a:solidFill>
                <a:latin typeface="Times New Roman" panose="02020603050405020304" charset="0"/>
              </a:rPr>
              <a:t> </a:t>
            </a:r>
            <a:r>
              <a:rPr lang="en-US" altLang="en-US" sz="2400" dirty="0" err="1">
                <a:solidFill>
                  <a:srgbClr val="0000FF"/>
                </a:solidFill>
                <a:latin typeface="Times New Roman" panose="02020603050405020304" charset="0"/>
              </a:rPr>
              <a:t>tạo</a:t>
            </a:r>
            <a:r>
              <a:rPr lang="en-US" altLang="en-US" sz="2400" dirty="0">
                <a:solidFill>
                  <a:srgbClr val="0000FF"/>
                </a:solidFill>
                <a:latin typeface="Times New Roman" panose="02020603050405020304" charset="0"/>
              </a:rPr>
              <a:t> </a:t>
            </a:r>
            <a:r>
              <a:rPr lang="en-US" altLang="en-US" sz="2400" dirty="0" err="1">
                <a:solidFill>
                  <a:srgbClr val="0000FF"/>
                </a:solidFill>
                <a:latin typeface="Times New Roman" panose="02020603050405020304" charset="0"/>
              </a:rPr>
              <a:t>đất</a:t>
            </a:r>
            <a:r>
              <a:rPr lang="en-US" altLang="en-US" sz="2400" dirty="0">
                <a:solidFill>
                  <a:srgbClr val="0000FF"/>
                </a:solidFill>
                <a:latin typeface="Times New Roman" panose="02020603050405020304" charset="0"/>
              </a:rPr>
              <a:t>.</a:t>
            </a:r>
          </a:p>
        </p:txBody>
      </p:sp>
      <p:pic>
        <p:nvPicPr>
          <p:cNvPr id="9" name="q1">
            <a:hlinkClick r:id="rId8" action="ppaction://hlinksldjump"/>
          </p:cNvPr>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8250" b="90000" l="10000" r="94250"/>
                    </a14:imgEffect>
                  </a14:imgLayer>
                </a14:imgProps>
              </a:ext>
              <a:ext uri="{28A0092B-C50C-407E-A947-70E740481C1C}">
                <a14:useLocalDpi xmlns:a14="http://schemas.microsoft.com/office/drawing/2010/main" val="0"/>
              </a:ext>
            </a:extLst>
          </a:blip>
          <a:srcRect l="11657" t="7930" r="3850" b="11894"/>
          <a:stretch>
            <a:fillRect/>
          </a:stretch>
        </p:blipFill>
        <p:spPr>
          <a:xfrm>
            <a:off x="8077200" y="5630373"/>
            <a:ext cx="1222549" cy="1126602"/>
          </a:xfrm>
          <a:prstGeom prst="rect">
            <a:avLst/>
          </a:prstGeom>
        </p:spPr>
      </p:pic>
      <p:pic>
        <p:nvPicPr>
          <p:cNvPr id="10" name="Am-thanh-tra-loi-dung-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cstate="print"/>
          <a:stretch>
            <a:fillRect/>
          </a:stretch>
        </p:blipFill>
        <p:spPr>
          <a:xfrm>
            <a:off x="9240981" y="117763"/>
            <a:ext cx="609600" cy="609600"/>
          </a:xfrm>
          <a:prstGeom prst="rect">
            <a:avLst/>
          </a:prstGeom>
        </p:spPr>
      </p:pic>
      <p:pic>
        <p:nvPicPr>
          <p:cNvPr id="11"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cstate="print"/>
          <a:stretch>
            <a:fillRect/>
          </a:stretch>
        </p:blipFill>
        <p:spPr>
          <a:xfrm>
            <a:off x="9240981" y="1321087"/>
            <a:ext cx="609600" cy="609600"/>
          </a:xfrm>
          <a:prstGeom prst="rect">
            <a:avLst/>
          </a:prstGeom>
        </p:spPr>
      </p:pic>
      <p:pic>
        <p:nvPicPr>
          <p:cNvPr id="12"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cstate="print"/>
          <a:stretch>
            <a:fillRect/>
          </a:stretch>
        </p:blipFill>
        <p:spPr>
          <a:xfrm>
            <a:off x="9334054" y="3696562"/>
            <a:ext cx="609600" cy="609600"/>
          </a:xfrm>
          <a:prstGeom prst="rect">
            <a:avLst/>
          </a:prstGeom>
        </p:spPr>
      </p:pic>
      <p:pic>
        <p:nvPicPr>
          <p:cNvPr id="13"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cstate="print"/>
          <a:stretch>
            <a:fillRect/>
          </a:stretch>
        </p:blipFill>
        <p:spPr>
          <a:xfrm>
            <a:off x="9244330" y="2345801"/>
            <a:ext cx="609600" cy="609600"/>
          </a:xfrm>
          <a:prstGeom prst="rect">
            <a:avLst/>
          </a:prstGeom>
        </p:spPr>
      </p:pic>
      <p:sp>
        <p:nvSpPr>
          <p:cNvPr id="16" name="Cloud 15"/>
          <p:cNvSpPr/>
          <p:nvPr/>
        </p:nvSpPr>
        <p:spPr>
          <a:xfrm>
            <a:off x="2728734" y="5003749"/>
            <a:ext cx="3505200" cy="2197387"/>
          </a:xfrm>
          <a:prstGeom prst="cloud">
            <a:avLst/>
          </a:prstGeom>
        </p:spPr>
        <p:style>
          <a:lnRef idx="3">
            <a:schemeClr val="lt1"/>
          </a:lnRef>
          <a:fillRef idx="1">
            <a:schemeClr val="accent6"/>
          </a:fillRef>
          <a:effectRef idx="1">
            <a:schemeClr val="accent6"/>
          </a:effectRef>
          <a:fontRef idx="minor">
            <a:schemeClr val="lt1"/>
          </a:fontRef>
        </p:style>
        <p:txBody>
          <a:bodyPr rtlCol="0" anchor="ctr"/>
          <a:lstStyle/>
          <a:p>
            <a:pPr algn="ctr"/>
            <a:endParaRPr lang="en-US"/>
          </a:p>
        </p:txBody>
      </p:sp>
      <p:sp>
        <p:nvSpPr>
          <p:cNvPr id="17" name="TextBox 16"/>
          <p:cNvSpPr txBox="1"/>
          <p:nvPr/>
        </p:nvSpPr>
        <p:spPr>
          <a:xfrm>
            <a:off x="3687800" y="5612439"/>
            <a:ext cx="1752600" cy="1077218"/>
          </a:xfrm>
          <a:prstGeom prst="rect">
            <a:avLst/>
          </a:prstGeom>
          <a:noFill/>
        </p:spPr>
        <p:txBody>
          <a:bodyPr wrap="square" rtlCol="0">
            <a:spAutoFit/>
          </a:bodyPr>
          <a:lstStyle/>
          <a:p>
            <a:r>
              <a:rPr lang="en-US" sz="3200" dirty="0">
                <a:latin typeface="Times New Roman" panose="02020603050405020304" charset="0"/>
                <a:cs typeface="Times New Roman" panose="02020603050405020304" charset="0"/>
              </a:rPr>
              <a:t>CHÚC MỪNG</a:t>
            </a:r>
          </a:p>
        </p:txBody>
      </p:sp>
      <p:pic>
        <p:nvPicPr>
          <p:cNvPr id="18" name="Picture 17"/>
          <p:cNvPicPr>
            <a:picLocks noChangeAspect="1"/>
          </p:cNvPicPr>
          <p:nvPr/>
        </p:nvPicPr>
        <p:blipFill rotWithShape="1">
          <a:blip r:embed="rId12" cstate="print">
            <a:extLst>
              <a:ext uri="{BEBA8EAE-BF5A-486C-A8C5-ECC9F3942E4B}">
                <a14:imgProps xmlns:a14="http://schemas.microsoft.com/office/drawing/2010/main">
                  <a14:imgLayer r:embed="rId13">
                    <a14:imgEffect>
                      <a14:backgroundRemoval t="1000" b="97600" l="10000" r="90000">
                        <a14:foregroundMark x1="30444" y1="55600" x2="51778" y2="37400"/>
                        <a14:foregroundMark x1="46000" y1="51000" x2="49333" y2="38200"/>
                      </a14:backgroundRemoval>
                    </a14:imgEffect>
                  </a14:imgLayer>
                </a14:imgProps>
              </a:ext>
              <a:ext uri="{28A0092B-C50C-407E-A947-70E740481C1C}">
                <a14:useLocalDpi xmlns:a14="http://schemas.microsoft.com/office/drawing/2010/main" val="0"/>
              </a:ext>
            </a:extLst>
          </a:blip>
          <a:srcRect l="23171" t="430" r="22525"/>
          <a:stretch>
            <a:fillRect/>
          </a:stretch>
        </p:blipFill>
        <p:spPr>
          <a:xfrm>
            <a:off x="105346" y="4306162"/>
            <a:ext cx="1233055" cy="1256068"/>
          </a:xfrm>
          <a:prstGeom prst="rect">
            <a:avLst/>
          </a:prstGeom>
        </p:spPr>
      </p:pic>
      <p:pic>
        <p:nvPicPr>
          <p:cNvPr id="19" name="Picture 18"/>
          <p:cNvPicPr>
            <a:picLocks noChangeAspect="1"/>
          </p:cNvPicPr>
          <p:nvPr/>
        </p:nvPicPr>
        <p:blipFill rotWithShape="1">
          <a:blip r:embed="rId12" cstate="print">
            <a:extLst>
              <a:ext uri="{BEBA8EAE-BF5A-486C-A8C5-ECC9F3942E4B}">
                <a14:imgProps xmlns:a14="http://schemas.microsoft.com/office/drawing/2010/main">
                  <a14:imgLayer r:embed="rId13">
                    <a14:imgEffect>
                      <a14:backgroundRemoval t="1000" b="97600" l="10000" r="90000">
                        <a14:foregroundMark x1="30444" y1="55600" x2="51778" y2="37400"/>
                        <a14:foregroundMark x1="46000" y1="51000" x2="49333" y2="38200"/>
                      </a14:backgroundRemoval>
                    </a14:imgEffect>
                  </a14:imgLayer>
                </a14:imgProps>
              </a:ext>
              <a:ext uri="{28A0092B-C50C-407E-A947-70E740481C1C}">
                <a14:useLocalDpi xmlns:a14="http://schemas.microsoft.com/office/drawing/2010/main" val="0"/>
              </a:ext>
            </a:extLst>
          </a:blip>
          <a:srcRect l="23171" t="430" r="22525"/>
          <a:stretch>
            <a:fillRect/>
          </a:stretch>
        </p:blipFill>
        <p:spPr>
          <a:xfrm>
            <a:off x="33756" y="1637626"/>
            <a:ext cx="1233055" cy="1256068"/>
          </a:xfrm>
          <a:prstGeom prst="rect">
            <a:avLst/>
          </a:prstGeom>
        </p:spPr>
      </p:pic>
      <p:pic>
        <p:nvPicPr>
          <p:cNvPr id="20" name="Picture 19"/>
          <p:cNvPicPr>
            <a:picLocks noChangeAspect="1"/>
          </p:cNvPicPr>
          <p:nvPr/>
        </p:nvPicPr>
        <p:blipFill rotWithShape="1">
          <a:blip r:embed="rId12" cstate="print">
            <a:extLst>
              <a:ext uri="{BEBA8EAE-BF5A-486C-A8C5-ECC9F3942E4B}">
                <a14:imgProps xmlns:a14="http://schemas.microsoft.com/office/drawing/2010/main">
                  <a14:imgLayer r:embed="rId13">
                    <a14:imgEffect>
                      <a14:backgroundRemoval t="1000" b="97600" l="10000" r="90000">
                        <a14:foregroundMark x1="30444" y1="55600" x2="51778" y2="37400"/>
                        <a14:foregroundMark x1="46000" y1="51000" x2="49333" y2="38200"/>
                      </a14:backgroundRemoval>
                    </a14:imgEffect>
                  </a14:imgLayer>
                </a14:imgProps>
              </a:ext>
              <a:ext uri="{28A0092B-C50C-407E-A947-70E740481C1C}">
                <a14:useLocalDpi xmlns:a14="http://schemas.microsoft.com/office/drawing/2010/main" val="0"/>
              </a:ext>
            </a:extLst>
          </a:blip>
          <a:srcRect l="23171" t="430" r="22525"/>
          <a:stretch>
            <a:fillRect/>
          </a:stretch>
        </p:blipFill>
        <p:spPr>
          <a:xfrm>
            <a:off x="20742" y="3057657"/>
            <a:ext cx="1233055" cy="1256068"/>
          </a:xfrm>
          <a:prstGeom prst="rect">
            <a:avLst/>
          </a:prstGeom>
        </p:spPr>
      </p:pic>
      <p:grpSp>
        <p:nvGrpSpPr>
          <p:cNvPr id="21" name="times up"/>
          <p:cNvGrpSpPr/>
          <p:nvPr/>
        </p:nvGrpSpPr>
        <p:grpSpPr>
          <a:xfrm>
            <a:off x="7950740" y="1775963"/>
            <a:ext cx="1205624" cy="362438"/>
            <a:chOff x="4284637" y="-304827"/>
            <a:chExt cx="2669678" cy="697560"/>
          </a:xfrm>
        </p:grpSpPr>
        <p:sp>
          <p:nvSpPr>
            <p:cNvPr id="22" name="Rounded Rectangle 21"/>
            <p:cNvSpPr/>
            <p:nvPr/>
          </p:nvSpPr>
          <p:spPr>
            <a:xfrm>
              <a:off x="4317476" y="-304827"/>
              <a:ext cx="2636839" cy="697560"/>
            </a:xfrm>
            <a:prstGeom prst="roundRect">
              <a:avLst/>
            </a:prstGeom>
            <a:solidFill>
              <a:srgbClr val="FFC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GB" sz="2800" b="0" i="0" u="none" strike="noStrike" kern="0" cap="none" spc="0" normalizeH="0" baseline="0" noProof="0" dirty="0">
                <a:ln>
                  <a:noFill/>
                </a:ln>
                <a:solidFill>
                  <a:sysClr val="window" lastClr="FFFFFF"/>
                </a:solidFill>
                <a:effectLst/>
                <a:uLnTx/>
                <a:uFillTx/>
                <a:latin typeface="Arial" panose="020B0604020202020204" pitchFamily="34" charset="0"/>
                <a:ea typeface="+mn-ea"/>
                <a:cs typeface="Arial" panose="020B0604020202020204" pitchFamily="34" charset="0"/>
              </a:endParaRPr>
            </a:p>
          </p:txBody>
        </p:sp>
        <p:sp>
          <p:nvSpPr>
            <p:cNvPr id="23" name="Rounded Rectangle 22"/>
            <p:cNvSpPr/>
            <p:nvPr/>
          </p:nvSpPr>
          <p:spPr>
            <a:xfrm>
              <a:off x="4284637" y="-304827"/>
              <a:ext cx="2636837" cy="697560"/>
            </a:xfrm>
            <a:prstGeom prst="roundRect">
              <a:avLst/>
            </a:prstGeom>
            <a:solidFill>
              <a:srgbClr val="FFC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GB" sz="1400" b="0" i="0" u="none" strike="noStrike" kern="0" cap="none" spc="0" normalizeH="0" baseline="0" noProof="0" dirty="0" err="1">
                  <a:ln>
                    <a:noFill/>
                  </a:ln>
                  <a:solidFill>
                    <a:sysClr val="window" lastClr="FFFFFF"/>
                  </a:solidFill>
                  <a:effectLst/>
                  <a:uLnTx/>
                  <a:uFillTx/>
                  <a:latin typeface="Arial" panose="020B0604020202020204" pitchFamily="34" charset="0"/>
                  <a:ea typeface="+mn-ea"/>
                  <a:cs typeface="Arial" panose="020B0604020202020204" pitchFamily="34" charset="0"/>
                </a:rPr>
                <a:t>Hết</a:t>
              </a:r>
              <a:r>
                <a:rPr kumimoji="0" lang="en-GB" sz="1400" b="0" i="0" u="none" strike="noStrike" kern="0" cap="none" spc="0" normalizeH="0" baseline="0" noProof="0" dirty="0">
                  <a:ln>
                    <a:noFill/>
                  </a:ln>
                  <a:solidFill>
                    <a:sysClr val="window" lastClr="FFFFFF"/>
                  </a:solidFill>
                  <a:effectLst/>
                  <a:uLnTx/>
                  <a:uFillTx/>
                  <a:latin typeface="Arial" panose="020B0604020202020204" pitchFamily="34" charset="0"/>
                  <a:ea typeface="+mn-ea"/>
                  <a:cs typeface="Arial" panose="020B0604020202020204" pitchFamily="34" charset="0"/>
                </a:rPr>
                <a:t> </a:t>
              </a:r>
              <a:r>
                <a:rPr kumimoji="0" lang="en-GB" sz="1400" b="0" i="0" u="none" strike="noStrike" kern="0" cap="none" spc="0" normalizeH="0" baseline="0" noProof="0" dirty="0" err="1">
                  <a:ln>
                    <a:noFill/>
                  </a:ln>
                  <a:solidFill>
                    <a:sysClr val="window" lastClr="FFFFFF"/>
                  </a:solidFill>
                  <a:effectLst/>
                  <a:uLnTx/>
                  <a:uFillTx/>
                  <a:latin typeface="Arial" panose="020B0604020202020204" pitchFamily="34" charset="0"/>
                  <a:ea typeface="+mn-ea"/>
                  <a:cs typeface="Arial" panose="020B0604020202020204" pitchFamily="34" charset="0"/>
                </a:rPr>
                <a:t>Giờ</a:t>
              </a:r>
              <a:endParaRPr kumimoji="0" lang="en-GB" sz="1400" b="0" i="0" u="none" strike="noStrike" kern="0" cap="none" spc="0" normalizeH="0" baseline="0" noProof="0" dirty="0">
                <a:ln>
                  <a:noFill/>
                </a:ln>
                <a:solidFill>
                  <a:sysClr val="window" lastClr="FFFFFF"/>
                </a:solidFill>
                <a:effectLst/>
                <a:uLnTx/>
                <a:uFillTx/>
                <a:latin typeface="Arial" panose="020B0604020202020204" pitchFamily="34" charset="0"/>
                <a:ea typeface="+mn-ea"/>
                <a:cs typeface="Arial" panose="020B0604020202020204" pitchFamily="34" charset="0"/>
              </a:endParaRPr>
            </a:p>
          </p:txBody>
        </p:sp>
      </p:grpSp>
      <p:sp>
        <p:nvSpPr>
          <p:cNvPr id="24" name="Rectangle 23"/>
          <p:cNvSpPr/>
          <p:nvPr/>
        </p:nvSpPr>
        <p:spPr>
          <a:xfrm>
            <a:off x="8265854" y="24353"/>
            <a:ext cx="548204" cy="304381"/>
          </a:xfrm>
          <a:prstGeom prst="rect">
            <a:avLst/>
          </a:prstGeom>
          <a:solidFill>
            <a:sysClr val="window" lastClr="FFFFFF"/>
          </a:solidFill>
          <a:ln w="12700" cap="flat" cmpd="sng" algn="ctr">
            <a:solidFill>
              <a:srgbClr val="FFC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sz="1050" b="0" i="0" u="none" strike="noStrike" kern="0" cap="none" spc="0" normalizeH="0" baseline="0" noProof="0" dirty="0">
                <a:ln>
                  <a:noFill/>
                </a:ln>
                <a:solidFill>
                  <a:srgbClr val="FF0000"/>
                </a:solidFill>
                <a:effectLst/>
                <a:uLnTx/>
                <a:uFillTx/>
                <a:latin typeface="Calibri" panose="020F0502020204030204"/>
                <a:ea typeface="+mn-ea"/>
                <a:cs typeface="+mn-cs"/>
              </a:rPr>
              <a:t>START</a:t>
            </a:r>
          </a:p>
        </p:txBody>
      </p:sp>
      <p:pic>
        <p:nvPicPr>
          <p:cNvPr id="25" name="Picture 24"/>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7865587" y="328734"/>
            <a:ext cx="1370670" cy="1366322"/>
          </a:xfrm>
          <a:prstGeom prst="rect">
            <a:avLst/>
          </a:prstGeom>
        </p:spPr>
      </p:pic>
      <p:grpSp>
        <p:nvGrpSpPr>
          <p:cNvPr id="26" name="Clock hand spin"/>
          <p:cNvGrpSpPr/>
          <p:nvPr/>
        </p:nvGrpSpPr>
        <p:grpSpPr>
          <a:xfrm rot="1786145">
            <a:off x="8288072" y="906104"/>
            <a:ext cx="525701" cy="509437"/>
            <a:chOff x="840573" y="2379277"/>
            <a:chExt cx="3829048" cy="3849975"/>
          </a:xfrm>
        </p:grpSpPr>
        <p:sp>
          <p:nvSpPr>
            <p:cNvPr id="27" name="Oval 28"/>
            <p:cNvSpPr>
              <a:spLocks noChangeArrowheads="1"/>
            </p:cNvSpPr>
            <p:nvPr/>
          </p:nvSpPr>
          <p:spPr bwMode="auto">
            <a:xfrm>
              <a:off x="840573" y="2379277"/>
              <a:ext cx="3829048" cy="3849975"/>
            </a:xfrm>
            <a:prstGeom prst="ellipse">
              <a:avLst/>
            </a:prstGeom>
            <a:solidFill>
              <a:srgbClr val="FDFCF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en-GB" sz="1800" b="0" i="0" u="none" strike="noStrike" kern="0" cap="none" spc="0" normalizeH="0" baseline="0" noProof="0" dirty="0">
                <a:ln>
                  <a:noFill/>
                </a:ln>
                <a:solidFill>
                  <a:sysClr val="windowText" lastClr="000000"/>
                </a:solidFill>
                <a:effectLst/>
                <a:uLnTx/>
                <a:uFillTx/>
              </a:endParaRPr>
            </a:p>
          </p:txBody>
        </p:sp>
        <p:sp>
          <p:nvSpPr>
            <p:cNvPr id="28" name="hour hand"/>
            <p:cNvSpPr/>
            <p:nvPr/>
          </p:nvSpPr>
          <p:spPr bwMode="auto">
            <a:xfrm>
              <a:off x="2159000" y="3253181"/>
              <a:ext cx="601664" cy="950913"/>
            </a:xfrm>
            <a:custGeom>
              <a:avLst/>
              <a:gdLst>
                <a:gd name="T0" fmla="*/ 0 w 379"/>
                <a:gd name="T1" fmla="*/ 23 h 599"/>
                <a:gd name="T2" fmla="*/ 39 w 379"/>
                <a:gd name="T3" fmla="*/ 0 h 599"/>
                <a:gd name="T4" fmla="*/ 379 w 379"/>
                <a:gd name="T5" fmla="*/ 576 h 599"/>
                <a:gd name="T6" fmla="*/ 341 w 379"/>
                <a:gd name="T7" fmla="*/ 599 h 599"/>
                <a:gd name="T8" fmla="*/ 0 w 379"/>
                <a:gd name="T9" fmla="*/ 23 h 599"/>
              </a:gdLst>
              <a:ahLst/>
              <a:cxnLst>
                <a:cxn ang="0">
                  <a:pos x="T0" y="T1"/>
                </a:cxn>
                <a:cxn ang="0">
                  <a:pos x="T2" y="T3"/>
                </a:cxn>
                <a:cxn ang="0">
                  <a:pos x="T4" y="T5"/>
                </a:cxn>
                <a:cxn ang="0">
                  <a:pos x="T6" y="T7"/>
                </a:cxn>
                <a:cxn ang="0">
                  <a:pos x="T8" y="T9"/>
                </a:cxn>
              </a:cxnLst>
              <a:rect l="0" t="0" r="r" b="b"/>
              <a:pathLst>
                <a:path w="379" h="599">
                  <a:moveTo>
                    <a:pt x="0" y="23"/>
                  </a:moveTo>
                  <a:lnTo>
                    <a:pt x="39" y="0"/>
                  </a:lnTo>
                  <a:lnTo>
                    <a:pt x="379" y="576"/>
                  </a:lnTo>
                  <a:lnTo>
                    <a:pt x="341" y="599"/>
                  </a:lnTo>
                  <a:lnTo>
                    <a:pt x="0" y="23"/>
                  </a:lnTo>
                  <a:close/>
                </a:path>
              </a:pathLst>
            </a:custGeom>
            <a:solidFill>
              <a:srgbClr val="5D5C5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en-GB" sz="1800" b="0" i="0" u="none" strike="noStrike" kern="0" cap="none" spc="0" normalizeH="0" baseline="0" noProof="0" dirty="0">
                <a:ln>
                  <a:noFill/>
                </a:ln>
                <a:solidFill>
                  <a:sysClr val="windowText" lastClr="000000"/>
                </a:solidFill>
                <a:effectLst/>
                <a:uLnTx/>
                <a:uFillTx/>
              </a:endParaRPr>
            </a:p>
          </p:txBody>
        </p:sp>
      </p:grpSp>
      <p:sp>
        <p:nvSpPr>
          <p:cNvPr id="29" name="TextBox 28"/>
          <p:cNvSpPr txBox="1"/>
          <p:nvPr/>
        </p:nvSpPr>
        <p:spPr>
          <a:xfrm>
            <a:off x="8708357" y="951467"/>
            <a:ext cx="281032" cy="24622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en-US" sz="1000" b="1" i="0" u="none" strike="noStrike" kern="0" cap="none" spc="0" normalizeH="0" baseline="0" noProof="0" dirty="0">
                <a:ln>
                  <a:noFill/>
                </a:ln>
                <a:solidFill>
                  <a:srgbClr val="99B2C8"/>
                </a:solidFill>
                <a:effectLst/>
                <a:uLnTx/>
                <a:uFillTx/>
              </a:rPr>
              <a:t>3</a:t>
            </a:r>
          </a:p>
        </p:txBody>
      </p:sp>
      <p:sp>
        <p:nvSpPr>
          <p:cNvPr id="30" name="TextBox 29"/>
          <p:cNvSpPr txBox="1"/>
          <p:nvPr/>
        </p:nvSpPr>
        <p:spPr>
          <a:xfrm>
            <a:off x="8455770" y="1205114"/>
            <a:ext cx="341087" cy="24622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en-US" sz="1000" b="1" i="0" u="none" strike="noStrike" kern="0" cap="none" spc="0" normalizeH="0" baseline="0" noProof="0" dirty="0">
                <a:ln>
                  <a:noFill/>
                </a:ln>
                <a:solidFill>
                  <a:srgbClr val="99B2C8"/>
                </a:solidFill>
                <a:effectLst/>
                <a:uLnTx/>
                <a:uFillTx/>
              </a:rPr>
              <a:t>6</a:t>
            </a:r>
          </a:p>
        </p:txBody>
      </p:sp>
      <p:sp>
        <p:nvSpPr>
          <p:cNvPr id="31" name="TextBox 30"/>
          <p:cNvSpPr txBox="1"/>
          <p:nvPr/>
        </p:nvSpPr>
        <p:spPr>
          <a:xfrm>
            <a:off x="8110045" y="989037"/>
            <a:ext cx="308455" cy="24622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en-US" sz="1000" b="1" i="0" u="none" strike="noStrike" kern="0" cap="none" spc="0" normalizeH="0" baseline="0" noProof="0" dirty="0">
                <a:ln>
                  <a:noFill/>
                </a:ln>
                <a:solidFill>
                  <a:srgbClr val="99B2C8"/>
                </a:solidFill>
                <a:effectLst/>
                <a:uLnTx/>
                <a:uFillTx/>
              </a:rPr>
              <a:t>9</a:t>
            </a:r>
          </a:p>
        </p:txBody>
      </p:sp>
      <p:sp>
        <p:nvSpPr>
          <p:cNvPr id="32" name="TextBox 31"/>
          <p:cNvSpPr txBox="1"/>
          <p:nvPr/>
        </p:nvSpPr>
        <p:spPr>
          <a:xfrm>
            <a:off x="8393943" y="705246"/>
            <a:ext cx="371406" cy="24622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en-US" sz="1000" b="1" i="0" u="none" strike="noStrike" kern="0" cap="none" spc="0" normalizeH="0" baseline="0" noProof="0" dirty="0">
                <a:ln>
                  <a:noFill/>
                </a:ln>
                <a:solidFill>
                  <a:srgbClr val="99B2C8"/>
                </a:solidFill>
                <a:effectLst/>
                <a:uLnTx/>
                <a:uFillTx/>
              </a:rPr>
              <a:t>12</a:t>
            </a:r>
          </a:p>
        </p:txBody>
      </p:sp>
      <p:sp>
        <p:nvSpPr>
          <p:cNvPr id="33" name="TextBox 32"/>
          <p:cNvSpPr txBox="1"/>
          <p:nvPr/>
        </p:nvSpPr>
        <p:spPr>
          <a:xfrm>
            <a:off x="1228814" y="473286"/>
            <a:ext cx="5410200" cy="584775"/>
          </a:xfrm>
          <a:prstGeom prst="rect">
            <a:avLst/>
          </a:prstGeom>
          <a:noFill/>
        </p:spPr>
        <p:txBody>
          <a:bodyPr wrap="square" rtlCol="0">
            <a:spAutoFit/>
          </a:bodyPr>
          <a:lstStyle/>
          <a:p>
            <a:r>
              <a:rPr lang="en-US" altLang="en-US" sz="2800" b="1" u="sng" dirty="0" err="1">
                <a:solidFill>
                  <a:srgbClr val="FF0000"/>
                </a:solidFill>
                <a:latin typeface="Times New Roman" panose="02020603050405020304" charset="0"/>
                <a:sym typeface="Times New Roman" panose="02020603050405020304" charset="0"/>
              </a:rPr>
              <a:t>Câu</a:t>
            </a:r>
            <a:r>
              <a:rPr lang="en-US" altLang="en-US" sz="2800" b="1" u="sng" dirty="0">
                <a:solidFill>
                  <a:srgbClr val="FF0000"/>
                </a:solidFill>
                <a:latin typeface="Times New Roman" panose="02020603050405020304" charset="0"/>
                <a:sym typeface="Times New Roman" panose="02020603050405020304" charset="0"/>
              </a:rPr>
              <a:t> 1:</a:t>
            </a:r>
            <a:r>
              <a:rPr lang="en-US" altLang="en-US" sz="2000" dirty="0">
                <a:solidFill>
                  <a:srgbClr val="FF0000"/>
                </a:solidFill>
                <a:latin typeface="Times New Roman" panose="02020603050405020304" charset="0"/>
                <a:sym typeface="Times New Roman" panose="02020603050405020304" charset="0"/>
              </a:rPr>
              <a:t> </a:t>
            </a:r>
            <a:r>
              <a:rPr lang="en-US" altLang="en-US" sz="3200" dirty="0" err="1">
                <a:solidFill>
                  <a:srgbClr val="FF0000"/>
                </a:solidFill>
                <a:latin typeface="Times New Roman" panose="02020603050405020304" charset="0"/>
                <a:sym typeface="Times New Roman" panose="02020603050405020304" charset="0"/>
              </a:rPr>
              <a:t>Làm</a:t>
            </a:r>
            <a:r>
              <a:rPr lang="en-US" altLang="en-US" sz="3200" dirty="0">
                <a:solidFill>
                  <a:srgbClr val="FF0000"/>
                </a:solidFill>
                <a:latin typeface="Times New Roman" panose="02020603050405020304" charset="0"/>
                <a:sym typeface="Times New Roman" panose="02020603050405020304" charset="0"/>
              </a:rPr>
              <a:t> </a:t>
            </a:r>
            <a:r>
              <a:rPr lang="en-US" altLang="en-US" sz="3200" dirty="0" err="1">
                <a:solidFill>
                  <a:srgbClr val="FF0000"/>
                </a:solidFill>
                <a:latin typeface="Times New Roman" panose="02020603050405020304" charset="0"/>
                <a:sym typeface="Times New Roman" panose="02020603050405020304" charset="0"/>
              </a:rPr>
              <a:t>cỏ</a:t>
            </a:r>
            <a:r>
              <a:rPr lang="en-US" altLang="en-US" sz="3200" dirty="0">
                <a:solidFill>
                  <a:srgbClr val="FF0000"/>
                </a:solidFill>
                <a:latin typeface="Times New Roman" panose="02020603050405020304" charset="0"/>
                <a:sym typeface="Times New Roman" panose="02020603050405020304" charset="0"/>
              </a:rPr>
              <a:t> </a:t>
            </a:r>
            <a:r>
              <a:rPr lang="en-US" altLang="en-US" sz="3200" dirty="0" err="1">
                <a:solidFill>
                  <a:srgbClr val="FF0000"/>
                </a:solidFill>
                <a:latin typeface="Times New Roman" panose="02020603050405020304" charset="0"/>
                <a:sym typeface="Times New Roman" panose="02020603050405020304" charset="0"/>
              </a:rPr>
              <a:t>có</a:t>
            </a:r>
            <a:r>
              <a:rPr lang="en-US" altLang="en-US" sz="3200" dirty="0">
                <a:solidFill>
                  <a:srgbClr val="FF0000"/>
                </a:solidFill>
                <a:latin typeface="Times New Roman" panose="02020603050405020304" charset="0"/>
                <a:sym typeface="Times New Roman" panose="02020603050405020304" charset="0"/>
              </a:rPr>
              <a:t> </a:t>
            </a:r>
            <a:r>
              <a:rPr lang="en-US" altLang="en-US" sz="3200" dirty="0" err="1">
                <a:solidFill>
                  <a:srgbClr val="FF0000"/>
                </a:solidFill>
                <a:latin typeface="Times New Roman" panose="02020603050405020304" charset="0"/>
                <a:sym typeface="Times New Roman" panose="02020603050405020304" charset="0"/>
              </a:rPr>
              <a:t>tác</a:t>
            </a:r>
            <a:r>
              <a:rPr lang="en-US" altLang="en-US" sz="3200" dirty="0">
                <a:solidFill>
                  <a:srgbClr val="FF0000"/>
                </a:solidFill>
                <a:latin typeface="Times New Roman" panose="02020603050405020304" charset="0"/>
                <a:sym typeface="Times New Roman" panose="02020603050405020304" charset="0"/>
              </a:rPr>
              <a:t> </a:t>
            </a:r>
            <a:r>
              <a:rPr lang="en-US" altLang="en-US" sz="3200" dirty="0" err="1">
                <a:solidFill>
                  <a:srgbClr val="FF0000"/>
                </a:solidFill>
                <a:latin typeface="Times New Roman" panose="02020603050405020304" charset="0"/>
                <a:sym typeface="Times New Roman" panose="02020603050405020304" charset="0"/>
              </a:rPr>
              <a:t>dụng</a:t>
            </a:r>
            <a:r>
              <a:rPr lang="en-US" altLang="en-US" sz="3200" dirty="0">
                <a:solidFill>
                  <a:srgbClr val="FF0000"/>
                </a:solidFill>
                <a:latin typeface="Times New Roman" panose="02020603050405020304" charset="0"/>
                <a:sym typeface="Times New Roman" panose="02020603050405020304" charset="0"/>
              </a:rPr>
              <a:t>:</a:t>
            </a:r>
            <a:endParaRPr lang="en-US" sz="3200" dirty="0">
              <a:latin typeface="Times New Roman" panose="02020603050405020304" charset="0"/>
              <a:cs typeface="Times New Roman" panose="0202060305040502030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arn(inVertical)">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9"/>
                    </p:tgtEl>
                  </p:cond>
                </p:stCondLst>
                <p:endSync evt="end" delay="0">
                  <p:rtn val="all"/>
                </p:endSync>
                <p:childTnLst>
                  <p:par>
                    <p:cTn id="24" fill="hold">
                      <p:stCondLst>
                        <p:cond delay="0"/>
                      </p:stCondLst>
                      <p:childTnLst>
                        <p:par>
                          <p:cTn id="25" fill="hold">
                            <p:stCondLst>
                              <p:cond delay="0"/>
                            </p:stCondLst>
                            <p:childTnLst>
                              <p:par>
                                <p:cTn id="26" presetID="10" presetClass="exit" presetSubtype="0" fill="hold" nodeType="clickEffect">
                                  <p:stCondLst>
                                    <p:cond delay="0"/>
                                  </p:stCondLst>
                                  <p:childTnLst>
                                    <p:animEffect transition="out" filter="fade">
                                      <p:cBhvr>
                                        <p:cTn id="27" dur="500"/>
                                        <p:tgtEl>
                                          <p:spTgt spid="9"/>
                                        </p:tgtEl>
                                      </p:cBhvr>
                                    </p:animEffect>
                                    <p:set>
                                      <p:cBhvr>
                                        <p:cTn id="28"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audio>
              <p:cMediaNode vol="80000">
                <p:cTn id="29" fill="hold" display="0">
                  <p:stCondLst>
                    <p:cond delay="indefinite"/>
                  </p:stCondLst>
                  <p:endCondLst>
                    <p:cond evt="onStopAudio" delay="0">
                      <p:tgtEl>
                        <p:sldTgt/>
                      </p:tgtEl>
                    </p:cond>
                  </p:endCondLst>
                </p:cTn>
                <p:tgtEl>
                  <p:spTgt spid="10"/>
                </p:tgtEl>
              </p:cMediaNode>
            </p:audio>
            <p:audio>
              <p:cMediaNode vol="80000">
                <p:cTn id="30" fill="hold" display="0">
                  <p:stCondLst>
                    <p:cond delay="indefinite"/>
                  </p:stCondLst>
                  <p:endCondLst>
                    <p:cond evt="onStopAudio" delay="0">
                      <p:tgtEl>
                        <p:sldTgt/>
                      </p:tgtEl>
                    </p:cond>
                  </p:endCondLst>
                </p:cTn>
                <p:tgtEl>
                  <p:spTgt spid="11"/>
                </p:tgtEl>
              </p:cMediaNode>
            </p:audio>
            <p:audio>
              <p:cMediaNode vol="80000">
                <p:cTn id="31" fill="hold" display="0">
                  <p:stCondLst>
                    <p:cond delay="indefinite"/>
                  </p:stCondLst>
                  <p:endCondLst>
                    <p:cond evt="onStopAudio" delay="0">
                      <p:tgtEl>
                        <p:sldTgt/>
                      </p:tgtEl>
                    </p:cond>
                  </p:endCondLst>
                </p:cTn>
                <p:tgtEl>
                  <p:spTgt spid="12"/>
                </p:tgtEl>
              </p:cMediaNode>
            </p:audio>
            <p:audio>
              <p:cMediaNode vol="80000">
                <p:cTn id="32" fill="hold" display="0">
                  <p:stCondLst>
                    <p:cond delay="indefinite"/>
                  </p:stCondLst>
                  <p:endCondLst>
                    <p:cond evt="onStopAudio" delay="0">
                      <p:tgtEl>
                        <p:sldTgt/>
                      </p:tgtEl>
                    </p:cond>
                  </p:endCondLst>
                </p:cTn>
                <p:tgtEl>
                  <p:spTgt spid="13"/>
                </p:tgtEl>
              </p:cMediaNode>
            </p:audio>
            <p:seq concurrent="1" nextAc="seek">
              <p:cTn id="33" restart="whenNotActive" fill="hold" evtFilter="cancelBubble" nodeType="interactiveSeq">
                <p:stCondLst>
                  <p:cond evt="onClick" delay="0">
                    <p:tgtEl>
                      <p:spTgt spid="4"/>
                    </p:tgtEl>
                  </p:cond>
                </p:stCondLst>
                <p:endSync evt="end" delay="0">
                  <p:rtn val="all"/>
                </p:endSync>
                <p:childTnLst>
                  <p:par>
                    <p:cTn id="34" fill="hold">
                      <p:stCondLst>
                        <p:cond delay="0"/>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fade">
                                      <p:cBhvr>
                                        <p:cTn id="38" dur="500"/>
                                        <p:tgtEl>
                                          <p:spTgt spid="16"/>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fade">
                                      <p:cBhvr>
                                        <p:cTn id="41" dur="500"/>
                                        <p:tgtEl>
                                          <p:spTgt spid="17"/>
                                        </p:tgtEl>
                                      </p:cBhvr>
                                    </p:animEffect>
                                  </p:childTnLst>
                                </p:cTn>
                              </p:par>
                              <p:par>
                                <p:cTn id="42" presetID="1" presetClass="mediacall" presetSubtype="0" fill="hold" nodeType="withEffect">
                                  <p:stCondLst>
                                    <p:cond delay="0"/>
                                  </p:stCondLst>
                                  <p:childTnLst>
                                    <p:cmd type="call" cmd="playFrom(0.0)">
                                      <p:cBhvr>
                                        <p:cTn id="43" dur="8091" fill="hold"/>
                                        <p:tgtEl>
                                          <p:spTgt spid="10"/>
                                        </p:tgtEl>
                                      </p:cBhvr>
                                    </p:cmd>
                                  </p:childTnLst>
                                </p:cTn>
                              </p:par>
                            </p:childTnLst>
                          </p:cTn>
                        </p:par>
                      </p:childTnLst>
                    </p:cTn>
                  </p:par>
                  <p:par>
                    <p:cTn id="44" fill="hold">
                      <p:stCondLst>
                        <p:cond delay="indefinite"/>
                      </p:stCondLst>
                      <p:childTnLst>
                        <p:par>
                          <p:cTn id="45" fill="hold">
                            <p:stCondLst>
                              <p:cond delay="0"/>
                            </p:stCondLst>
                            <p:childTnLst>
                              <p:par>
                                <p:cTn id="46" presetID="1" presetClass="exit" presetSubtype="0" fill="hold" grpId="1" nodeType="clickEffect">
                                  <p:stCondLst>
                                    <p:cond delay="0"/>
                                  </p:stCondLst>
                                  <p:childTnLst>
                                    <p:set>
                                      <p:cBhvr>
                                        <p:cTn id="47" dur="1" fill="hold">
                                          <p:stCondLst>
                                            <p:cond delay="0"/>
                                          </p:stCondLst>
                                        </p:cTn>
                                        <p:tgtEl>
                                          <p:spTgt spid="16"/>
                                        </p:tgtEl>
                                        <p:attrNameLst>
                                          <p:attrName>style.visibility</p:attrName>
                                        </p:attrNameLst>
                                      </p:cBhvr>
                                      <p:to>
                                        <p:strVal val="hidden"/>
                                      </p:to>
                                    </p:set>
                                  </p:childTnLst>
                                </p:cTn>
                              </p:par>
                              <p:par>
                                <p:cTn id="48" presetID="1" presetClass="exit" presetSubtype="0" fill="hold" grpId="1" nodeType="withEffect">
                                  <p:stCondLst>
                                    <p:cond delay="0"/>
                                  </p:stCondLst>
                                  <p:childTnLst>
                                    <p:set>
                                      <p:cBhvr>
                                        <p:cTn id="49" dur="1" fill="hold">
                                          <p:stCondLst>
                                            <p:cond delay="0"/>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50" restart="whenNotActive" fill="hold" evtFilter="cancelBubble" nodeType="interactiveSeq">
                <p:stCondLst>
                  <p:cond evt="onClick" delay="0">
                    <p:tgtEl>
                      <p:spTgt spid="8"/>
                    </p:tgtEl>
                  </p:cond>
                </p:stCondLst>
                <p:endSync evt="end" delay="0">
                  <p:rtn val="all"/>
                </p:endSync>
                <p:childTnLst>
                  <p:par>
                    <p:cTn id="51" fill="hold">
                      <p:stCondLst>
                        <p:cond delay="0"/>
                      </p:stCondLst>
                      <p:childTnLst>
                        <p:par>
                          <p:cTn id="52" fill="hold">
                            <p:stCondLst>
                              <p:cond delay="0"/>
                            </p:stCondLst>
                            <p:childTnLst>
                              <p:par>
                                <p:cTn id="53" presetID="10" presetClass="entr" presetSubtype="0" fill="hold" nodeType="withEffect">
                                  <p:stCondLst>
                                    <p:cond delay="0"/>
                                  </p:stCondLst>
                                  <p:childTnLst>
                                    <p:set>
                                      <p:cBhvr>
                                        <p:cTn id="54" dur="1" fill="hold">
                                          <p:stCondLst>
                                            <p:cond delay="0"/>
                                          </p:stCondLst>
                                        </p:cTn>
                                        <p:tgtEl>
                                          <p:spTgt spid="20"/>
                                        </p:tgtEl>
                                        <p:attrNameLst>
                                          <p:attrName>style.visibility</p:attrName>
                                        </p:attrNameLst>
                                      </p:cBhvr>
                                      <p:to>
                                        <p:strVal val="visible"/>
                                      </p:to>
                                    </p:set>
                                    <p:animEffect transition="in" filter="fade">
                                      <p:cBhvr>
                                        <p:cTn id="55" dur="500"/>
                                        <p:tgtEl>
                                          <p:spTgt spid="20"/>
                                        </p:tgtEl>
                                      </p:cBhvr>
                                    </p:animEffect>
                                  </p:childTnLst>
                                </p:cTn>
                              </p:par>
                              <p:par>
                                <p:cTn id="56" presetID="1" presetClass="mediacall" presetSubtype="0" fill="hold" nodeType="withEffect">
                                  <p:stCondLst>
                                    <p:cond delay="0"/>
                                  </p:stCondLst>
                                  <p:childTnLst>
                                    <p:cmd type="call" cmd="playFrom(0.0)">
                                      <p:cBhvr>
                                        <p:cTn id="57" dur="8150" fill="hold"/>
                                        <p:tgtEl>
                                          <p:spTgt spid="13"/>
                                        </p:tgtEl>
                                      </p:cBhvr>
                                    </p:cmd>
                                  </p:childTnLst>
                                </p:cTn>
                              </p:par>
                            </p:childTnLst>
                          </p:cTn>
                        </p:par>
                      </p:childTnLst>
                    </p:cTn>
                  </p:par>
                </p:childTnLst>
              </p:cTn>
              <p:nextCondLst>
                <p:cond evt="onClick" delay="0">
                  <p:tgtEl>
                    <p:spTgt spid="8"/>
                  </p:tgtEl>
                </p:cond>
              </p:nextCondLst>
            </p:seq>
            <p:seq concurrent="1" nextAc="seek">
              <p:cTn id="58" restart="whenNotActive" fill="hold" evtFilter="cancelBubble" nodeType="interactiveSeq">
                <p:stCondLst>
                  <p:cond evt="onClick" delay="0">
                    <p:tgtEl>
                      <p:spTgt spid="7"/>
                    </p:tgtEl>
                  </p:cond>
                </p:stCondLst>
                <p:endSync evt="end" delay="0">
                  <p:rtn val="all"/>
                </p:endSync>
                <p:childTnLst>
                  <p:par>
                    <p:cTn id="59" fill="hold">
                      <p:stCondLst>
                        <p:cond delay="0"/>
                      </p:stCondLst>
                      <p:childTnLst>
                        <p:par>
                          <p:cTn id="60" fill="hold">
                            <p:stCondLst>
                              <p:cond delay="0"/>
                            </p:stCondLst>
                            <p:childTnLst>
                              <p:par>
                                <p:cTn id="61" presetID="1" presetClass="mediacall" presetSubtype="0" fill="hold" nodeType="withEffect">
                                  <p:stCondLst>
                                    <p:cond delay="0"/>
                                  </p:stCondLst>
                                  <p:childTnLst>
                                    <p:cmd type="call" cmd="playFrom(0.0)">
                                      <p:cBhvr>
                                        <p:cTn id="62" dur="8158" fill="hold"/>
                                        <p:tgtEl>
                                          <p:spTgt spid="12"/>
                                        </p:tgtEl>
                                      </p:cBhvr>
                                    </p:cmd>
                                  </p:childTnLst>
                                </p:cTn>
                              </p:par>
                              <p:par>
                                <p:cTn id="63" presetID="10" presetClass="entr" presetSubtype="0" fill="hold" nodeType="withEffect">
                                  <p:stCondLst>
                                    <p:cond delay="0"/>
                                  </p:stCondLst>
                                  <p:childTnLst>
                                    <p:set>
                                      <p:cBhvr>
                                        <p:cTn id="64" dur="1" fill="hold">
                                          <p:stCondLst>
                                            <p:cond delay="0"/>
                                          </p:stCondLst>
                                        </p:cTn>
                                        <p:tgtEl>
                                          <p:spTgt spid="18"/>
                                        </p:tgtEl>
                                        <p:attrNameLst>
                                          <p:attrName>style.visibility</p:attrName>
                                        </p:attrNameLst>
                                      </p:cBhvr>
                                      <p:to>
                                        <p:strVal val="visible"/>
                                      </p:to>
                                    </p:set>
                                    <p:animEffect transition="in" filter="fade">
                                      <p:cBhvr>
                                        <p:cTn id="65" dur="500"/>
                                        <p:tgtEl>
                                          <p:spTgt spid="18"/>
                                        </p:tgtEl>
                                      </p:cBhvr>
                                    </p:animEffect>
                                  </p:childTnLst>
                                </p:cTn>
                              </p:par>
                            </p:childTnLst>
                          </p:cTn>
                        </p:par>
                      </p:childTnLst>
                    </p:cTn>
                  </p:par>
                </p:childTnLst>
              </p:cTn>
              <p:nextCondLst>
                <p:cond evt="onClick" delay="0">
                  <p:tgtEl>
                    <p:spTgt spid="7"/>
                  </p:tgtEl>
                </p:cond>
              </p:nextCondLst>
            </p:seq>
            <p:seq concurrent="1" nextAc="seek">
              <p:cTn id="66" restart="whenNotActive" fill="hold" evtFilter="cancelBubble" nodeType="interactiveSeq">
                <p:stCondLst>
                  <p:cond evt="onClick" delay="0">
                    <p:tgtEl>
                      <p:spTgt spid="6"/>
                    </p:tgtEl>
                  </p:cond>
                </p:stCondLst>
                <p:endSync evt="end" delay="0">
                  <p:rtn val="all"/>
                </p:endSync>
                <p:childTnLst>
                  <p:par>
                    <p:cTn id="67" fill="hold">
                      <p:stCondLst>
                        <p:cond delay="0"/>
                      </p:stCondLst>
                      <p:childTnLst>
                        <p:par>
                          <p:cTn id="68" fill="hold">
                            <p:stCondLst>
                              <p:cond delay="0"/>
                            </p:stCondLst>
                            <p:childTnLst>
                              <p:par>
                                <p:cTn id="69" presetID="10" presetClass="entr" presetSubtype="0" fill="hold" nodeType="withEffect">
                                  <p:stCondLst>
                                    <p:cond delay="0"/>
                                  </p:stCondLst>
                                  <p:childTnLst>
                                    <p:set>
                                      <p:cBhvr>
                                        <p:cTn id="70" dur="1" fill="hold">
                                          <p:stCondLst>
                                            <p:cond delay="0"/>
                                          </p:stCondLst>
                                        </p:cTn>
                                        <p:tgtEl>
                                          <p:spTgt spid="19"/>
                                        </p:tgtEl>
                                        <p:attrNameLst>
                                          <p:attrName>style.visibility</p:attrName>
                                        </p:attrNameLst>
                                      </p:cBhvr>
                                      <p:to>
                                        <p:strVal val="visible"/>
                                      </p:to>
                                    </p:set>
                                    <p:animEffect transition="in" filter="fade">
                                      <p:cBhvr>
                                        <p:cTn id="71" dur="500"/>
                                        <p:tgtEl>
                                          <p:spTgt spid="19"/>
                                        </p:tgtEl>
                                      </p:cBhvr>
                                    </p:animEffect>
                                  </p:childTnLst>
                                </p:cTn>
                              </p:par>
                              <p:par>
                                <p:cTn id="72" presetID="1" presetClass="mediacall" presetSubtype="0" fill="hold" nodeType="withEffect">
                                  <p:stCondLst>
                                    <p:cond delay="0"/>
                                  </p:stCondLst>
                                  <p:childTnLst>
                                    <p:cmd type="call" cmd="playFrom(0.0)">
                                      <p:cBhvr>
                                        <p:cTn id="73" dur="8150" fill="hold"/>
                                        <p:tgtEl>
                                          <p:spTgt spid="11"/>
                                        </p:tgtEl>
                                      </p:cBhvr>
                                    </p:cmd>
                                  </p:childTnLst>
                                </p:cTn>
                              </p:par>
                            </p:childTnLst>
                          </p:cTn>
                        </p:par>
                      </p:childTnLst>
                    </p:cTn>
                  </p:par>
                </p:childTnLst>
              </p:cTn>
              <p:nextCondLst>
                <p:cond evt="onClick" delay="0">
                  <p:tgtEl>
                    <p:spTgt spid="6"/>
                  </p:tgtEl>
                </p:cond>
              </p:nextCondLst>
            </p:seq>
            <p:seq concurrent="1" nextAc="seek">
              <p:cTn id="74" restart="whenNotActive" fill="hold" evtFilter="cancelBubble" nodeType="interactiveSeq">
                <p:stCondLst>
                  <p:cond evt="onClick" delay="0">
                    <p:tgtEl>
                      <p:spTgt spid="24"/>
                    </p:tgtEl>
                  </p:cond>
                </p:stCondLst>
                <p:endSync evt="end" delay="0">
                  <p:rtn val="all"/>
                </p:endSync>
                <p:childTnLst>
                  <p:par>
                    <p:cTn id="75" fill="hold">
                      <p:stCondLst>
                        <p:cond delay="0"/>
                      </p:stCondLst>
                      <p:childTnLst>
                        <p:par>
                          <p:cTn id="76" fill="hold">
                            <p:stCondLst>
                              <p:cond delay="0"/>
                            </p:stCondLst>
                            <p:childTnLst>
                              <p:par>
                                <p:cTn id="77" presetID="8" presetClass="emph" presetSubtype="0" fill="hold" nodeType="clickEffect">
                                  <p:stCondLst>
                                    <p:cond delay="0"/>
                                  </p:stCondLst>
                                  <p:childTnLst>
                                    <p:animRot by="21600000">
                                      <p:cBhvr>
                                        <p:cTn id="78" dur="10000" fill="hold"/>
                                        <p:tgtEl>
                                          <p:spTgt spid="26"/>
                                        </p:tgtEl>
                                        <p:attrNameLst>
                                          <p:attrName>r</p:attrName>
                                        </p:attrNameLst>
                                      </p:cBhvr>
                                    </p:animRot>
                                  </p:childTnLst>
                                </p:cTn>
                              </p:par>
                            </p:childTnLst>
                          </p:cTn>
                        </p:par>
                        <p:par>
                          <p:cTn id="79" fill="hold">
                            <p:stCondLst>
                              <p:cond delay="10000"/>
                            </p:stCondLst>
                            <p:childTnLst>
                              <p:par>
                                <p:cTn id="80" presetID="53" presetClass="entr" presetSubtype="16" fill="hold" nodeType="afterEffect">
                                  <p:stCondLst>
                                    <p:cond delay="0"/>
                                  </p:stCondLst>
                                  <p:childTnLst>
                                    <p:set>
                                      <p:cBhvr>
                                        <p:cTn id="81" dur="1" fill="hold">
                                          <p:stCondLst>
                                            <p:cond delay="0"/>
                                          </p:stCondLst>
                                        </p:cTn>
                                        <p:tgtEl>
                                          <p:spTgt spid="21"/>
                                        </p:tgtEl>
                                        <p:attrNameLst>
                                          <p:attrName>style.visibility</p:attrName>
                                        </p:attrNameLst>
                                      </p:cBhvr>
                                      <p:to>
                                        <p:strVal val="visible"/>
                                      </p:to>
                                    </p:set>
                                    <p:anim calcmode="lin" valueType="num">
                                      <p:cBhvr>
                                        <p:cTn id="82" dur="3000" fill="hold"/>
                                        <p:tgtEl>
                                          <p:spTgt spid="21"/>
                                        </p:tgtEl>
                                        <p:attrNameLst>
                                          <p:attrName>ppt_w</p:attrName>
                                        </p:attrNameLst>
                                      </p:cBhvr>
                                      <p:tavLst>
                                        <p:tav tm="0">
                                          <p:val>
                                            <p:fltVal val="0"/>
                                          </p:val>
                                        </p:tav>
                                        <p:tav tm="100000">
                                          <p:val>
                                            <p:strVal val="#ppt_w"/>
                                          </p:val>
                                        </p:tav>
                                      </p:tavLst>
                                    </p:anim>
                                    <p:anim calcmode="lin" valueType="num">
                                      <p:cBhvr>
                                        <p:cTn id="83" dur="3000" fill="hold"/>
                                        <p:tgtEl>
                                          <p:spTgt spid="21"/>
                                        </p:tgtEl>
                                        <p:attrNameLst>
                                          <p:attrName>ppt_h</p:attrName>
                                        </p:attrNameLst>
                                      </p:cBhvr>
                                      <p:tavLst>
                                        <p:tav tm="0">
                                          <p:val>
                                            <p:fltVal val="0"/>
                                          </p:val>
                                        </p:tav>
                                        <p:tav tm="100000">
                                          <p:val>
                                            <p:strVal val="#ppt_h"/>
                                          </p:val>
                                        </p:tav>
                                      </p:tavLst>
                                    </p:anim>
                                    <p:animEffect transition="in" filter="fade">
                                      <p:cBhvr>
                                        <p:cTn id="84" dur="3000"/>
                                        <p:tgtEl>
                                          <p:spTgt spid="21"/>
                                        </p:tgtEl>
                                      </p:cBhvr>
                                    </p:animEffect>
                                  </p:childTnLst>
                                  <p:subTnLst>
                                    <p:audio>
                                      <p:cMediaNode>
                                        <p:cTn display="0" masterRel="sameClick">
                                          <p:stCondLst>
                                            <p:cond evt="begin" delay="0">
                                              <p:tn val="80"/>
                                            </p:cond>
                                          </p:stCondLst>
                                          <p:endCondLst>
                                            <p:cond evt="onStopAudio" delay="0">
                                              <p:tgtEl>
                                                <p:sldTgt/>
                                              </p:tgtEl>
                                            </p:cond>
                                          </p:endCondLst>
                                        </p:cTn>
                                        <p:tgtEl>
                                          <p:sndTgt r:embed="rId6" name="chimes.wav"/>
                                        </p:tgtEl>
                                      </p:cMediaNode>
                                    </p:audio>
                                  </p:subTnLst>
                                </p:cTn>
                              </p:par>
                            </p:childTnLst>
                          </p:cTn>
                        </p:par>
                      </p:childTnLst>
                    </p:cTn>
                  </p:par>
                </p:childTnLst>
              </p:cTn>
              <p:nextCondLst>
                <p:cond evt="onClick" delay="0">
                  <p:tgtEl>
                    <p:spTgt spid="24"/>
                  </p:tgtEl>
                </p:cond>
              </p:nextCondLst>
            </p:seq>
          </p:childTnLst>
        </p:cTn>
      </p:par>
    </p:tnLst>
    <p:bldLst>
      <p:bldP spid="4" grpId="0" animBg="1"/>
      <p:bldP spid="6" grpId="0" animBg="1"/>
      <p:bldP spid="7" grpId="0" animBg="1"/>
      <p:bldP spid="8" grpId="0" animBg="1"/>
      <p:bldP spid="16" grpId="0" animBg="1"/>
      <p:bldP spid="16" grpId="1" animBg="1"/>
      <p:bldP spid="17" grpId="0"/>
      <p:bldP spid="17" grpId="1"/>
    </p:bldLst>
  </p:timing>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l="-6000" r="-6000"/>
          </a:stretch>
        </a:blipFill>
        <a:effectLst/>
      </p:bgPr>
    </p:bg>
    <p:spTree>
      <p:nvGrpSpPr>
        <p:cNvPr id="1" name=""/>
        <p:cNvGrpSpPr/>
        <p:nvPr/>
      </p:nvGrpSpPr>
      <p:grpSpPr>
        <a:xfrm>
          <a:off x="0" y="0"/>
          <a:ext cx="0" cy="0"/>
          <a:chOff x="0" y="0"/>
          <a:chExt cx="0" cy="0"/>
        </a:xfrm>
      </p:grpSpPr>
      <p:sp>
        <p:nvSpPr>
          <p:cNvPr id="2" name="Rounded Rectangle 1"/>
          <p:cNvSpPr/>
          <p:nvPr/>
        </p:nvSpPr>
        <p:spPr>
          <a:xfrm>
            <a:off x="1116445" y="550523"/>
            <a:ext cx="5181600" cy="1447800"/>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solidFill>
                <a:prstClr val="black"/>
              </a:solidFill>
            </a:endParaRPr>
          </a:p>
        </p:txBody>
      </p:sp>
      <p:sp>
        <p:nvSpPr>
          <p:cNvPr id="4" name="TextBox 3"/>
          <p:cNvSpPr txBox="1"/>
          <p:nvPr/>
        </p:nvSpPr>
        <p:spPr>
          <a:xfrm>
            <a:off x="679183" y="3331913"/>
            <a:ext cx="8137038" cy="461665"/>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spcBef>
                <a:spcPct val="20000"/>
              </a:spcBef>
            </a:pPr>
            <a:r>
              <a:rPr lang="en-US" sz="2400" b="1" dirty="0">
                <a:solidFill>
                  <a:prstClr val="black"/>
                </a:solidFill>
                <a:latin typeface="Times New Roman" panose="02020603050405020304" charset="0"/>
                <a:cs typeface="Times New Roman" panose="02020603050405020304" charset="0"/>
              </a:rPr>
              <a:t>B</a:t>
            </a:r>
            <a:r>
              <a:rPr lang="en-US" sz="2400" dirty="0">
                <a:solidFill>
                  <a:prstClr val="black"/>
                </a:solidFill>
                <a:latin typeface="Times New Roman" panose="02020603050405020304" charset="0"/>
                <a:cs typeface="Times New Roman" panose="02020603050405020304" charset="0"/>
              </a:rPr>
              <a:t>. </a:t>
            </a:r>
            <a:r>
              <a:rPr lang="en-US" altLang="en-US" sz="2400" b="1" dirty="0" err="1">
                <a:latin typeface="Times New Roman" panose="02020603050405020304" charset="0"/>
              </a:rPr>
              <a:t>Trừ</a:t>
            </a:r>
            <a:r>
              <a:rPr lang="en-US" altLang="en-US" sz="2400" b="1" dirty="0">
                <a:latin typeface="Times New Roman" panose="02020603050405020304" charset="0"/>
              </a:rPr>
              <a:t> </a:t>
            </a:r>
            <a:r>
              <a:rPr lang="en-US" altLang="en-US" sz="2400" b="1" dirty="0" err="1">
                <a:latin typeface="Times New Roman" panose="02020603050405020304" charset="0"/>
              </a:rPr>
              <a:t>mầm</a:t>
            </a:r>
            <a:r>
              <a:rPr lang="en-US" altLang="en-US" sz="2400" b="1" dirty="0">
                <a:latin typeface="Times New Roman" panose="02020603050405020304" charset="0"/>
              </a:rPr>
              <a:t> </a:t>
            </a:r>
            <a:r>
              <a:rPr lang="en-US" altLang="en-US" sz="2400" b="1" dirty="0" err="1">
                <a:latin typeface="Times New Roman" panose="02020603050405020304" charset="0"/>
              </a:rPr>
              <a:t>móng</a:t>
            </a:r>
            <a:r>
              <a:rPr lang="en-US" altLang="en-US" sz="2400" b="1" dirty="0">
                <a:latin typeface="Times New Roman" panose="02020603050405020304" charset="0"/>
              </a:rPr>
              <a:t> </a:t>
            </a:r>
            <a:r>
              <a:rPr lang="en-US" altLang="en-US" sz="2400" b="1" dirty="0" err="1">
                <a:latin typeface="Times New Roman" panose="02020603050405020304" charset="0"/>
              </a:rPr>
              <a:t>sâu</a:t>
            </a:r>
            <a:r>
              <a:rPr lang="en-US" altLang="en-US" sz="2400" b="1" dirty="0">
                <a:latin typeface="Times New Roman" panose="02020603050405020304" charset="0"/>
              </a:rPr>
              <a:t> ,</a:t>
            </a:r>
            <a:r>
              <a:rPr lang="en-US" altLang="en-US" sz="2400" b="1" dirty="0" err="1">
                <a:latin typeface="Times New Roman" panose="02020603050405020304" charset="0"/>
              </a:rPr>
              <a:t>bệnh</a:t>
            </a:r>
            <a:r>
              <a:rPr lang="en-US" altLang="en-US" sz="2400" b="1" dirty="0">
                <a:latin typeface="Times New Roman" panose="02020603050405020304" charset="0"/>
              </a:rPr>
              <a:t> </a:t>
            </a:r>
            <a:r>
              <a:rPr lang="en-US" altLang="en-US" sz="2400" b="1" dirty="0" err="1">
                <a:latin typeface="Times New Roman" panose="02020603050405020304" charset="0"/>
              </a:rPr>
              <a:t>ẩn</a:t>
            </a:r>
            <a:r>
              <a:rPr lang="en-US" altLang="en-US" sz="2400" b="1" dirty="0">
                <a:latin typeface="Times New Roman" panose="02020603050405020304" charset="0"/>
              </a:rPr>
              <a:t> </a:t>
            </a:r>
            <a:r>
              <a:rPr lang="en-US" altLang="en-US" sz="2400" b="1" dirty="0" err="1">
                <a:latin typeface="Times New Roman" panose="02020603050405020304" charset="0"/>
              </a:rPr>
              <a:t>náu</a:t>
            </a:r>
            <a:r>
              <a:rPr lang="en-US" altLang="en-US" sz="2400" dirty="0">
                <a:latin typeface="Times New Roman" panose="02020603050405020304" charset="0"/>
              </a:rPr>
              <a:t>.</a:t>
            </a:r>
          </a:p>
        </p:txBody>
      </p:sp>
      <p:sp>
        <p:nvSpPr>
          <p:cNvPr id="7" name="TextBox 6"/>
          <p:cNvSpPr txBox="1"/>
          <p:nvPr/>
        </p:nvSpPr>
        <p:spPr>
          <a:xfrm>
            <a:off x="772995" y="4206080"/>
            <a:ext cx="7928778" cy="584775"/>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US" sz="3200" dirty="0">
                <a:solidFill>
                  <a:prstClr val="black"/>
                </a:solidFill>
                <a:latin typeface="Times New Roman" panose="02020603050405020304" charset="0"/>
                <a:cs typeface="Times New Roman" panose="02020603050405020304" charset="0"/>
              </a:rPr>
              <a:t>C. </a:t>
            </a:r>
            <a:r>
              <a:rPr lang="en-US" sz="2400" b="1" dirty="0" err="1">
                <a:solidFill>
                  <a:schemeClr val="tx1"/>
                </a:solidFill>
                <a:latin typeface="Times New Roman" panose="02020603050405020304" charset="0"/>
              </a:rPr>
              <a:t>Đất</a:t>
            </a:r>
            <a:r>
              <a:rPr lang="en-US" sz="2400" b="1" dirty="0">
                <a:solidFill>
                  <a:schemeClr val="tx1"/>
                </a:solidFill>
                <a:latin typeface="Times New Roman" panose="02020603050405020304" charset="0"/>
              </a:rPr>
              <a:t> </a:t>
            </a:r>
            <a:r>
              <a:rPr lang="en-US" sz="2400" b="1" dirty="0" err="1">
                <a:solidFill>
                  <a:schemeClr val="tx1"/>
                </a:solidFill>
                <a:latin typeface="Times New Roman" panose="02020603050405020304" charset="0"/>
              </a:rPr>
              <a:t>tơi</a:t>
            </a:r>
            <a:r>
              <a:rPr lang="en-US" sz="2400" b="1" dirty="0">
                <a:solidFill>
                  <a:schemeClr val="tx1"/>
                </a:solidFill>
                <a:latin typeface="Times New Roman" panose="02020603050405020304" charset="0"/>
              </a:rPr>
              <a:t> </a:t>
            </a:r>
            <a:r>
              <a:rPr lang="en-US" sz="2400" b="1" dirty="0" err="1">
                <a:solidFill>
                  <a:schemeClr val="tx1"/>
                </a:solidFill>
                <a:latin typeface="Times New Roman" panose="02020603050405020304" charset="0"/>
              </a:rPr>
              <a:t>xốp</a:t>
            </a:r>
            <a:endParaRPr lang="en-US" sz="2400" dirty="0">
              <a:solidFill>
                <a:prstClr val="black"/>
              </a:solidFill>
              <a:latin typeface="Times New Roman" panose="02020603050405020304" charset="0"/>
              <a:cs typeface="Times New Roman" panose="02020603050405020304" charset="0"/>
            </a:endParaRPr>
          </a:p>
        </p:txBody>
      </p:sp>
      <p:sp>
        <p:nvSpPr>
          <p:cNvPr id="8" name="TextBox 7"/>
          <p:cNvSpPr txBox="1"/>
          <p:nvPr/>
        </p:nvSpPr>
        <p:spPr>
          <a:xfrm>
            <a:off x="679183" y="2558324"/>
            <a:ext cx="8318133" cy="584775"/>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marL="342900" indent="-342900">
              <a:buFontTx/>
              <a:buAutoNum type="alphaUcPeriod"/>
              <a:defRPr/>
            </a:pPr>
            <a:r>
              <a:rPr lang="en-US" sz="3200" dirty="0">
                <a:solidFill>
                  <a:prstClr val="black"/>
                </a:solidFill>
                <a:latin typeface="Times New Roman" panose="02020603050405020304" charset="0"/>
                <a:cs typeface="Times New Roman" panose="02020603050405020304" charset="0"/>
              </a:rPr>
              <a:t> </a:t>
            </a:r>
            <a:r>
              <a:rPr lang="en-US" sz="2400" b="1" dirty="0" err="1">
                <a:solidFill>
                  <a:schemeClr val="tx1"/>
                </a:solidFill>
                <a:latin typeface="Times New Roman" panose="02020603050405020304" charset="0"/>
              </a:rPr>
              <a:t>Xáo</a:t>
            </a:r>
            <a:r>
              <a:rPr lang="en-US" sz="2400" b="1" dirty="0">
                <a:solidFill>
                  <a:schemeClr val="tx1"/>
                </a:solidFill>
                <a:latin typeface="Times New Roman" panose="02020603050405020304" charset="0"/>
              </a:rPr>
              <a:t> </a:t>
            </a:r>
            <a:r>
              <a:rPr lang="en-US" sz="2400" b="1" dirty="0" err="1">
                <a:solidFill>
                  <a:schemeClr val="tx1"/>
                </a:solidFill>
                <a:latin typeface="Times New Roman" panose="02020603050405020304" charset="0"/>
              </a:rPr>
              <a:t>trộn</a:t>
            </a:r>
            <a:r>
              <a:rPr lang="en-US" sz="2400" b="1" dirty="0">
                <a:solidFill>
                  <a:schemeClr val="tx1"/>
                </a:solidFill>
                <a:latin typeface="Times New Roman" panose="02020603050405020304" charset="0"/>
              </a:rPr>
              <a:t> </a:t>
            </a:r>
            <a:r>
              <a:rPr lang="en-US" sz="2400" b="1" dirty="0" err="1">
                <a:solidFill>
                  <a:schemeClr val="tx1"/>
                </a:solidFill>
                <a:latin typeface="Times New Roman" panose="02020603050405020304" charset="0"/>
              </a:rPr>
              <a:t>lớp</a:t>
            </a:r>
            <a:r>
              <a:rPr lang="en-US" sz="2400" b="1" dirty="0">
                <a:solidFill>
                  <a:schemeClr val="tx1"/>
                </a:solidFill>
                <a:latin typeface="Times New Roman" panose="02020603050405020304" charset="0"/>
              </a:rPr>
              <a:t> </a:t>
            </a:r>
            <a:r>
              <a:rPr lang="en-US" sz="2400" b="1" dirty="0" err="1">
                <a:solidFill>
                  <a:schemeClr val="tx1"/>
                </a:solidFill>
                <a:latin typeface="Times New Roman" panose="02020603050405020304" charset="0"/>
              </a:rPr>
              <a:t>đất</a:t>
            </a:r>
            <a:r>
              <a:rPr lang="en-US" sz="2400" b="1" dirty="0">
                <a:solidFill>
                  <a:schemeClr val="tx1"/>
                </a:solidFill>
                <a:latin typeface="Times New Roman" panose="02020603050405020304" charset="0"/>
              </a:rPr>
              <a:t> </a:t>
            </a:r>
            <a:r>
              <a:rPr lang="en-US" sz="2400" b="1" dirty="0" err="1">
                <a:solidFill>
                  <a:schemeClr val="tx1"/>
                </a:solidFill>
                <a:latin typeface="Times New Roman" panose="02020603050405020304" charset="0"/>
              </a:rPr>
              <a:t>mặt</a:t>
            </a:r>
            <a:r>
              <a:rPr lang="en-US" sz="2400" b="1" dirty="0">
                <a:solidFill>
                  <a:schemeClr val="tx1"/>
                </a:solidFill>
                <a:latin typeface="Times New Roman" panose="02020603050405020304" charset="0"/>
              </a:rPr>
              <a:t> ở </a:t>
            </a:r>
            <a:r>
              <a:rPr lang="en-US" sz="2400" b="1" dirty="0" err="1">
                <a:solidFill>
                  <a:schemeClr val="tx1"/>
                </a:solidFill>
                <a:latin typeface="Times New Roman" panose="02020603050405020304" charset="0"/>
              </a:rPr>
              <a:t>độ</a:t>
            </a:r>
            <a:r>
              <a:rPr lang="en-US" sz="2400" b="1" dirty="0">
                <a:solidFill>
                  <a:schemeClr val="tx1"/>
                </a:solidFill>
                <a:latin typeface="Times New Roman" panose="02020603050405020304" charset="0"/>
              </a:rPr>
              <a:t> </a:t>
            </a:r>
            <a:r>
              <a:rPr lang="en-US" sz="2400" b="1" dirty="0" err="1">
                <a:solidFill>
                  <a:schemeClr val="tx1"/>
                </a:solidFill>
                <a:latin typeface="Times New Roman" panose="02020603050405020304" charset="0"/>
              </a:rPr>
              <a:t>sâu</a:t>
            </a:r>
            <a:r>
              <a:rPr lang="en-US" sz="2400" b="1" dirty="0">
                <a:solidFill>
                  <a:schemeClr val="tx1"/>
                </a:solidFill>
                <a:latin typeface="Times New Roman" panose="02020603050405020304" charset="0"/>
              </a:rPr>
              <a:t> 30 – 40 cm</a:t>
            </a:r>
          </a:p>
        </p:txBody>
      </p:sp>
      <p:pic>
        <p:nvPicPr>
          <p:cNvPr id="10" name="Am-thanh-tra-loi-dung-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cstate="print"/>
          <a:stretch>
            <a:fillRect/>
          </a:stretch>
        </p:blipFill>
        <p:spPr>
          <a:xfrm>
            <a:off x="9240981" y="117763"/>
            <a:ext cx="609600" cy="609600"/>
          </a:xfrm>
          <a:prstGeom prst="rect">
            <a:avLst/>
          </a:prstGeom>
        </p:spPr>
      </p:pic>
      <p:pic>
        <p:nvPicPr>
          <p:cNvPr id="11"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cstate="print"/>
          <a:stretch>
            <a:fillRect/>
          </a:stretch>
        </p:blipFill>
        <p:spPr>
          <a:xfrm>
            <a:off x="9240981" y="1321087"/>
            <a:ext cx="609600" cy="609600"/>
          </a:xfrm>
          <a:prstGeom prst="rect">
            <a:avLst/>
          </a:prstGeom>
        </p:spPr>
      </p:pic>
      <p:pic>
        <p:nvPicPr>
          <p:cNvPr id="12"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cstate="print"/>
          <a:stretch>
            <a:fillRect/>
          </a:stretch>
        </p:blipFill>
        <p:spPr>
          <a:xfrm>
            <a:off x="9334054" y="3696562"/>
            <a:ext cx="609600" cy="609600"/>
          </a:xfrm>
          <a:prstGeom prst="rect">
            <a:avLst/>
          </a:prstGeom>
        </p:spPr>
      </p:pic>
      <p:pic>
        <p:nvPicPr>
          <p:cNvPr id="13"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cstate="print"/>
          <a:stretch>
            <a:fillRect/>
          </a:stretch>
        </p:blipFill>
        <p:spPr>
          <a:xfrm>
            <a:off x="9244330" y="2345801"/>
            <a:ext cx="609600" cy="609600"/>
          </a:xfrm>
          <a:prstGeom prst="rect">
            <a:avLst/>
          </a:prstGeom>
        </p:spPr>
      </p:pic>
      <p:sp>
        <p:nvSpPr>
          <p:cNvPr id="16" name="Cloud 15"/>
          <p:cNvSpPr/>
          <p:nvPr/>
        </p:nvSpPr>
        <p:spPr>
          <a:xfrm>
            <a:off x="4289938" y="2255941"/>
            <a:ext cx="3505200" cy="2197387"/>
          </a:xfrm>
          <a:prstGeom prst="cloud">
            <a:avLst/>
          </a:prstGeom>
        </p:spPr>
        <p:style>
          <a:lnRef idx="3">
            <a:schemeClr val="lt1"/>
          </a:lnRef>
          <a:fillRef idx="1">
            <a:schemeClr val="accent1"/>
          </a:fillRef>
          <a:effectRef idx="1">
            <a:schemeClr val="accent1"/>
          </a:effectRef>
          <a:fontRef idx="minor">
            <a:schemeClr val="lt1"/>
          </a:fontRef>
        </p:style>
        <p:txBody>
          <a:bodyPr rtlCol="0" anchor="ctr"/>
          <a:lstStyle/>
          <a:p>
            <a:pPr algn="ctr"/>
            <a:endParaRPr lang="en-US">
              <a:solidFill>
                <a:prstClr val="white"/>
              </a:solidFill>
            </a:endParaRPr>
          </a:p>
        </p:txBody>
      </p:sp>
      <p:sp>
        <p:nvSpPr>
          <p:cNvPr id="17" name="TextBox 16"/>
          <p:cNvSpPr txBox="1"/>
          <p:nvPr/>
        </p:nvSpPr>
        <p:spPr>
          <a:xfrm>
            <a:off x="5166238" y="2754750"/>
            <a:ext cx="1752600" cy="1077218"/>
          </a:xfrm>
          <a:prstGeom prst="rect">
            <a:avLst/>
          </a:prstGeom>
          <a:noFill/>
        </p:spPr>
        <p:txBody>
          <a:bodyPr wrap="square" rtlCol="0">
            <a:spAutoFit/>
          </a:bodyPr>
          <a:lstStyle/>
          <a:p>
            <a:r>
              <a:rPr lang="en-US" sz="3200" dirty="0">
                <a:solidFill>
                  <a:prstClr val="black"/>
                </a:solidFill>
                <a:latin typeface="Times New Roman" panose="02020603050405020304" charset="0"/>
                <a:cs typeface="Times New Roman" panose="02020603050405020304" charset="0"/>
              </a:rPr>
              <a:t>CHÚC MỪNG</a:t>
            </a:r>
          </a:p>
        </p:txBody>
      </p:sp>
      <p:pic>
        <p:nvPicPr>
          <p:cNvPr id="18" name="Picture 17"/>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1000" b="97600" l="10000" r="90000">
                        <a14:foregroundMark x1="30444" y1="55600" x2="51778" y2="37400"/>
                        <a14:foregroundMark x1="46000" y1="51000" x2="49333" y2="38200"/>
                      </a14:backgroundRemoval>
                    </a14:imgEffect>
                  </a14:imgLayer>
                </a14:imgProps>
              </a:ext>
              <a:ext uri="{28A0092B-C50C-407E-A947-70E740481C1C}">
                <a14:useLocalDpi xmlns:a14="http://schemas.microsoft.com/office/drawing/2010/main" val="0"/>
              </a:ext>
            </a:extLst>
          </a:blip>
          <a:srcRect l="23171" t="430" r="22525"/>
          <a:stretch>
            <a:fillRect/>
          </a:stretch>
        </p:blipFill>
        <p:spPr>
          <a:xfrm>
            <a:off x="0" y="3890431"/>
            <a:ext cx="1233055" cy="1256068"/>
          </a:xfrm>
          <a:prstGeom prst="rect">
            <a:avLst/>
          </a:prstGeom>
        </p:spPr>
      </p:pic>
      <p:pic>
        <p:nvPicPr>
          <p:cNvPr id="20" name="Picture 19"/>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1000" b="97600" l="10000" r="90000">
                        <a14:foregroundMark x1="30444" y1="55600" x2="51778" y2="37400"/>
                        <a14:foregroundMark x1="46000" y1="51000" x2="49333" y2="38200"/>
                      </a14:backgroundRemoval>
                    </a14:imgEffect>
                  </a14:imgLayer>
                </a14:imgProps>
              </a:ext>
              <a:ext uri="{28A0092B-C50C-407E-A947-70E740481C1C}">
                <a14:useLocalDpi xmlns:a14="http://schemas.microsoft.com/office/drawing/2010/main" val="0"/>
              </a:ext>
            </a:extLst>
          </a:blip>
          <a:srcRect l="23171" t="430" r="22525"/>
          <a:stretch>
            <a:fillRect/>
          </a:stretch>
        </p:blipFill>
        <p:spPr>
          <a:xfrm>
            <a:off x="26572" y="2027048"/>
            <a:ext cx="1233055" cy="1256068"/>
          </a:xfrm>
          <a:prstGeom prst="rect">
            <a:avLst/>
          </a:prstGeom>
        </p:spPr>
      </p:pic>
      <p:pic>
        <p:nvPicPr>
          <p:cNvPr id="21" name="q2">
            <a:hlinkClick r:id="rId11" action="ppaction://hlinksldjump"/>
          </p:cNvPr>
          <p:cNvPicPr>
            <a:picLocks noChangeAspect="1"/>
          </p:cNvPicPr>
          <p:nvPr/>
        </p:nvPicPr>
        <p:blipFill rotWithShape="1">
          <a:blip r:embed="rId12" cstate="print">
            <a:extLst>
              <a:ext uri="{BEBA8EAE-BF5A-486C-A8C5-ECC9F3942E4B}">
                <a14:imgProps xmlns:a14="http://schemas.microsoft.com/office/drawing/2010/main">
                  <a14:imgLayer r:embed="rId13">
                    <a14:imgEffect>
                      <a14:backgroundRemoval t="10000" b="90000" l="10000" r="90000"/>
                    </a14:imgEffect>
                  </a14:imgLayer>
                </a14:imgProps>
              </a:ext>
              <a:ext uri="{28A0092B-C50C-407E-A947-70E740481C1C}">
                <a14:useLocalDpi xmlns:a14="http://schemas.microsoft.com/office/drawing/2010/main" val="0"/>
              </a:ext>
            </a:extLst>
          </a:blip>
          <a:srcRect l="10000" t="13940" r="6767" b="8081"/>
          <a:stretch>
            <a:fillRect/>
          </a:stretch>
        </p:blipFill>
        <p:spPr>
          <a:xfrm>
            <a:off x="7885515" y="5596866"/>
            <a:ext cx="1293121" cy="1217178"/>
          </a:xfrm>
          <a:prstGeom prst="rect">
            <a:avLst/>
          </a:prstGeom>
        </p:spPr>
      </p:pic>
      <p:grpSp>
        <p:nvGrpSpPr>
          <p:cNvPr id="22" name="times up"/>
          <p:cNvGrpSpPr/>
          <p:nvPr/>
        </p:nvGrpSpPr>
        <p:grpSpPr>
          <a:xfrm>
            <a:off x="7861406" y="1805905"/>
            <a:ext cx="1205624" cy="362438"/>
            <a:chOff x="4284637" y="-304827"/>
            <a:chExt cx="2669678" cy="697560"/>
          </a:xfrm>
        </p:grpSpPr>
        <p:sp>
          <p:nvSpPr>
            <p:cNvPr id="23" name="Rounded Rectangle 22"/>
            <p:cNvSpPr/>
            <p:nvPr/>
          </p:nvSpPr>
          <p:spPr>
            <a:xfrm>
              <a:off x="4317476" y="-304827"/>
              <a:ext cx="2636839" cy="697560"/>
            </a:xfrm>
            <a:prstGeom prst="roundRect">
              <a:avLst/>
            </a:prstGeom>
            <a:solidFill>
              <a:srgbClr val="FFC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GB" sz="2800" b="0" i="0" u="none" strike="noStrike" kern="0" cap="none" spc="0" normalizeH="0" baseline="0" noProof="0" dirty="0">
                <a:ln>
                  <a:noFill/>
                </a:ln>
                <a:solidFill>
                  <a:sysClr val="window" lastClr="FFFFFF"/>
                </a:solidFill>
                <a:effectLst/>
                <a:uLnTx/>
                <a:uFillTx/>
                <a:latin typeface="Arial" panose="020B0604020202020204" pitchFamily="34" charset="0"/>
                <a:ea typeface="+mn-ea"/>
                <a:cs typeface="Arial" panose="020B0604020202020204" pitchFamily="34" charset="0"/>
              </a:endParaRPr>
            </a:p>
          </p:txBody>
        </p:sp>
        <p:sp>
          <p:nvSpPr>
            <p:cNvPr id="24" name="Rounded Rectangle 23"/>
            <p:cNvSpPr/>
            <p:nvPr/>
          </p:nvSpPr>
          <p:spPr>
            <a:xfrm>
              <a:off x="4284637" y="-304827"/>
              <a:ext cx="2636837" cy="697560"/>
            </a:xfrm>
            <a:prstGeom prst="roundRect">
              <a:avLst/>
            </a:prstGeom>
            <a:solidFill>
              <a:srgbClr val="FFC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GB" sz="1400" b="0" i="0" u="none" strike="noStrike" kern="0" cap="none" spc="0" normalizeH="0" baseline="0" noProof="0" dirty="0" err="1">
                  <a:ln>
                    <a:noFill/>
                  </a:ln>
                  <a:solidFill>
                    <a:sysClr val="window" lastClr="FFFFFF"/>
                  </a:solidFill>
                  <a:effectLst/>
                  <a:uLnTx/>
                  <a:uFillTx/>
                  <a:latin typeface="Arial" panose="020B0604020202020204" pitchFamily="34" charset="0"/>
                  <a:ea typeface="+mn-ea"/>
                  <a:cs typeface="Arial" panose="020B0604020202020204" pitchFamily="34" charset="0"/>
                </a:rPr>
                <a:t>Hết</a:t>
              </a:r>
              <a:r>
                <a:rPr kumimoji="0" lang="en-GB" sz="1400" b="0" i="0" u="none" strike="noStrike" kern="0" cap="none" spc="0" normalizeH="0" baseline="0" noProof="0" dirty="0">
                  <a:ln>
                    <a:noFill/>
                  </a:ln>
                  <a:solidFill>
                    <a:sysClr val="window" lastClr="FFFFFF"/>
                  </a:solidFill>
                  <a:effectLst/>
                  <a:uLnTx/>
                  <a:uFillTx/>
                  <a:latin typeface="Arial" panose="020B0604020202020204" pitchFamily="34" charset="0"/>
                  <a:ea typeface="+mn-ea"/>
                  <a:cs typeface="Arial" panose="020B0604020202020204" pitchFamily="34" charset="0"/>
                </a:rPr>
                <a:t> </a:t>
              </a:r>
              <a:r>
                <a:rPr kumimoji="0" lang="en-GB" sz="1400" b="0" i="0" u="none" strike="noStrike" kern="0" cap="none" spc="0" normalizeH="0" baseline="0" noProof="0" dirty="0" err="1">
                  <a:ln>
                    <a:noFill/>
                  </a:ln>
                  <a:solidFill>
                    <a:sysClr val="window" lastClr="FFFFFF"/>
                  </a:solidFill>
                  <a:effectLst/>
                  <a:uLnTx/>
                  <a:uFillTx/>
                  <a:latin typeface="Arial" panose="020B0604020202020204" pitchFamily="34" charset="0"/>
                  <a:ea typeface="+mn-ea"/>
                  <a:cs typeface="Arial" panose="020B0604020202020204" pitchFamily="34" charset="0"/>
                </a:rPr>
                <a:t>Giờ</a:t>
              </a:r>
              <a:endParaRPr kumimoji="0" lang="en-GB" sz="1400" b="0" i="0" u="none" strike="noStrike" kern="0" cap="none" spc="0" normalizeH="0" baseline="0" noProof="0" dirty="0">
                <a:ln>
                  <a:noFill/>
                </a:ln>
                <a:solidFill>
                  <a:sysClr val="window" lastClr="FFFFFF"/>
                </a:solidFill>
                <a:effectLst/>
                <a:uLnTx/>
                <a:uFillTx/>
                <a:latin typeface="Arial" panose="020B0604020202020204" pitchFamily="34" charset="0"/>
                <a:ea typeface="+mn-ea"/>
                <a:cs typeface="Arial" panose="020B0604020202020204" pitchFamily="34" charset="0"/>
              </a:endParaRPr>
            </a:p>
          </p:txBody>
        </p:sp>
      </p:grpSp>
      <p:sp>
        <p:nvSpPr>
          <p:cNvPr id="25" name="Rectangle 24"/>
          <p:cNvSpPr/>
          <p:nvPr/>
        </p:nvSpPr>
        <p:spPr>
          <a:xfrm>
            <a:off x="8176520" y="54295"/>
            <a:ext cx="548204" cy="304381"/>
          </a:xfrm>
          <a:prstGeom prst="rect">
            <a:avLst/>
          </a:prstGeom>
          <a:solidFill>
            <a:sysClr val="window" lastClr="FFFFFF"/>
          </a:solidFill>
          <a:ln w="12700" cap="flat" cmpd="sng" algn="ctr">
            <a:solidFill>
              <a:srgbClr val="FFC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sz="1050" b="0" i="0" u="none" strike="noStrike" kern="0" cap="none" spc="0" normalizeH="0" baseline="0" noProof="0" dirty="0">
                <a:ln>
                  <a:noFill/>
                </a:ln>
                <a:solidFill>
                  <a:srgbClr val="FF0000"/>
                </a:solidFill>
                <a:effectLst/>
                <a:uLnTx/>
                <a:uFillTx/>
                <a:latin typeface="Calibri" panose="020F0502020204030204"/>
                <a:ea typeface="+mn-ea"/>
                <a:cs typeface="+mn-cs"/>
              </a:rPr>
              <a:t>START</a:t>
            </a:r>
          </a:p>
        </p:txBody>
      </p:sp>
      <p:pic>
        <p:nvPicPr>
          <p:cNvPr id="26" name="Picture 25"/>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7776253" y="358676"/>
            <a:ext cx="1370670" cy="1366322"/>
          </a:xfrm>
          <a:prstGeom prst="rect">
            <a:avLst/>
          </a:prstGeom>
        </p:spPr>
      </p:pic>
      <p:grpSp>
        <p:nvGrpSpPr>
          <p:cNvPr id="27" name="Clock hand spin"/>
          <p:cNvGrpSpPr/>
          <p:nvPr/>
        </p:nvGrpSpPr>
        <p:grpSpPr>
          <a:xfrm rot="1786145">
            <a:off x="8198738" y="936046"/>
            <a:ext cx="525701" cy="509437"/>
            <a:chOff x="840573" y="2379277"/>
            <a:chExt cx="3829048" cy="3849975"/>
          </a:xfrm>
        </p:grpSpPr>
        <p:sp>
          <p:nvSpPr>
            <p:cNvPr id="28" name="Oval 28"/>
            <p:cNvSpPr>
              <a:spLocks noChangeArrowheads="1"/>
            </p:cNvSpPr>
            <p:nvPr/>
          </p:nvSpPr>
          <p:spPr bwMode="auto">
            <a:xfrm>
              <a:off x="840573" y="2379277"/>
              <a:ext cx="3829048" cy="3849975"/>
            </a:xfrm>
            <a:prstGeom prst="ellipse">
              <a:avLst/>
            </a:prstGeom>
            <a:solidFill>
              <a:srgbClr val="FDFCF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en-GB" sz="1800" b="0" i="0" u="none" strike="noStrike" kern="0" cap="none" spc="0" normalizeH="0" baseline="0" noProof="0" dirty="0">
                <a:ln>
                  <a:noFill/>
                </a:ln>
                <a:solidFill>
                  <a:sysClr val="windowText" lastClr="000000"/>
                </a:solidFill>
                <a:effectLst/>
                <a:uLnTx/>
                <a:uFillTx/>
              </a:endParaRPr>
            </a:p>
          </p:txBody>
        </p:sp>
        <p:sp>
          <p:nvSpPr>
            <p:cNvPr id="29" name="hour hand"/>
            <p:cNvSpPr/>
            <p:nvPr/>
          </p:nvSpPr>
          <p:spPr bwMode="auto">
            <a:xfrm>
              <a:off x="2159000" y="3253181"/>
              <a:ext cx="601664" cy="950913"/>
            </a:xfrm>
            <a:custGeom>
              <a:avLst/>
              <a:gdLst>
                <a:gd name="T0" fmla="*/ 0 w 379"/>
                <a:gd name="T1" fmla="*/ 23 h 599"/>
                <a:gd name="T2" fmla="*/ 39 w 379"/>
                <a:gd name="T3" fmla="*/ 0 h 599"/>
                <a:gd name="T4" fmla="*/ 379 w 379"/>
                <a:gd name="T5" fmla="*/ 576 h 599"/>
                <a:gd name="T6" fmla="*/ 341 w 379"/>
                <a:gd name="T7" fmla="*/ 599 h 599"/>
                <a:gd name="T8" fmla="*/ 0 w 379"/>
                <a:gd name="T9" fmla="*/ 23 h 599"/>
              </a:gdLst>
              <a:ahLst/>
              <a:cxnLst>
                <a:cxn ang="0">
                  <a:pos x="T0" y="T1"/>
                </a:cxn>
                <a:cxn ang="0">
                  <a:pos x="T2" y="T3"/>
                </a:cxn>
                <a:cxn ang="0">
                  <a:pos x="T4" y="T5"/>
                </a:cxn>
                <a:cxn ang="0">
                  <a:pos x="T6" y="T7"/>
                </a:cxn>
                <a:cxn ang="0">
                  <a:pos x="T8" y="T9"/>
                </a:cxn>
              </a:cxnLst>
              <a:rect l="0" t="0" r="r" b="b"/>
              <a:pathLst>
                <a:path w="379" h="599">
                  <a:moveTo>
                    <a:pt x="0" y="23"/>
                  </a:moveTo>
                  <a:lnTo>
                    <a:pt x="39" y="0"/>
                  </a:lnTo>
                  <a:lnTo>
                    <a:pt x="379" y="576"/>
                  </a:lnTo>
                  <a:lnTo>
                    <a:pt x="341" y="599"/>
                  </a:lnTo>
                  <a:lnTo>
                    <a:pt x="0" y="23"/>
                  </a:lnTo>
                  <a:close/>
                </a:path>
              </a:pathLst>
            </a:custGeom>
            <a:solidFill>
              <a:srgbClr val="5D5C5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en-GB" sz="1800" b="0" i="0" u="none" strike="noStrike" kern="0" cap="none" spc="0" normalizeH="0" baseline="0" noProof="0" dirty="0">
                <a:ln>
                  <a:noFill/>
                </a:ln>
                <a:solidFill>
                  <a:sysClr val="windowText" lastClr="000000"/>
                </a:solidFill>
                <a:effectLst/>
                <a:uLnTx/>
                <a:uFillTx/>
              </a:endParaRPr>
            </a:p>
          </p:txBody>
        </p:sp>
      </p:grpSp>
      <p:sp>
        <p:nvSpPr>
          <p:cNvPr id="30" name="TextBox 29"/>
          <p:cNvSpPr txBox="1"/>
          <p:nvPr/>
        </p:nvSpPr>
        <p:spPr>
          <a:xfrm>
            <a:off x="8619023" y="981409"/>
            <a:ext cx="281032" cy="24622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en-US" sz="1000" b="1" i="0" u="none" strike="noStrike" kern="0" cap="none" spc="0" normalizeH="0" baseline="0" noProof="0" dirty="0">
                <a:ln>
                  <a:noFill/>
                </a:ln>
                <a:solidFill>
                  <a:srgbClr val="99B2C8"/>
                </a:solidFill>
                <a:effectLst/>
                <a:uLnTx/>
                <a:uFillTx/>
              </a:rPr>
              <a:t>3</a:t>
            </a:r>
          </a:p>
        </p:txBody>
      </p:sp>
      <p:sp>
        <p:nvSpPr>
          <p:cNvPr id="31" name="TextBox 30"/>
          <p:cNvSpPr txBox="1"/>
          <p:nvPr/>
        </p:nvSpPr>
        <p:spPr>
          <a:xfrm>
            <a:off x="8366436" y="1235056"/>
            <a:ext cx="341087" cy="24622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en-US" sz="1000" b="1" i="0" u="none" strike="noStrike" kern="0" cap="none" spc="0" normalizeH="0" baseline="0" noProof="0" dirty="0">
                <a:ln>
                  <a:noFill/>
                </a:ln>
                <a:solidFill>
                  <a:srgbClr val="99B2C8"/>
                </a:solidFill>
                <a:effectLst/>
                <a:uLnTx/>
                <a:uFillTx/>
              </a:rPr>
              <a:t>6</a:t>
            </a:r>
          </a:p>
        </p:txBody>
      </p:sp>
      <p:sp>
        <p:nvSpPr>
          <p:cNvPr id="32" name="TextBox 31"/>
          <p:cNvSpPr txBox="1"/>
          <p:nvPr/>
        </p:nvSpPr>
        <p:spPr>
          <a:xfrm>
            <a:off x="8020711" y="1018979"/>
            <a:ext cx="308455" cy="24622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en-US" sz="1000" b="1" i="0" u="none" strike="noStrike" kern="0" cap="none" spc="0" normalizeH="0" baseline="0" noProof="0" dirty="0">
                <a:ln>
                  <a:noFill/>
                </a:ln>
                <a:solidFill>
                  <a:srgbClr val="99B2C8"/>
                </a:solidFill>
                <a:effectLst/>
                <a:uLnTx/>
                <a:uFillTx/>
              </a:rPr>
              <a:t>9</a:t>
            </a:r>
          </a:p>
        </p:txBody>
      </p:sp>
      <p:sp>
        <p:nvSpPr>
          <p:cNvPr id="33" name="TextBox 32"/>
          <p:cNvSpPr txBox="1"/>
          <p:nvPr/>
        </p:nvSpPr>
        <p:spPr>
          <a:xfrm>
            <a:off x="8304609" y="735188"/>
            <a:ext cx="371406" cy="24622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en-US" sz="1000" b="1" i="0" u="none" strike="noStrike" kern="0" cap="none" spc="0" normalizeH="0" baseline="0" noProof="0" dirty="0">
                <a:ln>
                  <a:noFill/>
                </a:ln>
                <a:solidFill>
                  <a:srgbClr val="99B2C8"/>
                </a:solidFill>
                <a:effectLst/>
                <a:uLnTx/>
                <a:uFillTx/>
              </a:rPr>
              <a:t>12</a:t>
            </a:r>
          </a:p>
        </p:txBody>
      </p:sp>
      <p:sp>
        <p:nvSpPr>
          <p:cNvPr id="34" name="TextBox 33"/>
          <p:cNvSpPr txBox="1"/>
          <p:nvPr/>
        </p:nvSpPr>
        <p:spPr>
          <a:xfrm>
            <a:off x="1184564" y="736312"/>
            <a:ext cx="5978236" cy="584775"/>
          </a:xfrm>
          <a:prstGeom prst="rect">
            <a:avLst/>
          </a:prstGeom>
          <a:noFill/>
        </p:spPr>
        <p:txBody>
          <a:bodyPr wrap="square" rtlCol="0">
            <a:spAutoFit/>
          </a:bodyPr>
          <a:lstStyle/>
          <a:p>
            <a:pPr lvl="0" fontAlgn="base">
              <a:spcBef>
                <a:spcPct val="20000"/>
              </a:spcBef>
              <a:spcAft>
                <a:spcPct val="0"/>
              </a:spcAft>
            </a:pPr>
            <a:r>
              <a:rPr lang="en-US" altLang="en-US" sz="3200" b="1" u="sng" dirty="0" err="1">
                <a:solidFill>
                  <a:srgbClr val="FF0000"/>
                </a:solidFill>
                <a:latin typeface="Times New Roman" panose="02020603050405020304" charset="0"/>
              </a:rPr>
              <a:t>Câu</a:t>
            </a:r>
            <a:r>
              <a:rPr lang="en-US" altLang="en-US" sz="3200" b="1" u="sng" dirty="0">
                <a:solidFill>
                  <a:srgbClr val="FF0000"/>
                </a:solidFill>
                <a:latin typeface="Times New Roman" panose="02020603050405020304" charset="0"/>
              </a:rPr>
              <a:t> 2:</a:t>
            </a:r>
            <a:r>
              <a:rPr lang="en-US" altLang="en-US" sz="3200" b="1" dirty="0">
                <a:solidFill>
                  <a:srgbClr val="FF0000"/>
                </a:solidFill>
                <a:latin typeface="Times New Roman" panose="02020603050405020304" charset="0"/>
              </a:rPr>
              <a:t> </a:t>
            </a:r>
            <a:r>
              <a:rPr lang="en-US" sz="3200" dirty="0" err="1">
                <a:latin typeface="Times New Roman" panose="02020603050405020304" charset="0"/>
              </a:rPr>
              <a:t>Vệ</a:t>
            </a:r>
            <a:r>
              <a:rPr lang="en-US" sz="3200" dirty="0">
                <a:latin typeface="Times New Roman" panose="02020603050405020304" charset="0"/>
              </a:rPr>
              <a:t> </a:t>
            </a:r>
            <a:r>
              <a:rPr lang="en-US" sz="3200" dirty="0" err="1">
                <a:latin typeface="Times New Roman" panose="02020603050405020304" charset="0"/>
              </a:rPr>
              <a:t>sinh</a:t>
            </a:r>
            <a:r>
              <a:rPr lang="en-US" sz="3200" dirty="0">
                <a:latin typeface="Times New Roman" panose="02020603050405020304" charset="0"/>
              </a:rPr>
              <a:t> </a:t>
            </a:r>
            <a:r>
              <a:rPr lang="en-US" sz="3200" dirty="0" err="1">
                <a:latin typeface="Times New Roman" panose="02020603050405020304" charset="0"/>
              </a:rPr>
              <a:t>đồng</a:t>
            </a:r>
            <a:r>
              <a:rPr lang="en-US" sz="3200" dirty="0">
                <a:latin typeface="Times New Roman" panose="02020603050405020304" charset="0"/>
              </a:rPr>
              <a:t> </a:t>
            </a:r>
            <a:r>
              <a:rPr lang="en-US" sz="3200" dirty="0" err="1">
                <a:latin typeface="Times New Roman" panose="02020603050405020304" charset="0"/>
              </a:rPr>
              <a:t>ruộng</a:t>
            </a:r>
            <a:endParaRPr lang="en-US" sz="3200" dirty="0">
              <a:latin typeface="Times New Roman" panose="0202060305040502030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par>
                                <p:cTn id="18" presetID="1" presetClass="mediacall" presetSubtype="0" fill="hold" nodeType="withEffect">
                                  <p:stCondLst>
                                    <p:cond delay="0"/>
                                  </p:stCondLst>
                                  <p:childTnLst>
                                    <p:cmd type="call" cmd="playFrom(0.0)">
                                      <p:cBhvr>
                                        <p:cTn id="19" dur="8158"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10"/>
                </p:tgtEl>
              </p:cMediaNode>
            </p:audio>
            <p:audio>
              <p:cMediaNode vol="80000">
                <p:cTn id="21" fill="hold" display="0">
                  <p:stCondLst>
                    <p:cond delay="indefinite"/>
                  </p:stCondLst>
                  <p:endCondLst>
                    <p:cond evt="onStopAudio" delay="0">
                      <p:tgtEl>
                        <p:sldTgt/>
                      </p:tgtEl>
                    </p:cond>
                  </p:endCondLst>
                </p:cTn>
                <p:tgtEl>
                  <p:spTgt spid="11"/>
                </p:tgtEl>
              </p:cMediaNode>
            </p:audio>
            <p:audio>
              <p:cMediaNode vol="80000">
                <p:cTn id="22" fill="hold" display="0">
                  <p:stCondLst>
                    <p:cond delay="indefinite"/>
                  </p:stCondLst>
                  <p:endCondLst>
                    <p:cond evt="onStopAudio" delay="0">
                      <p:tgtEl>
                        <p:sldTgt/>
                      </p:tgtEl>
                    </p:cond>
                  </p:endCondLst>
                </p:cTn>
                <p:tgtEl>
                  <p:spTgt spid="12"/>
                </p:tgtEl>
              </p:cMediaNode>
            </p:audio>
            <p:audio>
              <p:cMediaNode vol="80000">
                <p:cTn id="23" fill="hold" display="0">
                  <p:stCondLst>
                    <p:cond delay="indefinite"/>
                  </p:stCondLst>
                  <p:endCondLst>
                    <p:cond evt="onStopAudio" delay="0">
                      <p:tgtEl>
                        <p:sldTgt/>
                      </p:tgtEl>
                    </p:cond>
                  </p:endCondLst>
                </p:cTn>
                <p:tgtEl>
                  <p:spTgt spid="13"/>
                </p:tgtEl>
              </p:cMediaNode>
            </p:audio>
            <p:seq concurrent="1" nextAc="seek">
              <p:cTn id="24" restart="whenNotActive" fill="hold" evtFilter="cancelBubble" nodeType="interactiveSeq">
                <p:stCondLst>
                  <p:cond evt="onClick" delay="0">
                    <p:tgtEl>
                      <p:spTgt spid="4"/>
                    </p:tgtEl>
                  </p:cond>
                </p:stCondLst>
                <p:endSync evt="end" delay="0">
                  <p:rtn val="all"/>
                </p:endSync>
                <p:childTnLst>
                  <p:par>
                    <p:cTn id="25" fill="hold">
                      <p:stCondLst>
                        <p:cond delay="0"/>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fade">
                                      <p:cBhvr>
                                        <p:cTn id="29" dur="500"/>
                                        <p:tgtEl>
                                          <p:spTgt spid="16"/>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500"/>
                                        <p:tgtEl>
                                          <p:spTgt spid="17"/>
                                        </p:tgtEl>
                                      </p:cBhvr>
                                    </p:animEffect>
                                  </p:childTnLst>
                                </p:cTn>
                              </p:par>
                              <p:par>
                                <p:cTn id="33" presetID="1" presetClass="mediacall" presetSubtype="0" fill="hold" nodeType="withEffect">
                                  <p:stCondLst>
                                    <p:cond delay="0"/>
                                  </p:stCondLst>
                                  <p:childTnLst>
                                    <p:cmd type="call" cmd="playFrom(0.0)">
                                      <p:cBhvr>
                                        <p:cTn id="34" dur="8091" fill="hold"/>
                                        <p:tgtEl>
                                          <p:spTgt spid="10"/>
                                        </p:tgtEl>
                                      </p:cBhvr>
                                    </p:cmd>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1" nodeType="clickEffect">
                                  <p:stCondLst>
                                    <p:cond delay="0"/>
                                  </p:stCondLst>
                                  <p:childTnLst>
                                    <p:set>
                                      <p:cBhvr>
                                        <p:cTn id="38" dur="1" fill="hold">
                                          <p:stCondLst>
                                            <p:cond delay="0"/>
                                          </p:stCondLst>
                                        </p:cTn>
                                        <p:tgtEl>
                                          <p:spTgt spid="16"/>
                                        </p:tgtEl>
                                        <p:attrNameLst>
                                          <p:attrName>style.visibility</p:attrName>
                                        </p:attrNameLst>
                                      </p:cBhvr>
                                      <p:to>
                                        <p:strVal val="hidden"/>
                                      </p:to>
                                    </p:set>
                                  </p:childTnLst>
                                </p:cTn>
                              </p:par>
                              <p:par>
                                <p:cTn id="39" presetID="1" presetClass="exit" presetSubtype="0" fill="hold" grpId="1" nodeType="withEffect">
                                  <p:stCondLst>
                                    <p:cond delay="0"/>
                                  </p:stCondLst>
                                  <p:childTnLst>
                                    <p:set>
                                      <p:cBhvr>
                                        <p:cTn id="40" dur="1" fill="hold">
                                          <p:stCondLst>
                                            <p:cond delay="0"/>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41" restart="whenNotActive" fill="hold" evtFilter="cancelBubble" nodeType="interactiveSeq">
                <p:stCondLst>
                  <p:cond evt="onClick" delay="0">
                    <p:tgtEl>
                      <p:spTgt spid="8"/>
                    </p:tgtEl>
                  </p:cond>
                </p:stCondLst>
                <p:endSync evt="end" delay="0">
                  <p:rtn val="all"/>
                </p:endSync>
                <p:childTnLst>
                  <p:par>
                    <p:cTn id="42" fill="hold">
                      <p:stCondLst>
                        <p:cond delay="0"/>
                      </p:stCondLst>
                      <p:childTnLst>
                        <p:par>
                          <p:cTn id="43" fill="hold">
                            <p:stCondLst>
                              <p:cond delay="0"/>
                            </p:stCondLst>
                            <p:childTnLst>
                              <p:par>
                                <p:cTn id="44" presetID="10" presetClass="entr" presetSubtype="0" fill="hold" nodeType="withEffect">
                                  <p:stCondLst>
                                    <p:cond delay="0"/>
                                  </p:stCondLst>
                                  <p:childTnLst>
                                    <p:set>
                                      <p:cBhvr>
                                        <p:cTn id="45" dur="1" fill="hold">
                                          <p:stCondLst>
                                            <p:cond delay="0"/>
                                          </p:stCondLst>
                                        </p:cTn>
                                        <p:tgtEl>
                                          <p:spTgt spid="20"/>
                                        </p:tgtEl>
                                        <p:attrNameLst>
                                          <p:attrName>style.visibility</p:attrName>
                                        </p:attrNameLst>
                                      </p:cBhvr>
                                      <p:to>
                                        <p:strVal val="visible"/>
                                      </p:to>
                                    </p:set>
                                    <p:animEffect transition="in" filter="fade">
                                      <p:cBhvr>
                                        <p:cTn id="46" dur="500"/>
                                        <p:tgtEl>
                                          <p:spTgt spid="20"/>
                                        </p:tgtEl>
                                      </p:cBhvr>
                                    </p:animEffect>
                                  </p:childTnLst>
                                </p:cTn>
                              </p:par>
                              <p:par>
                                <p:cTn id="47" presetID="1" presetClass="mediacall" presetSubtype="0" fill="hold" nodeType="withEffect">
                                  <p:stCondLst>
                                    <p:cond delay="0"/>
                                  </p:stCondLst>
                                  <p:childTnLst>
                                    <p:cmd type="call" cmd="playFrom(0.0)">
                                      <p:cBhvr>
                                        <p:cTn id="48" dur="8158" fill="hold"/>
                                        <p:tgtEl>
                                          <p:spTgt spid="13"/>
                                        </p:tgtEl>
                                      </p:cBhvr>
                                    </p:cmd>
                                  </p:childTnLst>
                                </p:cTn>
                              </p:par>
                            </p:childTnLst>
                          </p:cTn>
                        </p:par>
                      </p:childTnLst>
                    </p:cTn>
                  </p:par>
                </p:childTnLst>
              </p:cTn>
              <p:nextCondLst>
                <p:cond evt="onClick" delay="0">
                  <p:tgtEl>
                    <p:spTgt spid="8"/>
                  </p:tgtEl>
                </p:cond>
              </p:nextCondLst>
            </p:seq>
            <p:seq concurrent="1" nextAc="seek">
              <p:cTn id="49" restart="whenNotActive" fill="hold" evtFilter="cancelBubble" nodeType="interactiveSeq">
                <p:stCondLst>
                  <p:cond evt="onClick" delay="0">
                    <p:tgtEl>
                      <p:spTgt spid="7"/>
                    </p:tgtEl>
                  </p:cond>
                </p:stCondLst>
                <p:endSync evt="end" delay="0">
                  <p:rtn val="all"/>
                </p:endSync>
                <p:childTnLst>
                  <p:par>
                    <p:cTn id="50" fill="hold">
                      <p:stCondLst>
                        <p:cond delay="0"/>
                      </p:stCondLst>
                      <p:childTnLst>
                        <p:par>
                          <p:cTn id="51" fill="hold">
                            <p:stCondLst>
                              <p:cond delay="0"/>
                            </p:stCondLst>
                            <p:childTnLst>
                              <p:par>
                                <p:cTn id="52" presetID="1" presetClass="mediacall" presetSubtype="0" fill="hold" nodeType="withEffect">
                                  <p:stCondLst>
                                    <p:cond delay="0"/>
                                  </p:stCondLst>
                                  <p:childTnLst>
                                    <p:cmd type="call" cmd="playFrom(0.0)">
                                      <p:cBhvr>
                                        <p:cTn id="53" dur="8158" fill="hold"/>
                                        <p:tgtEl>
                                          <p:spTgt spid="12"/>
                                        </p:tgtEl>
                                      </p:cBhvr>
                                    </p:cmd>
                                  </p:childTnLst>
                                </p:cTn>
                              </p:par>
                              <p:par>
                                <p:cTn id="54" presetID="10" presetClass="entr" presetSubtype="0" fill="hold" nodeType="withEffect">
                                  <p:stCondLst>
                                    <p:cond delay="0"/>
                                  </p:stCondLst>
                                  <p:childTnLst>
                                    <p:set>
                                      <p:cBhvr>
                                        <p:cTn id="55" dur="1" fill="hold">
                                          <p:stCondLst>
                                            <p:cond delay="0"/>
                                          </p:stCondLst>
                                        </p:cTn>
                                        <p:tgtEl>
                                          <p:spTgt spid="18"/>
                                        </p:tgtEl>
                                        <p:attrNameLst>
                                          <p:attrName>style.visibility</p:attrName>
                                        </p:attrNameLst>
                                      </p:cBhvr>
                                      <p:to>
                                        <p:strVal val="visible"/>
                                      </p:to>
                                    </p:set>
                                    <p:animEffect transition="in" filter="fade">
                                      <p:cBhvr>
                                        <p:cTn id="56" dur="500"/>
                                        <p:tgtEl>
                                          <p:spTgt spid="18"/>
                                        </p:tgtEl>
                                      </p:cBhvr>
                                    </p:animEffect>
                                  </p:childTnLst>
                                </p:cTn>
                              </p:par>
                            </p:childTnLst>
                          </p:cTn>
                        </p:par>
                      </p:childTnLst>
                    </p:cTn>
                  </p:par>
                </p:childTnLst>
              </p:cTn>
              <p:nextCondLst>
                <p:cond evt="onClick" delay="0">
                  <p:tgtEl>
                    <p:spTgt spid="7"/>
                  </p:tgtEl>
                </p:cond>
              </p:nextCondLst>
            </p:seq>
            <p:seq concurrent="1" nextAc="seek">
              <p:cTn id="57" restart="whenNotActive" fill="hold" evtFilter="cancelBubble" nodeType="interactiveSeq">
                <p:stCondLst>
                  <p:cond evt="onClick" delay="0">
                    <p:tgtEl>
                      <p:spTgt spid="21"/>
                    </p:tgtEl>
                  </p:cond>
                </p:stCondLst>
                <p:endSync evt="end" delay="0">
                  <p:rtn val="all"/>
                </p:endSync>
                <p:childTnLst>
                  <p:par>
                    <p:cTn id="58" fill="hold">
                      <p:stCondLst>
                        <p:cond delay="0"/>
                      </p:stCondLst>
                      <p:childTnLst>
                        <p:par>
                          <p:cTn id="59" fill="hold">
                            <p:stCondLst>
                              <p:cond delay="0"/>
                            </p:stCondLst>
                            <p:childTnLst>
                              <p:par>
                                <p:cTn id="60" presetID="10" presetClass="exit" presetSubtype="0" fill="hold" nodeType="clickEffect">
                                  <p:stCondLst>
                                    <p:cond delay="0"/>
                                  </p:stCondLst>
                                  <p:childTnLst>
                                    <p:animEffect transition="out" filter="fade">
                                      <p:cBhvr>
                                        <p:cTn id="61" dur="500"/>
                                        <p:tgtEl>
                                          <p:spTgt spid="21"/>
                                        </p:tgtEl>
                                      </p:cBhvr>
                                    </p:animEffect>
                                    <p:set>
                                      <p:cBhvr>
                                        <p:cTn id="62"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63" restart="whenNotActive" fill="hold" evtFilter="cancelBubble" nodeType="interactiveSeq">
                <p:stCondLst>
                  <p:cond evt="onClick" delay="0">
                    <p:tgtEl>
                      <p:spTgt spid="25"/>
                    </p:tgtEl>
                  </p:cond>
                </p:stCondLst>
                <p:endSync evt="end" delay="0">
                  <p:rtn val="all"/>
                </p:endSync>
                <p:childTnLst>
                  <p:par>
                    <p:cTn id="64" fill="hold">
                      <p:stCondLst>
                        <p:cond delay="0"/>
                      </p:stCondLst>
                      <p:childTnLst>
                        <p:par>
                          <p:cTn id="65" fill="hold">
                            <p:stCondLst>
                              <p:cond delay="0"/>
                            </p:stCondLst>
                            <p:childTnLst>
                              <p:par>
                                <p:cTn id="66" presetID="8" presetClass="emph" presetSubtype="0" fill="hold" nodeType="clickEffect">
                                  <p:stCondLst>
                                    <p:cond delay="0"/>
                                  </p:stCondLst>
                                  <p:childTnLst>
                                    <p:animRot by="21600000">
                                      <p:cBhvr>
                                        <p:cTn id="67" dur="10000" fill="hold"/>
                                        <p:tgtEl>
                                          <p:spTgt spid="27"/>
                                        </p:tgtEl>
                                        <p:attrNameLst>
                                          <p:attrName>r</p:attrName>
                                        </p:attrNameLst>
                                      </p:cBhvr>
                                    </p:animRot>
                                  </p:childTnLst>
                                </p:cTn>
                              </p:par>
                            </p:childTnLst>
                          </p:cTn>
                        </p:par>
                        <p:par>
                          <p:cTn id="68" fill="hold">
                            <p:stCondLst>
                              <p:cond delay="10000"/>
                            </p:stCondLst>
                            <p:childTnLst>
                              <p:par>
                                <p:cTn id="69" presetID="53" presetClass="entr" presetSubtype="16" fill="hold" nodeType="afterEffect">
                                  <p:stCondLst>
                                    <p:cond delay="0"/>
                                  </p:stCondLst>
                                  <p:childTnLst>
                                    <p:set>
                                      <p:cBhvr>
                                        <p:cTn id="70" dur="1" fill="hold">
                                          <p:stCondLst>
                                            <p:cond delay="0"/>
                                          </p:stCondLst>
                                        </p:cTn>
                                        <p:tgtEl>
                                          <p:spTgt spid="22"/>
                                        </p:tgtEl>
                                        <p:attrNameLst>
                                          <p:attrName>style.visibility</p:attrName>
                                        </p:attrNameLst>
                                      </p:cBhvr>
                                      <p:to>
                                        <p:strVal val="visible"/>
                                      </p:to>
                                    </p:set>
                                    <p:anim calcmode="lin" valueType="num">
                                      <p:cBhvr>
                                        <p:cTn id="71" dur="3000" fill="hold"/>
                                        <p:tgtEl>
                                          <p:spTgt spid="22"/>
                                        </p:tgtEl>
                                        <p:attrNameLst>
                                          <p:attrName>ppt_w</p:attrName>
                                        </p:attrNameLst>
                                      </p:cBhvr>
                                      <p:tavLst>
                                        <p:tav tm="0">
                                          <p:val>
                                            <p:fltVal val="0"/>
                                          </p:val>
                                        </p:tav>
                                        <p:tav tm="100000">
                                          <p:val>
                                            <p:strVal val="#ppt_w"/>
                                          </p:val>
                                        </p:tav>
                                      </p:tavLst>
                                    </p:anim>
                                    <p:anim calcmode="lin" valueType="num">
                                      <p:cBhvr>
                                        <p:cTn id="72" dur="3000" fill="hold"/>
                                        <p:tgtEl>
                                          <p:spTgt spid="22"/>
                                        </p:tgtEl>
                                        <p:attrNameLst>
                                          <p:attrName>ppt_h</p:attrName>
                                        </p:attrNameLst>
                                      </p:cBhvr>
                                      <p:tavLst>
                                        <p:tav tm="0">
                                          <p:val>
                                            <p:fltVal val="0"/>
                                          </p:val>
                                        </p:tav>
                                        <p:tav tm="100000">
                                          <p:val>
                                            <p:strVal val="#ppt_h"/>
                                          </p:val>
                                        </p:tav>
                                      </p:tavLst>
                                    </p:anim>
                                    <p:animEffect transition="in" filter="fade">
                                      <p:cBhvr>
                                        <p:cTn id="73" dur="3000"/>
                                        <p:tgtEl>
                                          <p:spTgt spid="22"/>
                                        </p:tgtEl>
                                      </p:cBhvr>
                                    </p:animEffect>
                                  </p:childTnLst>
                                  <p:subTnLst>
                                    <p:audio>
                                      <p:cMediaNode>
                                        <p:cTn display="0" masterRel="sameClick">
                                          <p:stCondLst>
                                            <p:cond evt="begin" delay="0">
                                              <p:tn val="69"/>
                                            </p:cond>
                                          </p:stCondLst>
                                          <p:endCondLst>
                                            <p:cond evt="onStopAudio" delay="0">
                                              <p:tgtEl>
                                                <p:sldTgt/>
                                              </p:tgtEl>
                                            </p:cond>
                                          </p:endCondLst>
                                        </p:cTn>
                                        <p:tgtEl>
                                          <p:sndTgt r:embed="rId6" name="chimes.wav"/>
                                        </p:tgtEl>
                                      </p:cMediaNode>
                                    </p:audio>
                                  </p:subTnLst>
                                </p:cTn>
                              </p:par>
                            </p:childTnLst>
                          </p:cTn>
                        </p:par>
                      </p:childTnLst>
                    </p:cTn>
                  </p:par>
                </p:childTnLst>
              </p:cTn>
              <p:nextCondLst>
                <p:cond evt="onClick" delay="0">
                  <p:tgtEl>
                    <p:spTgt spid="25"/>
                  </p:tgtEl>
                </p:cond>
              </p:nextCondLst>
            </p:seq>
          </p:childTnLst>
        </p:cTn>
      </p:par>
    </p:tnLst>
    <p:bldLst>
      <p:bldP spid="4" grpId="0" animBg="1"/>
      <p:bldP spid="7" grpId="0" animBg="1"/>
      <p:bldP spid="8" grpId="0" animBg="1"/>
      <p:bldP spid="16" grpId="0" animBg="1"/>
      <p:bldP spid="16" grpId="1" animBg="1"/>
      <p:bldP spid="17" grpId="0"/>
      <p:bldP spid="17" grpId="1"/>
    </p:bldLst>
  </p:timing>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l="-16000" r="-16000"/>
          </a:stretch>
        </a:blipFill>
        <a:effectLst/>
      </p:bgPr>
    </p:bg>
    <p:spTree>
      <p:nvGrpSpPr>
        <p:cNvPr id="1" name=""/>
        <p:cNvGrpSpPr/>
        <p:nvPr/>
      </p:nvGrpSpPr>
      <p:grpSpPr>
        <a:xfrm>
          <a:off x="0" y="0"/>
          <a:ext cx="0" cy="0"/>
          <a:chOff x="0" y="0"/>
          <a:chExt cx="0" cy="0"/>
        </a:xfrm>
      </p:grpSpPr>
      <p:sp>
        <p:nvSpPr>
          <p:cNvPr id="35" name="TextBox 34"/>
          <p:cNvSpPr txBox="1"/>
          <p:nvPr/>
        </p:nvSpPr>
        <p:spPr>
          <a:xfrm>
            <a:off x="611331" y="2175370"/>
            <a:ext cx="8004769" cy="584775"/>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r>
              <a:rPr lang="en-US" sz="3200" dirty="0">
                <a:solidFill>
                  <a:prstClr val="black"/>
                </a:solidFill>
                <a:latin typeface="Times New Roman" panose="02020603050405020304" charset="0"/>
                <a:cs typeface="Times New Roman" panose="02020603050405020304" charset="0"/>
              </a:rPr>
              <a:t>A: </a:t>
            </a:r>
            <a:r>
              <a:rPr lang="en-US" altLang="en-US" sz="2400" dirty="0" err="1">
                <a:latin typeface="Times New Roman" panose="02020603050405020304" charset="0"/>
              </a:rPr>
              <a:t>Làm</a:t>
            </a:r>
            <a:r>
              <a:rPr lang="en-US" altLang="en-US" sz="2400" dirty="0">
                <a:latin typeface="Times New Roman" panose="02020603050405020304" charset="0"/>
              </a:rPr>
              <a:t> </a:t>
            </a:r>
            <a:r>
              <a:rPr lang="en-US" altLang="en-US" sz="2400" dirty="0" err="1">
                <a:latin typeface="Times New Roman" panose="02020603050405020304" charset="0"/>
              </a:rPr>
              <a:t>cho</a:t>
            </a:r>
            <a:r>
              <a:rPr lang="en-US" altLang="en-US" sz="2400" dirty="0">
                <a:latin typeface="Times New Roman" panose="02020603050405020304" charset="0"/>
              </a:rPr>
              <a:t> </a:t>
            </a:r>
            <a:r>
              <a:rPr lang="en-US" altLang="en-US" sz="2400" dirty="0" err="1">
                <a:latin typeface="Times New Roman" panose="02020603050405020304" charset="0"/>
              </a:rPr>
              <a:t>đất</a:t>
            </a:r>
            <a:r>
              <a:rPr lang="en-US" altLang="en-US" sz="2400" dirty="0">
                <a:latin typeface="Times New Roman" panose="02020603050405020304" charset="0"/>
              </a:rPr>
              <a:t> </a:t>
            </a:r>
            <a:r>
              <a:rPr lang="en-US" altLang="en-US" sz="2400" dirty="0" err="1">
                <a:latin typeface="Times New Roman" panose="02020603050405020304" charset="0"/>
              </a:rPr>
              <a:t>tơi</a:t>
            </a:r>
            <a:r>
              <a:rPr lang="en-US" altLang="en-US" sz="2400" dirty="0">
                <a:latin typeface="Times New Roman" panose="02020603050405020304" charset="0"/>
              </a:rPr>
              <a:t> </a:t>
            </a:r>
            <a:r>
              <a:rPr lang="en-US" altLang="en-US" sz="2400" dirty="0" err="1">
                <a:latin typeface="Times New Roman" panose="02020603050405020304" charset="0"/>
              </a:rPr>
              <a:t>xốp</a:t>
            </a:r>
            <a:r>
              <a:rPr lang="en-US" altLang="en-US" sz="2400" dirty="0">
                <a:latin typeface="Times New Roman" panose="02020603050405020304" charset="0"/>
              </a:rPr>
              <a:t>, </a:t>
            </a:r>
            <a:r>
              <a:rPr lang="en-US" altLang="en-US" sz="2400" dirty="0" err="1">
                <a:latin typeface="Times New Roman" panose="02020603050405020304" charset="0"/>
              </a:rPr>
              <a:t>thoáng</a:t>
            </a:r>
            <a:r>
              <a:rPr lang="en-US" altLang="en-US" sz="2400" dirty="0">
                <a:latin typeface="Times New Roman" panose="02020603050405020304" charset="0"/>
              </a:rPr>
              <a:t> </a:t>
            </a:r>
            <a:r>
              <a:rPr lang="en-US" altLang="en-US" sz="2400" dirty="0" err="1">
                <a:latin typeface="Times New Roman" panose="02020603050405020304" charset="0"/>
              </a:rPr>
              <a:t>khí</a:t>
            </a:r>
            <a:r>
              <a:rPr lang="en-US" altLang="en-US" sz="2400" dirty="0">
                <a:latin typeface="Times New Roman" panose="02020603050405020304" charset="0"/>
              </a:rPr>
              <a:t> </a:t>
            </a:r>
            <a:r>
              <a:rPr lang="en-US" altLang="en-US" sz="2400" dirty="0" err="1">
                <a:latin typeface="Times New Roman" panose="02020603050405020304" charset="0"/>
              </a:rPr>
              <a:t>và</a:t>
            </a:r>
            <a:r>
              <a:rPr lang="en-US" altLang="en-US" sz="2400" dirty="0">
                <a:latin typeface="Times New Roman" panose="02020603050405020304" charset="0"/>
              </a:rPr>
              <a:t> </a:t>
            </a:r>
            <a:r>
              <a:rPr lang="en-US" altLang="en-US" sz="2400" dirty="0" err="1">
                <a:latin typeface="Times New Roman" panose="02020603050405020304" charset="0"/>
              </a:rPr>
              <a:t>vùi</a:t>
            </a:r>
            <a:r>
              <a:rPr lang="en-US" altLang="en-US" sz="2400" dirty="0">
                <a:latin typeface="Times New Roman" panose="02020603050405020304" charset="0"/>
              </a:rPr>
              <a:t> </a:t>
            </a:r>
            <a:r>
              <a:rPr lang="en-US" altLang="en-US" sz="2400" dirty="0" err="1">
                <a:latin typeface="Times New Roman" panose="02020603050405020304" charset="0"/>
              </a:rPr>
              <a:t>lấp</a:t>
            </a:r>
            <a:r>
              <a:rPr lang="en-US" altLang="en-US" sz="2400" dirty="0">
                <a:latin typeface="Times New Roman" panose="02020603050405020304" charset="0"/>
              </a:rPr>
              <a:t> </a:t>
            </a:r>
            <a:r>
              <a:rPr lang="en-US" altLang="en-US" sz="2400" dirty="0" err="1">
                <a:latin typeface="Times New Roman" panose="02020603050405020304" charset="0"/>
              </a:rPr>
              <a:t>cỏ</a:t>
            </a:r>
            <a:r>
              <a:rPr lang="en-US" altLang="en-US" sz="2400" dirty="0">
                <a:latin typeface="Times New Roman" panose="02020603050405020304" charset="0"/>
              </a:rPr>
              <a:t> </a:t>
            </a:r>
            <a:r>
              <a:rPr lang="en-US" altLang="en-US" sz="2400" dirty="0" err="1">
                <a:latin typeface="Times New Roman" panose="02020603050405020304" charset="0"/>
              </a:rPr>
              <a:t>dại</a:t>
            </a:r>
            <a:r>
              <a:rPr lang="en-US" altLang="en-US" sz="2400" dirty="0">
                <a:latin typeface="Times New Roman" panose="02020603050405020304" charset="0"/>
              </a:rPr>
              <a:t>.</a:t>
            </a:r>
          </a:p>
        </p:txBody>
      </p:sp>
      <p:sp>
        <p:nvSpPr>
          <p:cNvPr id="2" name="Rounded Rectangle 1"/>
          <p:cNvSpPr/>
          <p:nvPr/>
        </p:nvSpPr>
        <p:spPr>
          <a:xfrm>
            <a:off x="1143000" y="304800"/>
            <a:ext cx="5562600" cy="1447800"/>
          </a:xfrm>
          <a:prstGeom prst="roundRect">
            <a:avLst/>
          </a:prstGeom>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prstClr val="black"/>
              </a:solidFill>
            </a:endParaRPr>
          </a:p>
        </p:txBody>
      </p:sp>
      <p:sp>
        <p:nvSpPr>
          <p:cNvPr id="4" name="TextBox 3"/>
          <p:cNvSpPr txBox="1"/>
          <p:nvPr/>
        </p:nvSpPr>
        <p:spPr>
          <a:xfrm>
            <a:off x="457200" y="4380502"/>
            <a:ext cx="8158900" cy="584775"/>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r>
              <a:rPr lang="en-US" sz="3200" dirty="0">
                <a:solidFill>
                  <a:prstClr val="black"/>
                </a:solidFill>
                <a:latin typeface="Times New Roman" panose="02020603050405020304" charset="0"/>
                <a:cs typeface="Times New Roman" panose="02020603050405020304" charset="0"/>
              </a:rPr>
              <a:t>C: </a:t>
            </a:r>
            <a:r>
              <a:rPr lang="en-US" altLang="en-US" sz="2400" dirty="0" err="1">
                <a:latin typeface="Times New Roman" panose="02020603050405020304" charset="0"/>
              </a:rPr>
              <a:t>Làm</a:t>
            </a:r>
            <a:r>
              <a:rPr lang="en-US" altLang="en-US" sz="2400" dirty="0">
                <a:latin typeface="Times New Roman" panose="02020603050405020304" charset="0"/>
              </a:rPr>
              <a:t> </a:t>
            </a:r>
            <a:r>
              <a:rPr lang="en-US" altLang="en-US" sz="2400" dirty="0" err="1">
                <a:latin typeface="Times New Roman" panose="02020603050405020304" charset="0"/>
              </a:rPr>
              <a:t>tăng</a:t>
            </a:r>
            <a:r>
              <a:rPr lang="en-US" altLang="en-US" sz="2400" dirty="0">
                <a:latin typeface="Times New Roman" panose="02020603050405020304" charset="0"/>
              </a:rPr>
              <a:t> </a:t>
            </a:r>
            <a:r>
              <a:rPr lang="en-US" altLang="en-US" sz="2400" dirty="0" err="1">
                <a:latin typeface="Times New Roman" panose="02020603050405020304" charset="0"/>
              </a:rPr>
              <a:t>độ</a:t>
            </a:r>
            <a:r>
              <a:rPr lang="en-US" altLang="en-US" sz="2400" dirty="0">
                <a:latin typeface="Times New Roman" panose="02020603050405020304" charset="0"/>
              </a:rPr>
              <a:t> </a:t>
            </a:r>
            <a:r>
              <a:rPr lang="en-US" altLang="en-US" sz="2400" dirty="0" err="1">
                <a:latin typeface="Times New Roman" panose="02020603050405020304" charset="0"/>
              </a:rPr>
              <a:t>phì</a:t>
            </a:r>
            <a:r>
              <a:rPr lang="en-US" altLang="en-US" sz="2400" dirty="0">
                <a:latin typeface="Times New Roman" panose="02020603050405020304" charset="0"/>
              </a:rPr>
              <a:t> </a:t>
            </a:r>
            <a:r>
              <a:rPr lang="en-US" altLang="en-US" sz="2400" dirty="0" err="1">
                <a:latin typeface="Times New Roman" panose="02020603050405020304" charset="0"/>
              </a:rPr>
              <a:t>nhiêu</a:t>
            </a:r>
            <a:r>
              <a:rPr lang="en-US" altLang="en-US" sz="2400" dirty="0">
                <a:latin typeface="Times New Roman" panose="02020603050405020304" charset="0"/>
              </a:rPr>
              <a:t> </a:t>
            </a:r>
            <a:r>
              <a:rPr lang="en-US" altLang="en-US" sz="2400" dirty="0" err="1">
                <a:latin typeface="Times New Roman" panose="02020603050405020304" charset="0"/>
              </a:rPr>
              <a:t>của</a:t>
            </a:r>
            <a:r>
              <a:rPr lang="en-US" altLang="en-US" sz="2400" dirty="0">
                <a:latin typeface="Times New Roman" panose="02020603050405020304" charset="0"/>
              </a:rPr>
              <a:t> </a:t>
            </a:r>
            <a:r>
              <a:rPr lang="en-US" altLang="en-US" sz="2400" dirty="0" err="1">
                <a:latin typeface="Times New Roman" panose="02020603050405020304" charset="0"/>
              </a:rPr>
              <a:t>đất</a:t>
            </a:r>
            <a:r>
              <a:rPr lang="en-US" altLang="en-US" sz="2400" dirty="0">
                <a:latin typeface="Times New Roman" panose="02020603050405020304" charset="0"/>
              </a:rPr>
              <a:t> </a:t>
            </a:r>
            <a:r>
              <a:rPr lang="en-US" altLang="en-US" sz="2400" dirty="0">
                <a:latin typeface="Times New Roman" panose="02020603050405020304" charset="0"/>
                <a:sym typeface="Wingdings" panose="05000000000000000000" pitchFamily="2" charset="2"/>
              </a:rPr>
              <a:t></a:t>
            </a:r>
            <a:r>
              <a:rPr lang="en-US" altLang="en-US" sz="2400" dirty="0">
                <a:latin typeface="Times New Roman" panose="02020603050405020304" charset="0"/>
                <a:sym typeface="Times New Roman" panose="02020603050405020304" charset="0"/>
              </a:rPr>
              <a:t> </a:t>
            </a:r>
            <a:r>
              <a:rPr lang="en-US" altLang="en-US" sz="2400" dirty="0" err="1">
                <a:latin typeface="Times New Roman" panose="02020603050405020304" charset="0"/>
                <a:sym typeface="Times New Roman" panose="02020603050405020304" charset="0"/>
              </a:rPr>
              <a:t>tăng</a:t>
            </a:r>
            <a:r>
              <a:rPr lang="en-US" altLang="en-US" sz="2400" dirty="0">
                <a:latin typeface="Times New Roman" panose="02020603050405020304" charset="0"/>
                <a:sym typeface="Times New Roman" panose="02020603050405020304" charset="0"/>
              </a:rPr>
              <a:t> </a:t>
            </a:r>
            <a:r>
              <a:rPr lang="en-US" altLang="en-US" sz="2400" dirty="0" err="1">
                <a:latin typeface="Times New Roman" panose="02020603050405020304" charset="0"/>
                <a:sym typeface="Times New Roman" panose="02020603050405020304" charset="0"/>
              </a:rPr>
              <a:t>năng</a:t>
            </a:r>
            <a:r>
              <a:rPr lang="en-US" altLang="en-US" sz="2400" dirty="0">
                <a:latin typeface="Times New Roman" panose="02020603050405020304" charset="0"/>
                <a:sym typeface="Times New Roman" panose="02020603050405020304" charset="0"/>
              </a:rPr>
              <a:t> </a:t>
            </a:r>
            <a:r>
              <a:rPr lang="en-US" altLang="en-US" sz="2400" dirty="0" err="1">
                <a:latin typeface="Times New Roman" panose="02020603050405020304" charset="0"/>
                <a:sym typeface="Times New Roman" panose="02020603050405020304" charset="0"/>
              </a:rPr>
              <a:t>suất</a:t>
            </a:r>
            <a:r>
              <a:rPr lang="en-US" altLang="en-US" sz="2400" dirty="0">
                <a:latin typeface="Times New Roman" panose="02020603050405020304" charset="0"/>
                <a:sym typeface="Times New Roman" panose="02020603050405020304" charset="0"/>
              </a:rPr>
              <a:t> </a:t>
            </a:r>
            <a:r>
              <a:rPr lang="en-US" altLang="en-US" sz="2400" dirty="0" err="1">
                <a:latin typeface="Times New Roman" panose="02020603050405020304" charset="0"/>
                <a:sym typeface="Times New Roman" panose="02020603050405020304" charset="0"/>
              </a:rPr>
              <a:t>cây</a:t>
            </a:r>
            <a:r>
              <a:rPr lang="en-US" altLang="en-US" sz="2400" dirty="0">
                <a:latin typeface="Times New Roman" panose="02020603050405020304" charset="0"/>
                <a:sym typeface="Times New Roman" panose="02020603050405020304" charset="0"/>
              </a:rPr>
              <a:t> </a:t>
            </a:r>
            <a:r>
              <a:rPr lang="en-US" altLang="en-US" sz="2400" dirty="0" err="1">
                <a:latin typeface="Times New Roman" panose="02020603050405020304" charset="0"/>
                <a:sym typeface="Times New Roman" panose="02020603050405020304" charset="0"/>
              </a:rPr>
              <a:t>trồng</a:t>
            </a:r>
            <a:r>
              <a:rPr lang="en-US" altLang="en-US" sz="2400" dirty="0">
                <a:latin typeface="Times New Roman" panose="02020603050405020304" charset="0"/>
                <a:sym typeface="Times New Roman" panose="02020603050405020304" charset="0"/>
              </a:rPr>
              <a:t>.</a:t>
            </a:r>
            <a:endParaRPr lang="en-US" altLang="en-US" sz="2400" dirty="0">
              <a:latin typeface="Times New Roman" panose="02020603050405020304" charset="0"/>
            </a:endParaRPr>
          </a:p>
        </p:txBody>
      </p:sp>
      <p:sp>
        <p:nvSpPr>
          <p:cNvPr id="6" name="TextBox 5"/>
          <p:cNvSpPr txBox="1"/>
          <p:nvPr/>
        </p:nvSpPr>
        <p:spPr>
          <a:xfrm>
            <a:off x="543282" y="5321217"/>
            <a:ext cx="8072818" cy="954107"/>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r>
              <a:rPr lang="en-US" sz="3200" dirty="0">
                <a:solidFill>
                  <a:prstClr val="black"/>
                </a:solidFill>
                <a:latin typeface="Times New Roman" panose="02020603050405020304" charset="0"/>
                <a:cs typeface="Times New Roman" panose="02020603050405020304" charset="0"/>
              </a:rPr>
              <a:t>D: </a:t>
            </a:r>
            <a:r>
              <a:rPr lang="en-US" altLang="en-US" sz="2400" dirty="0" err="1">
                <a:latin typeface="Times New Roman" panose="02020603050405020304" charset="0"/>
              </a:rPr>
              <a:t>Dễ</a:t>
            </a:r>
            <a:r>
              <a:rPr lang="en-US" altLang="en-US" sz="2400" dirty="0">
                <a:latin typeface="Times New Roman" panose="02020603050405020304" charset="0"/>
              </a:rPr>
              <a:t> </a:t>
            </a:r>
            <a:r>
              <a:rPr lang="en-US" altLang="en-US" sz="2400" dirty="0" err="1">
                <a:latin typeface="Times New Roman" panose="02020603050405020304" charset="0"/>
              </a:rPr>
              <a:t>chăm</a:t>
            </a:r>
            <a:r>
              <a:rPr lang="en-US" altLang="en-US" sz="2400" dirty="0">
                <a:latin typeface="Times New Roman" panose="02020603050405020304" charset="0"/>
              </a:rPr>
              <a:t> </a:t>
            </a:r>
            <a:r>
              <a:rPr lang="en-US" altLang="en-US" sz="2400" dirty="0" err="1">
                <a:latin typeface="Times New Roman" panose="02020603050405020304" charset="0"/>
              </a:rPr>
              <a:t>sóc</a:t>
            </a:r>
            <a:r>
              <a:rPr lang="en-US" altLang="en-US" sz="2400" dirty="0">
                <a:latin typeface="Times New Roman" panose="02020603050405020304" charset="0"/>
              </a:rPr>
              <a:t>, </a:t>
            </a:r>
            <a:r>
              <a:rPr lang="en-US" altLang="en-US" sz="2400" dirty="0" err="1">
                <a:latin typeface="Times New Roman" panose="02020603050405020304" charset="0"/>
              </a:rPr>
              <a:t>chống</a:t>
            </a:r>
            <a:r>
              <a:rPr lang="en-US" altLang="en-US" sz="2400" dirty="0">
                <a:latin typeface="Times New Roman" panose="02020603050405020304" charset="0"/>
              </a:rPr>
              <a:t> </a:t>
            </a:r>
            <a:r>
              <a:rPr lang="en-US" altLang="en-US" sz="2400" dirty="0" err="1">
                <a:latin typeface="Times New Roman" panose="02020603050405020304" charset="0"/>
              </a:rPr>
              <a:t>ngập</a:t>
            </a:r>
            <a:r>
              <a:rPr lang="en-US" altLang="en-US" sz="2400" dirty="0">
                <a:latin typeface="Times New Roman" panose="02020603050405020304" charset="0"/>
              </a:rPr>
              <a:t> </a:t>
            </a:r>
            <a:r>
              <a:rPr lang="en-US" altLang="en-US" sz="2400" dirty="0" err="1">
                <a:latin typeface="Times New Roman" panose="02020603050405020304" charset="0"/>
              </a:rPr>
              <a:t>úng</a:t>
            </a:r>
            <a:r>
              <a:rPr lang="en-US" altLang="en-US" sz="2400" dirty="0">
                <a:latin typeface="Times New Roman" panose="02020603050405020304" charset="0"/>
              </a:rPr>
              <a:t> </a:t>
            </a:r>
            <a:r>
              <a:rPr lang="en-US" altLang="en-US" sz="2400" dirty="0" err="1">
                <a:latin typeface="Times New Roman" panose="02020603050405020304" charset="0"/>
              </a:rPr>
              <a:t>và</a:t>
            </a:r>
            <a:r>
              <a:rPr lang="en-US" altLang="en-US" sz="2400" dirty="0">
                <a:latin typeface="Times New Roman" panose="02020603050405020304" charset="0"/>
              </a:rPr>
              <a:t> </a:t>
            </a:r>
            <a:r>
              <a:rPr lang="en-US" altLang="en-US" sz="2400" dirty="0" err="1">
                <a:latin typeface="Times New Roman" panose="02020603050405020304" charset="0"/>
              </a:rPr>
              <a:t>tạo</a:t>
            </a:r>
            <a:r>
              <a:rPr lang="en-US" altLang="en-US" sz="2400" dirty="0">
                <a:latin typeface="Times New Roman" panose="02020603050405020304" charset="0"/>
              </a:rPr>
              <a:t> </a:t>
            </a:r>
            <a:r>
              <a:rPr lang="en-US" altLang="en-US" sz="2400" dirty="0" err="1">
                <a:latin typeface="Times New Roman" panose="02020603050405020304" charset="0"/>
              </a:rPr>
              <a:t>tầng</a:t>
            </a:r>
            <a:r>
              <a:rPr lang="en-US" altLang="en-US" sz="2400" dirty="0">
                <a:latin typeface="Times New Roman" panose="02020603050405020304" charset="0"/>
              </a:rPr>
              <a:t> </a:t>
            </a:r>
            <a:r>
              <a:rPr lang="en-US" altLang="en-US" sz="2400" dirty="0" err="1">
                <a:latin typeface="Times New Roman" panose="02020603050405020304" charset="0"/>
              </a:rPr>
              <a:t>đất</a:t>
            </a:r>
            <a:r>
              <a:rPr lang="en-US" altLang="en-US" sz="2400" dirty="0">
                <a:latin typeface="Times New Roman" panose="02020603050405020304" charset="0"/>
              </a:rPr>
              <a:t> </a:t>
            </a:r>
            <a:r>
              <a:rPr lang="en-US" altLang="en-US" sz="2400" dirty="0" err="1">
                <a:latin typeface="Times New Roman" panose="02020603050405020304" charset="0"/>
              </a:rPr>
              <a:t>dày</a:t>
            </a:r>
            <a:r>
              <a:rPr lang="en-US" altLang="en-US" sz="2400" dirty="0">
                <a:latin typeface="Times New Roman" panose="02020603050405020304" charset="0"/>
              </a:rPr>
              <a:t> </a:t>
            </a:r>
            <a:r>
              <a:rPr lang="en-US" altLang="en-US" sz="2400" dirty="0" err="1">
                <a:latin typeface="Times New Roman" panose="02020603050405020304" charset="0"/>
              </a:rPr>
              <a:t>cho</a:t>
            </a:r>
            <a:r>
              <a:rPr lang="en-US" altLang="en-US" sz="2400" dirty="0">
                <a:latin typeface="Times New Roman" panose="02020603050405020304" charset="0"/>
              </a:rPr>
              <a:t> </a:t>
            </a:r>
            <a:r>
              <a:rPr lang="en-US" altLang="en-US" sz="2400" dirty="0" err="1">
                <a:latin typeface="Times New Roman" panose="02020603050405020304" charset="0"/>
              </a:rPr>
              <a:t>cây</a:t>
            </a:r>
            <a:r>
              <a:rPr lang="en-US" altLang="en-US" sz="2400" dirty="0">
                <a:latin typeface="Times New Roman" panose="02020603050405020304" charset="0"/>
              </a:rPr>
              <a:t> </a:t>
            </a:r>
            <a:r>
              <a:rPr lang="en-US" altLang="en-US" sz="2400" dirty="0" err="1">
                <a:latin typeface="Times New Roman" panose="02020603050405020304" charset="0"/>
              </a:rPr>
              <a:t>sinh</a:t>
            </a:r>
            <a:r>
              <a:rPr lang="en-US" altLang="en-US" sz="2400" dirty="0">
                <a:latin typeface="Times New Roman" panose="02020603050405020304" charset="0"/>
              </a:rPr>
              <a:t> </a:t>
            </a:r>
            <a:r>
              <a:rPr lang="en-US" altLang="en-US" sz="2400" dirty="0" err="1">
                <a:latin typeface="Times New Roman" panose="02020603050405020304" charset="0"/>
              </a:rPr>
              <a:t>trưởng</a:t>
            </a:r>
            <a:r>
              <a:rPr lang="en-US" altLang="en-US" sz="2400" dirty="0">
                <a:latin typeface="Times New Roman" panose="02020603050405020304" charset="0"/>
              </a:rPr>
              <a:t> </a:t>
            </a:r>
            <a:r>
              <a:rPr lang="en-US" altLang="en-US" sz="2400" dirty="0" err="1">
                <a:latin typeface="Times New Roman" panose="02020603050405020304" charset="0"/>
              </a:rPr>
              <a:t>và</a:t>
            </a:r>
            <a:r>
              <a:rPr lang="en-US" altLang="en-US" sz="2400" dirty="0">
                <a:latin typeface="Times New Roman" panose="02020603050405020304" charset="0"/>
              </a:rPr>
              <a:t> </a:t>
            </a:r>
            <a:r>
              <a:rPr lang="en-US" altLang="en-US" sz="2400" dirty="0" err="1">
                <a:latin typeface="Times New Roman" panose="02020603050405020304" charset="0"/>
              </a:rPr>
              <a:t>phát</a:t>
            </a:r>
            <a:r>
              <a:rPr lang="en-US" altLang="en-US" sz="2400" dirty="0">
                <a:latin typeface="Times New Roman" panose="02020603050405020304" charset="0"/>
              </a:rPr>
              <a:t> </a:t>
            </a:r>
            <a:r>
              <a:rPr lang="en-US" altLang="en-US" sz="2400" dirty="0" err="1">
                <a:latin typeface="Times New Roman" panose="02020603050405020304" charset="0"/>
              </a:rPr>
              <a:t>triển</a:t>
            </a:r>
            <a:r>
              <a:rPr lang="en-US" altLang="en-US" sz="2400" dirty="0">
                <a:latin typeface="Times New Roman" panose="02020603050405020304" charset="0"/>
              </a:rPr>
              <a:t>.</a:t>
            </a:r>
          </a:p>
        </p:txBody>
      </p:sp>
      <p:sp>
        <p:nvSpPr>
          <p:cNvPr id="8" name="TextBox 7"/>
          <p:cNvSpPr txBox="1"/>
          <p:nvPr/>
        </p:nvSpPr>
        <p:spPr>
          <a:xfrm>
            <a:off x="801629" y="3404174"/>
            <a:ext cx="7814471" cy="584775"/>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r>
              <a:rPr lang="en-US" sz="3200" dirty="0">
                <a:solidFill>
                  <a:prstClr val="black"/>
                </a:solidFill>
                <a:latin typeface="Times New Roman" panose="02020603050405020304" charset="0"/>
                <a:cs typeface="Times New Roman" panose="02020603050405020304" charset="0"/>
              </a:rPr>
              <a:t>B: </a:t>
            </a:r>
            <a:r>
              <a:rPr lang="en-US" altLang="en-US" sz="2400" dirty="0" err="1">
                <a:latin typeface="Times New Roman" panose="02020603050405020304" charset="0"/>
              </a:rPr>
              <a:t>Làm</a:t>
            </a:r>
            <a:r>
              <a:rPr lang="en-US" altLang="en-US" sz="2400" dirty="0">
                <a:latin typeface="Times New Roman" panose="02020603050405020304" charset="0"/>
              </a:rPr>
              <a:t> </a:t>
            </a:r>
            <a:r>
              <a:rPr lang="en-US" altLang="en-US" sz="2400" dirty="0" err="1">
                <a:latin typeface="Times New Roman" panose="02020603050405020304" charset="0"/>
              </a:rPr>
              <a:t>nhỏ</a:t>
            </a:r>
            <a:r>
              <a:rPr lang="en-US" altLang="en-US" sz="2400" dirty="0">
                <a:latin typeface="Times New Roman" panose="02020603050405020304" charset="0"/>
              </a:rPr>
              <a:t> </a:t>
            </a:r>
            <a:r>
              <a:rPr lang="en-US" altLang="en-US" sz="2400" dirty="0" err="1">
                <a:latin typeface="Times New Roman" panose="02020603050405020304" charset="0"/>
              </a:rPr>
              <a:t>đất</a:t>
            </a:r>
            <a:r>
              <a:rPr lang="en-US" altLang="en-US" sz="2400" dirty="0">
                <a:latin typeface="Times New Roman" panose="02020603050405020304" charset="0"/>
              </a:rPr>
              <a:t>, </a:t>
            </a:r>
            <a:r>
              <a:rPr lang="en-US" altLang="en-US" sz="2400" dirty="0" err="1">
                <a:latin typeface="Times New Roman" panose="02020603050405020304" charset="0"/>
              </a:rPr>
              <a:t>thu</a:t>
            </a:r>
            <a:r>
              <a:rPr lang="en-US" altLang="en-US" sz="2400" dirty="0">
                <a:latin typeface="Times New Roman" panose="02020603050405020304" charset="0"/>
              </a:rPr>
              <a:t> </a:t>
            </a:r>
            <a:r>
              <a:rPr lang="en-US" altLang="en-US" sz="2400" dirty="0" err="1">
                <a:latin typeface="Times New Roman" panose="02020603050405020304" charset="0"/>
              </a:rPr>
              <a:t>gom</a:t>
            </a:r>
            <a:r>
              <a:rPr lang="en-US" altLang="en-US" sz="2400" dirty="0">
                <a:latin typeface="Times New Roman" panose="02020603050405020304" charset="0"/>
              </a:rPr>
              <a:t> </a:t>
            </a:r>
            <a:r>
              <a:rPr lang="en-US" altLang="en-US" sz="2400" dirty="0" err="1">
                <a:latin typeface="Times New Roman" panose="02020603050405020304" charset="0"/>
              </a:rPr>
              <a:t>cỏ</a:t>
            </a:r>
            <a:r>
              <a:rPr lang="en-US" altLang="en-US" sz="2400" dirty="0">
                <a:latin typeface="Times New Roman" panose="02020603050405020304" charset="0"/>
              </a:rPr>
              <a:t> </a:t>
            </a:r>
            <a:r>
              <a:rPr lang="en-US" altLang="en-US" sz="2400" dirty="0" err="1">
                <a:latin typeface="Times New Roman" panose="02020603050405020304" charset="0"/>
              </a:rPr>
              <a:t>dại</a:t>
            </a:r>
            <a:r>
              <a:rPr lang="en-US" altLang="en-US" sz="2400" dirty="0">
                <a:latin typeface="Times New Roman" panose="02020603050405020304" charset="0"/>
              </a:rPr>
              <a:t>.</a:t>
            </a:r>
          </a:p>
        </p:txBody>
      </p:sp>
      <p:pic>
        <p:nvPicPr>
          <p:cNvPr id="10" name="Am-thanh-tra-loi-dung-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cstate="print"/>
          <a:stretch>
            <a:fillRect/>
          </a:stretch>
        </p:blipFill>
        <p:spPr>
          <a:xfrm>
            <a:off x="9240981" y="117763"/>
            <a:ext cx="609600" cy="609600"/>
          </a:xfrm>
          <a:prstGeom prst="rect">
            <a:avLst/>
          </a:prstGeom>
        </p:spPr>
      </p:pic>
      <p:pic>
        <p:nvPicPr>
          <p:cNvPr id="11"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cstate="print"/>
          <a:stretch>
            <a:fillRect/>
          </a:stretch>
        </p:blipFill>
        <p:spPr>
          <a:xfrm>
            <a:off x="9240981" y="1321087"/>
            <a:ext cx="609600" cy="609600"/>
          </a:xfrm>
          <a:prstGeom prst="rect">
            <a:avLst/>
          </a:prstGeom>
        </p:spPr>
      </p:pic>
      <p:pic>
        <p:nvPicPr>
          <p:cNvPr id="12"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cstate="print"/>
          <a:stretch>
            <a:fillRect/>
          </a:stretch>
        </p:blipFill>
        <p:spPr>
          <a:xfrm>
            <a:off x="9334054" y="3696562"/>
            <a:ext cx="609600" cy="609600"/>
          </a:xfrm>
          <a:prstGeom prst="rect">
            <a:avLst/>
          </a:prstGeom>
        </p:spPr>
      </p:pic>
      <p:pic>
        <p:nvPicPr>
          <p:cNvPr id="13"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cstate="print"/>
          <a:stretch>
            <a:fillRect/>
          </a:stretch>
        </p:blipFill>
        <p:spPr>
          <a:xfrm>
            <a:off x="9244330" y="2345801"/>
            <a:ext cx="609600" cy="609600"/>
          </a:xfrm>
          <a:prstGeom prst="rect">
            <a:avLst/>
          </a:prstGeom>
        </p:spPr>
      </p:pic>
      <p:sp>
        <p:nvSpPr>
          <p:cNvPr id="16" name="Cloud 15"/>
          <p:cNvSpPr/>
          <p:nvPr/>
        </p:nvSpPr>
        <p:spPr>
          <a:xfrm>
            <a:off x="4941927" y="2417200"/>
            <a:ext cx="3505200" cy="2197387"/>
          </a:xfrm>
          <a:prstGeom prst="cloud">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solidFill>
                <a:prstClr val="white"/>
              </a:solidFill>
            </a:endParaRPr>
          </a:p>
        </p:txBody>
      </p:sp>
      <p:sp>
        <p:nvSpPr>
          <p:cNvPr id="17" name="TextBox 16"/>
          <p:cNvSpPr txBox="1"/>
          <p:nvPr/>
        </p:nvSpPr>
        <p:spPr>
          <a:xfrm>
            <a:off x="6038927" y="2865565"/>
            <a:ext cx="1752600" cy="1077218"/>
          </a:xfrm>
          <a:prstGeom prst="rect">
            <a:avLst/>
          </a:prstGeom>
          <a:noFill/>
        </p:spPr>
        <p:txBody>
          <a:bodyPr wrap="square" rtlCol="0">
            <a:spAutoFit/>
          </a:bodyPr>
          <a:lstStyle/>
          <a:p>
            <a:r>
              <a:rPr lang="en-US" sz="3200" dirty="0">
                <a:solidFill>
                  <a:prstClr val="black"/>
                </a:solidFill>
                <a:latin typeface="Times New Roman" panose="02020603050405020304" charset="0"/>
                <a:cs typeface="Times New Roman" panose="02020603050405020304" charset="0"/>
              </a:rPr>
              <a:t>CHÚC MỪNG</a:t>
            </a:r>
          </a:p>
        </p:txBody>
      </p:sp>
      <p:pic>
        <p:nvPicPr>
          <p:cNvPr id="18" name="Picture 17"/>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1000" b="97600" l="10000" r="90000">
                        <a14:foregroundMark x1="30444" y1="55600" x2="51778" y2="37400"/>
                        <a14:foregroundMark x1="46000" y1="51000" x2="49333" y2="38200"/>
                      </a14:backgroundRemoval>
                    </a14:imgEffect>
                  </a14:imgLayer>
                </a14:imgProps>
              </a:ext>
              <a:ext uri="{28A0092B-C50C-407E-A947-70E740481C1C}">
                <a14:useLocalDpi xmlns:a14="http://schemas.microsoft.com/office/drawing/2010/main" val="0"/>
              </a:ext>
            </a:extLst>
          </a:blip>
          <a:srcRect l="23171" t="430" r="22525"/>
          <a:stretch>
            <a:fillRect/>
          </a:stretch>
        </p:blipFill>
        <p:spPr>
          <a:xfrm>
            <a:off x="-48491" y="1768595"/>
            <a:ext cx="1233055" cy="1256068"/>
          </a:xfrm>
          <a:prstGeom prst="rect">
            <a:avLst/>
          </a:prstGeom>
        </p:spPr>
      </p:pic>
      <p:pic>
        <p:nvPicPr>
          <p:cNvPr id="19" name="Picture 18"/>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1000" b="97600" l="10000" r="90000">
                        <a14:foregroundMark x1="30444" y1="55600" x2="51778" y2="37400"/>
                        <a14:foregroundMark x1="46000" y1="51000" x2="49333" y2="38200"/>
                      </a14:backgroundRemoval>
                    </a14:imgEffect>
                  </a14:imgLayer>
                </a14:imgProps>
              </a:ext>
              <a:ext uri="{28A0092B-C50C-407E-A947-70E740481C1C}">
                <a14:useLocalDpi xmlns:a14="http://schemas.microsoft.com/office/drawing/2010/main" val="0"/>
              </a:ext>
            </a:extLst>
          </a:blip>
          <a:srcRect l="23171" t="430" r="22525"/>
          <a:stretch>
            <a:fillRect/>
          </a:stretch>
        </p:blipFill>
        <p:spPr>
          <a:xfrm>
            <a:off x="6927" y="4928175"/>
            <a:ext cx="1233055" cy="1256068"/>
          </a:xfrm>
          <a:prstGeom prst="rect">
            <a:avLst/>
          </a:prstGeom>
        </p:spPr>
      </p:pic>
      <p:pic>
        <p:nvPicPr>
          <p:cNvPr id="20" name="Picture 19"/>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1000" b="97600" l="10000" r="90000">
                        <a14:foregroundMark x1="30444" y1="55600" x2="51778" y2="37400"/>
                        <a14:foregroundMark x1="46000" y1="51000" x2="49333" y2="38200"/>
                      </a14:backgroundRemoval>
                    </a14:imgEffect>
                  </a14:imgLayer>
                </a14:imgProps>
              </a:ext>
              <a:ext uri="{28A0092B-C50C-407E-A947-70E740481C1C}">
                <a14:useLocalDpi xmlns:a14="http://schemas.microsoft.com/office/drawing/2010/main" val="0"/>
              </a:ext>
            </a:extLst>
          </a:blip>
          <a:srcRect l="23171" t="430" r="22525"/>
          <a:stretch>
            <a:fillRect/>
          </a:stretch>
        </p:blipFill>
        <p:spPr>
          <a:xfrm>
            <a:off x="22513" y="3011132"/>
            <a:ext cx="1233055" cy="1256068"/>
          </a:xfrm>
          <a:prstGeom prst="rect">
            <a:avLst/>
          </a:prstGeom>
        </p:spPr>
      </p:pic>
      <p:pic>
        <p:nvPicPr>
          <p:cNvPr id="21" name="q3">
            <a:hlinkClick r:id="rId11" action="ppaction://hlinksldjump"/>
          </p:cNvPr>
          <p:cNvPicPr>
            <a:picLocks noChangeAspect="1"/>
          </p:cNvPicPr>
          <p:nvPr/>
        </p:nvPicPr>
        <p:blipFill rotWithShape="1">
          <a:blip r:embed="rId12" cstate="print">
            <a:clrChange>
              <a:clrFrom>
                <a:srgbClr val="FBFBFB"/>
              </a:clrFrom>
              <a:clrTo>
                <a:srgbClr val="FBFBFB">
                  <a:alpha val="0"/>
                </a:srgbClr>
              </a:clrTo>
            </a:clrChange>
            <a:extLst>
              <a:ext uri="{28A0092B-C50C-407E-A947-70E740481C1C}">
                <a14:useLocalDpi xmlns:a14="http://schemas.microsoft.com/office/drawing/2010/main" val="0"/>
              </a:ext>
            </a:extLst>
          </a:blip>
          <a:srcRect l="14488" t="1333" r="21307" b="11174"/>
          <a:stretch>
            <a:fillRect/>
          </a:stretch>
        </p:blipFill>
        <p:spPr>
          <a:xfrm>
            <a:off x="7905420" y="5550187"/>
            <a:ext cx="1238580" cy="1265892"/>
          </a:xfrm>
          <a:prstGeom prst="rect">
            <a:avLst/>
          </a:prstGeom>
        </p:spPr>
      </p:pic>
      <p:grpSp>
        <p:nvGrpSpPr>
          <p:cNvPr id="22" name="times up"/>
          <p:cNvGrpSpPr/>
          <p:nvPr/>
        </p:nvGrpSpPr>
        <p:grpSpPr>
          <a:xfrm>
            <a:off x="7858483" y="1783021"/>
            <a:ext cx="1205624" cy="362438"/>
            <a:chOff x="4284637" y="-304827"/>
            <a:chExt cx="2669678" cy="697560"/>
          </a:xfrm>
        </p:grpSpPr>
        <p:sp>
          <p:nvSpPr>
            <p:cNvPr id="23" name="Rounded Rectangle 22"/>
            <p:cNvSpPr/>
            <p:nvPr/>
          </p:nvSpPr>
          <p:spPr>
            <a:xfrm>
              <a:off x="4317476" y="-304827"/>
              <a:ext cx="2636839" cy="697560"/>
            </a:xfrm>
            <a:prstGeom prst="roundRect">
              <a:avLst/>
            </a:prstGeom>
            <a:solidFill>
              <a:srgbClr val="FFC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GB" sz="2800" b="0" i="0" u="none" strike="noStrike" kern="0" cap="none" spc="0" normalizeH="0" baseline="0" noProof="0" dirty="0">
                <a:ln>
                  <a:noFill/>
                </a:ln>
                <a:solidFill>
                  <a:sysClr val="window" lastClr="FFFFFF"/>
                </a:solidFill>
                <a:effectLst/>
                <a:uLnTx/>
                <a:uFillTx/>
                <a:latin typeface="Arial" panose="020B0604020202020204" pitchFamily="34" charset="0"/>
                <a:ea typeface="+mn-ea"/>
                <a:cs typeface="Arial" panose="020B0604020202020204" pitchFamily="34" charset="0"/>
              </a:endParaRPr>
            </a:p>
          </p:txBody>
        </p:sp>
        <p:sp>
          <p:nvSpPr>
            <p:cNvPr id="24" name="Rounded Rectangle 23"/>
            <p:cNvSpPr/>
            <p:nvPr/>
          </p:nvSpPr>
          <p:spPr>
            <a:xfrm>
              <a:off x="4284637" y="-304827"/>
              <a:ext cx="2636837" cy="697560"/>
            </a:xfrm>
            <a:prstGeom prst="roundRect">
              <a:avLst/>
            </a:prstGeom>
            <a:solidFill>
              <a:srgbClr val="FFC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GB" sz="1400" b="0" i="0" u="none" strike="noStrike" kern="0" cap="none" spc="0" normalizeH="0" baseline="0" noProof="0" dirty="0" err="1">
                  <a:ln>
                    <a:noFill/>
                  </a:ln>
                  <a:solidFill>
                    <a:sysClr val="window" lastClr="FFFFFF"/>
                  </a:solidFill>
                  <a:effectLst/>
                  <a:uLnTx/>
                  <a:uFillTx/>
                  <a:latin typeface="Arial" panose="020B0604020202020204" pitchFamily="34" charset="0"/>
                  <a:ea typeface="+mn-ea"/>
                  <a:cs typeface="Arial" panose="020B0604020202020204" pitchFamily="34" charset="0"/>
                </a:rPr>
                <a:t>Hết</a:t>
              </a:r>
              <a:r>
                <a:rPr kumimoji="0" lang="en-GB" sz="1400" b="0" i="0" u="none" strike="noStrike" kern="0" cap="none" spc="0" normalizeH="0" baseline="0" noProof="0" dirty="0">
                  <a:ln>
                    <a:noFill/>
                  </a:ln>
                  <a:solidFill>
                    <a:sysClr val="window" lastClr="FFFFFF"/>
                  </a:solidFill>
                  <a:effectLst/>
                  <a:uLnTx/>
                  <a:uFillTx/>
                  <a:latin typeface="Arial" panose="020B0604020202020204" pitchFamily="34" charset="0"/>
                  <a:ea typeface="+mn-ea"/>
                  <a:cs typeface="Arial" panose="020B0604020202020204" pitchFamily="34" charset="0"/>
                </a:rPr>
                <a:t> </a:t>
              </a:r>
              <a:r>
                <a:rPr kumimoji="0" lang="en-GB" sz="1400" b="0" i="0" u="none" strike="noStrike" kern="0" cap="none" spc="0" normalizeH="0" baseline="0" noProof="0" dirty="0" err="1">
                  <a:ln>
                    <a:noFill/>
                  </a:ln>
                  <a:solidFill>
                    <a:sysClr val="window" lastClr="FFFFFF"/>
                  </a:solidFill>
                  <a:effectLst/>
                  <a:uLnTx/>
                  <a:uFillTx/>
                  <a:latin typeface="Arial" panose="020B0604020202020204" pitchFamily="34" charset="0"/>
                  <a:ea typeface="+mn-ea"/>
                  <a:cs typeface="Arial" panose="020B0604020202020204" pitchFamily="34" charset="0"/>
                </a:rPr>
                <a:t>Giờ</a:t>
              </a:r>
              <a:endParaRPr kumimoji="0" lang="en-GB" sz="1400" b="0" i="0" u="none" strike="noStrike" kern="0" cap="none" spc="0" normalizeH="0" baseline="0" noProof="0" dirty="0">
                <a:ln>
                  <a:noFill/>
                </a:ln>
                <a:solidFill>
                  <a:sysClr val="window" lastClr="FFFFFF"/>
                </a:solidFill>
                <a:effectLst/>
                <a:uLnTx/>
                <a:uFillTx/>
                <a:latin typeface="Arial" panose="020B0604020202020204" pitchFamily="34" charset="0"/>
                <a:ea typeface="+mn-ea"/>
                <a:cs typeface="Arial" panose="020B0604020202020204" pitchFamily="34" charset="0"/>
              </a:endParaRPr>
            </a:p>
          </p:txBody>
        </p:sp>
      </p:grpSp>
      <p:sp>
        <p:nvSpPr>
          <p:cNvPr id="25" name="Rectangle 24"/>
          <p:cNvSpPr/>
          <p:nvPr/>
        </p:nvSpPr>
        <p:spPr>
          <a:xfrm>
            <a:off x="8173597" y="31411"/>
            <a:ext cx="548204" cy="304381"/>
          </a:xfrm>
          <a:prstGeom prst="rect">
            <a:avLst/>
          </a:prstGeom>
          <a:solidFill>
            <a:sysClr val="window" lastClr="FFFFFF"/>
          </a:solidFill>
          <a:ln w="12700" cap="flat" cmpd="sng" algn="ctr">
            <a:solidFill>
              <a:srgbClr val="FFC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sz="1050" b="0" i="0" u="none" strike="noStrike" kern="0" cap="none" spc="0" normalizeH="0" baseline="0" noProof="0" dirty="0">
                <a:ln>
                  <a:noFill/>
                </a:ln>
                <a:solidFill>
                  <a:srgbClr val="FF0000"/>
                </a:solidFill>
                <a:effectLst/>
                <a:uLnTx/>
                <a:uFillTx/>
                <a:latin typeface="Calibri" panose="020F0502020204030204"/>
                <a:ea typeface="+mn-ea"/>
                <a:cs typeface="+mn-cs"/>
              </a:rPr>
              <a:t>START</a:t>
            </a:r>
          </a:p>
        </p:txBody>
      </p:sp>
      <p:pic>
        <p:nvPicPr>
          <p:cNvPr id="26" name="Picture 25"/>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773330" y="335792"/>
            <a:ext cx="1370670" cy="1366322"/>
          </a:xfrm>
          <a:prstGeom prst="rect">
            <a:avLst/>
          </a:prstGeom>
        </p:spPr>
      </p:pic>
      <p:grpSp>
        <p:nvGrpSpPr>
          <p:cNvPr id="27" name="Clock hand spin"/>
          <p:cNvGrpSpPr/>
          <p:nvPr/>
        </p:nvGrpSpPr>
        <p:grpSpPr>
          <a:xfrm rot="1786145">
            <a:off x="8195815" y="913162"/>
            <a:ext cx="525701" cy="509437"/>
            <a:chOff x="840573" y="2379277"/>
            <a:chExt cx="3829048" cy="3849975"/>
          </a:xfrm>
        </p:grpSpPr>
        <p:sp>
          <p:nvSpPr>
            <p:cNvPr id="28" name="Oval 28"/>
            <p:cNvSpPr>
              <a:spLocks noChangeArrowheads="1"/>
            </p:cNvSpPr>
            <p:nvPr/>
          </p:nvSpPr>
          <p:spPr bwMode="auto">
            <a:xfrm>
              <a:off x="840573" y="2379277"/>
              <a:ext cx="3829048" cy="3849975"/>
            </a:xfrm>
            <a:prstGeom prst="ellipse">
              <a:avLst/>
            </a:prstGeom>
            <a:solidFill>
              <a:srgbClr val="FDFCF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en-GB" sz="1800" b="0" i="0" u="none" strike="noStrike" kern="0" cap="none" spc="0" normalizeH="0" baseline="0" noProof="0" dirty="0">
                <a:ln>
                  <a:noFill/>
                </a:ln>
                <a:solidFill>
                  <a:sysClr val="windowText" lastClr="000000"/>
                </a:solidFill>
                <a:effectLst/>
                <a:uLnTx/>
                <a:uFillTx/>
              </a:endParaRPr>
            </a:p>
          </p:txBody>
        </p:sp>
        <p:sp>
          <p:nvSpPr>
            <p:cNvPr id="29" name="hour hand"/>
            <p:cNvSpPr/>
            <p:nvPr/>
          </p:nvSpPr>
          <p:spPr bwMode="auto">
            <a:xfrm>
              <a:off x="2159000" y="3253181"/>
              <a:ext cx="601664" cy="950913"/>
            </a:xfrm>
            <a:custGeom>
              <a:avLst/>
              <a:gdLst>
                <a:gd name="T0" fmla="*/ 0 w 379"/>
                <a:gd name="T1" fmla="*/ 23 h 599"/>
                <a:gd name="T2" fmla="*/ 39 w 379"/>
                <a:gd name="T3" fmla="*/ 0 h 599"/>
                <a:gd name="T4" fmla="*/ 379 w 379"/>
                <a:gd name="T5" fmla="*/ 576 h 599"/>
                <a:gd name="T6" fmla="*/ 341 w 379"/>
                <a:gd name="T7" fmla="*/ 599 h 599"/>
                <a:gd name="T8" fmla="*/ 0 w 379"/>
                <a:gd name="T9" fmla="*/ 23 h 599"/>
              </a:gdLst>
              <a:ahLst/>
              <a:cxnLst>
                <a:cxn ang="0">
                  <a:pos x="T0" y="T1"/>
                </a:cxn>
                <a:cxn ang="0">
                  <a:pos x="T2" y="T3"/>
                </a:cxn>
                <a:cxn ang="0">
                  <a:pos x="T4" y="T5"/>
                </a:cxn>
                <a:cxn ang="0">
                  <a:pos x="T6" y="T7"/>
                </a:cxn>
                <a:cxn ang="0">
                  <a:pos x="T8" y="T9"/>
                </a:cxn>
              </a:cxnLst>
              <a:rect l="0" t="0" r="r" b="b"/>
              <a:pathLst>
                <a:path w="379" h="599">
                  <a:moveTo>
                    <a:pt x="0" y="23"/>
                  </a:moveTo>
                  <a:lnTo>
                    <a:pt x="39" y="0"/>
                  </a:lnTo>
                  <a:lnTo>
                    <a:pt x="379" y="576"/>
                  </a:lnTo>
                  <a:lnTo>
                    <a:pt x="341" y="599"/>
                  </a:lnTo>
                  <a:lnTo>
                    <a:pt x="0" y="23"/>
                  </a:lnTo>
                  <a:close/>
                </a:path>
              </a:pathLst>
            </a:custGeom>
            <a:solidFill>
              <a:srgbClr val="5D5C5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en-GB" sz="1800" b="0" i="0" u="none" strike="noStrike" kern="0" cap="none" spc="0" normalizeH="0" baseline="0" noProof="0" dirty="0">
                <a:ln>
                  <a:noFill/>
                </a:ln>
                <a:solidFill>
                  <a:sysClr val="windowText" lastClr="000000"/>
                </a:solidFill>
                <a:effectLst/>
                <a:uLnTx/>
                <a:uFillTx/>
              </a:endParaRPr>
            </a:p>
          </p:txBody>
        </p:sp>
      </p:grpSp>
      <p:sp>
        <p:nvSpPr>
          <p:cNvPr id="30" name="TextBox 29"/>
          <p:cNvSpPr txBox="1"/>
          <p:nvPr/>
        </p:nvSpPr>
        <p:spPr>
          <a:xfrm>
            <a:off x="8616100" y="958525"/>
            <a:ext cx="281032" cy="24622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en-US" sz="1000" b="1" i="0" u="none" strike="noStrike" kern="0" cap="none" spc="0" normalizeH="0" baseline="0" noProof="0" dirty="0">
                <a:ln>
                  <a:noFill/>
                </a:ln>
                <a:solidFill>
                  <a:srgbClr val="99B2C8"/>
                </a:solidFill>
                <a:effectLst/>
                <a:uLnTx/>
                <a:uFillTx/>
              </a:rPr>
              <a:t>3</a:t>
            </a:r>
          </a:p>
        </p:txBody>
      </p:sp>
      <p:sp>
        <p:nvSpPr>
          <p:cNvPr id="31" name="TextBox 30"/>
          <p:cNvSpPr txBox="1"/>
          <p:nvPr/>
        </p:nvSpPr>
        <p:spPr>
          <a:xfrm>
            <a:off x="8363513" y="1212172"/>
            <a:ext cx="341087" cy="24622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en-US" sz="1000" b="1" i="0" u="none" strike="noStrike" kern="0" cap="none" spc="0" normalizeH="0" baseline="0" noProof="0" dirty="0">
                <a:ln>
                  <a:noFill/>
                </a:ln>
                <a:solidFill>
                  <a:srgbClr val="99B2C8"/>
                </a:solidFill>
                <a:effectLst/>
                <a:uLnTx/>
                <a:uFillTx/>
              </a:rPr>
              <a:t>6</a:t>
            </a:r>
          </a:p>
        </p:txBody>
      </p:sp>
      <p:sp>
        <p:nvSpPr>
          <p:cNvPr id="32" name="TextBox 31"/>
          <p:cNvSpPr txBox="1"/>
          <p:nvPr/>
        </p:nvSpPr>
        <p:spPr>
          <a:xfrm>
            <a:off x="8017788" y="996095"/>
            <a:ext cx="308455" cy="24622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en-US" sz="1000" b="1" i="0" u="none" strike="noStrike" kern="0" cap="none" spc="0" normalizeH="0" baseline="0" noProof="0" dirty="0">
                <a:ln>
                  <a:noFill/>
                </a:ln>
                <a:solidFill>
                  <a:srgbClr val="99B2C8"/>
                </a:solidFill>
                <a:effectLst/>
                <a:uLnTx/>
                <a:uFillTx/>
              </a:rPr>
              <a:t>9</a:t>
            </a:r>
          </a:p>
        </p:txBody>
      </p:sp>
      <p:sp>
        <p:nvSpPr>
          <p:cNvPr id="33" name="TextBox 32"/>
          <p:cNvSpPr txBox="1"/>
          <p:nvPr/>
        </p:nvSpPr>
        <p:spPr>
          <a:xfrm>
            <a:off x="8301686" y="712304"/>
            <a:ext cx="371406" cy="24622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en-US" sz="1000" b="1" i="0" u="none" strike="noStrike" kern="0" cap="none" spc="0" normalizeH="0" baseline="0" noProof="0" dirty="0">
                <a:ln>
                  <a:noFill/>
                </a:ln>
                <a:solidFill>
                  <a:srgbClr val="99B2C8"/>
                </a:solidFill>
                <a:effectLst/>
                <a:uLnTx/>
                <a:uFillTx/>
              </a:rPr>
              <a:t>12</a:t>
            </a:r>
          </a:p>
        </p:txBody>
      </p:sp>
      <p:sp>
        <p:nvSpPr>
          <p:cNvPr id="34" name="TextBox 33"/>
          <p:cNvSpPr txBox="1"/>
          <p:nvPr/>
        </p:nvSpPr>
        <p:spPr>
          <a:xfrm>
            <a:off x="1184564" y="736312"/>
            <a:ext cx="5410200" cy="1077218"/>
          </a:xfrm>
          <a:prstGeom prst="rect">
            <a:avLst/>
          </a:prstGeom>
          <a:noFill/>
        </p:spPr>
        <p:txBody>
          <a:bodyPr wrap="square" rtlCol="0">
            <a:spAutoFit/>
          </a:bodyPr>
          <a:lstStyle/>
          <a:p>
            <a:r>
              <a:rPr lang="en-US" altLang="en-US" sz="3200" b="1" u="sng" dirty="0" err="1">
                <a:solidFill>
                  <a:srgbClr val="0000FF"/>
                </a:solidFill>
                <a:latin typeface="Times New Roman" panose="02020603050405020304" charset="0"/>
              </a:rPr>
              <a:t>Câu</a:t>
            </a:r>
            <a:r>
              <a:rPr lang="en-US" altLang="en-US" sz="3200" b="1" u="sng" dirty="0">
                <a:solidFill>
                  <a:srgbClr val="0000FF"/>
                </a:solidFill>
                <a:latin typeface="Times New Roman" panose="02020603050405020304" charset="0"/>
              </a:rPr>
              <a:t> 3:</a:t>
            </a:r>
            <a:r>
              <a:rPr lang="en-US" altLang="en-US" sz="3200" b="1" dirty="0">
                <a:solidFill>
                  <a:srgbClr val="0000FF"/>
                </a:solidFill>
                <a:latin typeface="Times New Roman" panose="02020603050405020304" charset="0"/>
              </a:rPr>
              <a:t> </a:t>
            </a:r>
            <a:r>
              <a:rPr lang="en-US" altLang="en-US" sz="3200" b="1" dirty="0" err="1">
                <a:solidFill>
                  <a:srgbClr val="0000FF"/>
                </a:solidFill>
                <a:latin typeface="Times New Roman" panose="02020603050405020304" charset="0"/>
              </a:rPr>
              <a:t>Mục</a:t>
            </a:r>
            <a:r>
              <a:rPr lang="en-US" altLang="en-US" sz="3200" b="1" dirty="0">
                <a:solidFill>
                  <a:srgbClr val="0000FF"/>
                </a:solidFill>
                <a:latin typeface="Times New Roman" panose="02020603050405020304" charset="0"/>
              </a:rPr>
              <a:t> </a:t>
            </a:r>
            <a:r>
              <a:rPr lang="en-US" altLang="en-US" sz="3200" b="1" dirty="0" err="1">
                <a:solidFill>
                  <a:srgbClr val="0000FF"/>
                </a:solidFill>
                <a:latin typeface="Times New Roman" panose="02020603050405020304" charset="0"/>
              </a:rPr>
              <a:t>đích</a:t>
            </a:r>
            <a:r>
              <a:rPr lang="en-US" altLang="en-US" sz="3200" b="1" dirty="0">
                <a:solidFill>
                  <a:srgbClr val="0000FF"/>
                </a:solidFill>
                <a:latin typeface="Times New Roman" panose="02020603050405020304" charset="0"/>
              </a:rPr>
              <a:t> </a:t>
            </a:r>
            <a:r>
              <a:rPr lang="en-US" altLang="en-US" sz="3200" b="1" dirty="0" err="1">
                <a:solidFill>
                  <a:srgbClr val="0000FF"/>
                </a:solidFill>
                <a:latin typeface="Times New Roman" panose="02020603050405020304" charset="0"/>
              </a:rPr>
              <a:t>của</a:t>
            </a:r>
            <a:r>
              <a:rPr lang="en-US" altLang="en-US" sz="3200" b="1" dirty="0">
                <a:solidFill>
                  <a:srgbClr val="0000FF"/>
                </a:solidFill>
                <a:latin typeface="Times New Roman" panose="02020603050405020304" charset="0"/>
              </a:rPr>
              <a:t> </a:t>
            </a:r>
            <a:r>
              <a:rPr lang="en-US" altLang="en-US" sz="3200" b="1" dirty="0" err="1">
                <a:solidFill>
                  <a:srgbClr val="0000FF"/>
                </a:solidFill>
                <a:latin typeface="Times New Roman" panose="02020603050405020304" charset="0"/>
              </a:rPr>
              <a:t>việc</a:t>
            </a:r>
            <a:r>
              <a:rPr lang="en-US" altLang="en-US" sz="3200" b="1" dirty="0">
                <a:solidFill>
                  <a:srgbClr val="0000FF"/>
                </a:solidFill>
                <a:latin typeface="Times New Roman" panose="02020603050405020304" charset="0"/>
              </a:rPr>
              <a:t> </a:t>
            </a:r>
            <a:r>
              <a:rPr lang="en-US" altLang="en-US" sz="3200" b="1" dirty="0" err="1">
                <a:solidFill>
                  <a:srgbClr val="0000FF"/>
                </a:solidFill>
                <a:latin typeface="Times New Roman" panose="02020603050405020304" charset="0"/>
              </a:rPr>
              <a:t>bón</a:t>
            </a:r>
            <a:r>
              <a:rPr lang="en-US" altLang="en-US" sz="3200" b="1" dirty="0">
                <a:solidFill>
                  <a:srgbClr val="0000FF"/>
                </a:solidFill>
                <a:latin typeface="Times New Roman" panose="02020603050405020304" charset="0"/>
              </a:rPr>
              <a:t> </a:t>
            </a:r>
            <a:r>
              <a:rPr lang="en-US" altLang="en-US" sz="3200" b="1" dirty="0" err="1">
                <a:solidFill>
                  <a:srgbClr val="0000FF"/>
                </a:solidFill>
                <a:latin typeface="Times New Roman" panose="02020603050405020304" charset="0"/>
              </a:rPr>
              <a:t>phân</a:t>
            </a:r>
            <a:r>
              <a:rPr lang="en-US" altLang="en-US" sz="3200" b="1" dirty="0">
                <a:solidFill>
                  <a:srgbClr val="0000FF"/>
                </a:solidFill>
                <a:latin typeface="Times New Roman" panose="02020603050405020304" charset="0"/>
              </a:rPr>
              <a:t> </a:t>
            </a:r>
            <a:r>
              <a:rPr lang="en-US" altLang="en-US" sz="3200" b="1" dirty="0" err="1">
                <a:solidFill>
                  <a:srgbClr val="0000FF"/>
                </a:solidFill>
                <a:latin typeface="Times New Roman" panose="02020603050405020304" charset="0"/>
              </a:rPr>
              <a:t>lót</a:t>
            </a:r>
            <a:endParaRPr lang="en-US" sz="3200" dirty="0">
              <a:solidFill>
                <a:prstClr val="black"/>
              </a:solidFill>
              <a:latin typeface="Times New Roman" panose="02020603050405020304" charset="0"/>
              <a:cs typeface="Times New Roman" panose="0202060305040502030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5"/>
                                        </p:tgtEl>
                                        <p:attrNameLst>
                                          <p:attrName>style.visibility</p:attrName>
                                        </p:attrNameLst>
                                      </p:cBhvr>
                                      <p:to>
                                        <p:strVal val="visible"/>
                                      </p:to>
                                    </p:set>
                                    <p:animEffect transition="in" filter="barn(inVertical)">
                                      <p:cBhvr>
                                        <p:cTn id="22" dur="500"/>
                                        <p:tgtEl>
                                          <p:spTgt spid="35"/>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mediacall" presetSubtype="0" fill="hold" nodeType="clickEffect">
                                  <p:stCondLst>
                                    <p:cond delay="0"/>
                                  </p:stCondLst>
                                  <p:childTnLst>
                                    <p:cmd type="call" cmd="playFrom(0.0)">
                                      <p:cBhvr>
                                        <p:cTn id="26" dur="8158" fill="hold"/>
                                        <p:tgtEl>
                                          <p:spTgt spid="12"/>
                                        </p:tgtEl>
                                      </p:cBhvr>
                                    </p:cmd>
                                  </p:childTnLst>
                                </p:cTn>
                              </p:par>
                              <p:par>
                                <p:cTn id="27" presetID="10" presetClass="entr" presetSubtype="0" fill="hold" nodeType="with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fade">
                                      <p:cBhvr>
                                        <p:cTn id="2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10"/>
                </p:tgtEl>
              </p:cMediaNode>
            </p:audio>
            <p:audio>
              <p:cMediaNode vol="80000">
                <p:cTn id="31" fill="hold" display="0">
                  <p:stCondLst>
                    <p:cond delay="indefinite"/>
                  </p:stCondLst>
                  <p:endCondLst>
                    <p:cond evt="onStopAudio" delay="0">
                      <p:tgtEl>
                        <p:sldTgt/>
                      </p:tgtEl>
                    </p:cond>
                  </p:endCondLst>
                </p:cTn>
                <p:tgtEl>
                  <p:spTgt spid="11"/>
                </p:tgtEl>
              </p:cMediaNode>
            </p:audio>
            <p:audio>
              <p:cMediaNode vol="80000">
                <p:cTn id="32" fill="hold" display="0">
                  <p:stCondLst>
                    <p:cond delay="indefinite"/>
                  </p:stCondLst>
                  <p:endCondLst>
                    <p:cond evt="onStopAudio" delay="0">
                      <p:tgtEl>
                        <p:sldTgt/>
                      </p:tgtEl>
                    </p:cond>
                  </p:endCondLst>
                </p:cTn>
                <p:tgtEl>
                  <p:spTgt spid="12"/>
                </p:tgtEl>
              </p:cMediaNode>
            </p:audio>
            <p:audio>
              <p:cMediaNode vol="80000">
                <p:cTn id="33" fill="hold" display="0">
                  <p:stCondLst>
                    <p:cond delay="indefinite"/>
                  </p:stCondLst>
                  <p:endCondLst>
                    <p:cond evt="onStopAudio" delay="0">
                      <p:tgtEl>
                        <p:sldTgt/>
                      </p:tgtEl>
                    </p:cond>
                  </p:endCondLst>
                </p:cTn>
                <p:tgtEl>
                  <p:spTgt spid="13"/>
                </p:tgtEl>
              </p:cMediaNode>
            </p:audio>
            <p:seq concurrent="1" nextAc="seek">
              <p:cTn id="34" restart="whenNotActive" fill="hold" evtFilter="cancelBubble" nodeType="interactiveSeq">
                <p:stCondLst>
                  <p:cond evt="onClick" delay="0">
                    <p:tgtEl>
                      <p:spTgt spid="4"/>
                    </p:tgtEl>
                  </p:cond>
                </p:stCondLst>
                <p:endSync evt="end" delay="0">
                  <p:rtn val="all"/>
                </p:endSync>
                <p:childTnLst>
                  <p:par>
                    <p:cTn id="35" fill="hold">
                      <p:stCondLst>
                        <p:cond delay="0"/>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fade">
                                      <p:cBhvr>
                                        <p:cTn id="39" dur="500"/>
                                        <p:tgtEl>
                                          <p:spTgt spid="16"/>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fade">
                                      <p:cBhvr>
                                        <p:cTn id="42" dur="500"/>
                                        <p:tgtEl>
                                          <p:spTgt spid="17"/>
                                        </p:tgtEl>
                                      </p:cBhvr>
                                    </p:animEffect>
                                  </p:childTnLst>
                                </p:cTn>
                              </p:par>
                              <p:par>
                                <p:cTn id="43" presetID="1" presetClass="mediacall" presetSubtype="0" fill="hold" nodeType="withEffect">
                                  <p:stCondLst>
                                    <p:cond delay="0"/>
                                  </p:stCondLst>
                                  <p:childTnLst>
                                    <p:cmd type="call" cmd="playFrom(0.0)">
                                      <p:cBhvr>
                                        <p:cTn id="44" dur="8091" fill="hold"/>
                                        <p:tgtEl>
                                          <p:spTgt spid="10"/>
                                        </p:tgtEl>
                                      </p:cBhvr>
                                    </p:cmd>
                                  </p:childTnLst>
                                </p:cTn>
                              </p:par>
                            </p:childTnLst>
                          </p:cTn>
                        </p:par>
                      </p:childTnLst>
                    </p:cTn>
                  </p:par>
                  <p:par>
                    <p:cTn id="45" fill="hold">
                      <p:stCondLst>
                        <p:cond delay="indefinite"/>
                      </p:stCondLst>
                      <p:childTnLst>
                        <p:par>
                          <p:cTn id="46" fill="hold">
                            <p:stCondLst>
                              <p:cond delay="0"/>
                            </p:stCondLst>
                            <p:childTnLst>
                              <p:par>
                                <p:cTn id="47" presetID="1" presetClass="exit" presetSubtype="0" fill="hold" grpId="1" nodeType="clickEffect">
                                  <p:stCondLst>
                                    <p:cond delay="0"/>
                                  </p:stCondLst>
                                  <p:childTnLst>
                                    <p:set>
                                      <p:cBhvr>
                                        <p:cTn id="48" dur="1" fill="hold">
                                          <p:stCondLst>
                                            <p:cond delay="0"/>
                                          </p:stCondLst>
                                        </p:cTn>
                                        <p:tgtEl>
                                          <p:spTgt spid="16"/>
                                        </p:tgtEl>
                                        <p:attrNameLst>
                                          <p:attrName>style.visibility</p:attrName>
                                        </p:attrNameLst>
                                      </p:cBhvr>
                                      <p:to>
                                        <p:strVal val="hidden"/>
                                      </p:to>
                                    </p:set>
                                  </p:childTnLst>
                                </p:cTn>
                              </p:par>
                              <p:par>
                                <p:cTn id="49" presetID="1" presetClass="exit" presetSubtype="0" fill="hold" grpId="1" nodeType="withEffect">
                                  <p:stCondLst>
                                    <p:cond delay="0"/>
                                  </p:stCondLst>
                                  <p:childTnLst>
                                    <p:set>
                                      <p:cBhvr>
                                        <p:cTn id="50" dur="1" fill="hold">
                                          <p:stCondLst>
                                            <p:cond delay="0"/>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51" restart="whenNotActive" fill="hold" evtFilter="cancelBubble" nodeType="interactiveSeq">
                <p:stCondLst>
                  <p:cond evt="onClick" delay="0">
                    <p:tgtEl>
                      <p:spTgt spid="8"/>
                    </p:tgtEl>
                  </p:cond>
                </p:stCondLst>
                <p:endSync evt="end" delay="0">
                  <p:rtn val="all"/>
                </p:endSync>
                <p:childTnLst>
                  <p:par>
                    <p:cTn id="52" fill="hold">
                      <p:stCondLst>
                        <p:cond delay="0"/>
                      </p:stCondLst>
                      <p:childTnLst>
                        <p:par>
                          <p:cTn id="53" fill="hold">
                            <p:stCondLst>
                              <p:cond delay="0"/>
                            </p:stCondLst>
                            <p:childTnLst>
                              <p:par>
                                <p:cTn id="54" presetID="10" presetClass="entr" presetSubtype="0" fill="hold" nodeType="withEffect">
                                  <p:stCondLst>
                                    <p:cond delay="0"/>
                                  </p:stCondLst>
                                  <p:childTnLst>
                                    <p:set>
                                      <p:cBhvr>
                                        <p:cTn id="55" dur="1" fill="hold">
                                          <p:stCondLst>
                                            <p:cond delay="0"/>
                                          </p:stCondLst>
                                        </p:cTn>
                                        <p:tgtEl>
                                          <p:spTgt spid="20"/>
                                        </p:tgtEl>
                                        <p:attrNameLst>
                                          <p:attrName>style.visibility</p:attrName>
                                        </p:attrNameLst>
                                      </p:cBhvr>
                                      <p:to>
                                        <p:strVal val="visible"/>
                                      </p:to>
                                    </p:set>
                                    <p:animEffect transition="in" filter="fade">
                                      <p:cBhvr>
                                        <p:cTn id="56" dur="500"/>
                                        <p:tgtEl>
                                          <p:spTgt spid="20"/>
                                        </p:tgtEl>
                                      </p:cBhvr>
                                    </p:animEffect>
                                  </p:childTnLst>
                                </p:cTn>
                              </p:par>
                              <p:par>
                                <p:cTn id="57" presetID="1" presetClass="mediacall" presetSubtype="0" fill="hold" nodeType="withEffect">
                                  <p:stCondLst>
                                    <p:cond delay="0"/>
                                  </p:stCondLst>
                                  <p:childTnLst>
                                    <p:cmd type="call" cmd="playFrom(0.0)">
                                      <p:cBhvr>
                                        <p:cTn id="58" dur="8158" fill="hold"/>
                                        <p:tgtEl>
                                          <p:spTgt spid="13"/>
                                        </p:tgtEl>
                                      </p:cBhvr>
                                    </p:cmd>
                                  </p:childTnLst>
                                </p:cTn>
                              </p:par>
                            </p:childTnLst>
                          </p:cTn>
                        </p:par>
                      </p:childTnLst>
                    </p:cTn>
                  </p:par>
                </p:childTnLst>
              </p:cTn>
              <p:nextCondLst>
                <p:cond evt="onClick" delay="0">
                  <p:tgtEl>
                    <p:spTgt spid="8"/>
                  </p:tgtEl>
                </p:cond>
              </p:nextCondLst>
            </p:seq>
            <p:seq concurrent="1" nextAc="seek">
              <p:cTn id="59" restart="whenNotActive" fill="hold" evtFilter="cancelBubble" nodeType="interactiveSeq">
                <p:stCondLst>
                  <p:cond evt="onClick" delay="0">
                    <p:tgtEl>
                      <p:spTgt spid="6"/>
                    </p:tgtEl>
                  </p:cond>
                </p:stCondLst>
                <p:endSync evt="end" delay="0">
                  <p:rtn val="all"/>
                </p:endSync>
                <p:childTnLst>
                  <p:par>
                    <p:cTn id="60" fill="hold">
                      <p:stCondLst>
                        <p:cond delay="0"/>
                      </p:stCondLst>
                      <p:childTnLst>
                        <p:par>
                          <p:cTn id="61" fill="hold">
                            <p:stCondLst>
                              <p:cond delay="0"/>
                            </p:stCondLst>
                            <p:childTnLst>
                              <p:par>
                                <p:cTn id="62" presetID="10" presetClass="entr" presetSubtype="0" fill="hold" nodeType="withEffect">
                                  <p:stCondLst>
                                    <p:cond delay="0"/>
                                  </p:stCondLst>
                                  <p:childTnLst>
                                    <p:set>
                                      <p:cBhvr>
                                        <p:cTn id="63" dur="1" fill="hold">
                                          <p:stCondLst>
                                            <p:cond delay="0"/>
                                          </p:stCondLst>
                                        </p:cTn>
                                        <p:tgtEl>
                                          <p:spTgt spid="19"/>
                                        </p:tgtEl>
                                        <p:attrNameLst>
                                          <p:attrName>style.visibility</p:attrName>
                                        </p:attrNameLst>
                                      </p:cBhvr>
                                      <p:to>
                                        <p:strVal val="visible"/>
                                      </p:to>
                                    </p:set>
                                    <p:animEffect transition="in" filter="fade">
                                      <p:cBhvr>
                                        <p:cTn id="64" dur="500"/>
                                        <p:tgtEl>
                                          <p:spTgt spid="19"/>
                                        </p:tgtEl>
                                      </p:cBhvr>
                                    </p:animEffect>
                                  </p:childTnLst>
                                </p:cTn>
                              </p:par>
                              <p:par>
                                <p:cTn id="65" presetID="1" presetClass="mediacall" presetSubtype="0" fill="hold" nodeType="withEffect">
                                  <p:stCondLst>
                                    <p:cond delay="0"/>
                                  </p:stCondLst>
                                  <p:childTnLst>
                                    <p:cmd type="call" cmd="playFrom(0.0)">
                                      <p:cBhvr>
                                        <p:cTn id="66" dur="8158" fill="hold"/>
                                        <p:tgtEl>
                                          <p:spTgt spid="11"/>
                                        </p:tgtEl>
                                      </p:cBhvr>
                                    </p:cmd>
                                  </p:childTnLst>
                                </p:cTn>
                              </p:par>
                            </p:childTnLst>
                          </p:cTn>
                        </p:par>
                      </p:childTnLst>
                    </p:cTn>
                  </p:par>
                </p:childTnLst>
              </p:cTn>
              <p:nextCondLst>
                <p:cond evt="onClick" delay="0">
                  <p:tgtEl>
                    <p:spTgt spid="6"/>
                  </p:tgtEl>
                </p:cond>
              </p:nextCondLst>
            </p:seq>
            <p:seq concurrent="1" nextAc="seek">
              <p:cTn id="67" restart="whenNotActive" fill="hold" evtFilter="cancelBubble" nodeType="interactiveSeq">
                <p:stCondLst>
                  <p:cond evt="onClick" delay="0">
                    <p:tgtEl>
                      <p:spTgt spid="21"/>
                    </p:tgtEl>
                  </p:cond>
                </p:stCondLst>
                <p:endSync evt="end" delay="0">
                  <p:rtn val="all"/>
                </p:endSync>
                <p:childTnLst>
                  <p:par>
                    <p:cTn id="68" fill="hold">
                      <p:stCondLst>
                        <p:cond delay="0"/>
                      </p:stCondLst>
                      <p:childTnLst>
                        <p:par>
                          <p:cTn id="69" fill="hold">
                            <p:stCondLst>
                              <p:cond delay="0"/>
                            </p:stCondLst>
                            <p:childTnLst>
                              <p:par>
                                <p:cTn id="70" presetID="10" presetClass="exit" presetSubtype="0" fill="hold" nodeType="clickEffect">
                                  <p:stCondLst>
                                    <p:cond delay="0"/>
                                  </p:stCondLst>
                                  <p:childTnLst>
                                    <p:animEffect transition="out" filter="fade">
                                      <p:cBhvr>
                                        <p:cTn id="71" dur="500"/>
                                        <p:tgtEl>
                                          <p:spTgt spid="21"/>
                                        </p:tgtEl>
                                      </p:cBhvr>
                                    </p:animEffect>
                                    <p:set>
                                      <p:cBhvr>
                                        <p:cTn id="72"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73" restart="whenNotActive" fill="hold" evtFilter="cancelBubble" nodeType="interactiveSeq">
                <p:stCondLst>
                  <p:cond evt="onClick" delay="0">
                    <p:tgtEl>
                      <p:spTgt spid="25"/>
                    </p:tgtEl>
                  </p:cond>
                </p:stCondLst>
                <p:endSync evt="end" delay="0">
                  <p:rtn val="all"/>
                </p:endSync>
                <p:childTnLst>
                  <p:par>
                    <p:cTn id="74" fill="hold">
                      <p:stCondLst>
                        <p:cond delay="0"/>
                      </p:stCondLst>
                      <p:childTnLst>
                        <p:par>
                          <p:cTn id="75" fill="hold">
                            <p:stCondLst>
                              <p:cond delay="0"/>
                            </p:stCondLst>
                            <p:childTnLst>
                              <p:par>
                                <p:cTn id="76" presetID="8" presetClass="emph" presetSubtype="0" fill="hold" nodeType="clickEffect">
                                  <p:stCondLst>
                                    <p:cond delay="0"/>
                                  </p:stCondLst>
                                  <p:childTnLst>
                                    <p:animRot by="21600000">
                                      <p:cBhvr>
                                        <p:cTn id="77" dur="10000" fill="hold"/>
                                        <p:tgtEl>
                                          <p:spTgt spid="27"/>
                                        </p:tgtEl>
                                        <p:attrNameLst>
                                          <p:attrName>r</p:attrName>
                                        </p:attrNameLst>
                                      </p:cBhvr>
                                    </p:animRot>
                                  </p:childTnLst>
                                </p:cTn>
                              </p:par>
                            </p:childTnLst>
                          </p:cTn>
                        </p:par>
                        <p:par>
                          <p:cTn id="78" fill="hold">
                            <p:stCondLst>
                              <p:cond delay="10000"/>
                            </p:stCondLst>
                            <p:childTnLst>
                              <p:par>
                                <p:cTn id="79" presetID="53" presetClass="entr" presetSubtype="16" fill="hold" nodeType="afterEffect">
                                  <p:stCondLst>
                                    <p:cond delay="0"/>
                                  </p:stCondLst>
                                  <p:childTnLst>
                                    <p:set>
                                      <p:cBhvr>
                                        <p:cTn id="80" dur="1" fill="hold">
                                          <p:stCondLst>
                                            <p:cond delay="0"/>
                                          </p:stCondLst>
                                        </p:cTn>
                                        <p:tgtEl>
                                          <p:spTgt spid="22"/>
                                        </p:tgtEl>
                                        <p:attrNameLst>
                                          <p:attrName>style.visibility</p:attrName>
                                        </p:attrNameLst>
                                      </p:cBhvr>
                                      <p:to>
                                        <p:strVal val="visible"/>
                                      </p:to>
                                    </p:set>
                                    <p:anim calcmode="lin" valueType="num">
                                      <p:cBhvr>
                                        <p:cTn id="81" dur="3000" fill="hold"/>
                                        <p:tgtEl>
                                          <p:spTgt spid="22"/>
                                        </p:tgtEl>
                                        <p:attrNameLst>
                                          <p:attrName>ppt_w</p:attrName>
                                        </p:attrNameLst>
                                      </p:cBhvr>
                                      <p:tavLst>
                                        <p:tav tm="0">
                                          <p:val>
                                            <p:fltVal val="0"/>
                                          </p:val>
                                        </p:tav>
                                        <p:tav tm="100000">
                                          <p:val>
                                            <p:strVal val="#ppt_w"/>
                                          </p:val>
                                        </p:tav>
                                      </p:tavLst>
                                    </p:anim>
                                    <p:anim calcmode="lin" valueType="num">
                                      <p:cBhvr>
                                        <p:cTn id="82" dur="3000" fill="hold"/>
                                        <p:tgtEl>
                                          <p:spTgt spid="22"/>
                                        </p:tgtEl>
                                        <p:attrNameLst>
                                          <p:attrName>ppt_h</p:attrName>
                                        </p:attrNameLst>
                                      </p:cBhvr>
                                      <p:tavLst>
                                        <p:tav tm="0">
                                          <p:val>
                                            <p:fltVal val="0"/>
                                          </p:val>
                                        </p:tav>
                                        <p:tav tm="100000">
                                          <p:val>
                                            <p:strVal val="#ppt_h"/>
                                          </p:val>
                                        </p:tav>
                                      </p:tavLst>
                                    </p:anim>
                                    <p:animEffect transition="in" filter="fade">
                                      <p:cBhvr>
                                        <p:cTn id="83" dur="3000"/>
                                        <p:tgtEl>
                                          <p:spTgt spid="22"/>
                                        </p:tgtEl>
                                      </p:cBhvr>
                                    </p:animEffect>
                                  </p:childTnLst>
                                  <p:subTnLst>
                                    <p:audio>
                                      <p:cMediaNode>
                                        <p:cTn display="0" masterRel="sameClick">
                                          <p:stCondLst>
                                            <p:cond evt="begin" delay="0">
                                              <p:tn val="79"/>
                                            </p:cond>
                                          </p:stCondLst>
                                          <p:endCondLst>
                                            <p:cond evt="onStopAudio" delay="0">
                                              <p:tgtEl>
                                                <p:sldTgt/>
                                              </p:tgtEl>
                                            </p:cond>
                                          </p:endCondLst>
                                        </p:cTn>
                                        <p:tgtEl>
                                          <p:sndTgt r:embed="rId6" name="chimes.wav"/>
                                        </p:tgtEl>
                                      </p:cMediaNode>
                                    </p:audio>
                                  </p:subTnLst>
                                </p:cTn>
                              </p:par>
                            </p:childTnLst>
                          </p:cTn>
                        </p:par>
                      </p:childTnLst>
                    </p:cTn>
                  </p:par>
                </p:childTnLst>
              </p:cTn>
              <p:nextCondLst>
                <p:cond evt="onClick" delay="0">
                  <p:tgtEl>
                    <p:spTgt spid="25"/>
                  </p:tgtEl>
                </p:cond>
              </p:nextCondLst>
            </p:seq>
          </p:childTnLst>
        </p:cTn>
      </p:par>
    </p:tnLst>
    <p:bldLst>
      <p:bldP spid="35" grpId="0" animBg="1"/>
      <p:bldP spid="4" grpId="0" animBg="1"/>
      <p:bldP spid="6" grpId="0" animBg="1"/>
      <p:bldP spid="8" grpId="0" animBg="1"/>
      <p:bldP spid="16" grpId="0" animBg="1"/>
      <p:bldP spid="16" grpId="1" animBg="1"/>
      <p:bldP spid="17" grpId="0"/>
      <p:bldP spid="17"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a:xfrm>
            <a:off x="817893" y="2376372"/>
            <a:ext cx="5829300" cy="837035"/>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US" sz="3300">
                <a:solidFill>
                  <a:schemeClr val="tx2">
                    <a:satMod val="130000"/>
                  </a:schemeClr>
                </a:solidFill>
              </a:rPr>
              <a:t>  </a:t>
            </a:r>
          </a:p>
        </p:txBody>
      </p:sp>
      <p:sp>
        <p:nvSpPr>
          <p:cNvPr id="5" name="AutoShape 9"/>
          <p:cNvSpPr>
            <a:spLocks noChangeArrowheads="1"/>
          </p:cNvSpPr>
          <p:nvPr/>
        </p:nvSpPr>
        <p:spPr bwMode="auto">
          <a:xfrm>
            <a:off x="295794" y="968559"/>
            <a:ext cx="8746760" cy="919401"/>
          </a:xfrm>
          <a:prstGeom prst="roundRect">
            <a:avLst>
              <a:gd name="adj" fmla="val 16667"/>
            </a:avLst>
          </a:prstGeom>
          <a:solidFill>
            <a:srgbClr val="E9FDA1"/>
          </a:solidFill>
          <a:ln w="9525">
            <a:solidFill>
              <a:schemeClr val="tx1"/>
            </a:solidFill>
            <a:round/>
          </a:ln>
        </p:spPr>
        <p:txBody>
          <a:bodyPr wrap="square">
            <a:spAutoFit/>
          </a:bodyPr>
          <a:lstStyle/>
          <a:p>
            <a:pPr eaLnBrk="1" hangingPunct="1">
              <a:spcBef>
                <a:spcPct val="50000"/>
              </a:spcBef>
            </a:pPr>
            <a:r>
              <a:rPr lang="en-US" sz="2400" b="1" dirty="0" err="1">
                <a:latin typeface="Times New Roman" panose="02020603050405020304" charset="0"/>
              </a:rPr>
              <a:t>Điền</a:t>
            </a:r>
            <a:r>
              <a:rPr lang="en-US" sz="2400" b="1" dirty="0">
                <a:latin typeface="Times New Roman" panose="02020603050405020304" charset="0"/>
              </a:rPr>
              <a:t> </a:t>
            </a:r>
            <a:r>
              <a:rPr lang="en-US" sz="2400" b="1" dirty="0" err="1">
                <a:latin typeface="Times New Roman" panose="02020603050405020304" charset="0"/>
              </a:rPr>
              <a:t>vào</a:t>
            </a:r>
            <a:r>
              <a:rPr lang="en-US" sz="2400" b="1" dirty="0">
                <a:latin typeface="Times New Roman" panose="02020603050405020304" charset="0"/>
              </a:rPr>
              <a:t> </a:t>
            </a:r>
            <a:r>
              <a:rPr lang="en-US" sz="2400" b="1" dirty="0" err="1">
                <a:latin typeface="Times New Roman" panose="02020603050405020304" charset="0"/>
              </a:rPr>
              <a:t>bảng</a:t>
            </a:r>
            <a:r>
              <a:rPr lang="en-US" sz="2400" b="1" dirty="0">
                <a:latin typeface="Times New Roman" panose="02020603050405020304" charset="0"/>
              </a:rPr>
              <a:t> </a:t>
            </a:r>
            <a:r>
              <a:rPr lang="en-US" sz="2400" b="1" dirty="0" err="1">
                <a:latin typeface="Times New Roman" panose="02020603050405020304" charset="0"/>
              </a:rPr>
              <a:t>các</a:t>
            </a:r>
            <a:r>
              <a:rPr lang="en-US" sz="2400" b="1" dirty="0">
                <a:latin typeface="Times New Roman" panose="02020603050405020304" charset="0"/>
              </a:rPr>
              <a:t> </a:t>
            </a:r>
            <a:r>
              <a:rPr lang="en-US" sz="2400" b="1" dirty="0" err="1">
                <a:latin typeface="Times New Roman" panose="02020603050405020304" charset="0"/>
              </a:rPr>
              <a:t>loại</a:t>
            </a:r>
            <a:r>
              <a:rPr lang="en-US" sz="2400" b="1" dirty="0">
                <a:latin typeface="Times New Roman" panose="02020603050405020304" charset="0"/>
              </a:rPr>
              <a:t> </a:t>
            </a:r>
            <a:r>
              <a:rPr lang="en-US" sz="2400" b="1" dirty="0" err="1">
                <a:latin typeface="Times New Roman" panose="02020603050405020304" charset="0"/>
              </a:rPr>
              <a:t>cây</a:t>
            </a:r>
            <a:r>
              <a:rPr lang="en-US" sz="2400" b="1" dirty="0">
                <a:latin typeface="Times New Roman" panose="02020603050405020304" charset="0"/>
              </a:rPr>
              <a:t> </a:t>
            </a:r>
            <a:r>
              <a:rPr lang="en-US" sz="2400" b="1" dirty="0" err="1">
                <a:latin typeface="Times New Roman" panose="02020603050405020304" charset="0"/>
              </a:rPr>
              <a:t>trồng</a:t>
            </a:r>
            <a:r>
              <a:rPr lang="en-US" sz="2400" b="1" dirty="0">
                <a:latin typeface="Times New Roman" panose="02020603050405020304" charset="0"/>
              </a:rPr>
              <a:t> </a:t>
            </a:r>
            <a:r>
              <a:rPr lang="en-US" sz="2400" b="1" dirty="0" err="1">
                <a:latin typeface="Times New Roman" panose="02020603050405020304" charset="0"/>
              </a:rPr>
              <a:t>ứng</a:t>
            </a:r>
            <a:r>
              <a:rPr lang="en-US" sz="2400" b="1" dirty="0">
                <a:latin typeface="Times New Roman" panose="02020603050405020304" charset="0"/>
              </a:rPr>
              <a:t> </a:t>
            </a:r>
            <a:r>
              <a:rPr lang="en-US" sz="2400" b="1" dirty="0" err="1">
                <a:latin typeface="Times New Roman" panose="02020603050405020304" charset="0"/>
              </a:rPr>
              <a:t>với</a:t>
            </a:r>
            <a:r>
              <a:rPr lang="en-US" sz="2400" b="1" dirty="0">
                <a:latin typeface="Times New Roman" panose="02020603050405020304" charset="0"/>
              </a:rPr>
              <a:t> </a:t>
            </a:r>
            <a:r>
              <a:rPr lang="en-US" sz="2400" b="1" dirty="0" err="1">
                <a:latin typeface="Times New Roman" panose="02020603050405020304" charset="0"/>
              </a:rPr>
              <a:t>thời</a:t>
            </a:r>
            <a:r>
              <a:rPr lang="en-US" sz="2400" b="1" dirty="0">
                <a:latin typeface="Times New Roman" panose="02020603050405020304" charset="0"/>
              </a:rPr>
              <a:t> </a:t>
            </a:r>
            <a:r>
              <a:rPr lang="en-US" sz="2400" b="1" dirty="0" err="1">
                <a:latin typeface="Times New Roman" panose="02020603050405020304" charset="0"/>
              </a:rPr>
              <a:t>gian</a:t>
            </a:r>
            <a:r>
              <a:rPr lang="en-US" sz="2400" b="1" dirty="0">
                <a:latin typeface="Times New Roman" panose="02020603050405020304" charset="0"/>
              </a:rPr>
              <a:t> </a:t>
            </a:r>
            <a:r>
              <a:rPr lang="en-US" sz="2400" b="1" dirty="0" err="1">
                <a:latin typeface="Times New Roman" panose="02020603050405020304" charset="0"/>
              </a:rPr>
              <a:t>của</a:t>
            </a:r>
            <a:r>
              <a:rPr lang="en-US" sz="2400" b="1" dirty="0">
                <a:latin typeface="Times New Roman" panose="02020603050405020304" charset="0"/>
              </a:rPr>
              <a:t> </a:t>
            </a:r>
            <a:r>
              <a:rPr lang="en-US" sz="2400" b="1" dirty="0" err="1">
                <a:latin typeface="Times New Roman" panose="02020603050405020304" charset="0"/>
              </a:rPr>
              <a:t>các</a:t>
            </a:r>
            <a:r>
              <a:rPr lang="en-US" sz="2400" b="1" dirty="0">
                <a:latin typeface="Times New Roman" panose="02020603050405020304" charset="0"/>
              </a:rPr>
              <a:t> </a:t>
            </a:r>
            <a:r>
              <a:rPr lang="en-US" sz="2400" b="1" dirty="0" err="1">
                <a:latin typeface="Times New Roman" panose="02020603050405020304" charset="0"/>
              </a:rPr>
              <a:t>vụ</a:t>
            </a:r>
            <a:r>
              <a:rPr lang="en-US" sz="2400" b="1" dirty="0">
                <a:latin typeface="Times New Roman" panose="02020603050405020304" charset="0"/>
              </a:rPr>
              <a:t> </a:t>
            </a:r>
            <a:r>
              <a:rPr lang="en-US" sz="2400" b="1" dirty="0" err="1">
                <a:latin typeface="Times New Roman" panose="02020603050405020304" charset="0"/>
              </a:rPr>
              <a:t>gieo</a:t>
            </a:r>
            <a:r>
              <a:rPr lang="en-US" sz="2400" b="1" dirty="0">
                <a:latin typeface="Times New Roman" panose="02020603050405020304" charset="0"/>
              </a:rPr>
              <a:t> </a:t>
            </a:r>
            <a:r>
              <a:rPr lang="en-US" sz="2400" b="1" dirty="0" err="1">
                <a:latin typeface="Times New Roman" panose="02020603050405020304" charset="0"/>
              </a:rPr>
              <a:t>trồng</a:t>
            </a:r>
            <a:r>
              <a:rPr lang="en-US" sz="2400" b="1" dirty="0">
                <a:latin typeface="Times New Roman" panose="02020603050405020304" charset="0"/>
              </a:rPr>
              <a:t> </a:t>
            </a:r>
            <a:r>
              <a:rPr lang="en-US" sz="2400" b="1" dirty="0" err="1">
                <a:latin typeface="Times New Roman" panose="02020603050405020304" charset="0"/>
              </a:rPr>
              <a:t>theo</a:t>
            </a:r>
            <a:r>
              <a:rPr lang="en-US" sz="2400" b="1" dirty="0">
                <a:latin typeface="Times New Roman" panose="02020603050405020304" charset="0"/>
              </a:rPr>
              <a:t> </a:t>
            </a:r>
            <a:r>
              <a:rPr lang="en-US" sz="2400" b="1" dirty="0" err="1">
                <a:latin typeface="Times New Roman" panose="02020603050405020304" charset="0"/>
              </a:rPr>
              <a:t>mẫu</a:t>
            </a:r>
            <a:r>
              <a:rPr lang="en-US" sz="2400" b="1" dirty="0">
                <a:latin typeface="Times New Roman" panose="02020603050405020304" charset="0"/>
              </a:rPr>
              <a:t> </a:t>
            </a:r>
            <a:r>
              <a:rPr lang="en-US" sz="2400" b="1" dirty="0" err="1">
                <a:latin typeface="Times New Roman" panose="02020603050405020304" charset="0"/>
              </a:rPr>
              <a:t>bảng</a:t>
            </a:r>
            <a:r>
              <a:rPr lang="en-US" sz="2400" b="1" dirty="0">
                <a:latin typeface="Times New Roman" panose="02020603050405020304" charset="0"/>
              </a:rPr>
              <a:t> </a:t>
            </a:r>
            <a:r>
              <a:rPr lang="en-US" sz="2400" b="1" dirty="0" err="1">
                <a:latin typeface="Times New Roman" panose="02020603050405020304" charset="0"/>
              </a:rPr>
              <a:t>sau</a:t>
            </a:r>
            <a:r>
              <a:rPr lang="en-US" sz="2400" b="1" dirty="0">
                <a:latin typeface="Times New Roman" panose="02020603050405020304" charset="0"/>
              </a:rPr>
              <a:t> </a:t>
            </a:r>
            <a:r>
              <a:rPr lang="en-US" sz="1350" b="1" dirty="0">
                <a:latin typeface="Times New Roman" panose="02020603050405020304" charset="0"/>
              </a:rPr>
              <a:t>.</a:t>
            </a:r>
          </a:p>
        </p:txBody>
      </p:sp>
      <p:grpSp>
        <p:nvGrpSpPr>
          <p:cNvPr id="6" name="Group 10"/>
          <p:cNvGrpSpPr/>
          <p:nvPr/>
        </p:nvGrpSpPr>
        <p:grpSpPr bwMode="auto">
          <a:xfrm>
            <a:off x="0" y="2093003"/>
            <a:ext cx="9143999" cy="2800350"/>
            <a:chOff x="-3" y="-3"/>
            <a:chExt cx="3807" cy="1733"/>
          </a:xfrm>
        </p:grpSpPr>
        <p:grpSp>
          <p:nvGrpSpPr>
            <p:cNvPr id="7" name="Group 11"/>
            <p:cNvGrpSpPr/>
            <p:nvPr/>
          </p:nvGrpSpPr>
          <p:grpSpPr bwMode="auto">
            <a:xfrm>
              <a:off x="0" y="0"/>
              <a:ext cx="3801" cy="1727"/>
              <a:chOff x="0" y="0"/>
              <a:chExt cx="3801" cy="1727"/>
            </a:xfrm>
          </p:grpSpPr>
          <p:grpSp>
            <p:nvGrpSpPr>
              <p:cNvPr id="9" name="Group 12"/>
              <p:cNvGrpSpPr/>
              <p:nvPr/>
            </p:nvGrpSpPr>
            <p:grpSpPr bwMode="auto">
              <a:xfrm>
                <a:off x="0" y="0"/>
                <a:ext cx="1267" cy="403"/>
                <a:chOff x="0" y="0"/>
                <a:chExt cx="1267" cy="403"/>
              </a:xfrm>
            </p:grpSpPr>
            <p:sp>
              <p:nvSpPr>
                <p:cNvPr id="43" name="Rectangle 13"/>
                <p:cNvSpPr>
                  <a:spLocks noChangeArrowheads="1"/>
                </p:cNvSpPr>
                <p:nvPr/>
              </p:nvSpPr>
              <p:spPr bwMode="auto">
                <a:xfrm>
                  <a:off x="43" y="0"/>
                  <a:ext cx="1181"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1" hangingPunct="1"/>
                  <a:r>
                    <a:rPr lang="en-US" sz="2400" b="1" dirty="0" err="1">
                      <a:solidFill>
                        <a:srgbClr val="FF0000"/>
                      </a:solidFill>
                      <a:latin typeface="Times New Roman" panose="02020603050405020304" charset="0"/>
                      <a:cs typeface="Times New Roman" panose="02020603050405020304" charset="0"/>
                    </a:rPr>
                    <a:t>Vụ</a:t>
                  </a:r>
                  <a:r>
                    <a:rPr lang="en-US" sz="2400" b="1" dirty="0">
                      <a:solidFill>
                        <a:srgbClr val="FF0000"/>
                      </a:solidFill>
                      <a:latin typeface="Times New Roman" panose="02020603050405020304" charset="0"/>
                      <a:cs typeface="Times New Roman" panose="02020603050405020304" charset="0"/>
                    </a:rPr>
                    <a:t> </a:t>
                  </a:r>
                  <a:r>
                    <a:rPr lang="en-US" sz="2400" b="1" dirty="0" err="1">
                      <a:solidFill>
                        <a:srgbClr val="FF0000"/>
                      </a:solidFill>
                      <a:latin typeface="Times New Roman" panose="02020603050405020304" charset="0"/>
                      <a:cs typeface="Times New Roman" panose="02020603050405020304" charset="0"/>
                    </a:rPr>
                    <a:t>gieo</a:t>
                  </a:r>
                  <a:r>
                    <a:rPr lang="en-US" sz="2400" b="1" dirty="0">
                      <a:solidFill>
                        <a:srgbClr val="FF0000"/>
                      </a:solidFill>
                      <a:latin typeface="Times New Roman" panose="02020603050405020304" charset="0"/>
                      <a:cs typeface="Times New Roman" panose="02020603050405020304" charset="0"/>
                    </a:rPr>
                    <a:t> </a:t>
                  </a:r>
                  <a:r>
                    <a:rPr lang="en-US" sz="2400" b="1" dirty="0" err="1">
                      <a:solidFill>
                        <a:srgbClr val="FF0000"/>
                      </a:solidFill>
                      <a:latin typeface="Times New Roman" panose="02020603050405020304" charset="0"/>
                      <a:cs typeface="Times New Roman" panose="02020603050405020304" charset="0"/>
                    </a:rPr>
                    <a:t>trồng</a:t>
                  </a:r>
                  <a:endParaRPr lang="en-US" sz="2400" b="1" dirty="0">
                    <a:solidFill>
                      <a:srgbClr val="FF0000"/>
                    </a:solidFill>
                    <a:latin typeface="Times New Roman" panose="02020603050405020304" charset="0"/>
                    <a:cs typeface="Times New Roman" panose="02020603050405020304" charset="0"/>
                  </a:endParaRPr>
                </a:p>
                <a:p>
                  <a:pPr algn="ctr"/>
                  <a:endParaRPr lang="en-US" dirty="0">
                    <a:solidFill>
                      <a:srgbClr val="FF0000"/>
                    </a:solidFill>
                    <a:latin typeface="Times New Roman" panose="02020603050405020304" charset="0"/>
                  </a:endParaRPr>
                </a:p>
              </p:txBody>
            </p:sp>
            <p:sp>
              <p:nvSpPr>
                <p:cNvPr id="44" name="Rectangle 14"/>
                <p:cNvSpPr>
                  <a:spLocks noChangeArrowheads="1"/>
                </p:cNvSpPr>
                <p:nvPr/>
              </p:nvSpPr>
              <p:spPr bwMode="auto">
                <a:xfrm>
                  <a:off x="0" y="0"/>
                  <a:ext cx="1267" cy="403"/>
                </a:xfrm>
                <a:prstGeom prst="rect">
                  <a:avLst/>
                </a:prstGeom>
                <a:noFill/>
                <a:ln w="7">
                  <a:solidFill>
                    <a:srgbClr val="A0A0A0"/>
                  </a:solidFill>
                  <a:miter lim="800000"/>
                </a:ln>
                <a:extLst>
                  <a:ext uri="{909E8E84-426E-40DD-AFC4-6F175D3DCCD1}">
                    <a14:hiddenFill xmlns:a14="http://schemas.microsoft.com/office/drawing/2010/main">
                      <a:solidFill>
                        <a:srgbClr val="FFFFFF"/>
                      </a:solidFill>
                    </a14:hiddenFill>
                  </a:ext>
                </a:extLst>
              </p:spPr>
              <p:txBody>
                <a:bodyPr/>
                <a:lstStyle/>
                <a:p>
                  <a:pPr eaLnBrk="1" hangingPunct="1"/>
                  <a:endParaRPr lang="en-US" sz="1350"/>
                </a:p>
              </p:txBody>
            </p:sp>
          </p:grpSp>
          <p:grpSp>
            <p:nvGrpSpPr>
              <p:cNvPr id="10" name="Group 15"/>
              <p:cNvGrpSpPr/>
              <p:nvPr/>
            </p:nvGrpSpPr>
            <p:grpSpPr bwMode="auto">
              <a:xfrm>
                <a:off x="1267" y="0"/>
                <a:ext cx="1267" cy="403"/>
                <a:chOff x="1267" y="0"/>
                <a:chExt cx="1267" cy="403"/>
              </a:xfrm>
            </p:grpSpPr>
            <p:sp>
              <p:nvSpPr>
                <p:cNvPr id="41" name="Rectangle 16"/>
                <p:cNvSpPr>
                  <a:spLocks noChangeArrowheads="1"/>
                </p:cNvSpPr>
                <p:nvPr/>
              </p:nvSpPr>
              <p:spPr bwMode="auto">
                <a:xfrm>
                  <a:off x="1310" y="0"/>
                  <a:ext cx="1181"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1" hangingPunct="1"/>
                  <a:r>
                    <a:rPr lang="en-US" sz="2400" b="1" dirty="0" err="1">
                      <a:solidFill>
                        <a:srgbClr val="FF0000"/>
                      </a:solidFill>
                      <a:latin typeface="Times New Roman" panose="02020603050405020304" charset="0"/>
                      <a:cs typeface="Times New Roman" panose="02020603050405020304" charset="0"/>
                    </a:rPr>
                    <a:t>Thời</a:t>
                  </a:r>
                  <a:r>
                    <a:rPr lang="en-US" sz="2400" b="1" dirty="0">
                      <a:solidFill>
                        <a:srgbClr val="FF0000"/>
                      </a:solidFill>
                      <a:latin typeface="Times New Roman" panose="02020603050405020304" charset="0"/>
                      <a:cs typeface="Times New Roman" panose="02020603050405020304" charset="0"/>
                    </a:rPr>
                    <a:t> </a:t>
                  </a:r>
                  <a:r>
                    <a:rPr lang="en-US" sz="2400" b="1" dirty="0" err="1">
                      <a:solidFill>
                        <a:srgbClr val="FF0000"/>
                      </a:solidFill>
                      <a:latin typeface="Times New Roman" panose="02020603050405020304" charset="0"/>
                      <a:cs typeface="Times New Roman" panose="02020603050405020304" charset="0"/>
                    </a:rPr>
                    <a:t>gian</a:t>
                  </a:r>
                  <a:endParaRPr lang="en-US" sz="2400" b="1" dirty="0">
                    <a:solidFill>
                      <a:srgbClr val="FF0000"/>
                    </a:solidFill>
                    <a:latin typeface="Times New Roman" panose="02020603050405020304" charset="0"/>
                    <a:cs typeface="Times New Roman" panose="02020603050405020304" charset="0"/>
                  </a:endParaRPr>
                </a:p>
                <a:p>
                  <a:pPr algn="ctr"/>
                  <a:endParaRPr lang="en-US" dirty="0">
                    <a:solidFill>
                      <a:srgbClr val="FF0000"/>
                    </a:solidFill>
                    <a:latin typeface="VNI-Times" pitchFamily="2" charset="0"/>
                  </a:endParaRPr>
                </a:p>
              </p:txBody>
            </p:sp>
            <p:sp>
              <p:nvSpPr>
                <p:cNvPr id="42" name="Rectangle 17"/>
                <p:cNvSpPr>
                  <a:spLocks noChangeArrowheads="1"/>
                </p:cNvSpPr>
                <p:nvPr/>
              </p:nvSpPr>
              <p:spPr bwMode="auto">
                <a:xfrm>
                  <a:off x="1267" y="0"/>
                  <a:ext cx="1267" cy="403"/>
                </a:xfrm>
                <a:prstGeom prst="rect">
                  <a:avLst/>
                </a:prstGeom>
                <a:noFill/>
                <a:ln w="7">
                  <a:solidFill>
                    <a:srgbClr val="A0A0A0"/>
                  </a:solidFill>
                  <a:miter lim="800000"/>
                </a:ln>
                <a:extLst>
                  <a:ext uri="{909E8E84-426E-40DD-AFC4-6F175D3DCCD1}">
                    <a14:hiddenFill xmlns:a14="http://schemas.microsoft.com/office/drawing/2010/main">
                      <a:solidFill>
                        <a:srgbClr val="FFFFFF"/>
                      </a:solidFill>
                    </a14:hiddenFill>
                  </a:ext>
                </a:extLst>
              </p:spPr>
              <p:txBody>
                <a:bodyPr/>
                <a:lstStyle/>
                <a:p>
                  <a:pPr eaLnBrk="1" hangingPunct="1"/>
                  <a:endParaRPr lang="en-US" sz="1350"/>
                </a:p>
              </p:txBody>
            </p:sp>
          </p:grpSp>
          <p:grpSp>
            <p:nvGrpSpPr>
              <p:cNvPr id="11" name="Group 18"/>
              <p:cNvGrpSpPr/>
              <p:nvPr/>
            </p:nvGrpSpPr>
            <p:grpSpPr bwMode="auto">
              <a:xfrm>
                <a:off x="2534" y="0"/>
                <a:ext cx="1267" cy="403"/>
                <a:chOff x="2534" y="0"/>
                <a:chExt cx="1267" cy="403"/>
              </a:xfrm>
            </p:grpSpPr>
            <p:sp>
              <p:nvSpPr>
                <p:cNvPr id="39" name="Rectangle 19"/>
                <p:cNvSpPr>
                  <a:spLocks noChangeArrowheads="1"/>
                </p:cNvSpPr>
                <p:nvPr/>
              </p:nvSpPr>
              <p:spPr bwMode="auto">
                <a:xfrm>
                  <a:off x="2577" y="0"/>
                  <a:ext cx="1181"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1" hangingPunct="1"/>
                  <a:r>
                    <a:rPr lang="en-US" b="1" dirty="0">
                      <a:solidFill>
                        <a:srgbClr val="FF0000"/>
                      </a:solidFill>
                      <a:latin typeface="Times New Roman" panose="02020603050405020304" charset="0"/>
                      <a:cs typeface="Times New Roman" panose="02020603050405020304" charset="0"/>
                    </a:rPr>
                    <a:t> </a:t>
                  </a:r>
                  <a:r>
                    <a:rPr lang="en-US" sz="2400" b="1" dirty="0" err="1">
                      <a:solidFill>
                        <a:srgbClr val="FF0000"/>
                      </a:solidFill>
                      <a:latin typeface="Times New Roman" panose="02020603050405020304" charset="0"/>
                      <a:cs typeface="Times New Roman" panose="02020603050405020304" charset="0"/>
                    </a:rPr>
                    <a:t>Cây</a:t>
                  </a:r>
                  <a:r>
                    <a:rPr lang="en-US" sz="2400" b="1" dirty="0">
                      <a:solidFill>
                        <a:srgbClr val="FF0000"/>
                      </a:solidFill>
                      <a:latin typeface="Times New Roman" panose="02020603050405020304" charset="0"/>
                      <a:cs typeface="Times New Roman" panose="02020603050405020304" charset="0"/>
                    </a:rPr>
                    <a:t> </a:t>
                  </a:r>
                  <a:r>
                    <a:rPr lang="en-US" sz="2400" b="1" dirty="0" err="1">
                      <a:solidFill>
                        <a:srgbClr val="FF0000"/>
                      </a:solidFill>
                      <a:latin typeface="Times New Roman" panose="02020603050405020304" charset="0"/>
                      <a:cs typeface="Times New Roman" panose="02020603050405020304" charset="0"/>
                    </a:rPr>
                    <a:t>trồng</a:t>
                  </a:r>
                  <a:endParaRPr lang="en-US" b="1" dirty="0">
                    <a:solidFill>
                      <a:srgbClr val="FF0000"/>
                    </a:solidFill>
                    <a:latin typeface="Times New Roman" panose="02020603050405020304" charset="0"/>
                    <a:cs typeface="Times New Roman" panose="02020603050405020304" charset="0"/>
                  </a:endParaRPr>
                </a:p>
                <a:p>
                  <a:pPr algn="ctr"/>
                  <a:endParaRPr lang="en-US" dirty="0">
                    <a:solidFill>
                      <a:srgbClr val="FF0000"/>
                    </a:solidFill>
                    <a:latin typeface="Times New Roman" panose="02020603050405020304" charset="0"/>
                  </a:endParaRPr>
                </a:p>
              </p:txBody>
            </p:sp>
            <p:sp>
              <p:nvSpPr>
                <p:cNvPr id="40" name="Rectangle 20"/>
                <p:cNvSpPr>
                  <a:spLocks noChangeArrowheads="1"/>
                </p:cNvSpPr>
                <p:nvPr/>
              </p:nvSpPr>
              <p:spPr bwMode="auto">
                <a:xfrm>
                  <a:off x="2534" y="0"/>
                  <a:ext cx="1267" cy="403"/>
                </a:xfrm>
                <a:prstGeom prst="rect">
                  <a:avLst/>
                </a:prstGeom>
                <a:noFill/>
                <a:ln w="7">
                  <a:solidFill>
                    <a:srgbClr val="A0A0A0"/>
                  </a:solidFill>
                  <a:miter lim="800000"/>
                </a:ln>
                <a:extLst>
                  <a:ext uri="{909E8E84-426E-40DD-AFC4-6F175D3DCCD1}">
                    <a14:hiddenFill xmlns:a14="http://schemas.microsoft.com/office/drawing/2010/main">
                      <a:solidFill>
                        <a:srgbClr val="FFFFFF"/>
                      </a:solidFill>
                    </a14:hiddenFill>
                  </a:ext>
                </a:extLst>
              </p:spPr>
              <p:txBody>
                <a:bodyPr/>
                <a:lstStyle/>
                <a:p>
                  <a:pPr eaLnBrk="1" hangingPunct="1"/>
                  <a:endParaRPr lang="en-US" sz="1350"/>
                </a:p>
              </p:txBody>
            </p:sp>
          </p:grpSp>
          <p:grpSp>
            <p:nvGrpSpPr>
              <p:cNvPr id="12" name="Group 21"/>
              <p:cNvGrpSpPr/>
              <p:nvPr/>
            </p:nvGrpSpPr>
            <p:grpSpPr bwMode="auto">
              <a:xfrm>
                <a:off x="0" y="403"/>
                <a:ext cx="1267" cy="470"/>
                <a:chOff x="0" y="403"/>
                <a:chExt cx="1267" cy="470"/>
              </a:xfrm>
            </p:grpSpPr>
            <p:sp>
              <p:nvSpPr>
                <p:cNvPr id="37" name="Rectangle 22"/>
                <p:cNvSpPr>
                  <a:spLocks noChangeArrowheads="1"/>
                </p:cNvSpPr>
                <p:nvPr/>
              </p:nvSpPr>
              <p:spPr bwMode="auto">
                <a:xfrm>
                  <a:off x="0" y="403"/>
                  <a:ext cx="1264" cy="4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b="1" dirty="0">
                      <a:solidFill>
                        <a:srgbClr val="0000FF"/>
                      </a:solidFill>
                      <a:latin typeface="Times New Roman" panose="02020603050405020304" charset="0"/>
                      <a:cs typeface="Times New Roman" panose="02020603050405020304" charset="0"/>
                    </a:rPr>
                    <a:t> </a:t>
                  </a:r>
                  <a:r>
                    <a:rPr lang="en-US" sz="2400" b="1" dirty="0" err="1">
                      <a:solidFill>
                        <a:srgbClr val="0000FF"/>
                      </a:solidFill>
                      <a:latin typeface="Times New Roman" panose="02020603050405020304" charset="0"/>
                      <a:cs typeface="Times New Roman" panose="02020603050405020304" charset="0"/>
                    </a:rPr>
                    <a:t>Đông</a:t>
                  </a:r>
                  <a:r>
                    <a:rPr lang="en-US" sz="2400" b="1" dirty="0">
                      <a:solidFill>
                        <a:srgbClr val="0000FF"/>
                      </a:solidFill>
                      <a:latin typeface="Times New Roman" panose="02020603050405020304" charset="0"/>
                      <a:cs typeface="Times New Roman" panose="02020603050405020304" charset="0"/>
                    </a:rPr>
                    <a:t> </a:t>
                  </a:r>
                  <a:r>
                    <a:rPr lang="en-US" sz="2400" b="1" dirty="0" err="1">
                      <a:solidFill>
                        <a:srgbClr val="0000FF"/>
                      </a:solidFill>
                      <a:latin typeface="Times New Roman" panose="02020603050405020304" charset="0"/>
                      <a:cs typeface="Times New Roman" panose="02020603050405020304" charset="0"/>
                    </a:rPr>
                    <a:t>xuân</a:t>
                  </a:r>
                  <a:endParaRPr lang="en-US" sz="2400" b="1" dirty="0">
                    <a:solidFill>
                      <a:srgbClr val="0000FF"/>
                    </a:solidFill>
                    <a:latin typeface="Times New Roman" panose="02020603050405020304" charset="0"/>
                    <a:cs typeface="Times New Roman" panose="02020603050405020304" charset="0"/>
                  </a:endParaRPr>
                </a:p>
                <a:p>
                  <a:endParaRPr lang="en-US" b="1" dirty="0">
                    <a:solidFill>
                      <a:srgbClr val="0000FF"/>
                    </a:solidFill>
                    <a:latin typeface="Times New Roman" panose="02020603050405020304" charset="0"/>
                  </a:endParaRPr>
                </a:p>
              </p:txBody>
            </p:sp>
            <p:sp>
              <p:nvSpPr>
                <p:cNvPr id="38" name="Rectangle 23"/>
                <p:cNvSpPr>
                  <a:spLocks noChangeArrowheads="1"/>
                </p:cNvSpPr>
                <p:nvPr/>
              </p:nvSpPr>
              <p:spPr bwMode="auto">
                <a:xfrm>
                  <a:off x="0" y="403"/>
                  <a:ext cx="1267" cy="470"/>
                </a:xfrm>
                <a:prstGeom prst="rect">
                  <a:avLst/>
                </a:prstGeom>
                <a:noFill/>
                <a:ln w="7">
                  <a:solidFill>
                    <a:srgbClr val="A0A0A0"/>
                  </a:solidFill>
                  <a:miter lim="800000"/>
                </a:ln>
                <a:extLst>
                  <a:ext uri="{909E8E84-426E-40DD-AFC4-6F175D3DCCD1}">
                    <a14:hiddenFill xmlns:a14="http://schemas.microsoft.com/office/drawing/2010/main">
                      <a:solidFill>
                        <a:srgbClr val="FFFFFF"/>
                      </a:solidFill>
                    </a14:hiddenFill>
                  </a:ext>
                </a:extLst>
              </p:spPr>
              <p:txBody>
                <a:bodyPr/>
                <a:lstStyle/>
                <a:p>
                  <a:pPr eaLnBrk="1" hangingPunct="1"/>
                  <a:endParaRPr lang="en-US" sz="1350"/>
                </a:p>
              </p:txBody>
            </p:sp>
          </p:grpSp>
          <p:grpSp>
            <p:nvGrpSpPr>
              <p:cNvPr id="13" name="Group 24"/>
              <p:cNvGrpSpPr/>
              <p:nvPr/>
            </p:nvGrpSpPr>
            <p:grpSpPr bwMode="auto">
              <a:xfrm>
                <a:off x="1267" y="403"/>
                <a:ext cx="1267" cy="518"/>
                <a:chOff x="1267" y="403"/>
                <a:chExt cx="1267" cy="518"/>
              </a:xfrm>
            </p:grpSpPr>
            <p:sp>
              <p:nvSpPr>
                <p:cNvPr id="35" name="Rectangle 25"/>
                <p:cNvSpPr>
                  <a:spLocks noChangeArrowheads="1"/>
                </p:cNvSpPr>
                <p:nvPr/>
              </p:nvSpPr>
              <p:spPr bwMode="auto">
                <a:xfrm>
                  <a:off x="1310" y="403"/>
                  <a:ext cx="1181" cy="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z="1500">
                    <a:solidFill>
                      <a:srgbClr val="FF3300"/>
                    </a:solidFill>
                    <a:latin typeface="VNI-Times" pitchFamily="2" charset="0"/>
                    <a:cs typeface="Times New Roman" panose="02020603050405020304" charset="0"/>
                    <a:sym typeface="Wingdings" panose="05000000000000000000" pitchFamily="2" charset="2"/>
                  </a:endParaRPr>
                </a:p>
                <a:p>
                  <a:endParaRPr lang="en-US" sz="900">
                    <a:latin typeface="VNI-Times" pitchFamily="2" charset="0"/>
                    <a:cs typeface="Times New Roman" panose="02020603050405020304" charset="0"/>
                    <a:sym typeface="Wingdings" panose="05000000000000000000" pitchFamily="2" charset="2"/>
                  </a:endParaRPr>
                </a:p>
              </p:txBody>
            </p:sp>
            <p:sp>
              <p:nvSpPr>
                <p:cNvPr id="36" name="Rectangle 26"/>
                <p:cNvSpPr>
                  <a:spLocks noChangeArrowheads="1"/>
                </p:cNvSpPr>
                <p:nvPr/>
              </p:nvSpPr>
              <p:spPr bwMode="auto">
                <a:xfrm>
                  <a:off x="1267" y="403"/>
                  <a:ext cx="1267" cy="469"/>
                </a:xfrm>
                <a:prstGeom prst="rect">
                  <a:avLst/>
                </a:prstGeom>
                <a:noFill/>
                <a:ln w="7">
                  <a:solidFill>
                    <a:srgbClr val="A0A0A0"/>
                  </a:solidFill>
                  <a:miter lim="800000"/>
                </a:ln>
                <a:extLst>
                  <a:ext uri="{909E8E84-426E-40DD-AFC4-6F175D3DCCD1}">
                    <a14:hiddenFill xmlns:a14="http://schemas.microsoft.com/office/drawing/2010/main">
                      <a:solidFill>
                        <a:srgbClr val="FFFFFF"/>
                      </a:solidFill>
                    </a14:hiddenFill>
                  </a:ext>
                </a:extLst>
              </p:spPr>
              <p:txBody>
                <a:bodyPr/>
                <a:lstStyle/>
                <a:p>
                  <a:pPr eaLnBrk="1" hangingPunct="1"/>
                  <a:endParaRPr lang="en-US" sz="1350"/>
                </a:p>
              </p:txBody>
            </p:sp>
          </p:grpSp>
          <p:grpSp>
            <p:nvGrpSpPr>
              <p:cNvPr id="14" name="Group 27"/>
              <p:cNvGrpSpPr/>
              <p:nvPr/>
            </p:nvGrpSpPr>
            <p:grpSpPr bwMode="auto">
              <a:xfrm>
                <a:off x="2534" y="403"/>
                <a:ext cx="1267" cy="518"/>
                <a:chOff x="2534" y="403"/>
                <a:chExt cx="1267" cy="518"/>
              </a:xfrm>
            </p:grpSpPr>
            <p:sp>
              <p:nvSpPr>
                <p:cNvPr id="33" name="Rectangle 28"/>
                <p:cNvSpPr>
                  <a:spLocks noChangeArrowheads="1"/>
                </p:cNvSpPr>
                <p:nvPr/>
              </p:nvSpPr>
              <p:spPr bwMode="auto">
                <a:xfrm>
                  <a:off x="2577" y="403"/>
                  <a:ext cx="1181" cy="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z="1500">
                    <a:solidFill>
                      <a:srgbClr val="FF3300"/>
                    </a:solidFill>
                    <a:latin typeface="VNI-Times" pitchFamily="2" charset="0"/>
                  </a:endParaRPr>
                </a:p>
              </p:txBody>
            </p:sp>
            <p:sp>
              <p:nvSpPr>
                <p:cNvPr id="34" name="Rectangle 29"/>
                <p:cNvSpPr>
                  <a:spLocks noChangeArrowheads="1"/>
                </p:cNvSpPr>
                <p:nvPr/>
              </p:nvSpPr>
              <p:spPr bwMode="auto">
                <a:xfrm>
                  <a:off x="2534" y="403"/>
                  <a:ext cx="1267" cy="470"/>
                </a:xfrm>
                <a:prstGeom prst="rect">
                  <a:avLst/>
                </a:prstGeom>
                <a:noFill/>
                <a:ln w="7">
                  <a:solidFill>
                    <a:srgbClr val="A0A0A0"/>
                  </a:solidFill>
                  <a:miter lim="800000"/>
                </a:ln>
                <a:extLst>
                  <a:ext uri="{909E8E84-426E-40DD-AFC4-6F175D3DCCD1}">
                    <a14:hiddenFill xmlns:a14="http://schemas.microsoft.com/office/drawing/2010/main">
                      <a:solidFill>
                        <a:srgbClr val="FFFFFF"/>
                      </a:solidFill>
                    </a14:hiddenFill>
                  </a:ext>
                </a:extLst>
              </p:spPr>
              <p:txBody>
                <a:bodyPr/>
                <a:lstStyle/>
                <a:p>
                  <a:pPr eaLnBrk="1" hangingPunct="1"/>
                  <a:endParaRPr lang="en-US" sz="1350"/>
                </a:p>
              </p:txBody>
            </p:sp>
          </p:grpSp>
          <p:grpSp>
            <p:nvGrpSpPr>
              <p:cNvPr id="15" name="Group 30"/>
              <p:cNvGrpSpPr/>
              <p:nvPr/>
            </p:nvGrpSpPr>
            <p:grpSpPr bwMode="auto">
              <a:xfrm>
                <a:off x="0" y="866"/>
                <a:ext cx="1269" cy="458"/>
                <a:chOff x="0" y="866"/>
                <a:chExt cx="1269" cy="458"/>
              </a:xfrm>
            </p:grpSpPr>
            <p:sp>
              <p:nvSpPr>
                <p:cNvPr id="31" name="Rectangle 31"/>
                <p:cNvSpPr>
                  <a:spLocks noChangeArrowheads="1"/>
                </p:cNvSpPr>
                <p:nvPr/>
              </p:nvSpPr>
              <p:spPr bwMode="auto">
                <a:xfrm>
                  <a:off x="0" y="866"/>
                  <a:ext cx="1269" cy="4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50000"/>
                    </a:spcBef>
                  </a:pPr>
                  <a:r>
                    <a:rPr lang="en-US" b="1" dirty="0">
                      <a:solidFill>
                        <a:srgbClr val="0000FF"/>
                      </a:solidFill>
                      <a:latin typeface="Times New Roman" panose="02020603050405020304" charset="0"/>
                    </a:rPr>
                    <a:t> </a:t>
                  </a:r>
                  <a:r>
                    <a:rPr lang="en-US" sz="2400" b="1" dirty="0" err="1">
                      <a:solidFill>
                        <a:srgbClr val="0000FF"/>
                      </a:solidFill>
                      <a:latin typeface="Times New Roman" panose="02020603050405020304" charset="0"/>
                    </a:rPr>
                    <a:t>Hè</a:t>
                  </a:r>
                  <a:r>
                    <a:rPr lang="en-US" sz="2400" dirty="0">
                      <a:solidFill>
                        <a:srgbClr val="0000FF"/>
                      </a:solidFill>
                      <a:latin typeface="Times New Roman" panose="02020603050405020304" charset="0"/>
                    </a:rPr>
                    <a:t> </a:t>
                  </a:r>
                  <a:r>
                    <a:rPr lang="en-US" sz="2400" b="1" dirty="0" err="1">
                      <a:solidFill>
                        <a:srgbClr val="0000FF"/>
                      </a:solidFill>
                      <a:latin typeface="Times New Roman" panose="02020603050405020304" charset="0"/>
                    </a:rPr>
                    <a:t>thu</a:t>
                  </a:r>
                  <a:r>
                    <a:rPr lang="en-US" sz="2400" b="1" dirty="0">
                      <a:solidFill>
                        <a:srgbClr val="0000FF"/>
                      </a:solidFill>
                      <a:latin typeface="Times New Roman" panose="02020603050405020304" charset="0"/>
                    </a:rPr>
                    <a:t> </a:t>
                  </a:r>
                </a:p>
              </p:txBody>
            </p:sp>
            <p:sp>
              <p:nvSpPr>
                <p:cNvPr id="32" name="Rectangle 32"/>
                <p:cNvSpPr>
                  <a:spLocks noChangeArrowheads="1"/>
                </p:cNvSpPr>
                <p:nvPr/>
              </p:nvSpPr>
              <p:spPr bwMode="auto">
                <a:xfrm>
                  <a:off x="0" y="873"/>
                  <a:ext cx="1267" cy="451"/>
                </a:xfrm>
                <a:prstGeom prst="rect">
                  <a:avLst/>
                </a:prstGeom>
                <a:noFill/>
                <a:ln w="7">
                  <a:solidFill>
                    <a:srgbClr val="A0A0A0"/>
                  </a:solidFill>
                  <a:miter lim="800000"/>
                </a:ln>
                <a:extLst>
                  <a:ext uri="{909E8E84-426E-40DD-AFC4-6F175D3DCCD1}">
                    <a14:hiddenFill xmlns:a14="http://schemas.microsoft.com/office/drawing/2010/main">
                      <a:solidFill>
                        <a:srgbClr val="FFFFFF"/>
                      </a:solidFill>
                    </a14:hiddenFill>
                  </a:ext>
                </a:extLst>
              </p:spPr>
              <p:txBody>
                <a:bodyPr/>
                <a:lstStyle/>
                <a:p>
                  <a:pPr eaLnBrk="1" hangingPunct="1"/>
                  <a:endParaRPr lang="en-US" sz="1350"/>
                </a:p>
              </p:txBody>
            </p:sp>
          </p:grpSp>
          <p:grpSp>
            <p:nvGrpSpPr>
              <p:cNvPr id="16" name="Group 33"/>
              <p:cNvGrpSpPr/>
              <p:nvPr/>
            </p:nvGrpSpPr>
            <p:grpSpPr bwMode="auto">
              <a:xfrm>
                <a:off x="1267" y="872"/>
                <a:ext cx="1267" cy="452"/>
                <a:chOff x="1267" y="872"/>
                <a:chExt cx="1267" cy="452"/>
              </a:xfrm>
            </p:grpSpPr>
            <p:sp>
              <p:nvSpPr>
                <p:cNvPr id="29" name="Rectangle 34"/>
                <p:cNvSpPr>
                  <a:spLocks noChangeArrowheads="1"/>
                </p:cNvSpPr>
                <p:nvPr/>
              </p:nvSpPr>
              <p:spPr bwMode="auto">
                <a:xfrm>
                  <a:off x="1310" y="921"/>
                  <a:ext cx="1181"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z="1500">
                    <a:solidFill>
                      <a:srgbClr val="FF3300"/>
                    </a:solidFill>
                    <a:latin typeface="VNI-Times" pitchFamily="2" charset="0"/>
                    <a:cs typeface="Times New Roman" panose="02020603050405020304" charset="0"/>
                    <a:sym typeface="Wingdings" panose="05000000000000000000" pitchFamily="2" charset="2"/>
                  </a:endParaRPr>
                </a:p>
              </p:txBody>
            </p:sp>
            <p:sp>
              <p:nvSpPr>
                <p:cNvPr id="30" name="Rectangle 35"/>
                <p:cNvSpPr>
                  <a:spLocks noChangeArrowheads="1"/>
                </p:cNvSpPr>
                <p:nvPr/>
              </p:nvSpPr>
              <p:spPr bwMode="auto">
                <a:xfrm>
                  <a:off x="1267" y="872"/>
                  <a:ext cx="1267" cy="452"/>
                </a:xfrm>
                <a:prstGeom prst="rect">
                  <a:avLst/>
                </a:prstGeom>
                <a:noFill/>
                <a:ln w="7">
                  <a:solidFill>
                    <a:srgbClr val="A0A0A0"/>
                  </a:solidFill>
                  <a:miter lim="800000"/>
                </a:ln>
                <a:extLst>
                  <a:ext uri="{909E8E84-426E-40DD-AFC4-6F175D3DCCD1}">
                    <a14:hiddenFill xmlns:a14="http://schemas.microsoft.com/office/drawing/2010/main">
                      <a:solidFill>
                        <a:srgbClr val="FFFFFF"/>
                      </a:solidFill>
                    </a14:hiddenFill>
                  </a:ext>
                </a:extLst>
              </p:spPr>
              <p:txBody>
                <a:bodyPr/>
                <a:lstStyle/>
                <a:p>
                  <a:pPr eaLnBrk="1" hangingPunct="1"/>
                  <a:endParaRPr lang="en-US" sz="1350"/>
                </a:p>
              </p:txBody>
            </p:sp>
          </p:grpSp>
          <p:grpSp>
            <p:nvGrpSpPr>
              <p:cNvPr id="17" name="Group 36"/>
              <p:cNvGrpSpPr/>
              <p:nvPr/>
            </p:nvGrpSpPr>
            <p:grpSpPr bwMode="auto">
              <a:xfrm>
                <a:off x="2534" y="873"/>
                <a:ext cx="1267" cy="451"/>
                <a:chOff x="2534" y="873"/>
                <a:chExt cx="1267" cy="451"/>
              </a:xfrm>
            </p:grpSpPr>
            <p:sp>
              <p:nvSpPr>
                <p:cNvPr id="27" name="Rectangle 37"/>
                <p:cNvSpPr>
                  <a:spLocks noChangeArrowheads="1"/>
                </p:cNvSpPr>
                <p:nvPr/>
              </p:nvSpPr>
              <p:spPr bwMode="auto">
                <a:xfrm>
                  <a:off x="2577" y="921"/>
                  <a:ext cx="1181"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z="1500">
                    <a:solidFill>
                      <a:srgbClr val="FF3300"/>
                    </a:solidFill>
                    <a:latin typeface="VNI-Times" pitchFamily="2" charset="0"/>
                    <a:cs typeface="Times New Roman" panose="02020603050405020304" charset="0"/>
                  </a:endParaRPr>
                </a:p>
                <a:p>
                  <a:endParaRPr lang="en-US" sz="1500">
                    <a:solidFill>
                      <a:srgbClr val="FF3300"/>
                    </a:solidFill>
                    <a:latin typeface="VNI-Times" pitchFamily="2" charset="0"/>
                  </a:endParaRPr>
                </a:p>
              </p:txBody>
            </p:sp>
            <p:sp>
              <p:nvSpPr>
                <p:cNvPr id="28" name="Rectangle 38"/>
                <p:cNvSpPr>
                  <a:spLocks noChangeArrowheads="1"/>
                </p:cNvSpPr>
                <p:nvPr/>
              </p:nvSpPr>
              <p:spPr bwMode="auto">
                <a:xfrm>
                  <a:off x="2534" y="873"/>
                  <a:ext cx="1267" cy="451"/>
                </a:xfrm>
                <a:prstGeom prst="rect">
                  <a:avLst/>
                </a:prstGeom>
                <a:noFill/>
                <a:ln w="7">
                  <a:solidFill>
                    <a:srgbClr val="A0A0A0"/>
                  </a:solidFill>
                  <a:miter lim="800000"/>
                </a:ln>
                <a:extLst>
                  <a:ext uri="{909E8E84-426E-40DD-AFC4-6F175D3DCCD1}">
                    <a14:hiddenFill xmlns:a14="http://schemas.microsoft.com/office/drawing/2010/main">
                      <a:solidFill>
                        <a:srgbClr val="FFFFFF"/>
                      </a:solidFill>
                    </a14:hiddenFill>
                  </a:ext>
                </a:extLst>
              </p:spPr>
              <p:txBody>
                <a:bodyPr/>
                <a:lstStyle/>
                <a:p>
                  <a:pPr eaLnBrk="1" hangingPunct="1"/>
                  <a:endParaRPr lang="en-US" sz="1350"/>
                </a:p>
              </p:txBody>
            </p:sp>
          </p:grpSp>
          <p:grpSp>
            <p:nvGrpSpPr>
              <p:cNvPr id="18" name="Group 39"/>
              <p:cNvGrpSpPr/>
              <p:nvPr/>
            </p:nvGrpSpPr>
            <p:grpSpPr bwMode="auto">
              <a:xfrm>
                <a:off x="0" y="1324"/>
                <a:ext cx="1267" cy="403"/>
                <a:chOff x="0" y="1324"/>
                <a:chExt cx="1267" cy="403"/>
              </a:xfrm>
            </p:grpSpPr>
            <p:sp>
              <p:nvSpPr>
                <p:cNvPr id="25" name="Rectangle 40"/>
                <p:cNvSpPr>
                  <a:spLocks noChangeArrowheads="1"/>
                </p:cNvSpPr>
                <p:nvPr/>
              </p:nvSpPr>
              <p:spPr bwMode="auto">
                <a:xfrm>
                  <a:off x="43" y="1324"/>
                  <a:ext cx="1181"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z="2400" b="1" dirty="0" err="1">
                      <a:solidFill>
                        <a:srgbClr val="0000FF"/>
                      </a:solidFill>
                      <a:latin typeface="Times New Roman" panose="02020603050405020304" charset="0"/>
                      <a:cs typeface="Times New Roman" panose="02020603050405020304" charset="0"/>
                    </a:rPr>
                    <a:t>Vụ</a:t>
                  </a:r>
                  <a:r>
                    <a:rPr lang="en-US" sz="2400" b="1" dirty="0">
                      <a:solidFill>
                        <a:srgbClr val="0000FF"/>
                      </a:solidFill>
                      <a:latin typeface="Times New Roman" panose="02020603050405020304" charset="0"/>
                      <a:cs typeface="Times New Roman" panose="02020603050405020304" charset="0"/>
                    </a:rPr>
                    <a:t> </a:t>
                  </a:r>
                  <a:r>
                    <a:rPr lang="en-US" sz="2400" b="1" dirty="0" err="1">
                      <a:solidFill>
                        <a:srgbClr val="0000FF"/>
                      </a:solidFill>
                      <a:latin typeface="Times New Roman" panose="02020603050405020304" charset="0"/>
                      <a:cs typeface="Times New Roman" panose="02020603050405020304" charset="0"/>
                    </a:rPr>
                    <a:t>mùa</a:t>
                  </a:r>
                  <a:endParaRPr lang="en-US" sz="2400" b="1" dirty="0">
                    <a:solidFill>
                      <a:srgbClr val="0000FF"/>
                    </a:solidFill>
                    <a:latin typeface="Times New Roman" panose="02020603050405020304" charset="0"/>
                    <a:cs typeface="Times New Roman" panose="02020603050405020304" charset="0"/>
                  </a:endParaRPr>
                </a:p>
                <a:p>
                  <a:endParaRPr lang="en-US" b="1" dirty="0">
                    <a:solidFill>
                      <a:srgbClr val="000066"/>
                    </a:solidFill>
                    <a:latin typeface="Times New Roman" panose="02020603050405020304" charset="0"/>
                  </a:endParaRPr>
                </a:p>
              </p:txBody>
            </p:sp>
            <p:sp>
              <p:nvSpPr>
                <p:cNvPr id="26" name="Rectangle 41"/>
                <p:cNvSpPr>
                  <a:spLocks noChangeArrowheads="1"/>
                </p:cNvSpPr>
                <p:nvPr/>
              </p:nvSpPr>
              <p:spPr bwMode="auto">
                <a:xfrm>
                  <a:off x="0" y="1324"/>
                  <a:ext cx="1267" cy="403"/>
                </a:xfrm>
                <a:prstGeom prst="rect">
                  <a:avLst/>
                </a:prstGeom>
                <a:noFill/>
                <a:ln w="7">
                  <a:solidFill>
                    <a:srgbClr val="A0A0A0"/>
                  </a:solidFill>
                  <a:miter lim="800000"/>
                </a:ln>
                <a:extLst>
                  <a:ext uri="{909E8E84-426E-40DD-AFC4-6F175D3DCCD1}">
                    <a14:hiddenFill xmlns:a14="http://schemas.microsoft.com/office/drawing/2010/main">
                      <a:solidFill>
                        <a:srgbClr val="FFFFFF"/>
                      </a:solidFill>
                    </a14:hiddenFill>
                  </a:ext>
                </a:extLst>
              </p:spPr>
              <p:txBody>
                <a:bodyPr/>
                <a:lstStyle/>
                <a:p>
                  <a:pPr eaLnBrk="1" hangingPunct="1"/>
                  <a:endParaRPr lang="en-US" sz="1350">
                    <a:solidFill>
                      <a:srgbClr val="0000FF"/>
                    </a:solidFill>
                  </a:endParaRPr>
                </a:p>
              </p:txBody>
            </p:sp>
          </p:grpSp>
          <p:grpSp>
            <p:nvGrpSpPr>
              <p:cNvPr id="19" name="Group 42"/>
              <p:cNvGrpSpPr/>
              <p:nvPr/>
            </p:nvGrpSpPr>
            <p:grpSpPr bwMode="auto">
              <a:xfrm>
                <a:off x="1267" y="1324"/>
                <a:ext cx="1267" cy="403"/>
                <a:chOff x="1267" y="1324"/>
                <a:chExt cx="1267" cy="403"/>
              </a:xfrm>
            </p:grpSpPr>
            <p:sp>
              <p:nvSpPr>
                <p:cNvPr id="23" name="Rectangle 43"/>
                <p:cNvSpPr>
                  <a:spLocks noChangeArrowheads="1"/>
                </p:cNvSpPr>
                <p:nvPr/>
              </p:nvSpPr>
              <p:spPr bwMode="auto">
                <a:xfrm>
                  <a:off x="1310" y="1324"/>
                  <a:ext cx="1181"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z="1500">
                    <a:solidFill>
                      <a:srgbClr val="FF3300"/>
                    </a:solidFill>
                    <a:latin typeface="VNI-Times" pitchFamily="2" charset="0"/>
                    <a:cs typeface="Times New Roman" panose="02020603050405020304" charset="0"/>
                    <a:sym typeface="Wingdings" panose="05000000000000000000" pitchFamily="2" charset="2"/>
                  </a:endParaRPr>
                </a:p>
                <a:p>
                  <a:endParaRPr lang="en-US" sz="1500">
                    <a:solidFill>
                      <a:srgbClr val="FF3300"/>
                    </a:solidFill>
                    <a:latin typeface="VNI-Times" pitchFamily="2" charset="0"/>
                    <a:cs typeface="Times New Roman" panose="02020603050405020304" charset="0"/>
                    <a:sym typeface="Wingdings" panose="05000000000000000000" pitchFamily="2" charset="2"/>
                  </a:endParaRPr>
                </a:p>
              </p:txBody>
            </p:sp>
            <p:sp>
              <p:nvSpPr>
                <p:cNvPr id="24" name="Rectangle 44"/>
                <p:cNvSpPr>
                  <a:spLocks noChangeArrowheads="1"/>
                </p:cNvSpPr>
                <p:nvPr/>
              </p:nvSpPr>
              <p:spPr bwMode="auto">
                <a:xfrm>
                  <a:off x="1267" y="1324"/>
                  <a:ext cx="1267" cy="403"/>
                </a:xfrm>
                <a:prstGeom prst="rect">
                  <a:avLst/>
                </a:prstGeom>
                <a:noFill/>
                <a:ln w="7">
                  <a:solidFill>
                    <a:srgbClr val="A0A0A0"/>
                  </a:solidFill>
                  <a:miter lim="800000"/>
                </a:ln>
                <a:extLst>
                  <a:ext uri="{909E8E84-426E-40DD-AFC4-6F175D3DCCD1}">
                    <a14:hiddenFill xmlns:a14="http://schemas.microsoft.com/office/drawing/2010/main">
                      <a:solidFill>
                        <a:srgbClr val="FFFFFF"/>
                      </a:solidFill>
                    </a14:hiddenFill>
                  </a:ext>
                </a:extLst>
              </p:spPr>
              <p:txBody>
                <a:bodyPr/>
                <a:lstStyle/>
                <a:p>
                  <a:pPr eaLnBrk="1" hangingPunct="1"/>
                  <a:endParaRPr lang="en-US" sz="1350"/>
                </a:p>
              </p:txBody>
            </p:sp>
          </p:grpSp>
          <p:grpSp>
            <p:nvGrpSpPr>
              <p:cNvPr id="20" name="Group 45"/>
              <p:cNvGrpSpPr/>
              <p:nvPr/>
            </p:nvGrpSpPr>
            <p:grpSpPr bwMode="auto">
              <a:xfrm>
                <a:off x="2534" y="1324"/>
                <a:ext cx="1267" cy="403"/>
                <a:chOff x="2534" y="1324"/>
                <a:chExt cx="1267" cy="403"/>
              </a:xfrm>
            </p:grpSpPr>
            <p:sp>
              <p:nvSpPr>
                <p:cNvPr id="21" name="Rectangle 46"/>
                <p:cNvSpPr>
                  <a:spLocks noChangeArrowheads="1"/>
                </p:cNvSpPr>
                <p:nvPr/>
              </p:nvSpPr>
              <p:spPr bwMode="auto">
                <a:xfrm>
                  <a:off x="2577" y="1324"/>
                  <a:ext cx="1181" cy="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z="1500">
                    <a:solidFill>
                      <a:srgbClr val="FF3300"/>
                    </a:solidFill>
                    <a:latin typeface="VNI-Times" pitchFamily="2" charset="0"/>
                    <a:cs typeface="Times New Roman" panose="02020603050405020304" charset="0"/>
                  </a:endParaRPr>
                </a:p>
                <a:p>
                  <a:endParaRPr lang="en-US" sz="1500">
                    <a:solidFill>
                      <a:srgbClr val="FF3300"/>
                    </a:solidFill>
                    <a:latin typeface="VNI-Times" pitchFamily="2" charset="0"/>
                  </a:endParaRPr>
                </a:p>
              </p:txBody>
            </p:sp>
            <p:sp>
              <p:nvSpPr>
                <p:cNvPr id="22" name="Rectangle 47"/>
                <p:cNvSpPr>
                  <a:spLocks noChangeArrowheads="1"/>
                </p:cNvSpPr>
                <p:nvPr/>
              </p:nvSpPr>
              <p:spPr bwMode="auto">
                <a:xfrm>
                  <a:off x="2534" y="1324"/>
                  <a:ext cx="1267" cy="403"/>
                </a:xfrm>
                <a:prstGeom prst="rect">
                  <a:avLst/>
                </a:prstGeom>
                <a:noFill/>
                <a:ln w="7">
                  <a:solidFill>
                    <a:srgbClr val="A0A0A0"/>
                  </a:solidFill>
                  <a:miter lim="800000"/>
                </a:ln>
                <a:extLst>
                  <a:ext uri="{909E8E84-426E-40DD-AFC4-6F175D3DCCD1}">
                    <a14:hiddenFill xmlns:a14="http://schemas.microsoft.com/office/drawing/2010/main">
                      <a:solidFill>
                        <a:srgbClr val="FFFFFF"/>
                      </a:solidFill>
                    </a14:hiddenFill>
                  </a:ext>
                </a:extLst>
              </p:spPr>
              <p:txBody>
                <a:bodyPr/>
                <a:lstStyle/>
                <a:p>
                  <a:pPr eaLnBrk="1" hangingPunct="1"/>
                  <a:endParaRPr lang="en-US" sz="1350"/>
                </a:p>
              </p:txBody>
            </p:sp>
          </p:grpSp>
        </p:grpSp>
        <p:sp>
          <p:nvSpPr>
            <p:cNvPr id="8" name="Rectangle 48"/>
            <p:cNvSpPr>
              <a:spLocks noChangeArrowheads="1"/>
            </p:cNvSpPr>
            <p:nvPr/>
          </p:nvSpPr>
          <p:spPr bwMode="auto">
            <a:xfrm>
              <a:off x="-3" y="-3"/>
              <a:ext cx="3807" cy="1733"/>
            </a:xfrm>
            <a:prstGeom prst="rect">
              <a:avLst/>
            </a:prstGeom>
            <a:noFill/>
            <a:ln w="9525">
              <a:solidFill>
                <a:srgbClr val="A0A0A0"/>
              </a:solidFill>
              <a:miter lim="800000"/>
            </a:ln>
            <a:extLst>
              <a:ext uri="{909E8E84-426E-40DD-AFC4-6F175D3DCCD1}">
                <a14:hiddenFill xmlns:a14="http://schemas.microsoft.com/office/drawing/2010/main">
                  <a:solidFill>
                    <a:srgbClr val="FFFFFF"/>
                  </a:solidFill>
                </a14:hiddenFill>
              </a:ext>
            </a:extLst>
          </p:spPr>
          <p:txBody>
            <a:bodyPr/>
            <a:lstStyle/>
            <a:p>
              <a:pPr eaLnBrk="1" hangingPunct="1"/>
              <a:endParaRPr lang="en-US" sz="1350">
                <a:solidFill>
                  <a:srgbClr val="000066"/>
                </a:solidFill>
              </a:endParaRPr>
            </a:p>
          </p:txBody>
        </p:sp>
      </p:grpSp>
      <p:sp>
        <p:nvSpPr>
          <p:cNvPr id="45" name="Text Box 49"/>
          <p:cNvSpPr txBox="1">
            <a:spLocks noChangeArrowheads="1"/>
          </p:cNvSpPr>
          <p:nvPr/>
        </p:nvSpPr>
        <p:spPr bwMode="auto">
          <a:xfrm>
            <a:off x="3232697" y="2734322"/>
            <a:ext cx="273540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sz="2000" b="1" dirty="0" err="1">
                <a:latin typeface="Times New Roman" panose="02020603050405020304" charset="0"/>
                <a:cs typeface="Times New Roman" panose="02020603050405020304" charset="0"/>
              </a:rPr>
              <a:t>Tháng</a:t>
            </a:r>
            <a:r>
              <a:rPr lang="en-US" sz="2000" b="1" dirty="0">
                <a:latin typeface="Times New Roman" panose="02020603050405020304" charset="0"/>
                <a:cs typeface="Times New Roman" panose="02020603050405020304" charset="0"/>
              </a:rPr>
              <a:t> 11 </a:t>
            </a:r>
            <a:r>
              <a:rPr lang="en-US" sz="2000" b="1" dirty="0" err="1">
                <a:latin typeface="Times New Roman" panose="02020603050405020304" charset="0"/>
                <a:cs typeface="Times New Roman" panose="02020603050405020304" charset="0"/>
              </a:rPr>
              <a:t>đến</a:t>
            </a:r>
            <a:r>
              <a:rPr lang="en-US" sz="2000" b="1" dirty="0">
                <a:latin typeface="Times New Roman" panose="02020603050405020304" charset="0"/>
                <a:cs typeface="Times New Roman" panose="02020603050405020304" charset="0"/>
              </a:rPr>
              <a:t> </a:t>
            </a:r>
            <a:r>
              <a:rPr lang="en-US" sz="2000" b="1" dirty="0" err="1">
                <a:latin typeface="Times New Roman" panose="02020603050405020304" charset="0"/>
                <a:cs typeface="Times New Roman" panose="02020603050405020304" charset="0"/>
              </a:rPr>
              <a:t>tháng</a:t>
            </a:r>
            <a:r>
              <a:rPr lang="en-US" sz="2000" b="1" dirty="0">
                <a:latin typeface="Times New Roman" panose="02020603050405020304" charset="0"/>
                <a:cs typeface="Times New Roman" panose="02020603050405020304" charset="0"/>
              </a:rPr>
              <a:t> 4, </a:t>
            </a:r>
            <a:r>
              <a:rPr lang="en-US" sz="2000" b="1" dirty="0" err="1">
                <a:latin typeface="Times New Roman" panose="02020603050405020304" charset="0"/>
                <a:cs typeface="Times New Roman" panose="02020603050405020304" charset="0"/>
              </a:rPr>
              <a:t>tháng</a:t>
            </a:r>
            <a:r>
              <a:rPr lang="en-US" sz="2000" b="1" dirty="0">
                <a:latin typeface="Times New Roman" panose="02020603050405020304" charset="0"/>
                <a:cs typeface="Times New Roman" panose="02020603050405020304" charset="0"/>
              </a:rPr>
              <a:t> 5 </a:t>
            </a:r>
            <a:r>
              <a:rPr lang="en-US" sz="2000" b="1" dirty="0" err="1">
                <a:latin typeface="Times New Roman" panose="02020603050405020304" charset="0"/>
                <a:cs typeface="Times New Roman" panose="02020603050405020304" charset="0"/>
              </a:rPr>
              <a:t>năm</a:t>
            </a:r>
            <a:r>
              <a:rPr lang="en-US" sz="2000" b="1" dirty="0">
                <a:latin typeface="Times New Roman" panose="02020603050405020304" charset="0"/>
                <a:cs typeface="Times New Roman" panose="02020603050405020304" charset="0"/>
              </a:rPr>
              <a:t> </a:t>
            </a:r>
            <a:r>
              <a:rPr lang="en-US" sz="2000" b="1" dirty="0" err="1">
                <a:latin typeface="Times New Roman" panose="02020603050405020304" charset="0"/>
                <a:cs typeface="Times New Roman" panose="02020603050405020304" charset="0"/>
              </a:rPr>
              <a:t>sau</a:t>
            </a:r>
            <a:r>
              <a:rPr lang="en-US" sz="2000" dirty="0">
                <a:latin typeface="Times New Roman" panose="02020603050405020304" charset="0"/>
                <a:cs typeface="Times New Roman" panose="02020603050405020304" charset="0"/>
              </a:rPr>
              <a:t> </a:t>
            </a:r>
          </a:p>
        </p:txBody>
      </p:sp>
      <p:sp>
        <p:nvSpPr>
          <p:cNvPr id="46" name="Text Box 50"/>
          <p:cNvSpPr txBox="1">
            <a:spLocks noChangeArrowheads="1"/>
          </p:cNvSpPr>
          <p:nvPr/>
        </p:nvSpPr>
        <p:spPr bwMode="auto">
          <a:xfrm>
            <a:off x="3297783" y="3662220"/>
            <a:ext cx="258225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sz="2000" b="1" dirty="0" err="1">
                <a:latin typeface="Times New Roman" panose="02020603050405020304" charset="0"/>
                <a:cs typeface="Times New Roman" panose="02020603050405020304" charset="0"/>
              </a:rPr>
              <a:t>Tháng</a:t>
            </a:r>
            <a:r>
              <a:rPr lang="en-US" sz="2000" b="1" dirty="0">
                <a:latin typeface="Times New Roman" panose="02020603050405020304" charset="0"/>
                <a:cs typeface="Times New Roman" panose="02020603050405020304" charset="0"/>
              </a:rPr>
              <a:t> 4 </a:t>
            </a:r>
            <a:r>
              <a:rPr lang="en-US" sz="2000" b="1" dirty="0" err="1">
                <a:latin typeface="Times New Roman" panose="02020603050405020304" charset="0"/>
                <a:cs typeface="Times New Roman" panose="02020603050405020304" charset="0"/>
              </a:rPr>
              <a:t>đến</a:t>
            </a:r>
            <a:r>
              <a:rPr lang="en-US" sz="2000" b="1" dirty="0">
                <a:latin typeface="Times New Roman" panose="02020603050405020304" charset="0"/>
                <a:cs typeface="Times New Roman" panose="02020603050405020304" charset="0"/>
              </a:rPr>
              <a:t> </a:t>
            </a:r>
            <a:r>
              <a:rPr lang="en-US" sz="2000" b="1" dirty="0" err="1">
                <a:latin typeface="Times New Roman" panose="02020603050405020304" charset="0"/>
                <a:cs typeface="Times New Roman" panose="02020603050405020304" charset="0"/>
              </a:rPr>
              <a:t>tháng</a:t>
            </a:r>
            <a:r>
              <a:rPr lang="en-US" sz="2000" b="1" dirty="0">
                <a:latin typeface="Times New Roman" panose="02020603050405020304" charset="0"/>
                <a:cs typeface="Times New Roman" panose="02020603050405020304" charset="0"/>
              </a:rPr>
              <a:t> 7</a:t>
            </a:r>
            <a:endParaRPr lang="en-US" sz="2000" dirty="0">
              <a:latin typeface="Times New Roman" panose="02020603050405020304" charset="0"/>
              <a:cs typeface="Times New Roman" panose="02020603050405020304" charset="0"/>
            </a:endParaRPr>
          </a:p>
        </p:txBody>
      </p:sp>
      <p:sp>
        <p:nvSpPr>
          <p:cNvPr id="47" name="Text Box 51"/>
          <p:cNvSpPr txBox="1">
            <a:spLocks noChangeArrowheads="1"/>
          </p:cNvSpPr>
          <p:nvPr/>
        </p:nvSpPr>
        <p:spPr bwMode="auto">
          <a:xfrm>
            <a:off x="3314632" y="4323788"/>
            <a:ext cx="306005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sz="2000" b="1" dirty="0" err="1">
                <a:latin typeface="Times New Roman" panose="02020603050405020304" charset="0"/>
                <a:cs typeface="Times New Roman" panose="02020603050405020304" charset="0"/>
              </a:rPr>
              <a:t>Tháng</a:t>
            </a:r>
            <a:r>
              <a:rPr lang="en-US" sz="2000" b="1" dirty="0">
                <a:latin typeface="Times New Roman" panose="02020603050405020304" charset="0"/>
                <a:cs typeface="Times New Roman" panose="02020603050405020304" charset="0"/>
              </a:rPr>
              <a:t> 6 </a:t>
            </a:r>
            <a:r>
              <a:rPr lang="en-US" sz="2000" b="1" dirty="0" err="1">
                <a:latin typeface="Times New Roman" panose="02020603050405020304" charset="0"/>
                <a:cs typeface="Times New Roman" panose="02020603050405020304" charset="0"/>
              </a:rPr>
              <a:t>đến</a:t>
            </a:r>
            <a:r>
              <a:rPr lang="en-US" sz="2000" b="1" dirty="0">
                <a:latin typeface="Times New Roman" panose="02020603050405020304" charset="0"/>
                <a:cs typeface="Times New Roman" panose="02020603050405020304" charset="0"/>
              </a:rPr>
              <a:t> </a:t>
            </a:r>
            <a:r>
              <a:rPr lang="en-US" sz="2000" b="1" dirty="0" err="1">
                <a:latin typeface="Times New Roman" panose="02020603050405020304" charset="0"/>
                <a:cs typeface="Times New Roman" panose="02020603050405020304" charset="0"/>
              </a:rPr>
              <a:t>tháng</a:t>
            </a:r>
            <a:r>
              <a:rPr lang="en-US" sz="2000" b="1" dirty="0">
                <a:latin typeface="Times New Roman" panose="02020603050405020304" charset="0"/>
                <a:cs typeface="Times New Roman" panose="02020603050405020304" charset="0"/>
              </a:rPr>
              <a:t> 11</a:t>
            </a:r>
            <a:endParaRPr lang="en-US" sz="2000" dirty="0">
              <a:latin typeface="Times New Roman" panose="02020603050405020304" charset="0"/>
              <a:cs typeface="Times New Roman" panose="02020603050405020304" charset="0"/>
            </a:endParaRPr>
          </a:p>
        </p:txBody>
      </p:sp>
      <p:sp>
        <p:nvSpPr>
          <p:cNvPr id="48" name="Text Box 52"/>
          <p:cNvSpPr txBox="1">
            <a:spLocks noChangeArrowheads="1"/>
          </p:cNvSpPr>
          <p:nvPr/>
        </p:nvSpPr>
        <p:spPr bwMode="auto">
          <a:xfrm>
            <a:off x="6090250" y="2769018"/>
            <a:ext cx="2636595"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sz="2000" b="1" dirty="0" err="1">
                <a:latin typeface="Times New Roman" panose="02020603050405020304" charset="0"/>
                <a:cs typeface="Times New Roman" panose="02020603050405020304" charset="0"/>
              </a:rPr>
              <a:t>Lúa</a:t>
            </a:r>
            <a:r>
              <a:rPr lang="en-US" sz="2000" b="1" dirty="0">
                <a:latin typeface="Times New Roman" panose="02020603050405020304" charset="0"/>
                <a:cs typeface="Times New Roman" panose="02020603050405020304" charset="0"/>
              </a:rPr>
              <a:t>, </a:t>
            </a:r>
            <a:r>
              <a:rPr lang="en-US" sz="2000" b="1" dirty="0" err="1">
                <a:latin typeface="Times New Roman" panose="02020603050405020304" charset="0"/>
                <a:cs typeface="Times New Roman" panose="02020603050405020304" charset="0"/>
              </a:rPr>
              <a:t>ngô</a:t>
            </a:r>
            <a:r>
              <a:rPr lang="en-US" sz="2000" b="1" dirty="0">
                <a:latin typeface="Times New Roman" panose="02020603050405020304" charset="0"/>
                <a:cs typeface="Times New Roman" panose="02020603050405020304" charset="0"/>
              </a:rPr>
              <a:t>, </a:t>
            </a:r>
            <a:r>
              <a:rPr lang="en-US" sz="2000" b="1" dirty="0" err="1">
                <a:latin typeface="Times New Roman" panose="02020603050405020304" charset="0"/>
                <a:cs typeface="Times New Roman" panose="02020603050405020304" charset="0"/>
              </a:rPr>
              <a:t>khoai</a:t>
            </a:r>
            <a:r>
              <a:rPr lang="en-US" sz="2000" b="1" dirty="0">
                <a:latin typeface="Times New Roman" panose="02020603050405020304" charset="0"/>
                <a:cs typeface="Times New Roman" panose="02020603050405020304" charset="0"/>
              </a:rPr>
              <a:t>, </a:t>
            </a:r>
            <a:r>
              <a:rPr lang="en-US" sz="2000" b="1" dirty="0" err="1">
                <a:latin typeface="Times New Roman" panose="02020603050405020304" charset="0"/>
                <a:cs typeface="Times New Roman" panose="02020603050405020304" charset="0"/>
              </a:rPr>
              <a:t>đỗ</a:t>
            </a:r>
            <a:r>
              <a:rPr lang="en-US" sz="2000" b="1" dirty="0">
                <a:latin typeface="Times New Roman" panose="02020603050405020304" charset="0"/>
                <a:cs typeface="Times New Roman" panose="02020603050405020304" charset="0"/>
              </a:rPr>
              <a:t>, </a:t>
            </a:r>
            <a:r>
              <a:rPr lang="en-US" sz="2000" b="1" dirty="0" err="1">
                <a:latin typeface="Times New Roman" panose="02020603050405020304" charset="0"/>
                <a:cs typeface="Times New Roman" panose="02020603050405020304" charset="0"/>
              </a:rPr>
              <a:t>rau</a:t>
            </a:r>
            <a:r>
              <a:rPr lang="en-US" sz="2000" b="1" dirty="0">
                <a:latin typeface="Times New Roman" panose="02020603050405020304" charset="0"/>
                <a:cs typeface="Times New Roman" panose="02020603050405020304" charset="0"/>
              </a:rPr>
              <a:t>,…</a:t>
            </a:r>
            <a:r>
              <a:rPr lang="en-US" sz="2000" dirty="0">
                <a:latin typeface="Times New Roman" panose="02020603050405020304" charset="0"/>
                <a:cs typeface="Times New Roman" panose="02020603050405020304" charset="0"/>
              </a:rPr>
              <a:t> </a:t>
            </a:r>
          </a:p>
        </p:txBody>
      </p:sp>
      <p:sp>
        <p:nvSpPr>
          <p:cNvPr id="49" name="Text Box 53"/>
          <p:cNvSpPr txBox="1">
            <a:spLocks noChangeArrowheads="1"/>
          </p:cNvSpPr>
          <p:nvPr/>
        </p:nvSpPr>
        <p:spPr bwMode="auto">
          <a:xfrm>
            <a:off x="6090250" y="3677012"/>
            <a:ext cx="272982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sz="2000" b="1" dirty="0" err="1">
                <a:latin typeface="Times New Roman" panose="02020603050405020304" charset="0"/>
                <a:cs typeface="Times New Roman" panose="02020603050405020304" charset="0"/>
              </a:rPr>
              <a:t>Lúa</a:t>
            </a:r>
            <a:r>
              <a:rPr lang="en-US" sz="2000" b="1" dirty="0">
                <a:latin typeface="Times New Roman" panose="02020603050405020304" charset="0"/>
                <a:cs typeface="Times New Roman" panose="02020603050405020304" charset="0"/>
              </a:rPr>
              <a:t>, </a:t>
            </a:r>
            <a:r>
              <a:rPr lang="en-US" sz="2000" b="1" dirty="0" err="1">
                <a:latin typeface="Times New Roman" panose="02020603050405020304" charset="0"/>
                <a:cs typeface="Times New Roman" panose="02020603050405020304" charset="0"/>
              </a:rPr>
              <a:t>ngô</a:t>
            </a:r>
            <a:r>
              <a:rPr lang="en-US" sz="2000" b="1" dirty="0">
                <a:latin typeface="Times New Roman" panose="02020603050405020304" charset="0"/>
                <a:cs typeface="Times New Roman" panose="02020603050405020304" charset="0"/>
              </a:rPr>
              <a:t>, </a:t>
            </a:r>
            <a:r>
              <a:rPr lang="en-US" sz="2000" b="1" dirty="0" err="1">
                <a:latin typeface="Times New Roman" panose="02020603050405020304" charset="0"/>
                <a:cs typeface="Times New Roman" panose="02020603050405020304" charset="0"/>
              </a:rPr>
              <a:t>khoai</a:t>
            </a:r>
            <a:r>
              <a:rPr lang="en-US" sz="2000" b="1" dirty="0">
                <a:latin typeface="Times New Roman" panose="02020603050405020304" charset="0"/>
                <a:cs typeface="Times New Roman" panose="02020603050405020304" charset="0"/>
              </a:rPr>
              <a:t>… </a:t>
            </a:r>
          </a:p>
        </p:txBody>
      </p:sp>
      <p:sp>
        <p:nvSpPr>
          <p:cNvPr id="50" name="Text Box 54"/>
          <p:cNvSpPr txBox="1">
            <a:spLocks noChangeArrowheads="1"/>
          </p:cNvSpPr>
          <p:nvPr/>
        </p:nvSpPr>
        <p:spPr bwMode="auto">
          <a:xfrm>
            <a:off x="6090250" y="4314237"/>
            <a:ext cx="188595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sz="2000" b="1" dirty="0" err="1">
                <a:latin typeface="Times New Roman" panose="02020603050405020304" charset="0"/>
                <a:cs typeface="Times New Roman" panose="02020603050405020304" charset="0"/>
              </a:rPr>
              <a:t>Lúa</a:t>
            </a:r>
            <a:r>
              <a:rPr lang="en-US" sz="2000" b="1" dirty="0">
                <a:latin typeface="Times New Roman" panose="02020603050405020304" charset="0"/>
                <a:cs typeface="Times New Roman" panose="02020603050405020304" charset="0"/>
              </a:rPr>
              <a:t>, </a:t>
            </a:r>
            <a:r>
              <a:rPr lang="en-US" sz="2000" b="1" dirty="0" err="1">
                <a:latin typeface="Times New Roman" panose="02020603050405020304" charset="0"/>
                <a:cs typeface="Times New Roman" panose="02020603050405020304" charset="0"/>
              </a:rPr>
              <a:t>rau</a:t>
            </a:r>
            <a:r>
              <a:rPr lang="en-US" sz="2000" b="1" dirty="0">
                <a:latin typeface="Times New Roman" panose="02020603050405020304" charset="0"/>
                <a:cs typeface="Times New Roman" panose="02020603050405020304" charset="0"/>
              </a:rPr>
              <a:t>… </a:t>
            </a:r>
          </a:p>
        </p:txBody>
      </p:sp>
      <p:sp>
        <p:nvSpPr>
          <p:cNvPr id="51" name="Text Box 56"/>
          <p:cNvSpPr txBox="1">
            <a:spLocks noChangeArrowheads="1"/>
          </p:cNvSpPr>
          <p:nvPr/>
        </p:nvSpPr>
        <p:spPr bwMode="auto">
          <a:xfrm>
            <a:off x="119260" y="4974994"/>
            <a:ext cx="483374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sz="2000" b="1" dirty="0" err="1">
                <a:solidFill>
                  <a:srgbClr val="3333FF"/>
                </a:solidFill>
                <a:latin typeface="Times New Roman" panose="02020603050405020304" charset="0"/>
              </a:rPr>
              <a:t>Miền</a:t>
            </a:r>
            <a:r>
              <a:rPr lang="en-US" sz="2000" b="1" dirty="0">
                <a:solidFill>
                  <a:srgbClr val="3333FF"/>
                </a:solidFill>
                <a:latin typeface="Times New Roman" panose="02020603050405020304" charset="0"/>
              </a:rPr>
              <a:t> </a:t>
            </a:r>
            <a:r>
              <a:rPr lang="en-US" sz="2000" b="1" dirty="0" err="1">
                <a:solidFill>
                  <a:srgbClr val="3333FF"/>
                </a:solidFill>
                <a:latin typeface="Times New Roman" panose="02020603050405020304" charset="0"/>
              </a:rPr>
              <a:t>Bắc</a:t>
            </a:r>
            <a:r>
              <a:rPr lang="en-US" sz="2000" b="1" dirty="0">
                <a:solidFill>
                  <a:srgbClr val="3333FF"/>
                </a:solidFill>
                <a:latin typeface="Times New Roman" panose="02020603050405020304" charset="0"/>
              </a:rPr>
              <a:t> </a:t>
            </a:r>
            <a:r>
              <a:rPr lang="en-US" sz="2000" b="1" dirty="0" err="1">
                <a:solidFill>
                  <a:srgbClr val="3333FF"/>
                </a:solidFill>
                <a:latin typeface="Times New Roman" panose="02020603050405020304" charset="0"/>
              </a:rPr>
              <a:t>còn</a:t>
            </a:r>
            <a:r>
              <a:rPr lang="en-US" sz="2000" b="1" dirty="0">
                <a:solidFill>
                  <a:srgbClr val="3333FF"/>
                </a:solidFill>
                <a:latin typeface="Times New Roman" panose="02020603050405020304" charset="0"/>
              </a:rPr>
              <a:t> </a:t>
            </a:r>
            <a:r>
              <a:rPr lang="en-US" sz="2000" b="1" dirty="0" err="1">
                <a:solidFill>
                  <a:srgbClr val="3333FF"/>
                </a:solidFill>
                <a:latin typeface="Times New Roman" panose="02020603050405020304" charset="0"/>
              </a:rPr>
              <a:t>có</a:t>
            </a:r>
            <a:r>
              <a:rPr lang="en-US" sz="2000" b="1" dirty="0">
                <a:solidFill>
                  <a:srgbClr val="3333FF"/>
                </a:solidFill>
                <a:latin typeface="Times New Roman" panose="02020603050405020304" charset="0"/>
              </a:rPr>
              <a:t> </a:t>
            </a:r>
            <a:r>
              <a:rPr lang="en-US" sz="2000" b="1" dirty="0" err="1">
                <a:solidFill>
                  <a:srgbClr val="3333FF"/>
                </a:solidFill>
                <a:latin typeface="Times New Roman" panose="02020603050405020304" charset="0"/>
              </a:rPr>
              <a:t>thêm</a:t>
            </a:r>
            <a:r>
              <a:rPr lang="en-US" sz="2000" b="1" dirty="0">
                <a:solidFill>
                  <a:srgbClr val="3333FF"/>
                </a:solidFill>
                <a:latin typeface="Times New Roman" panose="02020603050405020304" charset="0"/>
              </a:rPr>
              <a:t> </a:t>
            </a:r>
            <a:r>
              <a:rPr lang="en-US" sz="2000" b="1" dirty="0" err="1">
                <a:solidFill>
                  <a:srgbClr val="3333FF"/>
                </a:solidFill>
                <a:latin typeface="Times New Roman" panose="02020603050405020304" charset="0"/>
              </a:rPr>
              <a:t>vụ</a:t>
            </a:r>
            <a:r>
              <a:rPr lang="en-US" sz="2000" b="1" dirty="0">
                <a:solidFill>
                  <a:srgbClr val="3333FF"/>
                </a:solidFill>
                <a:latin typeface="Times New Roman" panose="02020603050405020304" charset="0"/>
              </a:rPr>
              <a:t> </a:t>
            </a:r>
            <a:r>
              <a:rPr lang="en-US" sz="2000" b="1" dirty="0" err="1">
                <a:solidFill>
                  <a:srgbClr val="3333FF"/>
                </a:solidFill>
                <a:latin typeface="Times New Roman" panose="02020603050405020304" charset="0"/>
              </a:rPr>
              <a:t>Đông</a:t>
            </a:r>
            <a:r>
              <a:rPr lang="en-US" sz="2000" b="1" dirty="0">
                <a:solidFill>
                  <a:srgbClr val="3333FF"/>
                </a:solidFill>
                <a:latin typeface="Times New Roman" panose="02020603050405020304" charset="0"/>
              </a:rPr>
              <a:t>:</a:t>
            </a:r>
          </a:p>
        </p:txBody>
      </p:sp>
      <p:sp>
        <p:nvSpPr>
          <p:cNvPr id="52" name="TextBox 51"/>
          <p:cNvSpPr txBox="1"/>
          <p:nvPr/>
        </p:nvSpPr>
        <p:spPr>
          <a:xfrm>
            <a:off x="3701207" y="4986805"/>
            <a:ext cx="3553836" cy="400110"/>
          </a:xfrm>
          <a:prstGeom prst="rect">
            <a:avLst/>
          </a:prstGeom>
          <a:noFill/>
        </p:spPr>
        <p:txBody>
          <a:bodyPr wrap="square" rtlCol="0">
            <a:spAutoFit/>
          </a:bodyPr>
          <a:lstStyle/>
          <a:p>
            <a:r>
              <a:rPr lang="en-US" sz="2000" b="1" dirty="0" err="1">
                <a:latin typeface="Times New Roman" panose="02020603050405020304" charset="0"/>
              </a:rPr>
              <a:t>Từ</a:t>
            </a:r>
            <a:r>
              <a:rPr lang="en-US" sz="2000" b="1" dirty="0">
                <a:latin typeface="Times New Roman" panose="02020603050405020304" charset="0"/>
              </a:rPr>
              <a:t> </a:t>
            </a:r>
            <a:r>
              <a:rPr lang="en-US" sz="2000" b="1" dirty="0" err="1">
                <a:latin typeface="Times New Roman" panose="02020603050405020304" charset="0"/>
              </a:rPr>
              <a:t>tháng</a:t>
            </a:r>
            <a:r>
              <a:rPr lang="en-US" sz="2000" b="1" dirty="0">
                <a:latin typeface="Times New Roman" panose="02020603050405020304" charset="0"/>
              </a:rPr>
              <a:t> 10 </a:t>
            </a:r>
            <a:r>
              <a:rPr lang="en-US" sz="2000" b="1" dirty="0" err="1">
                <a:latin typeface="Times New Roman" panose="02020603050405020304" charset="0"/>
              </a:rPr>
              <a:t>đến</a:t>
            </a:r>
            <a:r>
              <a:rPr lang="en-US" sz="2000" b="1" dirty="0">
                <a:latin typeface="Times New Roman" panose="02020603050405020304" charset="0"/>
              </a:rPr>
              <a:t> </a:t>
            </a:r>
            <a:r>
              <a:rPr lang="en-US" sz="2000" b="1" dirty="0" err="1">
                <a:latin typeface="Times New Roman" panose="02020603050405020304" charset="0"/>
              </a:rPr>
              <a:t>tháng</a:t>
            </a:r>
            <a:r>
              <a:rPr lang="en-US" sz="2000" b="1" dirty="0">
                <a:latin typeface="Times New Roman" panose="02020603050405020304" charset="0"/>
              </a:rPr>
              <a:t> 12:</a:t>
            </a:r>
          </a:p>
        </p:txBody>
      </p:sp>
      <p:sp>
        <p:nvSpPr>
          <p:cNvPr id="53" name="TextBox 52"/>
          <p:cNvSpPr txBox="1"/>
          <p:nvPr/>
        </p:nvSpPr>
        <p:spPr>
          <a:xfrm>
            <a:off x="3661708" y="5421199"/>
            <a:ext cx="4436653" cy="400110"/>
          </a:xfrm>
          <a:prstGeom prst="rect">
            <a:avLst/>
          </a:prstGeom>
          <a:noFill/>
        </p:spPr>
        <p:txBody>
          <a:bodyPr wrap="square" rtlCol="0">
            <a:spAutoFit/>
          </a:bodyPr>
          <a:lstStyle/>
          <a:p>
            <a:r>
              <a:rPr lang="en-US" sz="2000" b="1" dirty="0" err="1">
                <a:latin typeface="Times New Roman" panose="02020603050405020304" charset="0"/>
              </a:rPr>
              <a:t>Trồng</a:t>
            </a:r>
            <a:r>
              <a:rPr lang="en-US" sz="2000" b="1" dirty="0">
                <a:latin typeface="Times New Roman" panose="02020603050405020304" charset="0"/>
              </a:rPr>
              <a:t> </a:t>
            </a:r>
            <a:r>
              <a:rPr lang="en-US" sz="2000" b="1" dirty="0" err="1">
                <a:latin typeface="Times New Roman" panose="02020603050405020304" charset="0"/>
              </a:rPr>
              <a:t>rau</a:t>
            </a:r>
            <a:r>
              <a:rPr lang="en-US" sz="2000" b="1" dirty="0">
                <a:latin typeface="Times New Roman" panose="02020603050405020304" charset="0"/>
              </a:rPr>
              <a:t>, </a:t>
            </a:r>
            <a:r>
              <a:rPr lang="en-US" sz="2000" b="1" dirty="0" err="1">
                <a:latin typeface="Times New Roman" panose="02020603050405020304" charset="0"/>
              </a:rPr>
              <a:t>màu</a:t>
            </a:r>
            <a:r>
              <a:rPr lang="en-US" sz="2000" b="1" dirty="0">
                <a:latin typeface="Times New Roman" panose="02020603050405020304" charset="0"/>
              </a:rPr>
              <a:t>, </a:t>
            </a:r>
            <a:r>
              <a:rPr lang="en-US" sz="2000" b="1" dirty="0" err="1">
                <a:latin typeface="Times New Roman" panose="02020603050405020304" charset="0"/>
              </a:rPr>
              <a:t>ngô</a:t>
            </a:r>
            <a:r>
              <a:rPr lang="en-US" sz="2000" b="1" dirty="0">
                <a:latin typeface="Times New Roman" panose="02020603050405020304" charset="0"/>
              </a:rPr>
              <a:t>, </a:t>
            </a:r>
            <a:r>
              <a:rPr lang="en-US" sz="2000" b="1" dirty="0" err="1">
                <a:latin typeface="Times New Roman" panose="02020603050405020304" charset="0"/>
              </a:rPr>
              <a:t>đậu</a:t>
            </a:r>
            <a:r>
              <a:rPr lang="en-US" sz="2000" b="1" dirty="0">
                <a:latin typeface="Times New Roman" panose="02020603050405020304" charset="0"/>
              </a:rPr>
              <a:t> </a:t>
            </a:r>
            <a:r>
              <a:rPr lang="en-US" sz="2000" b="1" dirty="0" err="1">
                <a:latin typeface="Times New Roman" panose="02020603050405020304" charset="0"/>
              </a:rPr>
              <a:t>tương</a:t>
            </a:r>
            <a:r>
              <a:rPr lang="en-US" sz="2000" b="1" dirty="0">
                <a:latin typeface="Times New Roman" panose="02020603050405020304" charset="0"/>
              </a:rPr>
              <a:t>…</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bg/>
                                          </p:spTgt>
                                        </p:tgtEl>
                                        <p:attrNameLst>
                                          <p:attrName>style.visibility</p:attrName>
                                        </p:attrNameLst>
                                      </p:cBhvr>
                                      <p:to>
                                        <p:strVal val="visible"/>
                                      </p:to>
                                    </p:set>
                                    <p:animEffect transition="in" filter="blinds(horizontal)">
                                      <p:cBhvr>
                                        <p:cTn id="7" dur="500"/>
                                        <p:tgtEl>
                                          <p:spTgt spid="5">
                                            <p:bg/>
                                          </p:spTgt>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5">
                                            <p:txEl>
                                              <p:pRg st="0" end="0"/>
                                            </p:txEl>
                                          </p:spTgt>
                                        </p:tgtEl>
                                        <p:attrNameLst>
                                          <p:attrName>style.visibility</p:attrName>
                                        </p:attrNameLst>
                                      </p:cBhvr>
                                      <p:to>
                                        <p:strVal val="visible"/>
                                      </p:to>
                                    </p:set>
                                    <p:animEffect transition="in" filter="blinds(horizontal)">
                                      <p:cBhvr>
                                        <p:cTn id="10" dur="500"/>
                                        <p:tgtEl>
                                          <p:spTgt spid="5">
                                            <p:txEl>
                                              <p:pRg st="0" end="0"/>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linds(horizontal)">
                                      <p:cBhvr>
                                        <p:cTn id="13" dur="500"/>
                                        <p:tgtEl>
                                          <p:spTgt spid="6"/>
                                        </p:tgtEl>
                                      </p:cBhvr>
                                    </p:animEffect>
                                  </p:childTnLst>
                                </p:cTn>
                              </p:par>
                              <p:par>
                                <p:cTn id="14" presetID="3" presetClass="entr" presetSubtype="10" fill="hold" nodeType="withEffect">
                                  <p:stCondLst>
                                    <p:cond delay="0"/>
                                  </p:stCondLst>
                                  <p:childTnLst>
                                    <p:set>
                                      <p:cBhvr>
                                        <p:cTn id="15" dur="1" fill="hold">
                                          <p:stCondLst>
                                            <p:cond delay="0"/>
                                          </p:stCondLst>
                                        </p:cTn>
                                        <p:tgtEl>
                                          <p:spTgt spid="51">
                                            <p:txEl>
                                              <p:pRg st="0" end="0"/>
                                            </p:txEl>
                                          </p:spTgt>
                                        </p:tgtEl>
                                        <p:attrNameLst>
                                          <p:attrName>style.visibility</p:attrName>
                                        </p:attrNameLst>
                                      </p:cBhvr>
                                      <p:to>
                                        <p:strVal val="visible"/>
                                      </p:to>
                                    </p:set>
                                    <p:animEffect transition="in" filter="blinds(horizontal)">
                                      <p:cBhvr>
                                        <p:cTn id="16" dur="500"/>
                                        <p:tgtEl>
                                          <p:spTgt spid="51">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3" presetClass="entr" presetSubtype="10" fill="hold" nodeType="clickEffect">
                                  <p:stCondLst>
                                    <p:cond delay="0"/>
                                  </p:stCondLst>
                                  <p:childTnLst>
                                    <p:set>
                                      <p:cBhvr>
                                        <p:cTn id="20" dur="1" fill="hold">
                                          <p:stCondLst>
                                            <p:cond delay="0"/>
                                          </p:stCondLst>
                                        </p:cTn>
                                        <p:tgtEl>
                                          <p:spTgt spid="45">
                                            <p:txEl>
                                              <p:pRg st="0" end="0"/>
                                            </p:txEl>
                                          </p:spTgt>
                                        </p:tgtEl>
                                        <p:attrNameLst>
                                          <p:attrName>style.visibility</p:attrName>
                                        </p:attrNameLst>
                                      </p:cBhvr>
                                      <p:to>
                                        <p:strVal val="visible"/>
                                      </p:to>
                                    </p:set>
                                    <p:animEffect transition="in" filter="blinds(horizontal)">
                                      <p:cBhvr>
                                        <p:cTn id="21" dur="500"/>
                                        <p:tgtEl>
                                          <p:spTgt spid="45">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nodeType="clickEffect">
                                  <p:stCondLst>
                                    <p:cond delay="0"/>
                                  </p:stCondLst>
                                  <p:childTnLst>
                                    <p:set>
                                      <p:cBhvr>
                                        <p:cTn id="25" dur="1" fill="hold">
                                          <p:stCondLst>
                                            <p:cond delay="0"/>
                                          </p:stCondLst>
                                        </p:cTn>
                                        <p:tgtEl>
                                          <p:spTgt spid="46">
                                            <p:txEl>
                                              <p:pRg st="0" end="0"/>
                                            </p:txEl>
                                          </p:spTgt>
                                        </p:tgtEl>
                                        <p:attrNameLst>
                                          <p:attrName>style.visibility</p:attrName>
                                        </p:attrNameLst>
                                      </p:cBhvr>
                                      <p:to>
                                        <p:strVal val="visible"/>
                                      </p:to>
                                    </p:set>
                                    <p:animEffect transition="in" filter="blinds(horizontal)">
                                      <p:cBhvr>
                                        <p:cTn id="26" dur="500"/>
                                        <p:tgtEl>
                                          <p:spTgt spid="46">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3" presetClass="entr" presetSubtype="10" fill="hold" nodeType="clickEffect">
                                  <p:stCondLst>
                                    <p:cond delay="0"/>
                                  </p:stCondLst>
                                  <p:childTnLst>
                                    <p:set>
                                      <p:cBhvr>
                                        <p:cTn id="30" dur="1" fill="hold">
                                          <p:stCondLst>
                                            <p:cond delay="0"/>
                                          </p:stCondLst>
                                        </p:cTn>
                                        <p:tgtEl>
                                          <p:spTgt spid="47">
                                            <p:txEl>
                                              <p:pRg st="0" end="0"/>
                                            </p:txEl>
                                          </p:spTgt>
                                        </p:tgtEl>
                                        <p:attrNameLst>
                                          <p:attrName>style.visibility</p:attrName>
                                        </p:attrNameLst>
                                      </p:cBhvr>
                                      <p:to>
                                        <p:strVal val="visible"/>
                                      </p:to>
                                    </p:set>
                                    <p:animEffect transition="in" filter="blinds(horizontal)">
                                      <p:cBhvr>
                                        <p:cTn id="31" dur="500"/>
                                        <p:tgtEl>
                                          <p:spTgt spid="47">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3" presetClass="entr" presetSubtype="10" fill="hold" nodeType="clickEffect">
                                  <p:stCondLst>
                                    <p:cond delay="0"/>
                                  </p:stCondLst>
                                  <p:childTnLst>
                                    <p:set>
                                      <p:cBhvr>
                                        <p:cTn id="35" dur="1" fill="hold">
                                          <p:stCondLst>
                                            <p:cond delay="0"/>
                                          </p:stCondLst>
                                        </p:cTn>
                                        <p:tgtEl>
                                          <p:spTgt spid="48">
                                            <p:txEl>
                                              <p:pRg st="0" end="0"/>
                                            </p:txEl>
                                          </p:spTgt>
                                        </p:tgtEl>
                                        <p:attrNameLst>
                                          <p:attrName>style.visibility</p:attrName>
                                        </p:attrNameLst>
                                      </p:cBhvr>
                                      <p:to>
                                        <p:strVal val="visible"/>
                                      </p:to>
                                    </p:set>
                                    <p:animEffect transition="in" filter="blinds(horizontal)">
                                      <p:cBhvr>
                                        <p:cTn id="36" dur="500"/>
                                        <p:tgtEl>
                                          <p:spTgt spid="48">
                                            <p:txEl>
                                              <p:pRg st="0" end="0"/>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3" presetClass="entr" presetSubtype="10" fill="hold" nodeType="clickEffect">
                                  <p:stCondLst>
                                    <p:cond delay="0"/>
                                  </p:stCondLst>
                                  <p:childTnLst>
                                    <p:set>
                                      <p:cBhvr>
                                        <p:cTn id="40" dur="1" fill="hold">
                                          <p:stCondLst>
                                            <p:cond delay="0"/>
                                          </p:stCondLst>
                                        </p:cTn>
                                        <p:tgtEl>
                                          <p:spTgt spid="49">
                                            <p:txEl>
                                              <p:pRg st="0" end="0"/>
                                            </p:txEl>
                                          </p:spTgt>
                                        </p:tgtEl>
                                        <p:attrNameLst>
                                          <p:attrName>style.visibility</p:attrName>
                                        </p:attrNameLst>
                                      </p:cBhvr>
                                      <p:to>
                                        <p:strVal val="visible"/>
                                      </p:to>
                                    </p:set>
                                    <p:animEffect transition="in" filter="blinds(horizontal)">
                                      <p:cBhvr>
                                        <p:cTn id="41" dur="500"/>
                                        <p:tgtEl>
                                          <p:spTgt spid="49">
                                            <p:txEl>
                                              <p:pRg st="0" end="0"/>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3" presetClass="entr" presetSubtype="10" fill="hold" nodeType="clickEffect">
                                  <p:stCondLst>
                                    <p:cond delay="0"/>
                                  </p:stCondLst>
                                  <p:childTnLst>
                                    <p:set>
                                      <p:cBhvr>
                                        <p:cTn id="45" dur="1" fill="hold">
                                          <p:stCondLst>
                                            <p:cond delay="0"/>
                                          </p:stCondLst>
                                        </p:cTn>
                                        <p:tgtEl>
                                          <p:spTgt spid="50">
                                            <p:txEl>
                                              <p:pRg st="0" end="0"/>
                                            </p:txEl>
                                          </p:spTgt>
                                        </p:tgtEl>
                                        <p:attrNameLst>
                                          <p:attrName>style.visibility</p:attrName>
                                        </p:attrNameLst>
                                      </p:cBhvr>
                                      <p:to>
                                        <p:strVal val="visible"/>
                                      </p:to>
                                    </p:set>
                                    <p:animEffect transition="in" filter="blinds(horizontal)">
                                      <p:cBhvr>
                                        <p:cTn id="46" dur="500"/>
                                        <p:tgtEl>
                                          <p:spTgt spid="50">
                                            <p:txEl>
                                              <p:pRg st="0" end="0"/>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9" presetClass="entr" presetSubtype="0" fill="hold" grpId="0" nodeType="clickEffect">
                                  <p:stCondLst>
                                    <p:cond delay="0"/>
                                  </p:stCondLst>
                                  <p:childTnLst>
                                    <p:set>
                                      <p:cBhvr>
                                        <p:cTn id="50" dur="1" fill="hold">
                                          <p:stCondLst>
                                            <p:cond delay="0"/>
                                          </p:stCondLst>
                                        </p:cTn>
                                        <p:tgtEl>
                                          <p:spTgt spid="52"/>
                                        </p:tgtEl>
                                        <p:attrNameLst>
                                          <p:attrName>style.visibility</p:attrName>
                                        </p:attrNameLst>
                                      </p:cBhvr>
                                      <p:to>
                                        <p:strVal val="visible"/>
                                      </p:to>
                                    </p:set>
                                    <p:animEffect transition="in" filter="dissolve">
                                      <p:cBhvr>
                                        <p:cTn id="51" dur="500"/>
                                        <p:tgtEl>
                                          <p:spTgt spid="52"/>
                                        </p:tgtEl>
                                      </p:cBhvr>
                                    </p:animEffect>
                                  </p:childTnLst>
                                </p:cTn>
                              </p:par>
                            </p:childTnLst>
                          </p:cTn>
                        </p:par>
                      </p:childTnLst>
                    </p:cTn>
                  </p:par>
                  <p:par>
                    <p:cTn id="52" fill="hold">
                      <p:stCondLst>
                        <p:cond delay="indefinite"/>
                      </p:stCondLst>
                      <p:childTnLst>
                        <p:par>
                          <p:cTn id="53" fill="hold">
                            <p:stCondLst>
                              <p:cond delay="0"/>
                            </p:stCondLst>
                            <p:childTnLst>
                              <p:par>
                                <p:cTn id="54" presetID="9" presetClass="entr" presetSubtype="0" fill="hold" grpId="0" nodeType="clickEffect">
                                  <p:stCondLst>
                                    <p:cond delay="0"/>
                                  </p:stCondLst>
                                  <p:childTnLst>
                                    <p:set>
                                      <p:cBhvr>
                                        <p:cTn id="55" dur="1" fill="hold">
                                          <p:stCondLst>
                                            <p:cond delay="0"/>
                                          </p:stCondLst>
                                        </p:cTn>
                                        <p:tgtEl>
                                          <p:spTgt spid="53"/>
                                        </p:tgtEl>
                                        <p:attrNameLst>
                                          <p:attrName>style.visibility</p:attrName>
                                        </p:attrNameLst>
                                      </p:cBhvr>
                                      <p:to>
                                        <p:strVal val="visible"/>
                                      </p:to>
                                    </p:set>
                                    <p:animEffect transition="in" filter="dissolve">
                                      <p:cBhvr>
                                        <p:cTn id="56"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allAtOnce" animBg="1"/>
      <p:bldP spid="52" grpId="0"/>
      <p:bldP spid="53" grpId="0"/>
    </p:bldLst>
  </p:timing>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l="-2000" r="-2000"/>
          </a:stretch>
        </a:blipFill>
        <a:effectLst/>
      </p:bgPr>
    </p:bg>
    <p:spTree>
      <p:nvGrpSpPr>
        <p:cNvPr id="1" name=""/>
        <p:cNvGrpSpPr/>
        <p:nvPr/>
      </p:nvGrpSpPr>
      <p:grpSpPr>
        <a:xfrm>
          <a:off x="0" y="0"/>
          <a:ext cx="0" cy="0"/>
          <a:chOff x="0" y="0"/>
          <a:chExt cx="0" cy="0"/>
        </a:xfrm>
      </p:grpSpPr>
      <p:pic>
        <p:nvPicPr>
          <p:cNvPr id="10" name="Am-thanh-tra-loi-dung-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cstate="print"/>
          <a:stretch>
            <a:fillRect/>
          </a:stretch>
        </p:blipFill>
        <p:spPr>
          <a:xfrm>
            <a:off x="9240981" y="117763"/>
            <a:ext cx="609600" cy="609600"/>
          </a:xfrm>
          <a:prstGeom prst="rect">
            <a:avLst/>
          </a:prstGeom>
        </p:spPr>
      </p:pic>
      <p:pic>
        <p:nvPicPr>
          <p:cNvPr id="11"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cstate="print"/>
          <a:stretch>
            <a:fillRect/>
          </a:stretch>
        </p:blipFill>
        <p:spPr>
          <a:xfrm>
            <a:off x="9240981" y="1321087"/>
            <a:ext cx="609600" cy="609600"/>
          </a:xfrm>
          <a:prstGeom prst="rect">
            <a:avLst/>
          </a:prstGeom>
        </p:spPr>
      </p:pic>
      <p:pic>
        <p:nvPicPr>
          <p:cNvPr id="12"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cstate="print"/>
          <a:stretch>
            <a:fillRect/>
          </a:stretch>
        </p:blipFill>
        <p:spPr>
          <a:xfrm>
            <a:off x="9334054" y="3696562"/>
            <a:ext cx="609600" cy="609600"/>
          </a:xfrm>
          <a:prstGeom prst="rect">
            <a:avLst/>
          </a:prstGeom>
        </p:spPr>
      </p:pic>
      <p:pic>
        <p:nvPicPr>
          <p:cNvPr id="13"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cstate="print"/>
          <a:stretch>
            <a:fillRect/>
          </a:stretch>
        </p:blipFill>
        <p:spPr>
          <a:xfrm>
            <a:off x="9244330" y="2345801"/>
            <a:ext cx="609600" cy="609600"/>
          </a:xfrm>
          <a:prstGeom prst="rect">
            <a:avLst/>
          </a:prstGeom>
        </p:spPr>
      </p:pic>
      <p:sp>
        <p:nvSpPr>
          <p:cNvPr id="16" name="Cloud 15"/>
          <p:cNvSpPr/>
          <p:nvPr/>
        </p:nvSpPr>
        <p:spPr>
          <a:xfrm>
            <a:off x="1459518" y="1570366"/>
            <a:ext cx="4876800" cy="2722148"/>
          </a:xfrm>
          <a:prstGeom prst="cloud">
            <a:avLst/>
          </a:prstGeom>
        </p:spPr>
        <p:style>
          <a:lnRef idx="3">
            <a:schemeClr val="lt1"/>
          </a:lnRef>
          <a:fillRef idx="1">
            <a:schemeClr val="accent6"/>
          </a:fillRef>
          <a:effectRef idx="1">
            <a:schemeClr val="accent6"/>
          </a:effectRef>
          <a:fontRef idx="minor">
            <a:schemeClr val="lt1"/>
          </a:fontRef>
        </p:style>
        <p:txBody>
          <a:bodyPr rtlCol="0" anchor="ctr"/>
          <a:lstStyle/>
          <a:p>
            <a:pPr algn="ctr"/>
            <a:endParaRPr lang="en-US">
              <a:solidFill>
                <a:prstClr val="white"/>
              </a:solidFill>
            </a:endParaRPr>
          </a:p>
        </p:txBody>
      </p:sp>
      <p:sp>
        <p:nvSpPr>
          <p:cNvPr id="17" name="TextBox 16"/>
          <p:cNvSpPr txBox="1"/>
          <p:nvPr/>
        </p:nvSpPr>
        <p:spPr>
          <a:xfrm>
            <a:off x="2057400" y="2146610"/>
            <a:ext cx="3962400" cy="1569660"/>
          </a:xfrm>
          <a:prstGeom prst="rect">
            <a:avLst/>
          </a:prstGeom>
          <a:noFill/>
        </p:spPr>
        <p:txBody>
          <a:bodyPr wrap="square" rtlCol="0">
            <a:spAutoFit/>
          </a:bodyPr>
          <a:lstStyle/>
          <a:p>
            <a:r>
              <a:rPr lang="en-US" sz="3200" dirty="0">
                <a:solidFill>
                  <a:prstClr val="black"/>
                </a:solidFill>
                <a:latin typeface="Times New Roman" panose="02020603050405020304" charset="0"/>
                <a:cs typeface="Times New Roman" panose="02020603050405020304" charset="0"/>
              </a:rPr>
              <a:t>CHÚC MỪNG EM NHẬN ĐƯỢC MỘT TRÀNG PHÁO TAY</a:t>
            </a:r>
          </a:p>
        </p:txBody>
      </p:sp>
      <p:pic>
        <p:nvPicPr>
          <p:cNvPr id="21" name="q4">
            <a:hlinkClick r:id="rId9" action="ppaction://hlinksldjump"/>
          </p:cNvPr>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1200" b="96800" l="10000" r="90000"/>
                    </a14:imgEffect>
                  </a14:imgLayer>
                </a14:imgProps>
              </a:ext>
              <a:ext uri="{28A0092B-C50C-407E-A947-70E740481C1C}">
                <a14:useLocalDpi xmlns:a14="http://schemas.microsoft.com/office/drawing/2010/main" val="0"/>
              </a:ext>
            </a:extLst>
          </a:blip>
          <a:srcRect l="8728" t="2546" r="13090" b="4509"/>
          <a:stretch>
            <a:fillRect/>
          </a:stretch>
        </p:blipFill>
        <p:spPr>
          <a:xfrm>
            <a:off x="7780968" y="5410200"/>
            <a:ext cx="1363031" cy="1350352"/>
          </a:xfrm>
          <a:prstGeom prst="rect">
            <a:avLst/>
          </a:prstGeom>
        </p:spPr>
      </p:pic>
      <p:grpSp>
        <p:nvGrpSpPr>
          <p:cNvPr id="22" name="times up"/>
          <p:cNvGrpSpPr/>
          <p:nvPr/>
        </p:nvGrpSpPr>
        <p:grpSpPr>
          <a:xfrm>
            <a:off x="7781353" y="1752029"/>
            <a:ext cx="1205624" cy="362438"/>
            <a:chOff x="4284637" y="-304827"/>
            <a:chExt cx="2669678" cy="697560"/>
          </a:xfrm>
        </p:grpSpPr>
        <p:sp>
          <p:nvSpPr>
            <p:cNvPr id="23" name="Rounded Rectangle 22"/>
            <p:cNvSpPr/>
            <p:nvPr/>
          </p:nvSpPr>
          <p:spPr>
            <a:xfrm>
              <a:off x="4317476" y="-304827"/>
              <a:ext cx="2636839" cy="697560"/>
            </a:xfrm>
            <a:prstGeom prst="roundRect">
              <a:avLst/>
            </a:prstGeom>
            <a:solidFill>
              <a:srgbClr val="FFC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GB" sz="2800" b="0" i="0" u="none" strike="noStrike" kern="0" cap="none" spc="0" normalizeH="0" baseline="0" noProof="0" dirty="0">
                <a:ln>
                  <a:noFill/>
                </a:ln>
                <a:solidFill>
                  <a:sysClr val="window" lastClr="FFFFFF"/>
                </a:solidFill>
                <a:effectLst/>
                <a:uLnTx/>
                <a:uFillTx/>
                <a:latin typeface="Arial" panose="020B0604020202020204" pitchFamily="34" charset="0"/>
                <a:ea typeface="+mn-ea"/>
                <a:cs typeface="Arial" panose="020B0604020202020204" pitchFamily="34" charset="0"/>
              </a:endParaRPr>
            </a:p>
          </p:txBody>
        </p:sp>
        <p:sp>
          <p:nvSpPr>
            <p:cNvPr id="24" name="Rounded Rectangle 23"/>
            <p:cNvSpPr/>
            <p:nvPr/>
          </p:nvSpPr>
          <p:spPr>
            <a:xfrm>
              <a:off x="4284637" y="-304827"/>
              <a:ext cx="2636837" cy="697560"/>
            </a:xfrm>
            <a:prstGeom prst="roundRect">
              <a:avLst/>
            </a:prstGeom>
            <a:solidFill>
              <a:srgbClr val="FFC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GB" sz="1400" b="0" i="0" u="none" strike="noStrike" kern="0" cap="none" spc="0" normalizeH="0" baseline="0" noProof="0" dirty="0" err="1">
                  <a:ln>
                    <a:noFill/>
                  </a:ln>
                  <a:solidFill>
                    <a:sysClr val="window" lastClr="FFFFFF"/>
                  </a:solidFill>
                  <a:effectLst/>
                  <a:uLnTx/>
                  <a:uFillTx/>
                  <a:latin typeface="Arial" panose="020B0604020202020204" pitchFamily="34" charset="0"/>
                  <a:ea typeface="+mn-ea"/>
                  <a:cs typeface="Arial" panose="020B0604020202020204" pitchFamily="34" charset="0"/>
                </a:rPr>
                <a:t>Hết</a:t>
              </a:r>
              <a:r>
                <a:rPr kumimoji="0" lang="en-GB" sz="1400" b="0" i="0" u="none" strike="noStrike" kern="0" cap="none" spc="0" normalizeH="0" baseline="0" noProof="0" dirty="0">
                  <a:ln>
                    <a:noFill/>
                  </a:ln>
                  <a:solidFill>
                    <a:sysClr val="window" lastClr="FFFFFF"/>
                  </a:solidFill>
                  <a:effectLst/>
                  <a:uLnTx/>
                  <a:uFillTx/>
                  <a:latin typeface="Arial" panose="020B0604020202020204" pitchFamily="34" charset="0"/>
                  <a:ea typeface="+mn-ea"/>
                  <a:cs typeface="Arial" panose="020B0604020202020204" pitchFamily="34" charset="0"/>
                </a:rPr>
                <a:t> </a:t>
              </a:r>
              <a:r>
                <a:rPr kumimoji="0" lang="en-GB" sz="1400" b="0" i="0" u="none" strike="noStrike" kern="0" cap="none" spc="0" normalizeH="0" baseline="0" noProof="0" dirty="0" err="1">
                  <a:ln>
                    <a:noFill/>
                  </a:ln>
                  <a:solidFill>
                    <a:sysClr val="window" lastClr="FFFFFF"/>
                  </a:solidFill>
                  <a:effectLst/>
                  <a:uLnTx/>
                  <a:uFillTx/>
                  <a:latin typeface="Arial" panose="020B0604020202020204" pitchFamily="34" charset="0"/>
                  <a:ea typeface="+mn-ea"/>
                  <a:cs typeface="Arial" panose="020B0604020202020204" pitchFamily="34" charset="0"/>
                </a:rPr>
                <a:t>Giờ</a:t>
              </a:r>
              <a:endParaRPr kumimoji="0" lang="en-GB" sz="1400" b="0" i="0" u="none" strike="noStrike" kern="0" cap="none" spc="0" normalizeH="0" baseline="0" noProof="0" dirty="0">
                <a:ln>
                  <a:noFill/>
                </a:ln>
                <a:solidFill>
                  <a:sysClr val="window" lastClr="FFFFFF"/>
                </a:solidFill>
                <a:effectLst/>
                <a:uLnTx/>
                <a:uFillTx/>
                <a:latin typeface="Arial" panose="020B0604020202020204" pitchFamily="34" charset="0"/>
                <a:ea typeface="+mn-ea"/>
                <a:cs typeface="Arial" panose="020B0604020202020204" pitchFamily="34" charset="0"/>
              </a:endParaRPr>
            </a:p>
          </p:txBody>
        </p:sp>
      </p:grpSp>
      <p:sp>
        <p:nvSpPr>
          <p:cNvPr id="25" name="Rectangle 24"/>
          <p:cNvSpPr/>
          <p:nvPr/>
        </p:nvSpPr>
        <p:spPr>
          <a:xfrm>
            <a:off x="8096467" y="419"/>
            <a:ext cx="548204" cy="304381"/>
          </a:xfrm>
          <a:prstGeom prst="rect">
            <a:avLst/>
          </a:prstGeom>
          <a:solidFill>
            <a:sysClr val="window" lastClr="FFFFFF"/>
          </a:solidFill>
          <a:ln w="12700" cap="flat" cmpd="sng" algn="ctr">
            <a:solidFill>
              <a:srgbClr val="FFC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sz="1050" b="0" i="0" u="none" strike="noStrike" kern="0" cap="none" spc="0" normalizeH="0" baseline="0" noProof="0" dirty="0">
                <a:ln>
                  <a:noFill/>
                </a:ln>
                <a:solidFill>
                  <a:srgbClr val="FF0000"/>
                </a:solidFill>
                <a:effectLst/>
                <a:uLnTx/>
                <a:uFillTx/>
                <a:latin typeface="Calibri" panose="020F0502020204030204"/>
                <a:ea typeface="+mn-ea"/>
                <a:cs typeface="+mn-cs"/>
              </a:rPr>
              <a:t>START</a:t>
            </a:r>
          </a:p>
        </p:txBody>
      </p:sp>
      <p:pic>
        <p:nvPicPr>
          <p:cNvPr id="26" name="Picture 25"/>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696200" y="304800"/>
            <a:ext cx="1370670" cy="1366322"/>
          </a:xfrm>
          <a:prstGeom prst="rect">
            <a:avLst/>
          </a:prstGeom>
        </p:spPr>
      </p:pic>
      <p:grpSp>
        <p:nvGrpSpPr>
          <p:cNvPr id="27" name="Clock hand spin"/>
          <p:cNvGrpSpPr/>
          <p:nvPr/>
        </p:nvGrpSpPr>
        <p:grpSpPr>
          <a:xfrm rot="1786145">
            <a:off x="8118685" y="882170"/>
            <a:ext cx="525701" cy="509437"/>
            <a:chOff x="840573" y="2379277"/>
            <a:chExt cx="3829048" cy="3849975"/>
          </a:xfrm>
        </p:grpSpPr>
        <p:sp>
          <p:nvSpPr>
            <p:cNvPr id="28" name="Oval 28"/>
            <p:cNvSpPr>
              <a:spLocks noChangeArrowheads="1"/>
            </p:cNvSpPr>
            <p:nvPr/>
          </p:nvSpPr>
          <p:spPr bwMode="auto">
            <a:xfrm>
              <a:off x="840573" y="2379277"/>
              <a:ext cx="3829048" cy="3849975"/>
            </a:xfrm>
            <a:prstGeom prst="ellipse">
              <a:avLst/>
            </a:prstGeom>
            <a:solidFill>
              <a:srgbClr val="FDFCF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en-GB" sz="1800" b="0" i="0" u="none" strike="noStrike" kern="0" cap="none" spc="0" normalizeH="0" baseline="0" noProof="0" dirty="0">
                <a:ln>
                  <a:noFill/>
                </a:ln>
                <a:solidFill>
                  <a:sysClr val="windowText" lastClr="000000"/>
                </a:solidFill>
                <a:effectLst/>
                <a:uLnTx/>
                <a:uFillTx/>
              </a:endParaRPr>
            </a:p>
          </p:txBody>
        </p:sp>
        <p:sp>
          <p:nvSpPr>
            <p:cNvPr id="29" name="hour hand"/>
            <p:cNvSpPr/>
            <p:nvPr/>
          </p:nvSpPr>
          <p:spPr bwMode="auto">
            <a:xfrm>
              <a:off x="2159000" y="3253181"/>
              <a:ext cx="601664" cy="950913"/>
            </a:xfrm>
            <a:custGeom>
              <a:avLst/>
              <a:gdLst>
                <a:gd name="T0" fmla="*/ 0 w 379"/>
                <a:gd name="T1" fmla="*/ 23 h 599"/>
                <a:gd name="T2" fmla="*/ 39 w 379"/>
                <a:gd name="T3" fmla="*/ 0 h 599"/>
                <a:gd name="T4" fmla="*/ 379 w 379"/>
                <a:gd name="T5" fmla="*/ 576 h 599"/>
                <a:gd name="T6" fmla="*/ 341 w 379"/>
                <a:gd name="T7" fmla="*/ 599 h 599"/>
                <a:gd name="T8" fmla="*/ 0 w 379"/>
                <a:gd name="T9" fmla="*/ 23 h 599"/>
              </a:gdLst>
              <a:ahLst/>
              <a:cxnLst>
                <a:cxn ang="0">
                  <a:pos x="T0" y="T1"/>
                </a:cxn>
                <a:cxn ang="0">
                  <a:pos x="T2" y="T3"/>
                </a:cxn>
                <a:cxn ang="0">
                  <a:pos x="T4" y="T5"/>
                </a:cxn>
                <a:cxn ang="0">
                  <a:pos x="T6" y="T7"/>
                </a:cxn>
                <a:cxn ang="0">
                  <a:pos x="T8" y="T9"/>
                </a:cxn>
              </a:cxnLst>
              <a:rect l="0" t="0" r="r" b="b"/>
              <a:pathLst>
                <a:path w="379" h="599">
                  <a:moveTo>
                    <a:pt x="0" y="23"/>
                  </a:moveTo>
                  <a:lnTo>
                    <a:pt x="39" y="0"/>
                  </a:lnTo>
                  <a:lnTo>
                    <a:pt x="379" y="576"/>
                  </a:lnTo>
                  <a:lnTo>
                    <a:pt x="341" y="599"/>
                  </a:lnTo>
                  <a:lnTo>
                    <a:pt x="0" y="23"/>
                  </a:lnTo>
                  <a:close/>
                </a:path>
              </a:pathLst>
            </a:custGeom>
            <a:solidFill>
              <a:srgbClr val="5D5C5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en-GB" sz="1800" b="0" i="0" u="none" strike="noStrike" kern="0" cap="none" spc="0" normalizeH="0" baseline="0" noProof="0" dirty="0">
                <a:ln>
                  <a:noFill/>
                </a:ln>
                <a:solidFill>
                  <a:sysClr val="windowText" lastClr="000000"/>
                </a:solidFill>
                <a:effectLst/>
                <a:uLnTx/>
                <a:uFillTx/>
              </a:endParaRPr>
            </a:p>
          </p:txBody>
        </p:sp>
      </p:grpSp>
      <p:sp>
        <p:nvSpPr>
          <p:cNvPr id="30" name="TextBox 29"/>
          <p:cNvSpPr txBox="1"/>
          <p:nvPr/>
        </p:nvSpPr>
        <p:spPr>
          <a:xfrm>
            <a:off x="8538970" y="927533"/>
            <a:ext cx="281032" cy="24622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en-US" sz="1000" b="1" i="0" u="none" strike="noStrike" kern="0" cap="none" spc="0" normalizeH="0" baseline="0" noProof="0" dirty="0">
                <a:ln>
                  <a:noFill/>
                </a:ln>
                <a:solidFill>
                  <a:srgbClr val="99B2C8"/>
                </a:solidFill>
                <a:effectLst/>
                <a:uLnTx/>
                <a:uFillTx/>
              </a:rPr>
              <a:t>3</a:t>
            </a:r>
          </a:p>
        </p:txBody>
      </p:sp>
      <p:sp>
        <p:nvSpPr>
          <p:cNvPr id="31" name="TextBox 30"/>
          <p:cNvSpPr txBox="1"/>
          <p:nvPr/>
        </p:nvSpPr>
        <p:spPr>
          <a:xfrm>
            <a:off x="8286383" y="1181180"/>
            <a:ext cx="341087" cy="24622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en-US" sz="1000" b="1" i="0" u="none" strike="noStrike" kern="0" cap="none" spc="0" normalizeH="0" baseline="0" noProof="0" dirty="0">
                <a:ln>
                  <a:noFill/>
                </a:ln>
                <a:solidFill>
                  <a:srgbClr val="99B2C8"/>
                </a:solidFill>
                <a:effectLst/>
                <a:uLnTx/>
                <a:uFillTx/>
              </a:rPr>
              <a:t>6</a:t>
            </a:r>
          </a:p>
        </p:txBody>
      </p:sp>
      <p:sp>
        <p:nvSpPr>
          <p:cNvPr id="32" name="TextBox 31"/>
          <p:cNvSpPr txBox="1"/>
          <p:nvPr/>
        </p:nvSpPr>
        <p:spPr>
          <a:xfrm>
            <a:off x="7940658" y="965103"/>
            <a:ext cx="308455" cy="24622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en-US" sz="1000" b="1" i="0" u="none" strike="noStrike" kern="0" cap="none" spc="0" normalizeH="0" baseline="0" noProof="0" dirty="0">
                <a:ln>
                  <a:noFill/>
                </a:ln>
                <a:solidFill>
                  <a:srgbClr val="99B2C8"/>
                </a:solidFill>
                <a:effectLst/>
                <a:uLnTx/>
                <a:uFillTx/>
              </a:rPr>
              <a:t>9</a:t>
            </a:r>
          </a:p>
        </p:txBody>
      </p:sp>
      <p:sp>
        <p:nvSpPr>
          <p:cNvPr id="33" name="TextBox 32"/>
          <p:cNvSpPr txBox="1"/>
          <p:nvPr/>
        </p:nvSpPr>
        <p:spPr>
          <a:xfrm>
            <a:off x="8224556" y="681312"/>
            <a:ext cx="371406" cy="24622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en-US" sz="1000" b="1" i="0" u="none" strike="noStrike" kern="0" cap="none" spc="0" normalizeH="0" baseline="0" noProof="0" dirty="0">
                <a:ln>
                  <a:noFill/>
                </a:ln>
                <a:solidFill>
                  <a:srgbClr val="99B2C8"/>
                </a:solidFill>
                <a:effectLst/>
                <a:uLnTx/>
                <a:uFillTx/>
              </a:rPr>
              <a:t>12</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par>
                                <p:cTn id="11" presetID="1" presetClass="mediacall" presetSubtype="0" fill="hold" nodeType="withEffect">
                                  <p:stCondLst>
                                    <p:cond delay="0"/>
                                  </p:stCondLst>
                                  <p:childTnLst>
                                    <p:cmd type="call" cmd="playFrom(0.0)">
                                      <p:cBhvr>
                                        <p:cTn id="12" dur="8091" fill="hold"/>
                                        <p:tgtEl>
                                          <p:spTgt spid="10"/>
                                        </p:tgtEl>
                                      </p:cBhvr>
                                    </p:cmd>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16"/>
                                        </p:tgtEl>
                                        <p:attrNameLst>
                                          <p:attrName>style.visibility</p:attrName>
                                        </p:attrNameLst>
                                      </p:cBhvr>
                                      <p:to>
                                        <p:strVal val="hidden"/>
                                      </p:to>
                                    </p:set>
                                  </p:childTnLst>
                                </p:cTn>
                              </p:par>
                              <p:par>
                                <p:cTn id="17" presetID="1" presetClass="exit" presetSubtype="0" fill="hold" grpId="1" nodeType="withEffect">
                                  <p:stCondLst>
                                    <p:cond delay="0"/>
                                  </p:stCondLst>
                                  <p:childTnLst>
                                    <p:set>
                                      <p:cBhvr>
                                        <p:cTn id="18" dur="1" fill="hold">
                                          <p:stCondLst>
                                            <p:cond delay="0"/>
                                          </p:stCondLst>
                                        </p:cTn>
                                        <p:tgtEl>
                                          <p:spTgt spid="17"/>
                                        </p:tgtEl>
                                        <p:attrNameLst>
                                          <p:attrName>style.visibility</p:attrName>
                                        </p:attrNameLst>
                                      </p:cBhvr>
                                      <p:to>
                                        <p:strVal val="hidden"/>
                                      </p:to>
                                    </p:set>
                                  </p:childTnLst>
                                </p:cTn>
                              </p:par>
                              <p:par>
                                <p:cTn id="19" presetID="1" presetClass="mediacall" presetSubtype="0" fill="hold" nodeType="withEffect">
                                  <p:stCondLst>
                                    <p:cond delay="0"/>
                                  </p:stCondLst>
                                  <p:childTnLst>
                                    <p:cmd type="call" cmd="playFrom(0.0)">
                                      <p:cBhvr>
                                        <p:cTn id="20" dur="8158" fill="hold"/>
                                        <p:tgtEl>
                                          <p:spTgt spid="13"/>
                                        </p:tgtEl>
                                      </p:cBhvr>
                                    </p:cmd>
                                  </p:childTnLst>
                                </p:cTn>
                              </p:par>
                              <p:par>
                                <p:cTn id="21" presetID="1" presetClass="mediacall" presetSubtype="0" fill="hold" nodeType="withEffect">
                                  <p:stCondLst>
                                    <p:cond delay="0"/>
                                  </p:stCondLst>
                                  <p:childTnLst>
                                    <p:cmd type="call" cmd="playFrom(0.0)">
                                      <p:cBhvr>
                                        <p:cTn id="22" dur="8158" fill="hold"/>
                                        <p:tgtEl>
                                          <p:spTgt spid="12"/>
                                        </p:tgtEl>
                                      </p:cBhvr>
                                    </p:cmd>
                                  </p:childTnLst>
                                </p:cTn>
                              </p:par>
                              <p:par>
                                <p:cTn id="23" presetID="1" presetClass="mediacall" presetSubtype="0" fill="hold" nodeType="withEffect">
                                  <p:stCondLst>
                                    <p:cond delay="0"/>
                                  </p:stCondLst>
                                  <p:childTnLst>
                                    <p:cmd type="call" cmd="playFrom(0.0)">
                                      <p:cBhvr>
                                        <p:cTn id="24" dur="8158"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10"/>
                </p:tgtEl>
              </p:cMediaNode>
            </p:audio>
            <p:audio>
              <p:cMediaNode vol="80000">
                <p:cTn id="26" fill="hold" display="0">
                  <p:stCondLst>
                    <p:cond delay="indefinite"/>
                  </p:stCondLst>
                  <p:endCondLst>
                    <p:cond evt="onStopAudio" delay="0">
                      <p:tgtEl>
                        <p:sldTgt/>
                      </p:tgtEl>
                    </p:cond>
                  </p:endCondLst>
                </p:cTn>
                <p:tgtEl>
                  <p:spTgt spid="11"/>
                </p:tgtEl>
              </p:cMediaNode>
            </p:audio>
            <p:audio>
              <p:cMediaNode vol="80000">
                <p:cTn id="27" fill="hold" display="0">
                  <p:stCondLst>
                    <p:cond delay="indefinite"/>
                  </p:stCondLst>
                  <p:endCondLst>
                    <p:cond evt="onStopAudio" delay="0">
                      <p:tgtEl>
                        <p:sldTgt/>
                      </p:tgtEl>
                    </p:cond>
                  </p:endCondLst>
                </p:cTn>
                <p:tgtEl>
                  <p:spTgt spid="12"/>
                </p:tgtEl>
              </p:cMediaNode>
            </p:audio>
            <p:audio>
              <p:cMediaNode vol="80000">
                <p:cTn id="28" fill="hold" display="0">
                  <p:stCondLst>
                    <p:cond delay="indefinite"/>
                  </p:stCondLst>
                  <p:endCondLst>
                    <p:cond evt="onStopAudio" delay="0">
                      <p:tgtEl>
                        <p:sldTgt/>
                      </p:tgtEl>
                    </p:cond>
                  </p:endCondLst>
                </p:cTn>
                <p:tgtEl>
                  <p:spTgt spid="13"/>
                </p:tgtEl>
              </p:cMediaNode>
            </p:audio>
            <p:seq concurrent="1" nextAc="seek">
              <p:cTn id="29" restart="whenNotActive" fill="hold" evtFilter="cancelBubble" nodeType="interactiveSeq">
                <p:stCondLst>
                  <p:cond evt="onClick" delay="0">
                    <p:tgtEl>
                      <p:spTgt spid="21"/>
                    </p:tgtEl>
                  </p:cond>
                </p:stCondLst>
                <p:endSync evt="end" delay="0">
                  <p:rtn val="all"/>
                </p:endSync>
                <p:childTnLst>
                  <p:par>
                    <p:cTn id="30" fill="hold">
                      <p:stCondLst>
                        <p:cond delay="0"/>
                      </p:stCondLst>
                      <p:childTnLst>
                        <p:par>
                          <p:cTn id="31" fill="hold">
                            <p:stCondLst>
                              <p:cond delay="0"/>
                            </p:stCondLst>
                            <p:childTnLst>
                              <p:par>
                                <p:cTn id="32" presetID="10" presetClass="exit" presetSubtype="0" fill="hold" nodeType="clickEffect">
                                  <p:stCondLst>
                                    <p:cond delay="0"/>
                                  </p:stCondLst>
                                  <p:childTnLst>
                                    <p:animEffect transition="out" filter="fade">
                                      <p:cBhvr>
                                        <p:cTn id="33" dur="500"/>
                                        <p:tgtEl>
                                          <p:spTgt spid="21"/>
                                        </p:tgtEl>
                                      </p:cBhvr>
                                    </p:animEffect>
                                    <p:set>
                                      <p:cBhvr>
                                        <p:cTn id="34"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35" restart="whenNotActive" fill="hold" evtFilter="cancelBubble" nodeType="interactiveSeq">
                <p:stCondLst>
                  <p:cond evt="onClick" delay="0">
                    <p:tgtEl>
                      <p:spTgt spid="25"/>
                    </p:tgtEl>
                  </p:cond>
                </p:stCondLst>
                <p:endSync evt="end" delay="0">
                  <p:rtn val="all"/>
                </p:endSync>
                <p:childTnLst>
                  <p:par>
                    <p:cTn id="36" fill="hold">
                      <p:stCondLst>
                        <p:cond delay="0"/>
                      </p:stCondLst>
                      <p:childTnLst>
                        <p:par>
                          <p:cTn id="37" fill="hold">
                            <p:stCondLst>
                              <p:cond delay="0"/>
                            </p:stCondLst>
                            <p:childTnLst>
                              <p:par>
                                <p:cTn id="38" presetID="8" presetClass="emph" presetSubtype="0" fill="hold" nodeType="clickEffect">
                                  <p:stCondLst>
                                    <p:cond delay="0"/>
                                  </p:stCondLst>
                                  <p:childTnLst>
                                    <p:animRot by="21600000">
                                      <p:cBhvr>
                                        <p:cTn id="39" dur="10000" fill="hold"/>
                                        <p:tgtEl>
                                          <p:spTgt spid="27"/>
                                        </p:tgtEl>
                                        <p:attrNameLst>
                                          <p:attrName>r</p:attrName>
                                        </p:attrNameLst>
                                      </p:cBhvr>
                                    </p:animRot>
                                  </p:childTnLst>
                                </p:cTn>
                              </p:par>
                            </p:childTnLst>
                          </p:cTn>
                        </p:par>
                        <p:par>
                          <p:cTn id="40" fill="hold">
                            <p:stCondLst>
                              <p:cond delay="10000"/>
                            </p:stCondLst>
                            <p:childTnLst>
                              <p:par>
                                <p:cTn id="41" presetID="53" presetClass="entr" presetSubtype="16" fill="hold" nodeType="afterEffect">
                                  <p:stCondLst>
                                    <p:cond delay="0"/>
                                  </p:stCondLst>
                                  <p:childTnLst>
                                    <p:set>
                                      <p:cBhvr>
                                        <p:cTn id="42" dur="1" fill="hold">
                                          <p:stCondLst>
                                            <p:cond delay="0"/>
                                          </p:stCondLst>
                                        </p:cTn>
                                        <p:tgtEl>
                                          <p:spTgt spid="22"/>
                                        </p:tgtEl>
                                        <p:attrNameLst>
                                          <p:attrName>style.visibility</p:attrName>
                                        </p:attrNameLst>
                                      </p:cBhvr>
                                      <p:to>
                                        <p:strVal val="visible"/>
                                      </p:to>
                                    </p:set>
                                    <p:anim calcmode="lin" valueType="num">
                                      <p:cBhvr>
                                        <p:cTn id="43" dur="3000" fill="hold"/>
                                        <p:tgtEl>
                                          <p:spTgt spid="22"/>
                                        </p:tgtEl>
                                        <p:attrNameLst>
                                          <p:attrName>ppt_w</p:attrName>
                                        </p:attrNameLst>
                                      </p:cBhvr>
                                      <p:tavLst>
                                        <p:tav tm="0">
                                          <p:val>
                                            <p:fltVal val="0"/>
                                          </p:val>
                                        </p:tav>
                                        <p:tav tm="100000">
                                          <p:val>
                                            <p:strVal val="#ppt_w"/>
                                          </p:val>
                                        </p:tav>
                                      </p:tavLst>
                                    </p:anim>
                                    <p:anim calcmode="lin" valueType="num">
                                      <p:cBhvr>
                                        <p:cTn id="44" dur="3000" fill="hold"/>
                                        <p:tgtEl>
                                          <p:spTgt spid="22"/>
                                        </p:tgtEl>
                                        <p:attrNameLst>
                                          <p:attrName>ppt_h</p:attrName>
                                        </p:attrNameLst>
                                      </p:cBhvr>
                                      <p:tavLst>
                                        <p:tav tm="0">
                                          <p:val>
                                            <p:fltVal val="0"/>
                                          </p:val>
                                        </p:tav>
                                        <p:tav tm="100000">
                                          <p:val>
                                            <p:strVal val="#ppt_h"/>
                                          </p:val>
                                        </p:tav>
                                      </p:tavLst>
                                    </p:anim>
                                    <p:animEffect transition="in" filter="fade">
                                      <p:cBhvr>
                                        <p:cTn id="45" dur="3000"/>
                                        <p:tgtEl>
                                          <p:spTgt spid="22"/>
                                        </p:tgtEl>
                                      </p:cBhvr>
                                    </p:animEffect>
                                  </p:childTnLst>
                                  <p:subTnLst>
                                    <p:audio>
                                      <p:cMediaNode>
                                        <p:cTn display="0" masterRel="sameClick">
                                          <p:stCondLst>
                                            <p:cond evt="begin" delay="0">
                                              <p:tn val="41"/>
                                            </p:cond>
                                          </p:stCondLst>
                                          <p:endCondLst>
                                            <p:cond evt="onStopAudio" delay="0">
                                              <p:tgtEl>
                                                <p:sldTgt/>
                                              </p:tgtEl>
                                            </p:cond>
                                          </p:endCondLst>
                                        </p:cTn>
                                        <p:tgtEl>
                                          <p:sndTgt r:embed="rId6" name="chimes.wav"/>
                                        </p:tgtEl>
                                      </p:cMediaNode>
                                    </p:audio>
                                  </p:subTnLst>
                                </p:cTn>
                              </p:par>
                            </p:childTnLst>
                          </p:cTn>
                        </p:par>
                      </p:childTnLst>
                    </p:cTn>
                  </p:par>
                </p:childTnLst>
              </p:cTn>
              <p:nextCondLst>
                <p:cond evt="onClick" delay="0">
                  <p:tgtEl>
                    <p:spTgt spid="25"/>
                  </p:tgtEl>
                </p:cond>
              </p:nextCondLst>
            </p:seq>
          </p:childTnLst>
        </p:cTn>
      </p:par>
    </p:tnLst>
    <p:bldLst>
      <p:bldP spid="16" grpId="0" animBg="1"/>
      <p:bldP spid="16" grpId="1" animBg="1"/>
      <p:bldP spid="17" grpId="0"/>
      <p:bldP spid="17" grpId="1"/>
    </p:bldLst>
  </p:timing>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l="-9000" r="-9000"/>
          </a:stretch>
        </a:blipFill>
        <a:effectLst/>
      </p:bgPr>
    </p:bg>
    <p:spTree>
      <p:nvGrpSpPr>
        <p:cNvPr id="1" name=""/>
        <p:cNvGrpSpPr/>
        <p:nvPr/>
      </p:nvGrpSpPr>
      <p:grpSpPr>
        <a:xfrm>
          <a:off x="0" y="0"/>
          <a:ext cx="0" cy="0"/>
          <a:chOff x="0" y="0"/>
          <a:chExt cx="0" cy="0"/>
        </a:xfrm>
      </p:grpSpPr>
      <p:sp>
        <p:nvSpPr>
          <p:cNvPr id="2" name="Rounded Rectangle 1"/>
          <p:cNvSpPr/>
          <p:nvPr/>
        </p:nvSpPr>
        <p:spPr>
          <a:xfrm>
            <a:off x="1142998" y="304800"/>
            <a:ext cx="6556953" cy="1647260"/>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solidFill>
                <a:prstClr val="black"/>
              </a:solidFill>
            </a:endParaRPr>
          </a:p>
        </p:txBody>
      </p:sp>
      <p:sp>
        <p:nvSpPr>
          <p:cNvPr id="4" name="TextBox 3"/>
          <p:cNvSpPr txBox="1"/>
          <p:nvPr/>
        </p:nvSpPr>
        <p:spPr>
          <a:xfrm>
            <a:off x="457200" y="5319775"/>
            <a:ext cx="3657600" cy="1077218"/>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sz="3200" dirty="0">
                <a:solidFill>
                  <a:prstClr val="black"/>
                </a:solidFill>
                <a:latin typeface="Times New Roman" panose="02020603050405020304" charset="0"/>
                <a:cs typeface="Times New Roman" panose="02020603050405020304" charset="0"/>
              </a:rPr>
              <a:t>D: </a:t>
            </a:r>
            <a:r>
              <a:rPr lang="en-US" altLang="en-US" sz="2400" b="1" dirty="0">
                <a:latin typeface="Times New Roman" panose="02020603050405020304" charset="0"/>
              </a:rPr>
              <a:t>3</a:t>
            </a:r>
          </a:p>
          <a:p>
            <a:endParaRPr lang="en-US" sz="3200" dirty="0">
              <a:solidFill>
                <a:prstClr val="black"/>
              </a:solidFill>
              <a:latin typeface="Times New Roman" panose="02020603050405020304" charset="0"/>
              <a:cs typeface="Times New Roman" panose="02020603050405020304" charset="0"/>
            </a:endParaRPr>
          </a:p>
        </p:txBody>
      </p:sp>
      <p:sp>
        <p:nvSpPr>
          <p:cNvPr id="6" name="TextBox 5"/>
          <p:cNvSpPr txBox="1"/>
          <p:nvPr/>
        </p:nvSpPr>
        <p:spPr>
          <a:xfrm>
            <a:off x="457199" y="2597458"/>
            <a:ext cx="4732835" cy="584775"/>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sz="3200" dirty="0">
                <a:solidFill>
                  <a:prstClr val="black"/>
                </a:solidFill>
                <a:latin typeface="Times New Roman" panose="02020603050405020304" charset="0"/>
                <a:cs typeface="Times New Roman" panose="02020603050405020304" charset="0"/>
              </a:rPr>
              <a:t>A: </a:t>
            </a:r>
            <a:r>
              <a:rPr lang="en-US" altLang="en-US" sz="2400" b="1" dirty="0">
                <a:latin typeface="Times New Roman" panose="02020603050405020304" charset="0"/>
              </a:rPr>
              <a:t>1</a:t>
            </a:r>
            <a:endParaRPr lang="en-US" sz="2400" b="1" dirty="0">
              <a:solidFill>
                <a:prstClr val="black"/>
              </a:solidFill>
              <a:latin typeface="Times New Roman" panose="02020603050405020304" charset="0"/>
              <a:cs typeface="Times New Roman" panose="02020603050405020304" charset="0"/>
            </a:endParaRPr>
          </a:p>
        </p:txBody>
      </p:sp>
      <p:sp>
        <p:nvSpPr>
          <p:cNvPr id="7" name="TextBox 6"/>
          <p:cNvSpPr txBox="1"/>
          <p:nvPr/>
        </p:nvSpPr>
        <p:spPr>
          <a:xfrm>
            <a:off x="546300" y="4362485"/>
            <a:ext cx="6083100" cy="584775"/>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sz="3200" dirty="0">
                <a:solidFill>
                  <a:prstClr val="black"/>
                </a:solidFill>
                <a:latin typeface="Times New Roman" panose="02020603050405020304" charset="0"/>
                <a:cs typeface="Times New Roman" panose="02020603050405020304" charset="0"/>
              </a:rPr>
              <a:t>C: </a:t>
            </a:r>
            <a:r>
              <a:rPr lang="en-US" altLang="en-US" sz="2400" b="1" dirty="0">
                <a:latin typeface="Times New Roman" panose="02020603050405020304" charset="0"/>
              </a:rPr>
              <a:t>4</a:t>
            </a:r>
          </a:p>
        </p:txBody>
      </p:sp>
      <p:sp>
        <p:nvSpPr>
          <p:cNvPr id="8" name="TextBox 7"/>
          <p:cNvSpPr txBox="1"/>
          <p:nvPr/>
        </p:nvSpPr>
        <p:spPr>
          <a:xfrm>
            <a:off x="457199" y="3416587"/>
            <a:ext cx="4704877" cy="584775"/>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spcBef>
                <a:spcPct val="50000"/>
              </a:spcBef>
            </a:pPr>
            <a:r>
              <a:rPr lang="en-US" sz="3200" dirty="0">
                <a:solidFill>
                  <a:prstClr val="black"/>
                </a:solidFill>
                <a:latin typeface="Times New Roman" panose="02020603050405020304" charset="0"/>
                <a:cs typeface="Times New Roman" panose="02020603050405020304" charset="0"/>
              </a:rPr>
              <a:t>B: </a:t>
            </a:r>
            <a:r>
              <a:rPr lang="en-US" altLang="en-US" sz="2400" b="1" dirty="0">
                <a:latin typeface="Times New Roman" panose="02020603050405020304" charset="0"/>
              </a:rPr>
              <a:t>2</a:t>
            </a:r>
          </a:p>
        </p:txBody>
      </p:sp>
      <p:pic>
        <p:nvPicPr>
          <p:cNvPr id="10" name="Am-thanh-tra-loi-dung-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cstate="print"/>
          <a:stretch>
            <a:fillRect/>
          </a:stretch>
        </p:blipFill>
        <p:spPr>
          <a:xfrm>
            <a:off x="9240981" y="117763"/>
            <a:ext cx="609600" cy="609600"/>
          </a:xfrm>
          <a:prstGeom prst="rect">
            <a:avLst/>
          </a:prstGeom>
        </p:spPr>
      </p:pic>
      <p:pic>
        <p:nvPicPr>
          <p:cNvPr id="11"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cstate="print"/>
          <a:stretch>
            <a:fillRect/>
          </a:stretch>
        </p:blipFill>
        <p:spPr>
          <a:xfrm>
            <a:off x="9240981" y="1321087"/>
            <a:ext cx="609600" cy="609600"/>
          </a:xfrm>
          <a:prstGeom prst="rect">
            <a:avLst/>
          </a:prstGeom>
        </p:spPr>
      </p:pic>
      <p:pic>
        <p:nvPicPr>
          <p:cNvPr id="12"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cstate="print"/>
          <a:stretch>
            <a:fillRect/>
          </a:stretch>
        </p:blipFill>
        <p:spPr>
          <a:xfrm>
            <a:off x="9334054" y="3696562"/>
            <a:ext cx="609600" cy="609600"/>
          </a:xfrm>
          <a:prstGeom prst="rect">
            <a:avLst/>
          </a:prstGeom>
        </p:spPr>
      </p:pic>
      <p:pic>
        <p:nvPicPr>
          <p:cNvPr id="13"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cstate="print"/>
          <a:stretch>
            <a:fillRect/>
          </a:stretch>
        </p:blipFill>
        <p:spPr>
          <a:xfrm>
            <a:off x="9244330" y="2345801"/>
            <a:ext cx="609600" cy="609600"/>
          </a:xfrm>
          <a:prstGeom prst="rect">
            <a:avLst/>
          </a:prstGeom>
        </p:spPr>
      </p:pic>
      <p:sp>
        <p:nvSpPr>
          <p:cNvPr id="16" name="Cloud 15"/>
          <p:cNvSpPr/>
          <p:nvPr/>
        </p:nvSpPr>
        <p:spPr>
          <a:xfrm>
            <a:off x="3379861" y="4759690"/>
            <a:ext cx="3505200" cy="2197387"/>
          </a:xfrm>
          <a:prstGeom prst="cloud">
            <a:avLst/>
          </a:prstGeom>
        </p:spPr>
        <p:style>
          <a:lnRef idx="3">
            <a:schemeClr val="lt1"/>
          </a:lnRef>
          <a:fillRef idx="1">
            <a:schemeClr val="accent6"/>
          </a:fillRef>
          <a:effectRef idx="1">
            <a:schemeClr val="accent6"/>
          </a:effectRef>
          <a:fontRef idx="minor">
            <a:schemeClr val="lt1"/>
          </a:fontRef>
        </p:style>
        <p:txBody>
          <a:bodyPr rtlCol="0" anchor="ctr"/>
          <a:lstStyle/>
          <a:p>
            <a:pPr algn="ctr"/>
            <a:endParaRPr lang="en-US">
              <a:solidFill>
                <a:prstClr val="white"/>
              </a:solidFill>
            </a:endParaRPr>
          </a:p>
        </p:txBody>
      </p:sp>
      <p:sp>
        <p:nvSpPr>
          <p:cNvPr id="17" name="TextBox 16"/>
          <p:cNvSpPr txBox="1"/>
          <p:nvPr/>
        </p:nvSpPr>
        <p:spPr>
          <a:xfrm>
            <a:off x="4445691" y="5291950"/>
            <a:ext cx="1752600" cy="1077218"/>
          </a:xfrm>
          <a:prstGeom prst="rect">
            <a:avLst/>
          </a:prstGeom>
          <a:noFill/>
        </p:spPr>
        <p:txBody>
          <a:bodyPr wrap="square" rtlCol="0">
            <a:spAutoFit/>
          </a:bodyPr>
          <a:lstStyle/>
          <a:p>
            <a:r>
              <a:rPr lang="en-US" sz="3200" dirty="0">
                <a:solidFill>
                  <a:prstClr val="black"/>
                </a:solidFill>
                <a:latin typeface="Times New Roman" panose="02020603050405020304" charset="0"/>
                <a:cs typeface="Times New Roman" panose="02020603050405020304" charset="0"/>
              </a:rPr>
              <a:t>CHÚC MỪNG</a:t>
            </a:r>
          </a:p>
        </p:txBody>
      </p:sp>
      <p:pic>
        <p:nvPicPr>
          <p:cNvPr id="18" name="Picture 17"/>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1000" b="97600" l="10000" r="90000">
                        <a14:foregroundMark x1="30444" y1="55600" x2="51778" y2="37400"/>
                        <a14:foregroundMark x1="46000" y1="51000" x2="49333" y2="38200"/>
                      </a14:backgroundRemoval>
                    </a14:imgEffect>
                  </a14:imgLayer>
                </a14:imgProps>
              </a:ext>
              <a:ext uri="{28A0092B-C50C-407E-A947-70E740481C1C}">
                <a14:useLocalDpi xmlns:a14="http://schemas.microsoft.com/office/drawing/2010/main" val="0"/>
              </a:ext>
            </a:extLst>
          </a:blip>
          <a:srcRect l="23171" t="430" r="22525"/>
          <a:stretch>
            <a:fillRect/>
          </a:stretch>
        </p:blipFill>
        <p:spPr>
          <a:xfrm>
            <a:off x="62345" y="4001362"/>
            <a:ext cx="1233055" cy="1256068"/>
          </a:xfrm>
          <a:prstGeom prst="rect">
            <a:avLst/>
          </a:prstGeom>
        </p:spPr>
      </p:pic>
      <p:pic>
        <p:nvPicPr>
          <p:cNvPr id="19" name="Picture 18"/>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1000" b="97600" l="10000" r="90000">
                        <a14:foregroundMark x1="30444" y1="55600" x2="51778" y2="37400"/>
                        <a14:foregroundMark x1="46000" y1="51000" x2="49333" y2="38200"/>
                      </a14:backgroundRemoval>
                    </a14:imgEffect>
                  </a14:imgLayer>
                </a14:imgProps>
              </a:ext>
              <a:ext uri="{28A0092B-C50C-407E-A947-70E740481C1C}">
                <a14:useLocalDpi xmlns:a14="http://schemas.microsoft.com/office/drawing/2010/main" val="0"/>
              </a:ext>
            </a:extLst>
          </a:blip>
          <a:srcRect l="23171" t="430" r="22525"/>
          <a:stretch>
            <a:fillRect/>
          </a:stretch>
        </p:blipFill>
        <p:spPr>
          <a:xfrm>
            <a:off x="0" y="1989090"/>
            <a:ext cx="1233055" cy="1256068"/>
          </a:xfrm>
          <a:prstGeom prst="rect">
            <a:avLst/>
          </a:prstGeom>
        </p:spPr>
      </p:pic>
      <p:pic>
        <p:nvPicPr>
          <p:cNvPr id="20" name="Picture 19"/>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1000" b="97600" l="10000" r="90000">
                        <a14:foregroundMark x1="30444" y1="55600" x2="51778" y2="37400"/>
                        <a14:foregroundMark x1="46000" y1="51000" x2="49333" y2="38200"/>
                      </a14:backgroundRemoval>
                    </a14:imgEffect>
                  </a14:imgLayer>
                </a14:imgProps>
              </a:ext>
              <a:ext uri="{28A0092B-C50C-407E-A947-70E740481C1C}">
                <a14:useLocalDpi xmlns:a14="http://schemas.microsoft.com/office/drawing/2010/main" val="0"/>
              </a:ext>
            </a:extLst>
          </a:blip>
          <a:srcRect l="23171" t="430" r="22525"/>
          <a:stretch>
            <a:fillRect/>
          </a:stretch>
        </p:blipFill>
        <p:spPr>
          <a:xfrm>
            <a:off x="3128" y="3106417"/>
            <a:ext cx="1233055" cy="1256068"/>
          </a:xfrm>
          <a:prstGeom prst="rect">
            <a:avLst/>
          </a:prstGeom>
        </p:spPr>
      </p:pic>
      <p:pic>
        <p:nvPicPr>
          <p:cNvPr id="21" name="q5">
            <a:hlinkClick r:id="rId11" action="ppaction://hlinksldjump"/>
          </p:cNvPr>
          <p:cNvPicPr>
            <a:picLocks noChangeAspect="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772863" y="5410199"/>
            <a:ext cx="1499175" cy="1499175"/>
          </a:xfrm>
          <a:prstGeom prst="rect">
            <a:avLst/>
          </a:prstGeom>
        </p:spPr>
      </p:pic>
      <p:grpSp>
        <p:nvGrpSpPr>
          <p:cNvPr id="22" name="times up"/>
          <p:cNvGrpSpPr/>
          <p:nvPr/>
        </p:nvGrpSpPr>
        <p:grpSpPr>
          <a:xfrm>
            <a:off x="7840158" y="1792767"/>
            <a:ext cx="1205624" cy="362438"/>
            <a:chOff x="4284637" y="-304827"/>
            <a:chExt cx="2669678" cy="697560"/>
          </a:xfrm>
        </p:grpSpPr>
        <p:sp>
          <p:nvSpPr>
            <p:cNvPr id="23" name="Rounded Rectangle 22"/>
            <p:cNvSpPr/>
            <p:nvPr/>
          </p:nvSpPr>
          <p:spPr>
            <a:xfrm>
              <a:off x="4317476" y="-304827"/>
              <a:ext cx="2636839" cy="697560"/>
            </a:xfrm>
            <a:prstGeom prst="roundRect">
              <a:avLst/>
            </a:prstGeom>
            <a:solidFill>
              <a:srgbClr val="FFC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GB" sz="2800" b="0" i="0" u="none" strike="noStrike" kern="0" cap="none" spc="0" normalizeH="0" baseline="0" noProof="0" dirty="0">
                <a:ln>
                  <a:noFill/>
                </a:ln>
                <a:solidFill>
                  <a:sysClr val="window" lastClr="FFFFFF"/>
                </a:solidFill>
                <a:effectLst/>
                <a:uLnTx/>
                <a:uFillTx/>
                <a:latin typeface="Arial" panose="020B0604020202020204" pitchFamily="34" charset="0"/>
                <a:ea typeface="+mn-ea"/>
                <a:cs typeface="Arial" panose="020B0604020202020204" pitchFamily="34" charset="0"/>
              </a:endParaRPr>
            </a:p>
          </p:txBody>
        </p:sp>
        <p:sp>
          <p:nvSpPr>
            <p:cNvPr id="24" name="Rounded Rectangle 23"/>
            <p:cNvSpPr/>
            <p:nvPr/>
          </p:nvSpPr>
          <p:spPr>
            <a:xfrm>
              <a:off x="4284637" y="-304827"/>
              <a:ext cx="2636837" cy="697560"/>
            </a:xfrm>
            <a:prstGeom prst="roundRect">
              <a:avLst/>
            </a:prstGeom>
            <a:solidFill>
              <a:srgbClr val="FFC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GB" sz="1400" b="0" i="0" u="none" strike="noStrike" kern="0" cap="none" spc="0" normalizeH="0" baseline="0" noProof="0" dirty="0" err="1">
                  <a:ln>
                    <a:noFill/>
                  </a:ln>
                  <a:solidFill>
                    <a:sysClr val="window" lastClr="FFFFFF"/>
                  </a:solidFill>
                  <a:effectLst/>
                  <a:uLnTx/>
                  <a:uFillTx/>
                  <a:latin typeface="Arial" panose="020B0604020202020204" pitchFamily="34" charset="0"/>
                  <a:ea typeface="+mn-ea"/>
                  <a:cs typeface="Arial" panose="020B0604020202020204" pitchFamily="34" charset="0"/>
                </a:rPr>
                <a:t>Hết</a:t>
              </a:r>
              <a:r>
                <a:rPr kumimoji="0" lang="en-GB" sz="1400" b="0" i="0" u="none" strike="noStrike" kern="0" cap="none" spc="0" normalizeH="0" baseline="0" noProof="0" dirty="0">
                  <a:ln>
                    <a:noFill/>
                  </a:ln>
                  <a:solidFill>
                    <a:sysClr val="window" lastClr="FFFFFF"/>
                  </a:solidFill>
                  <a:effectLst/>
                  <a:uLnTx/>
                  <a:uFillTx/>
                  <a:latin typeface="Arial" panose="020B0604020202020204" pitchFamily="34" charset="0"/>
                  <a:ea typeface="+mn-ea"/>
                  <a:cs typeface="Arial" panose="020B0604020202020204" pitchFamily="34" charset="0"/>
                </a:rPr>
                <a:t> </a:t>
              </a:r>
              <a:r>
                <a:rPr kumimoji="0" lang="en-GB" sz="1400" b="0" i="0" u="none" strike="noStrike" kern="0" cap="none" spc="0" normalizeH="0" baseline="0" noProof="0" dirty="0" err="1">
                  <a:ln>
                    <a:noFill/>
                  </a:ln>
                  <a:solidFill>
                    <a:sysClr val="window" lastClr="FFFFFF"/>
                  </a:solidFill>
                  <a:effectLst/>
                  <a:uLnTx/>
                  <a:uFillTx/>
                  <a:latin typeface="Arial" panose="020B0604020202020204" pitchFamily="34" charset="0"/>
                  <a:ea typeface="+mn-ea"/>
                  <a:cs typeface="Arial" panose="020B0604020202020204" pitchFamily="34" charset="0"/>
                </a:rPr>
                <a:t>Giờ</a:t>
              </a:r>
              <a:endParaRPr kumimoji="0" lang="en-GB" sz="1400" b="0" i="0" u="none" strike="noStrike" kern="0" cap="none" spc="0" normalizeH="0" baseline="0" noProof="0" dirty="0">
                <a:ln>
                  <a:noFill/>
                </a:ln>
                <a:solidFill>
                  <a:sysClr val="window" lastClr="FFFFFF"/>
                </a:solidFill>
                <a:effectLst/>
                <a:uLnTx/>
                <a:uFillTx/>
                <a:latin typeface="Arial" panose="020B0604020202020204" pitchFamily="34" charset="0"/>
                <a:ea typeface="+mn-ea"/>
                <a:cs typeface="Arial" panose="020B0604020202020204" pitchFamily="34" charset="0"/>
              </a:endParaRPr>
            </a:p>
          </p:txBody>
        </p:sp>
      </p:grpSp>
      <p:sp>
        <p:nvSpPr>
          <p:cNvPr id="25" name="Rectangle 24"/>
          <p:cNvSpPr/>
          <p:nvPr/>
        </p:nvSpPr>
        <p:spPr>
          <a:xfrm>
            <a:off x="8155272" y="41157"/>
            <a:ext cx="548204" cy="304381"/>
          </a:xfrm>
          <a:prstGeom prst="rect">
            <a:avLst/>
          </a:prstGeom>
          <a:solidFill>
            <a:sysClr val="window" lastClr="FFFFFF"/>
          </a:solidFill>
          <a:ln w="12700" cap="flat" cmpd="sng" algn="ctr">
            <a:solidFill>
              <a:srgbClr val="FFC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sz="1050" b="0" i="0" u="none" strike="noStrike" kern="0" cap="none" spc="0" normalizeH="0" baseline="0" noProof="0" dirty="0">
                <a:ln>
                  <a:noFill/>
                </a:ln>
                <a:solidFill>
                  <a:srgbClr val="FF0000"/>
                </a:solidFill>
                <a:effectLst/>
                <a:uLnTx/>
                <a:uFillTx/>
                <a:latin typeface="Calibri" panose="020F0502020204030204"/>
                <a:ea typeface="+mn-ea"/>
                <a:cs typeface="+mn-cs"/>
              </a:rPr>
              <a:t>START</a:t>
            </a:r>
          </a:p>
        </p:txBody>
      </p:sp>
      <p:pic>
        <p:nvPicPr>
          <p:cNvPr id="26" name="Picture 25"/>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755005" y="345538"/>
            <a:ext cx="1370670" cy="1366322"/>
          </a:xfrm>
          <a:prstGeom prst="rect">
            <a:avLst/>
          </a:prstGeom>
        </p:spPr>
      </p:pic>
      <p:grpSp>
        <p:nvGrpSpPr>
          <p:cNvPr id="27" name="Clock hand spin"/>
          <p:cNvGrpSpPr/>
          <p:nvPr/>
        </p:nvGrpSpPr>
        <p:grpSpPr>
          <a:xfrm rot="1786145">
            <a:off x="8177490" y="922908"/>
            <a:ext cx="525701" cy="509437"/>
            <a:chOff x="840573" y="2379277"/>
            <a:chExt cx="3829048" cy="3849975"/>
          </a:xfrm>
        </p:grpSpPr>
        <p:sp>
          <p:nvSpPr>
            <p:cNvPr id="28" name="Oval 28"/>
            <p:cNvSpPr>
              <a:spLocks noChangeArrowheads="1"/>
            </p:cNvSpPr>
            <p:nvPr/>
          </p:nvSpPr>
          <p:spPr bwMode="auto">
            <a:xfrm>
              <a:off x="840573" y="2379277"/>
              <a:ext cx="3829048" cy="3849975"/>
            </a:xfrm>
            <a:prstGeom prst="ellipse">
              <a:avLst/>
            </a:prstGeom>
            <a:solidFill>
              <a:srgbClr val="FDFCF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en-GB" sz="1800" b="0" i="0" u="none" strike="noStrike" kern="0" cap="none" spc="0" normalizeH="0" baseline="0" noProof="0" dirty="0">
                <a:ln>
                  <a:noFill/>
                </a:ln>
                <a:solidFill>
                  <a:sysClr val="windowText" lastClr="000000"/>
                </a:solidFill>
                <a:effectLst/>
                <a:uLnTx/>
                <a:uFillTx/>
              </a:endParaRPr>
            </a:p>
          </p:txBody>
        </p:sp>
        <p:sp>
          <p:nvSpPr>
            <p:cNvPr id="29" name="hour hand"/>
            <p:cNvSpPr/>
            <p:nvPr/>
          </p:nvSpPr>
          <p:spPr bwMode="auto">
            <a:xfrm>
              <a:off x="2159000" y="3253181"/>
              <a:ext cx="601664" cy="950913"/>
            </a:xfrm>
            <a:custGeom>
              <a:avLst/>
              <a:gdLst>
                <a:gd name="T0" fmla="*/ 0 w 379"/>
                <a:gd name="T1" fmla="*/ 23 h 599"/>
                <a:gd name="T2" fmla="*/ 39 w 379"/>
                <a:gd name="T3" fmla="*/ 0 h 599"/>
                <a:gd name="T4" fmla="*/ 379 w 379"/>
                <a:gd name="T5" fmla="*/ 576 h 599"/>
                <a:gd name="T6" fmla="*/ 341 w 379"/>
                <a:gd name="T7" fmla="*/ 599 h 599"/>
                <a:gd name="T8" fmla="*/ 0 w 379"/>
                <a:gd name="T9" fmla="*/ 23 h 599"/>
              </a:gdLst>
              <a:ahLst/>
              <a:cxnLst>
                <a:cxn ang="0">
                  <a:pos x="T0" y="T1"/>
                </a:cxn>
                <a:cxn ang="0">
                  <a:pos x="T2" y="T3"/>
                </a:cxn>
                <a:cxn ang="0">
                  <a:pos x="T4" y="T5"/>
                </a:cxn>
                <a:cxn ang="0">
                  <a:pos x="T6" y="T7"/>
                </a:cxn>
                <a:cxn ang="0">
                  <a:pos x="T8" y="T9"/>
                </a:cxn>
              </a:cxnLst>
              <a:rect l="0" t="0" r="r" b="b"/>
              <a:pathLst>
                <a:path w="379" h="599">
                  <a:moveTo>
                    <a:pt x="0" y="23"/>
                  </a:moveTo>
                  <a:lnTo>
                    <a:pt x="39" y="0"/>
                  </a:lnTo>
                  <a:lnTo>
                    <a:pt x="379" y="576"/>
                  </a:lnTo>
                  <a:lnTo>
                    <a:pt x="341" y="599"/>
                  </a:lnTo>
                  <a:lnTo>
                    <a:pt x="0" y="23"/>
                  </a:lnTo>
                  <a:close/>
                </a:path>
              </a:pathLst>
            </a:custGeom>
            <a:solidFill>
              <a:srgbClr val="5D5C5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en-GB" sz="1800" b="0" i="0" u="none" strike="noStrike" kern="0" cap="none" spc="0" normalizeH="0" baseline="0" noProof="0" dirty="0">
                <a:ln>
                  <a:noFill/>
                </a:ln>
                <a:solidFill>
                  <a:sysClr val="windowText" lastClr="000000"/>
                </a:solidFill>
                <a:effectLst/>
                <a:uLnTx/>
                <a:uFillTx/>
              </a:endParaRPr>
            </a:p>
          </p:txBody>
        </p:sp>
      </p:grpSp>
      <p:sp>
        <p:nvSpPr>
          <p:cNvPr id="30" name="TextBox 29"/>
          <p:cNvSpPr txBox="1"/>
          <p:nvPr/>
        </p:nvSpPr>
        <p:spPr>
          <a:xfrm>
            <a:off x="8597775" y="968271"/>
            <a:ext cx="281032" cy="24622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en-US" sz="1000" b="1" i="0" u="none" strike="noStrike" kern="0" cap="none" spc="0" normalizeH="0" baseline="0" noProof="0" dirty="0">
                <a:ln>
                  <a:noFill/>
                </a:ln>
                <a:solidFill>
                  <a:srgbClr val="99B2C8"/>
                </a:solidFill>
                <a:effectLst/>
                <a:uLnTx/>
                <a:uFillTx/>
              </a:rPr>
              <a:t>3</a:t>
            </a:r>
          </a:p>
        </p:txBody>
      </p:sp>
      <p:sp>
        <p:nvSpPr>
          <p:cNvPr id="31" name="TextBox 30"/>
          <p:cNvSpPr txBox="1"/>
          <p:nvPr/>
        </p:nvSpPr>
        <p:spPr>
          <a:xfrm>
            <a:off x="8345188" y="1221918"/>
            <a:ext cx="341087" cy="24622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en-US" sz="1000" b="1" i="0" u="none" strike="noStrike" kern="0" cap="none" spc="0" normalizeH="0" baseline="0" noProof="0" dirty="0">
                <a:ln>
                  <a:noFill/>
                </a:ln>
                <a:solidFill>
                  <a:srgbClr val="99B2C8"/>
                </a:solidFill>
                <a:effectLst/>
                <a:uLnTx/>
                <a:uFillTx/>
              </a:rPr>
              <a:t>6</a:t>
            </a:r>
          </a:p>
        </p:txBody>
      </p:sp>
      <p:sp>
        <p:nvSpPr>
          <p:cNvPr id="32" name="TextBox 31"/>
          <p:cNvSpPr txBox="1"/>
          <p:nvPr/>
        </p:nvSpPr>
        <p:spPr>
          <a:xfrm>
            <a:off x="7999463" y="1005841"/>
            <a:ext cx="308455" cy="24622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en-US" sz="1000" b="1" i="0" u="none" strike="noStrike" kern="0" cap="none" spc="0" normalizeH="0" baseline="0" noProof="0" dirty="0">
                <a:ln>
                  <a:noFill/>
                </a:ln>
                <a:solidFill>
                  <a:srgbClr val="99B2C8"/>
                </a:solidFill>
                <a:effectLst/>
                <a:uLnTx/>
                <a:uFillTx/>
              </a:rPr>
              <a:t>9</a:t>
            </a:r>
          </a:p>
        </p:txBody>
      </p:sp>
      <p:sp>
        <p:nvSpPr>
          <p:cNvPr id="33" name="TextBox 32"/>
          <p:cNvSpPr txBox="1"/>
          <p:nvPr/>
        </p:nvSpPr>
        <p:spPr>
          <a:xfrm>
            <a:off x="8283361" y="722050"/>
            <a:ext cx="371406" cy="24622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en-US" sz="1000" b="1" i="0" u="none" strike="noStrike" kern="0" cap="none" spc="0" normalizeH="0" baseline="0" noProof="0" dirty="0">
                <a:ln>
                  <a:noFill/>
                </a:ln>
                <a:solidFill>
                  <a:srgbClr val="99B2C8"/>
                </a:solidFill>
                <a:effectLst/>
                <a:uLnTx/>
                <a:uFillTx/>
              </a:rPr>
              <a:t>12</a:t>
            </a:r>
          </a:p>
        </p:txBody>
      </p:sp>
      <p:sp>
        <p:nvSpPr>
          <p:cNvPr id="34" name="TextBox 33"/>
          <p:cNvSpPr txBox="1"/>
          <p:nvPr/>
        </p:nvSpPr>
        <p:spPr>
          <a:xfrm>
            <a:off x="1251683" y="256337"/>
            <a:ext cx="6388016" cy="954107"/>
          </a:xfrm>
          <a:prstGeom prst="rect">
            <a:avLst/>
          </a:prstGeom>
          <a:noFill/>
        </p:spPr>
        <p:txBody>
          <a:bodyPr wrap="square" rtlCol="0">
            <a:spAutoFit/>
          </a:bodyPr>
          <a:lstStyle/>
          <a:p>
            <a:pPr>
              <a:spcBef>
                <a:spcPct val="50000"/>
              </a:spcBef>
            </a:pPr>
            <a:r>
              <a:rPr lang="en-US" altLang="en-US" sz="2800" b="1" u="sng" dirty="0" err="1">
                <a:solidFill>
                  <a:srgbClr val="FF0000"/>
                </a:solidFill>
                <a:latin typeface="Times New Roman" panose="02020603050405020304" charset="0"/>
              </a:rPr>
              <a:t>Câu</a:t>
            </a:r>
            <a:r>
              <a:rPr lang="en-US" altLang="en-US" sz="2800" b="1" u="sng" dirty="0">
                <a:solidFill>
                  <a:srgbClr val="FF0000"/>
                </a:solidFill>
                <a:latin typeface="Times New Roman" panose="02020603050405020304" charset="0"/>
              </a:rPr>
              <a:t> 5 :</a:t>
            </a:r>
            <a:r>
              <a:rPr lang="en-US" altLang="en-US" sz="2800" b="1" dirty="0">
                <a:solidFill>
                  <a:srgbClr val="FF0000"/>
                </a:solidFill>
                <a:latin typeface="Times New Roman" panose="02020603050405020304" charset="0"/>
              </a:rPr>
              <a:t> </a:t>
            </a:r>
            <a:r>
              <a:rPr lang="en-US" altLang="en-US" sz="2800" b="1" dirty="0" err="1">
                <a:solidFill>
                  <a:srgbClr val="FF0000"/>
                </a:solidFill>
                <a:latin typeface="Times New Roman" panose="02020603050405020304" charset="0"/>
              </a:rPr>
              <a:t>Có</a:t>
            </a:r>
            <a:r>
              <a:rPr lang="en-US" altLang="en-US" sz="2800" b="1" dirty="0">
                <a:solidFill>
                  <a:srgbClr val="FF0000"/>
                </a:solidFill>
                <a:latin typeface="Times New Roman" panose="02020603050405020304" charset="0"/>
              </a:rPr>
              <a:t> </a:t>
            </a:r>
            <a:r>
              <a:rPr lang="en-US" altLang="en-US" sz="2800" b="1" dirty="0" err="1">
                <a:solidFill>
                  <a:srgbClr val="FF0000"/>
                </a:solidFill>
                <a:latin typeface="Times New Roman" panose="02020603050405020304" charset="0"/>
              </a:rPr>
              <a:t>mấy</a:t>
            </a:r>
            <a:r>
              <a:rPr lang="en-US" altLang="en-US" sz="2800" b="1" dirty="0">
                <a:solidFill>
                  <a:srgbClr val="FF0000"/>
                </a:solidFill>
                <a:latin typeface="Times New Roman" panose="02020603050405020304" charset="0"/>
              </a:rPr>
              <a:t> </a:t>
            </a:r>
            <a:r>
              <a:rPr lang="en-US" altLang="en-US" sz="2800" b="1" dirty="0" err="1">
                <a:solidFill>
                  <a:srgbClr val="FF0000"/>
                </a:solidFill>
                <a:latin typeface="Times New Roman" panose="02020603050405020304" charset="0"/>
              </a:rPr>
              <a:t>biện</a:t>
            </a:r>
            <a:r>
              <a:rPr lang="en-US" altLang="en-US" sz="2800" b="1" dirty="0">
                <a:solidFill>
                  <a:srgbClr val="FF0000"/>
                </a:solidFill>
                <a:latin typeface="Times New Roman" panose="02020603050405020304" charset="0"/>
              </a:rPr>
              <a:t> </a:t>
            </a:r>
            <a:r>
              <a:rPr lang="en-US" altLang="en-US" sz="2800" b="1" dirty="0" err="1">
                <a:solidFill>
                  <a:srgbClr val="FF0000"/>
                </a:solidFill>
                <a:latin typeface="Times New Roman" panose="02020603050405020304" charset="0"/>
              </a:rPr>
              <a:t>pháp</a:t>
            </a:r>
            <a:r>
              <a:rPr lang="en-US" altLang="en-US" sz="2800" b="1" dirty="0">
                <a:solidFill>
                  <a:srgbClr val="FF0000"/>
                </a:solidFill>
                <a:latin typeface="Times New Roman" panose="02020603050405020304" charset="0"/>
              </a:rPr>
              <a:t> </a:t>
            </a:r>
            <a:r>
              <a:rPr lang="en-US" altLang="en-US" sz="2800" b="1" dirty="0" err="1">
                <a:solidFill>
                  <a:srgbClr val="FF0000"/>
                </a:solidFill>
                <a:latin typeface="Times New Roman" panose="02020603050405020304" charset="0"/>
              </a:rPr>
              <a:t>phòng</a:t>
            </a:r>
            <a:r>
              <a:rPr lang="en-US" altLang="en-US" sz="2800" b="1" dirty="0">
                <a:solidFill>
                  <a:srgbClr val="FF0000"/>
                </a:solidFill>
                <a:latin typeface="Times New Roman" panose="02020603050405020304" charset="0"/>
              </a:rPr>
              <a:t> </a:t>
            </a:r>
            <a:r>
              <a:rPr lang="en-US" altLang="en-US" sz="2800" b="1" dirty="0" err="1">
                <a:solidFill>
                  <a:srgbClr val="FF0000"/>
                </a:solidFill>
                <a:latin typeface="Times New Roman" panose="02020603050405020304" charset="0"/>
              </a:rPr>
              <a:t>trừ</a:t>
            </a:r>
            <a:r>
              <a:rPr lang="en-US" altLang="en-US" sz="2800" b="1" dirty="0">
                <a:solidFill>
                  <a:srgbClr val="FF0000"/>
                </a:solidFill>
                <a:latin typeface="Times New Roman" panose="02020603050405020304" charset="0"/>
              </a:rPr>
              <a:t> </a:t>
            </a:r>
            <a:r>
              <a:rPr lang="en-US" altLang="en-US" sz="2800" b="1" dirty="0" err="1">
                <a:solidFill>
                  <a:srgbClr val="FF0000"/>
                </a:solidFill>
                <a:latin typeface="Times New Roman" panose="02020603050405020304" charset="0"/>
              </a:rPr>
              <a:t>sâu</a:t>
            </a:r>
            <a:r>
              <a:rPr lang="en-US" altLang="en-US" sz="2800" b="1" dirty="0">
                <a:solidFill>
                  <a:srgbClr val="FF0000"/>
                </a:solidFill>
                <a:latin typeface="Times New Roman" panose="02020603050405020304" charset="0"/>
              </a:rPr>
              <a:t> </a:t>
            </a:r>
            <a:r>
              <a:rPr lang="en-US" altLang="en-US" sz="2800" b="1" dirty="0" err="1">
                <a:solidFill>
                  <a:srgbClr val="FF0000"/>
                </a:solidFill>
                <a:latin typeface="Times New Roman" panose="02020603050405020304" charset="0"/>
              </a:rPr>
              <a:t>bệnh</a:t>
            </a:r>
            <a:endParaRPr lang="en-US" altLang="en-US" sz="2800" b="1" dirty="0">
              <a:solidFill>
                <a:srgbClr val="FF0000"/>
              </a:solidFill>
              <a:latin typeface="Times New Roman" panose="0202060305040502030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arn(inVertical)">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3" fill="hold" display="0">
                  <p:stCondLst>
                    <p:cond delay="indefinite"/>
                  </p:stCondLst>
                  <p:endCondLst>
                    <p:cond evt="onStopAudio" delay="0">
                      <p:tgtEl>
                        <p:sldTgt/>
                      </p:tgtEl>
                    </p:cond>
                  </p:endCondLst>
                </p:cTn>
                <p:tgtEl>
                  <p:spTgt spid="10"/>
                </p:tgtEl>
              </p:cMediaNode>
            </p:audio>
            <p:audio>
              <p:cMediaNode vol="80000">
                <p:cTn id="24" fill="hold" display="0">
                  <p:stCondLst>
                    <p:cond delay="indefinite"/>
                  </p:stCondLst>
                  <p:endCondLst>
                    <p:cond evt="onStopAudio" delay="0">
                      <p:tgtEl>
                        <p:sldTgt/>
                      </p:tgtEl>
                    </p:cond>
                  </p:endCondLst>
                </p:cTn>
                <p:tgtEl>
                  <p:spTgt spid="11"/>
                </p:tgtEl>
              </p:cMediaNode>
            </p:audio>
            <p:audio>
              <p:cMediaNode vol="80000">
                <p:cTn id="25" fill="hold" display="0">
                  <p:stCondLst>
                    <p:cond delay="indefinite"/>
                  </p:stCondLst>
                  <p:endCondLst>
                    <p:cond evt="onStopAudio" delay="0">
                      <p:tgtEl>
                        <p:sldTgt/>
                      </p:tgtEl>
                    </p:cond>
                  </p:endCondLst>
                </p:cTn>
                <p:tgtEl>
                  <p:spTgt spid="12"/>
                </p:tgtEl>
              </p:cMediaNode>
            </p:audio>
            <p:audio>
              <p:cMediaNode vol="80000">
                <p:cTn id="26" fill="hold" display="0">
                  <p:stCondLst>
                    <p:cond delay="indefinite"/>
                  </p:stCondLst>
                  <p:endCondLst>
                    <p:cond evt="onStopAudio" delay="0">
                      <p:tgtEl>
                        <p:sldTgt/>
                      </p:tgtEl>
                    </p:cond>
                  </p:endCondLst>
                </p:cTn>
                <p:tgtEl>
                  <p:spTgt spid="13"/>
                </p:tgtEl>
              </p:cMediaNode>
            </p:audio>
            <p:seq concurrent="1" nextAc="seek">
              <p:cTn id="27" restart="whenNotActive" fill="hold" evtFilter="cancelBubble" nodeType="interactiveSeq">
                <p:stCondLst>
                  <p:cond evt="onClick" delay="0">
                    <p:tgtEl>
                      <p:spTgt spid="4"/>
                    </p:tgtEl>
                  </p:cond>
                </p:stCondLst>
                <p:endSync evt="end" delay="0">
                  <p:rtn val="all"/>
                </p:endSync>
                <p:childTnLst>
                  <p:par>
                    <p:cTn id="28" fill="hold">
                      <p:stCondLst>
                        <p:cond delay="0"/>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500"/>
                                        <p:tgtEl>
                                          <p:spTgt spid="16"/>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fade">
                                      <p:cBhvr>
                                        <p:cTn id="35" dur="500"/>
                                        <p:tgtEl>
                                          <p:spTgt spid="17"/>
                                        </p:tgtEl>
                                      </p:cBhvr>
                                    </p:animEffect>
                                  </p:childTnLst>
                                </p:cTn>
                              </p:par>
                              <p:par>
                                <p:cTn id="36" presetID="1" presetClass="mediacall" presetSubtype="0" fill="hold" nodeType="withEffect">
                                  <p:stCondLst>
                                    <p:cond delay="0"/>
                                  </p:stCondLst>
                                  <p:childTnLst>
                                    <p:cmd type="call" cmd="playFrom(0.0)">
                                      <p:cBhvr>
                                        <p:cTn id="37" dur="8091" fill="hold"/>
                                        <p:tgtEl>
                                          <p:spTgt spid="10"/>
                                        </p:tgtEl>
                                      </p:cBhvr>
                                    </p:cmd>
                                  </p:childTnLst>
                                </p:cTn>
                              </p:par>
                            </p:childTnLst>
                          </p:cTn>
                        </p:par>
                      </p:childTnLst>
                    </p:cTn>
                  </p:par>
                  <p:par>
                    <p:cTn id="38" fill="hold">
                      <p:stCondLst>
                        <p:cond delay="indefinite"/>
                      </p:stCondLst>
                      <p:childTnLst>
                        <p:par>
                          <p:cTn id="39" fill="hold">
                            <p:stCondLst>
                              <p:cond delay="0"/>
                            </p:stCondLst>
                            <p:childTnLst>
                              <p:par>
                                <p:cTn id="40" presetID="1" presetClass="exit" presetSubtype="0" fill="hold" grpId="1" nodeType="clickEffect">
                                  <p:stCondLst>
                                    <p:cond delay="0"/>
                                  </p:stCondLst>
                                  <p:childTnLst>
                                    <p:set>
                                      <p:cBhvr>
                                        <p:cTn id="41" dur="1" fill="hold">
                                          <p:stCondLst>
                                            <p:cond delay="0"/>
                                          </p:stCondLst>
                                        </p:cTn>
                                        <p:tgtEl>
                                          <p:spTgt spid="16"/>
                                        </p:tgtEl>
                                        <p:attrNameLst>
                                          <p:attrName>style.visibility</p:attrName>
                                        </p:attrNameLst>
                                      </p:cBhvr>
                                      <p:to>
                                        <p:strVal val="hidden"/>
                                      </p:to>
                                    </p:set>
                                  </p:childTnLst>
                                </p:cTn>
                              </p:par>
                              <p:par>
                                <p:cTn id="42" presetID="1" presetClass="exit" presetSubtype="0" fill="hold" grpId="1" nodeType="withEffect">
                                  <p:stCondLst>
                                    <p:cond delay="0"/>
                                  </p:stCondLst>
                                  <p:childTnLst>
                                    <p:set>
                                      <p:cBhvr>
                                        <p:cTn id="43" dur="1" fill="hold">
                                          <p:stCondLst>
                                            <p:cond delay="0"/>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44" restart="whenNotActive" fill="hold" evtFilter="cancelBubble" nodeType="interactiveSeq">
                <p:stCondLst>
                  <p:cond evt="onClick" delay="0">
                    <p:tgtEl>
                      <p:spTgt spid="8"/>
                    </p:tgtEl>
                  </p:cond>
                </p:stCondLst>
                <p:endSync evt="end" delay="0">
                  <p:rtn val="all"/>
                </p:endSync>
                <p:childTnLst>
                  <p:par>
                    <p:cTn id="45" fill="hold">
                      <p:stCondLst>
                        <p:cond delay="0"/>
                      </p:stCondLst>
                      <p:childTnLst>
                        <p:par>
                          <p:cTn id="46" fill="hold">
                            <p:stCondLst>
                              <p:cond delay="0"/>
                            </p:stCondLst>
                            <p:childTnLst>
                              <p:par>
                                <p:cTn id="47" presetID="10" presetClass="entr" presetSubtype="0" fill="hold" nodeType="withEffect">
                                  <p:stCondLst>
                                    <p:cond delay="0"/>
                                  </p:stCondLst>
                                  <p:childTnLst>
                                    <p:set>
                                      <p:cBhvr>
                                        <p:cTn id="48" dur="1" fill="hold">
                                          <p:stCondLst>
                                            <p:cond delay="0"/>
                                          </p:stCondLst>
                                        </p:cTn>
                                        <p:tgtEl>
                                          <p:spTgt spid="20"/>
                                        </p:tgtEl>
                                        <p:attrNameLst>
                                          <p:attrName>style.visibility</p:attrName>
                                        </p:attrNameLst>
                                      </p:cBhvr>
                                      <p:to>
                                        <p:strVal val="visible"/>
                                      </p:to>
                                    </p:set>
                                    <p:animEffect transition="in" filter="fade">
                                      <p:cBhvr>
                                        <p:cTn id="49" dur="500"/>
                                        <p:tgtEl>
                                          <p:spTgt spid="20"/>
                                        </p:tgtEl>
                                      </p:cBhvr>
                                    </p:animEffect>
                                  </p:childTnLst>
                                </p:cTn>
                              </p:par>
                              <p:par>
                                <p:cTn id="50" presetID="1" presetClass="mediacall" presetSubtype="0" fill="hold" nodeType="withEffect">
                                  <p:stCondLst>
                                    <p:cond delay="0"/>
                                  </p:stCondLst>
                                  <p:childTnLst>
                                    <p:cmd type="call" cmd="playFrom(0.0)">
                                      <p:cBhvr>
                                        <p:cTn id="51" dur="8158" fill="hold"/>
                                        <p:tgtEl>
                                          <p:spTgt spid="13"/>
                                        </p:tgtEl>
                                      </p:cBhvr>
                                    </p:cmd>
                                  </p:childTnLst>
                                </p:cTn>
                              </p:par>
                            </p:childTnLst>
                          </p:cTn>
                        </p:par>
                      </p:childTnLst>
                    </p:cTn>
                  </p:par>
                </p:childTnLst>
              </p:cTn>
              <p:nextCondLst>
                <p:cond evt="onClick" delay="0">
                  <p:tgtEl>
                    <p:spTgt spid="8"/>
                  </p:tgtEl>
                </p:cond>
              </p:nextCondLst>
            </p:seq>
            <p:seq concurrent="1" nextAc="seek">
              <p:cTn id="52" restart="whenNotActive" fill="hold" evtFilter="cancelBubble" nodeType="interactiveSeq">
                <p:stCondLst>
                  <p:cond evt="onClick" delay="0">
                    <p:tgtEl>
                      <p:spTgt spid="7"/>
                    </p:tgtEl>
                  </p:cond>
                </p:stCondLst>
                <p:endSync evt="end" delay="0">
                  <p:rtn val="all"/>
                </p:endSync>
                <p:childTnLst>
                  <p:par>
                    <p:cTn id="53" fill="hold">
                      <p:stCondLst>
                        <p:cond delay="0"/>
                      </p:stCondLst>
                      <p:childTnLst>
                        <p:par>
                          <p:cTn id="54" fill="hold">
                            <p:stCondLst>
                              <p:cond delay="0"/>
                            </p:stCondLst>
                            <p:childTnLst>
                              <p:par>
                                <p:cTn id="55" presetID="1" presetClass="mediacall" presetSubtype="0" fill="hold" nodeType="withEffect">
                                  <p:stCondLst>
                                    <p:cond delay="0"/>
                                  </p:stCondLst>
                                  <p:childTnLst>
                                    <p:cmd type="call" cmd="playFrom(0.0)">
                                      <p:cBhvr>
                                        <p:cTn id="56" dur="8158" fill="hold"/>
                                        <p:tgtEl>
                                          <p:spTgt spid="12"/>
                                        </p:tgtEl>
                                      </p:cBhvr>
                                    </p:cmd>
                                  </p:childTnLst>
                                </p:cTn>
                              </p:par>
                              <p:par>
                                <p:cTn id="57" presetID="10" presetClass="entr" presetSubtype="0" fill="hold" nodeType="withEffect">
                                  <p:stCondLst>
                                    <p:cond delay="0"/>
                                  </p:stCondLst>
                                  <p:childTnLst>
                                    <p:set>
                                      <p:cBhvr>
                                        <p:cTn id="58" dur="1" fill="hold">
                                          <p:stCondLst>
                                            <p:cond delay="0"/>
                                          </p:stCondLst>
                                        </p:cTn>
                                        <p:tgtEl>
                                          <p:spTgt spid="18"/>
                                        </p:tgtEl>
                                        <p:attrNameLst>
                                          <p:attrName>style.visibility</p:attrName>
                                        </p:attrNameLst>
                                      </p:cBhvr>
                                      <p:to>
                                        <p:strVal val="visible"/>
                                      </p:to>
                                    </p:set>
                                    <p:animEffect transition="in" filter="fade">
                                      <p:cBhvr>
                                        <p:cTn id="59" dur="500"/>
                                        <p:tgtEl>
                                          <p:spTgt spid="18"/>
                                        </p:tgtEl>
                                      </p:cBhvr>
                                    </p:animEffect>
                                  </p:childTnLst>
                                </p:cTn>
                              </p:par>
                            </p:childTnLst>
                          </p:cTn>
                        </p:par>
                      </p:childTnLst>
                    </p:cTn>
                  </p:par>
                </p:childTnLst>
              </p:cTn>
              <p:nextCondLst>
                <p:cond evt="onClick" delay="0">
                  <p:tgtEl>
                    <p:spTgt spid="7"/>
                  </p:tgtEl>
                </p:cond>
              </p:nextCondLst>
            </p:seq>
            <p:seq concurrent="1" nextAc="seek">
              <p:cTn id="60" restart="whenNotActive" fill="hold" evtFilter="cancelBubble" nodeType="interactiveSeq">
                <p:stCondLst>
                  <p:cond evt="onClick" delay="0">
                    <p:tgtEl>
                      <p:spTgt spid="6"/>
                    </p:tgtEl>
                  </p:cond>
                </p:stCondLst>
                <p:endSync evt="end" delay="0">
                  <p:rtn val="all"/>
                </p:endSync>
                <p:childTnLst>
                  <p:par>
                    <p:cTn id="61" fill="hold">
                      <p:stCondLst>
                        <p:cond delay="0"/>
                      </p:stCondLst>
                      <p:childTnLst>
                        <p:par>
                          <p:cTn id="62" fill="hold">
                            <p:stCondLst>
                              <p:cond delay="0"/>
                            </p:stCondLst>
                            <p:childTnLst>
                              <p:par>
                                <p:cTn id="63" presetID="10" presetClass="entr" presetSubtype="0" fill="hold" nodeType="withEffect">
                                  <p:stCondLst>
                                    <p:cond delay="0"/>
                                  </p:stCondLst>
                                  <p:childTnLst>
                                    <p:set>
                                      <p:cBhvr>
                                        <p:cTn id="64" dur="1" fill="hold">
                                          <p:stCondLst>
                                            <p:cond delay="0"/>
                                          </p:stCondLst>
                                        </p:cTn>
                                        <p:tgtEl>
                                          <p:spTgt spid="19"/>
                                        </p:tgtEl>
                                        <p:attrNameLst>
                                          <p:attrName>style.visibility</p:attrName>
                                        </p:attrNameLst>
                                      </p:cBhvr>
                                      <p:to>
                                        <p:strVal val="visible"/>
                                      </p:to>
                                    </p:set>
                                    <p:animEffect transition="in" filter="fade">
                                      <p:cBhvr>
                                        <p:cTn id="65" dur="500"/>
                                        <p:tgtEl>
                                          <p:spTgt spid="19"/>
                                        </p:tgtEl>
                                      </p:cBhvr>
                                    </p:animEffect>
                                  </p:childTnLst>
                                </p:cTn>
                              </p:par>
                              <p:par>
                                <p:cTn id="66" presetID="1" presetClass="mediacall" presetSubtype="0" fill="hold" nodeType="withEffect">
                                  <p:stCondLst>
                                    <p:cond delay="0"/>
                                  </p:stCondLst>
                                  <p:childTnLst>
                                    <p:cmd type="call" cmd="playFrom(0.0)">
                                      <p:cBhvr>
                                        <p:cTn id="67" dur="8150" fill="hold"/>
                                        <p:tgtEl>
                                          <p:spTgt spid="11"/>
                                        </p:tgtEl>
                                      </p:cBhvr>
                                    </p:cmd>
                                  </p:childTnLst>
                                </p:cTn>
                              </p:par>
                            </p:childTnLst>
                          </p:cTn>
                        </p:par>
                      </p:childTnLst>
                    </p:cTn>
                  </p:par>
                </p:childTnLst>
              </p:cTn>
              <p:nextCondLst>
                <p:cond evt="onClick" delay="0">
                  <p:tgtEl>
                    <p:spTgt spid="6"/>
                  </p:tgtEl>
                </p:cond>
              </p:nextCondLst>
            </p:seq>
            <p:seq concurrent="1" nextAc="seek">
              <p:cTn id="68" restart="whenNotActive" fill="hold" evtFilter="cancelBubble" nodeType="interactiveSeq">
                <p:stCondLst>
                  <p:cond evt="onClick" delay="0">
                    <p:tgtEl>
                      <p:spTgt spid="21"/>
                    </p:tgtEl>
                  </p:cond>
                </p:stCondLst>
                <p:endSync evt="end" delay="0">
                  <p:rtn val="all"/>
                </p:endSync>
                <p:childTnLst>
                  <p:par>
                    <p:cTn id="69" fill="hold">
                      <p:stCondLst>
                        <p:cond delay="0"/>
                      </p:stCondLst>
                      <p:childTnLst>
                        <p:par>
                          <p:cTn id="70" fill="hold">
                            <p:stCondLst>
                              <p:cond delay="0"/>
                            </p:stCondLst>
                            <p:childTnLst>
                              <p:par>
                                <p:cTn id="71" presetID="10" presetClass="exit" presetSubtype="0" fill="hold" nodeType="clickEffect">
                                  <p:stCondLst>
                                    <p:cond delay="0"/>
                                  </p:stCondLst>
                                  <p:childTnLst>
                                    <p:animEffect transition="out" filter="fade">
                                      <p:cBhvr>
                                        <p:cTn id="72" dur="500"/>
                                        <p:tgtEl>
                                          <p:spTgt spid="21"/>
                                        </p:tgtEl>
                                      </p:cBhvr>
                                    </p:animEffect>
                                    <p:set>
                                      <p:cBhvr>
                                        <p:cTn id="73"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74" restart="whenNotActive" fill="hold" evtFilter="cancelBubble" nodeType="interactiveSeq">
                <p:stCondLst>
                  <p:cond evt="onClick" delay="0">
                    <p:tgtEl>
                      <p:spTgt spid="25"/>
                    </p:tgtEl>
                  </p:cond>
                </p:stCondLst>
                <p:endSync evt="end" delay="0">
                  <p:rtn val="all"/>
                </p:endSync>
                <p:childTnLst>
                  <p:par>
                    <p:cTn id="75" fill="hold">
                      <p:stCondLst>
                        <p:cond delay="0"/>
                      </p:stCondLst>
                      <p:childTnLst>
                        <p:par>
                          <p:cTn id="76" fill="hold">
                            <p:stCondLst>
                              <p:cond delay="0"/>
                            </p:stCondLst>
                            <p:childTnLst>
                              <p:par>
                                <p:cTn id="77" presetID="8" presetClass="emph" presetSubtype="0" fill="hold" nodeType="clickEffect">
                                  <p:stCondLst>
                                    <p:cond delay="0"/>
                                  </p:stCondLst>
                                  <p:childTnLst>
                                    <p:animRot by="21600000">
                                      <p:cBhvr>
                                        <p:cTn id="78" dur="10000" fill="hold"/>
                                        <p:tgtEl>
                                          <p:spTgt spid="27"/>
                                        </p:tgtEl>
                                        <p:attrNameLst>
                                          <p:attrName>r</p:attrName>
                                        </p:attrNameLst>
                                      </p:cBhvr>
                                    </p:animRot>
                                  </p:childTnLst>
                                </p:cTn>
                              </p:par>
                            </p:childTnLst>
                          </p:cTn>
                        </p:par>
                        <p:par>
                          <p:cTn id="79" fill="hold">
                            <p:stCondLst>
                              <p:cond delay="10000"/>
                            </p:stCondLst>
                            <p:childTnLst>
                              <p:par>
                                <p:cTn id="80" presetID="53" presetClass="entr" presetSubtype="16" fill="hold" nodeType="afterEffect">
                                  <p:stCondLst>
                                    <p:cond delay="0"/>
                                  </p:stCondLst>
                                  <p:childTnLst>
                                    <p:set>
                                      <p:cBhvr>
                                        <p:cTn id="81" dur="1" fill="hold">
                                          <p:stCondLst>
                                            <p:cond delay="0"/>
                                          </p:stCondLst>
                                        </p:cTn>
                                        <p:tgtEl>
                                          <p:spTgt spid="22"/>
                                        </p:tgtEl>
                                        <p:attrNameLst>
                                          <p:attrName>style.visibility</p:attrName>
                                        </p:attrNameLst>
                                      </p:cBhvr>
                                      <p:to>
                                        <p:strVal val="visible"/>
                                      </p:to>
                                    </p:set>
                                    <p:anim calcmode="lin" valueType="num">
                                      <p:cBhvr>
                                        <p:cTn id="82" dur="3000" fill="hold"/>
                                        <p:tgtEl>
                                          <p:spTgt spid="22"/>
                                        </p:tgtEl>
                                        <p:attrNameLst>
                                          <p:attrName>ppt_w</p:attrName>
                                        </p:attrNameLst>
                                      </p:cBhvr>
                                      <p:tavLst>
                                        <p:tav tm="0">
                                          <p:val>
                                            <p:fltVal val="0"/>
                                          </p:val>
                                        </p:tav>
                                        <p:tav tm="100000">
                                          <p:val>
                                            <p:strVal val="#ppt_w"/>
                                          </p:val>
                                        </p:tav>
                                      </p:tavLst>
                                    </p:anim>
                                    <p:anim calcmode="lin" valueType="num">
                                      <p:cBhvr>
                                        <p:cTn id="83" dur="3000" fill="hold"/>
                                        <p:tgtEl>
                                          <p:spTgt spid="22"/>
                                        </p:tgtEl>
                                        <p:attrNameLst>
                                          <p:attrName>ppt_h</p:attrName>
                                        </p:attrNameLst>
                                      </p:cBhvr>
                                      <p:tavLst>
                                        <p:tav tm="0">
                                          <p:val>
                                            <p:fltVal val="0"/>
                                          </p:val>
                                        </p:tav>
                                        <p:tav tm="100000">
                                          <p:val>
                                            <p:strVal val="#ppt_h"/>
                                          </p:val>
                                        </p:tav>
                                      </p:tavLst>
                                    </p:anim>
                                    <p:animEffect transition="in" filter="fade">
                                      <p:cBhvr>
                                        <p:cTn id="84" dur="3000"/>
                                        <p:tgtEl>
                                          <p:spTgt spid="22"/>
                                        </p:tgtEl>
                                      </p:cBhvr>
                                    </p:animEffect>
                                  </p:childTnLst>
                                  <p:subTnLst>
                                    <p:audio>
                                      <p:cMediaNode>
                                        <p:cTn display="0" masterRel="sameClick">
                                          <p:stCondLst>
                                            <p:cond evt="begin" delay="0">
                                              <p:tn val="80"/>
                                            </p:cond>
                                          </p:stCondLst>
                                          <p:endCondLst>
                                            <p:cond evt="onStopAudio" delay="0">
                                              <p:tgtEl>
                                                <p:sldTgt/>
                                              </p:tgtEl>
                                            </p:cond>
                                          </p:endCondLst>
                                        </p:cTn>
                                        <p:tgtEl>
                                          <p:sndTgt r:embed="rId6" name="chimes.wav"/>
                                        </p:tgtEl>
                                      </p:cMediaNode>
                                    </p:audio>
                                  </p:subTnLst>
                                </p:cTn>
                              </p:par>
                            </p:childTnLst>
                          </p:cTn>
                        </p:par>
                      </p:childTnLst>
                    </p:cTn>
                  </p:par>
                </p:childTnLst>
              </p:cTn>
              <p:nextCondLst>
                <p:cond evt="onClick" delay="0">
                  <p:tgtEl>
                    <p:spTgt spid="25"/>
                  </p:tgtEl>
                </p:cond>
              </p:nextCondLst>
            </p:seq>
          </p:childTnLst>
        </p:cTn>
      </p:par>
    </p:tnLst>
    <p:bldLst>
      <p:bldP spid="4" grpId="0" animBg="1"/>
      <p:bldP spid="6" grpId="0" animBg="1"/>
      <p:bldP spid="7" grpId="0" animBg="1"/>
      <p:bldP spid="8" grpId="0" animBg="1"/>
      <p:bldP spid="16" grpId="0" animBg="1"/>
      <p:bldP spid="16" grpId="1" animBg="1"/>
      <p:bldP spid="17" grpId="0"/>
      <p:bldP spid="17" grpId="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04800" y="762000"/>
            <a:ext cx="7696200" cy="1040285"/>
          </a:xfrm>
          <a:prstGeom prst="rect">
            <a:avLst/>
          </a:prstGeom>
        </p:spPr>
        <p:txBody>
          <a:bodyPr wrap="square">
            <a:spAutoFit/>
          </a:bodyPr>
          <a:lstStyle/>
          <a:p>
            <a:pPr marL="381000">
              <a:lnSpc>
                <a:spcPct val="110000"/>
              </a:lnSpc>
              <a:spcAft>
                <a:spcPts val="1300"/>
              </a:spcAft>
            </a:pPr>
            <a:r>
              <a:rPr lang="vi-VN" sz="2800" dirty="0">
                <a:solidFill>
                  <a:srgbClr val="FF0000"/>
                </a:solidFill>
                <a:latin typeface="Times New Roman" panose="02020603050405020304" charset="0"/>
                <a:ea typeface="Arial" panose="020B0604020202020204" pitchFamily="34" charset="0"/>
                <a:cs typeface="Times New Roman" panose="02020603050405020304" charset="0"/>
              </a:rPr>
              <a:t>V</a:t>
            </a:r>
            <a:r>
              <a:rPr lang="en-US" sz="2800" dirty="0">
                <a:solidFill>
                  <a:srgbClr val="FF0000"/>
                </a:solidFill>
                <a:latin typeface="Times New Roman" panose="02020603050405020304" charset="0"/>
                <a:ea typeface="Arial" panose="020B0604020202020204" pitchFamily="34" charset="0"/>
                <a:cs typeface="Times New Roman" panose="02020603050405020304" charset="0"/>
              </a:rPr>
              <a:t>ì</a:t>
            </a:r>
            <a:r>
              <a:rPr lang="vi-VN" sz="2800" dirty="0">
                <a:solidFill>
                  <a:srgbClr val="FF0000"/>
                </a:solidFill>
                <a:latin typeface="Times New Roman" panose="02020603050405020304" charset="0"/>
                <a:ea typeface="Arial" panose="020B0604020202020204" pitchFamily="34" charset="0"/>
                <a:cs typeface="Times New Roman" panose="02020603050405020304" charset="0"/>
              </a:rPr>
              <a:t> sao trong công tác phòng tr</a:t>
            </a:r>
            <a:r>
              <a:rPr lang="en-US" sz="2800" dirty="0">
                <a:solidFill>
                  <a:srgbClr val="FF0000"/>
                </a:solidFill>
                <a:latin typeface="Times New Roman" panose="02020603050405020304" charset="0"/>
                <a:ea typeface="Arial" panose="020B0604020202020204" pitchFamily="34" charset="0"/>
                <a:cs typeface="Times New Roman" panose="02020603050405020304" charset="0"/>
              </a:rPr>
              <a:t>ừ </a:t>
            </a:r>
            <a:r>
              <a:rPr lang="vi-VN" sz="2800" dirty="0">
                <a:solidFill>
                  <a:srgbClr val="FF0000"/>
                </a:solidFill>
                <a:latin typeface="Times New Roman" panose="02020603050405020304" charset="0"/>
                <a:ea typeface="Arial" panose="020B0604020202020204" pitchFamily="34" charset="0"/>
                <a:cs typeface="Times New Roman" panose="02020603050405020304" charset="0"/>
              </a:rPr>
              <a:t>sâu, bệnh hại cây trồng cần thực hiện nguyên tắc phòng l</a:t>
            </a:r>
            <a:r>
              <a:rPr lang="en-US" sz="2800" dirty="0">
                <a:solidFill>
                  <a:srgbClr val="FF0000"/>
                </a:solidFill>
                <a:latin typeface="Times New Roman" panose="02020603050405020304" charset="0"/>
                <a:ea typeface="Arial" panose="020B0604020202020204" pitchFamily="34" charset="0"/>
                <a:cs typeface="Times New Roman" panose="02020603050405020304" charset="0"/>
              </a:rPr>
              <a:t>à</a:t>
            </a:r>
            <a:r>
              <a:rPr lang="vi-VN" sz="2800" dirty="0">
                <a:solidFill>
                  <a:srgbClr val="FF0000"/>
                </a:solidFill>
                <a:latin typeface="Times New Roman" panose="02020603050405020304" charset="0"/>
                <a:ea typeface="Arial" panose="020B0604020202020204" pitchFamily="34" charset="0"/>
                <a:cs typeface="Times New Roman" panose="02020603050405020304" charset="0"/>
              </a:rPr>
              <a:t> ch</a:t>
            </a:r>
            <a:r>
              <a:rPr lang="en-US" sz="2800" dirty="0">
                <a:solidFill>
                  <a:srgbClr val="FF0000"/>
                </a:solidFill>
                <a:latin typeface="Times New Roman" panose="02020603050405020304" charset="0"/>
                <a:ea typeface="Arial" panose="020B0604020202020204" pitchFamily="34" charset="0"/>
                <a:cs typeface="Times New Roman" panose="02020603050405020304" charset="0"/>
              </a:rPr>
              <a:t>í</a:t>
            </a:r>
            <a:r>
              <a:rPr lang="vi-VN" sz="2800" dirty="0">
                <a:solidFill>
                  <a:srgbClr val="FF0000"/>
                </a:solidFill>
                <a:latin typeface="Times New Roman" panose="02020603050405020304" charset="0"/>
                <a:ea typeface="Arial" panose="020B0604020202020204" pitchFamily="34" charset="0"/>
                <a:cs typeface="Times New Roman" panose="02020603050405020304" charset="0"/>
              </a:rPr>
              <a:t>nh?</a:t>
            </a:r>
            <a:endParaRPr lang="en-US" sz="2800" dirty="0">
              <a:solidFill>
                <a:srgbClr val="FF0000"/>
              </a:solidFill>
              <a:effectLst/>
              <a:latin typeface="Times New Roman" panose="02020603050405020304" charset="0"/>
              <a:ea typeface="Arial" panose="020B0604020202020204" pitchFamily="34" charset="0"/>
              <a:cs typeface="Times New Roman" panose="02020603050405020304" charset="0"/>
            </a:endParaRPr>
          </a:p>
        </p:txBody>
      </p:sp>
      <p:sp>
        <p:nvSpPr>
          <p:cNvPr id="6" name="Rectangle 5"/>
          <p:cNvSpPr/>
          <p:nvPr/>
        </p:nvSpPr>
        <p:spPr>
          <a:xfrm>
            <a:off x="76200" y="2667000"/>
            <a:ext cx="8610600" cy="3276859"/>
          </a:xfrm>
          <a:prstGeom prst="rect">
            <a:avLst/>
          </a:prstGeom>
        </p:spPr>
        <p:txBody>
          <a:bodyPr wrap="square">
            <a:spAutoFit/>
          </a:bodyPr>
          <a:lstStyle/>
          <a:p>
            <a:pPr marL="342900" lvl="0" indent="-342900" algn="just">
              <a:lnSpc>
                <a:spcPct val="120000"/>
              </a:lnSpc>
              <a:spcAft>
                <a:spcPts val="300"/>
              </a:spcAft>
              <a:buClr>
                <a:srgbClr val="5C5C5C"/>
              </a:buClr>
              <a:buSzPts val="600"/>
              <a:buFont typeface="+mj-lt"/>
              <a:buAutoNum type="arabicPeriod"/>
              <a:tabLst>
                <a:tab pos="293370" algn="l"/>
              </a:tabLst>
            </a:pPr>
            <a:r>
              <a:rPr lang="vi-VN" sz="2400" dirty="0">
                <a:solidFill>
                  <a:srgbClr val="5C5C5C"/>
                </a:solidFill>
                <a:latin typeface="Times New Roman" panose="02020603050405020304" charset="0"/>
                <a:ea typeface="Times New Roman" panose="02020603050405020304" charset="0"/>
                <a:cs typeface="Times New Roman" panose="02020603050405020304" charset="0"/>
                <a:hlinkClick r:id="rId3"/>
              </a:rPr>
              <a:t>L</a:t>
            </a:r>
            <a:r>
              <a:rPr lang="en-US" sz="2400" dirty="0">
                <a:solidFill>
                  <a:srgbClr val="5C5C5C"/>
                </a:solidFill>
                <a:latin typeface="Times New Roman" panose="02020603050405020304" charset="0"/>
                <a:ea typeface="Times New Roman" panose="02020603050405020304" charset="0"/>
                <a:cs typeface="Times New Roman" panose="02020603050405020304" charset="0"/>
                <a:hlinkClick r:id="rId3"/>
              </a:rPr>
              <a:t>ấ</a:t>
            </a:r>
            <a:r>
              <a:rPr lang="vi-VN" sz="2400" dirty="0">
                <a:solidFill>
                  <a:srgbClr val="5C5C5C"/>
                </a:solidFill>
                <a:latin typeface="Times New Roman" panose="02020603050405020304" charset="0"/>
                <a:ea typeface="Times New Roman" panose="02020603050405020304" charset="0"/>
                <a:cs typeface="Times New Roman" panose="02020603050405020304" charset="0"/>
                <a:hlinkClick r:id="rId3"/>
              </a:rPr>
              <a:t>y nguyên tấc phòng là chính đ</a:t>
            </a:r>
            <a:r>
              <a:rPr lang="en-US" sz="2400" dirty="0">
                <a:solidFill>
                  <a:srgbClr val="5C5C5C"/>
                </a:solidFill>
                <a:latin typeface="Times New Roman" panose="02020603050405020304" charset="0"/>
                <a:ea typeface="Times New Roman" panose="02020603050405020304" charset="0"/>
                <a:cs typeface="Times New Roman" panose="02020603050405020304" charset="0"/>
                <a:hlinkClick r:id="rId3"/>
              </a:rPr>
              <a:t>ể </a:t>
            </a:r>
            <a:r>
              <a:rPr lang="vi-VN" sz="2400" dirty="0">
                <a:solidFill>
                  <a:srgbClr val="5C5C5C"/>
                </a:solidFill>
                <a:latin typeface="Times New Roman" panose="02020603050405020304" charset="0"/>
                <a:ea typeface="Times New Roman" panose="02020603050405020304" charset="0"/>
                <a:cs typeface="Times New Roman" panose="02020603050405020304" charset="0"/>
                <a:hlinkClick r:id="rId3"/>
              </a:rPr>
              <a:t>phòng trừ sâu, bệnh hại là vì:</a:t>
            </a:r>
            <a:endParaRPr lang="en-US" sz="2400" dirty="0">
              <a:solidFill>
                <a:srgbClr val="5C5C5C"/>
              </a:solidFill>
              <a:latin typeface="Times New Roman" panose="02020603050405020304" charset="0"/>
              <a:ea typeface="Times New Roman" panose="02020603050405020304" charset="0"/>
              <a:cs typeface="Times New Roman" panose="02020603050405020304" charset="0"/>
            </a:endParaRPr>
          </a:p>
          <a:p>
            <a:pPr marL="342900" lvl="0" indent="-342900" algn="just">
              <a:lnSpc>
                <a:spcPct val="120000"/>
              </a:lnSpc>
              <a:spcAft>
                <a:spcPts val="300"/>
              </a:spcAft>
              <a:buClr>
                <a:srgbClr val="5C5C5C"/>
              </a:buClr>
              <a:buSzPts val="600"/>
              <a:buFont typeface="Symbol" panose="05050102010706020507" pitchFamily="18" charset="2"/>
              <a:buChar char="-"/>
              <a:tabLst>
                <a:tab pos="274955" algn="l"/>
              </a:tabLst>
            </a:pPr>
            <a:r>
              <a:rPr lang="en-US" sz="2400" dirty="0">
                <a:latin typeface="Times New Roman" panose="02020603050405020304" charset="0"/>
                <a:ea typeface="Times New Roman" panose="02020603050405020304" charset="0"/>
                <a:cs typeface="Times New Roman" panose="02020603050405020304" charset="0"/>
              </a:rPr>
              <a:t>Chi </a:t>
            </a:r>
            <a:r>
              <a:rPr lang="en-US" sz="2400" dirty="0" err="1">
                <a:latin typeface="Times New Roman" panose="02020603050405020304" charset="0"/>
                <a:ea typeface="Times New Roman" panose="02020603050405020304" charset="0"/>
                <a:cs typeface="Times New Roman" panose="02020603050405020304" charset="0"/>
              </a:rPr>
              <a:t>phí</a:t>
            </a:r>
            <a:r>
              <a:rPr lang="en-US" sz="2400" dirty="0">
                <a:latin typeface="Times New Roman" panose="02020603050405020304" charset="0"/>
                <a:ea typeface="Times New Roman" panose="02020603050405020304" charset="0"/>
                <a:cs typeface="Times New Roman" panose="02020603050405020304" charset="0"/>
              </a:rPr>
              <a:t> </a:t>
            </a:r>
            <a:r>
              <a:rPr lang="en-US" sz="2400" dirty="0" err="1">
                <a:latin typeface="Times New Roman" panose="02020603050405020304" charset="0"/>
                <a:ea typeface="Times New Roman" panose="02020603050405020304" charset="0"/>
                <a:cs typeface="Times New Roman" panose="02020603050405020304" charset="0"/>
              </a:rPr>
              <a:t>phòng</a:t>
            </a:r>
            <a:r>
              <a:rPr lang="en-US" sz="2400" dirty="0">
                <a:latin typeface="Times New Roman" panose="02020603050405020304" charset="0"/>
                <a:ea typeface="Times New Roman" panose="02020603050405020304" charset="0"/>
                <a:cs typeface="Times New Roman" panose="02020603050405020304" charset="0"/>
              </a:rPr>
              <a:t> </a:t>
            </a:r>
            <a:r>
              <a:rPr lang="en-US" sz="2400" dirty="0" err="1">
                <a:latin typeface="Times New Roman" panose="02020603050405020304" charset="0"/>
                <a:ea typeface="Times New Roman" panose="02020603050405020304" charset="0"/>
                <a:cs typeface="Times New Roman" panose="02020603050405020304" charset="0"/>
              </a:rPr>
              <a:t>bệnh</a:t>
            </a:r>
            <a:r>
              <a:rPr lang="en-US" sz="2400" dirty="0">
                <a:latin typeface="Times New Roman" panose="02020603050405020304" charset="0"/>
                <a:ea typeface="Times New Roman" panose="02020603050405020304" charset="0"/>
                <a:cs typeface="Times New Roman" panose="02020603050405020304" charset="0"/>
              </a:rPr>
              <a:t> </a:t>
            </a:r>
            <a:r>
              <a:rPr lang="en-US" sz="2400" dirty="0" err="1">
                <a:latin typeface="Times New Roman" panose="02020603050405020304" charset="0"/>
                <a:ea typeface="Times New Roman" panose="02020603050405020304" charset="0"/>
                <a:cs typeface="Times New Roman" panose="02020603050405020304" charset="0"/>
              </a:rPr>
              <a:t>thấp</a:t>
            </a:r>
            <a:r>
              <a:rPr lang="en-US" sz="2400" dirty="0">
                <a:latin typeface="Times New Roman" panose="02020603050405020304" charset="0"/>
                <a:ea typeface="Times New Roman" panose="02020603050405020304" charset="0"/>
                <a:cs typeface="Times New Roman" panose="02020603050405020304" charset="0"/>
              </a:rPr>
              <a:t>, </a:t>
            </a:r>
            <a:r>
              <a:rPr lang="en-US" sz="2400" dirty="0" err="1">
                <a:latin typeface="Times New Roman" panose="02020603050405020304" charset="0"/>
                <a:ea typeface="Times New Roman" panose="02020603050405020304" charset="0"/>
                <a:cs typeface="Times New Roman" panose="02020603050405020304" charset="0"/>
              </a:rPr>
              <a:t>ít</a:t>
            </a:r>
            <a:r>
              <a:rPr lang="en-US" sz="2400" dirty="0">
                <a:latin typeface="Times New Roman" panose="02020603050405020304" charset="0"/>
                <a:ea typeface="Times New Roman" panose="02020603050405020304" charset="0"/>
                <a:cs typeface="Times New Roman" panose="02020603050405020304" charset="0"/>
              </a:rPr>
              <a:t> </a:t>
            </a:r>
            <a:r>
              <a:rPr lang="en-US" sz="2400" dirty="0" err="1">
                <a:latin typeface="Times New Roman" panose="02020603050405020304" charset="0"/>
                <a:ea typeface="Times New Roman" panose="02020603050405020304" charset="0"/>
                <a:cs typeface="Times New Roman" panose="02020603050405020304" charset="0"/>
              </a:rPr>
              <a:t>tốn</a:t>
            </a:r>
            <a:r>
              <a:rPr lang="en-US" sz="2400" dirty="0">
                <a:latin typeface="Times New Roman" panose="02020603050405020304" charset="0"/>
                <a:ea typeface="Times New Roman" panose="02020603050405020304" charset="0"/>
                <a:cs typeface="Times New Roman" panose="02020603050405020304" charset="0"/>
              </a:rPr>
              <a:t> </a:t>
            </a:r>
            <a:r>
              <a:rPr lang="en-US" sz="2400" dirty="0" err="1">
                <a:latin typeface="Times New Roman" panose="02020603050405020304" charset="0"/>
                <a:ea typeface="Times New Roman" panose="02020603050405020304" charset="0"/>
                <a:cs typeface="Times New Roman" panose="02020603050405020304" charset="0"/>
              </a:rPr>
              <a:t>tiền</a:t>
            </a:r>
            <a:r>
              <a:rPr lang="en-US" sz="2400" dirty="0">
                <a:latin typeface="Times New Roman" panose="02020603050405020304" charset="0"/>
                <a:ea typeface="Times New Roman" panose="02020603050405020304" charset="0"/>
                <a:cs typeface="Times New Roman" panose="02020603050405020304" charset="0"/>
              </a:rPr>
              <a:t> </a:t>
            </a:r>
            <a:r>
              <a:rPr lang="en-US" sz="2400" dirty="0" err="1">
                <a:latin typeface="Times New Roman" panose="02020603050405020304" charset="0"/>
                <a:ea typeface="Times New Roman" panose="02020603050405020304" charset="0"/>
                <a:cs typeface="Times New Roman" panose="02020603050405020304" charset="0"/>
              </a:rPr>
              <a:t>thuốc</a:t>
            </a:r>
            <a:r>
              <a:rPr lang="en-US" sz="2400" dirty="0">
                <a:latin typeface="Times New Roman" panose="02020603050405020304" charset="0"/>
                <a:ea typeface="Times New Roman" panose="02020603050405020304" charset="0"/>
                <a:cs typeface="Times New Roman" panose="02020603050405020304" charset="0"/>
              </a:rPr>
              <a:t>.</a:t>
            </a:r>
          </a:p>
          <a:p>
            <a:pPr marL="342900" lvl="0" indent="-342900" algn="just">
              <a:lnSpc>
                <a:spcPct val="120000"/>
              </a:lnSpc>
              <a:spcAft>
                <a:spcPts val="300"/>
              </a:spcAft>
              <a:buClr>
                <a:srgbClr val="5C5C5C"/>
              </a:buClr>
              <a:buSzPts val="600"/>
              <a:buFont typeface="Symbol" panose="05050102010706020507" pitchFamily="18" charset="2"/>
              <a:buChar char="-"/>
              <a:tabLst>
                <a:tab pos="274955" algn="l"/>
              </a:tabLst>
            </a:pPr>
            <a:r>
              <a:rPr lang="vi-VN" sz="2400" dirty="0">
                <a:latin typeface="Times New Roman" panose="02020603050405020304" charset="0"/>
                <a:ea typeface="Times New Roman" panose="02020603050405020304" charset="0"/>
                <a:cs typeface="Times New Roman" panose="02020603050405020304" charset="0"/>
              </a:rPr>
              <a:t>Bào vệ cây trỗng tót hơn, đàm bảo năng suẩt và chất lượng nông sản.</a:t>
            </a:r>
            <a:endParaRPr lang="en-US" sz="2400" dirty="0">
              <a:latin typeface="Times New Roman" panose="02020603050405020304" charset="0"/>
              <a:ea typeface="Times New Roman" panose="02020603050405020304" charset="0"/>
              <a:cs typeface="Times New Roman" panose="02020603050405020304" charset="0"/>
            </a:endParaRPr>
          </a:p>
          <a:p>
            <a:pPr marL="342900" lvl="0" indent="-342900" algn="just">
              <a:lnSpc>
                <a:spcPct val="117000"/>
              </a:lnSpc>
              <a:spcAft>
                <a:spcPts val="800"/>
              </a:spcAft>
              <a:buClr>
                <a:srgbClr val="5C5C5C"/>
              </a:buClr>
              <a:buSzPts val="600"/>
              <a:buFont typeface="Symbol" panose="05050102010706020507" pitchFamily="18" charset="2"/>
              <a:buChar char="-"/>
              <a:tabLst>
                <a:tab pos="271780" algn="l"/>
              </a:tabLst>
            </a:pPr>
            <a:r>
              <a:rPr lang="vi-VN" sz="2400" dirty="0">
                <a:latin typeface="Times New Roman" panose="02020603050405020304" charset="0"/>
                <a:ea typeface="Times New Roman" panose="02020603050405020304" charset="0"/>
                <a:cs typeface="Times New Roman" panose="02020603050405020304" charset="0"/>
              </a:rPr>
              <a:t>Hạn chế việc sử dụng thuốc bào vệ thực vật (có tính độc), do đó bảo vệ cây tróng, sức khoè con người, vật nuôi, bào vệ môi trường sinh thái.</a:t>
            </a:r>
            <a:endParaRPr lang="en-US" sz="2400" u="none" strike="noStrike" spc="0" dirty="0">
              <a:effectLst/>
              <a:latin typeface="Times New Roman" panose="02020603050405020304" charset="0"/>
              <a:ea typeface="Times New Roman" panose="02020603050405020304" charset="0"/>
              <a:cs typeface="Times New Roman" panose="02020603050405020304" charset="0"/>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28600" y="1676400"/>
            <a:ext cx="8686800" cy="2401683"/>
          </a:xfrm>
          <a:prstGeom prst="rect">
            <a:avLst/>
          </a:prstGeom>
        </p:spPr>
        <p:txBody>
          <a:bodyPr wrap="square">
            <a:spAutoFit/>
          </a:bodyPr>
          <a:lstStyle/>
          <a:p>
            <a:pPr lvl="0" algn="just">
              <a:lnSpc>
                <a:spcPct val="115000"/>
              </a:lnSpc>
              <a:spcAft>
                <a:spcPts val="200"/>
              </a:spcAft>
              <a:buClr>
                <a:srgbClr val="000000"/>
              </a:buClr>
              <a:buSzPts val="1000"/>
              <a:tabLst>
                <a:tab pos="395605" algn="l"/>
              </a:tabLst>
            </a:pPr>
            <a:r>
              <a:rPr lang="en-US" sz="2800" dirty="0">
                <a:solidFill>
                  <a:srgbClr val="0000CC"/>
                </a:solidFill>
                <a:latin typeface="Times New Roman" panose="02020603050405020304" charset="0"/>
                <a:ea typeface="Arial" panose="020B0604020202020204" pitchFamily="34" charset="0"/>
                <a:cs typeface="Times New Roman" panose="02020603050405020304" charset="0"/>
              </a:rPr>
              <a:t>1. </a:t>
            </a:r>
            <a:r>
              <a:rPr lang="vi-VN" sz="2800" dirty="0">
                <a:solidFill>
                  <a:srgbClr val="0000CC"/>
                </a:solidFill>
                <a:latin typeface="Times New Roman" panose="02020603050405020304" charset="0"/>
                <a:ea typeface="Arial" panose="020B0604020202020204" pitchFamily="34" charset="0"/>
                <a:cs typeface="Times New Roman" panose="02020603050405020304" charset="0"/>
              </a:rPr>
              <a:t>Vận dụng kiến th</a:t>
            </a:r>
            <a:r>
              <a:rPr lang="en-US" sz="2800" dirty="0" err="1">
                <a:solidFill>
                  <a:srgbClr val="0000CC"/>
                </a:solidFill>
                <a:latin typeface="Times New Roman" panose="02020603050405020304" charset="0"/>
                <a:ea typeface="Arial" panose="020B0604020202020204" pitchFamily="34" charset="0"/>
                <a:cs typeface="Times New Roman" panose="02020603050405020304" charset="0"/>
              </a:rPr>
              <a:t>ức</a:t>
            </a:r>
            <a:r>
              <a:rPr lang="vi-VN" sz="2800" dirty="0">
                <a:solidFill>
                  <a:srgbClr val="0000CC"/>
                </a:solidFill>
                <a:latin typeface="Times New Roman" panose="02020603050405020304" charset="0"/>
                <a:ea typeface="Arial" panose="020B0604020202020204" pitchFamily="34" charset="0"/>
                <a:cs typeface="Times New Roman" panose="02020603050405020304" charset="0"/>
              </a:rPr>
              <a:t> </a:t>
            </a:r>
            <a:r>
              <a:rPr lang="en-US" sz="2800" dirty="0" err="1">
                <a:solidFill>
                  <a:srgbClr val="0000CC"/>
                </a:solidFill>
                <a:latin typeface="Times New Roman" panose="02020603050405020304" charset="0"/>
                <a:ea typeface="Arial" panose="020B0604020202020204" pitchFamily="34" charset="0"/>
                <a:cs typeface="Times New Roman" panose="02020603050405020304" charset="0"/>
              </a:rPr>
              <a:t>đã</a:t>
            </a:r>
            <a:r>
              <a:rPr lang="en-US" sz="2800" dirty="0">
                <a:solidFill>
                  <a:srgbClr val="0000CC"/>
                </a:solidFill>
                <a:latin typeface="Times New Roman" panose="02020603050405020304" charset="0"/>
                <a:ea typeface="Arial" panose="020B0604020202020204" pitchFamily="34" charset="0"/>
                <a:cs typeface="Times New Roman" panose="02020603050405020304" charset="0"/>
              </a:rPr>
              <a:t> </a:t>
            </a:r>
            <a:r>
              <a:rPr lang="en-US" sz="2800" dirty="0" err="1">
                <a:solidFill>
                  <a:srgbClr val="0000CC"/>
                </a:solidFill>
                <a:latin typeface="Times New Roman" panose="02020603050405020304" charset="0"/>
                <a:ea typeface="Arial" panose="020B0604020202020204" pitchFamily="34" charset="0"/>
                <a:cs typeface="Times New Roman" panose="02020603050405020304" charset="0"/>
              </a:rPr>
              <a:t>học</a:t>
            </a:r>
            <a:r>
              <a:rPr lang="en-US" sz="2800" dirty="0">
                <a:solidFill>
                  <a:srgbClr val="0000CC"/>
                </a:solidFill>
                <a:latin typeface="Times New Roman" panose="02020603050405020304" charset="0"/>
                <a:ea typeface="Arial" panose="020B0604020202020204" pitchFamily="34" charset="0"/>
                <a:cs typeface="Times New Roman" panose="02020603050405020304" charset="0"/>
              </a:rPr>
              <a:t> </a:t>
            </a:r>
            <a:r>
              <a:rPr lang="en-US" sz="2800" dirty="0" err="1">
                <a:solidFill>
                  <a:srgbClr val="0000CC"/>
                </a:solidFill>
                <a:latin typeface="Times New Roman" panose="02020603050405020304" charset="0"/>
                <a:ea typeface="Arial" panose="020B0604020202020204" pitchFamily="34" charset="0"/>
                <a:cs typeface="Times New Roman" panose="02020603050405020304" charset="0"/>
              </a:rPr>
              <a:t>em</a:t>
            </a:r>
            <a:r>
              <a:rPr lang="en-US" sz="2800" dirty="0">
                <a:solidFill>
                  <a:srgbClr val="0000CC"/>
                </a:solidFill>
                <a:latin typeface="Times New Roman" panose="02020603050405020304" charset="0"/>
                <a:ea typeface="Arial" panose="020B0604020202020204" pitchFamily="34" charset="0"/>
                <a:cs typeface="Times New Roman" panose="02020603050405020304" charset="0"/>
              </a:rPr>
              <a:t> </a:t>
            </a:r>
            <a:r>
              <a:rPr lang="en-US" sz="2800" dirty="0" err="1">
                <a:solidFill>
                  <a:srgbClr val="0000CC"/>
                </a:solidFill>
                <a:latin typeface="Times New Roman" panose="02020603050405020304" charset="0"/>
                <a:ea typeface="Arial" panose="020B0604020202020204" pitchFamily="34" charset="0"/>
                <a:cs typeface="Times New Roman" panose="02020603050405020304" charset="0"/>
              </a:rPr>
              <a:t>hãy</a:t>
            </a:r>
            <a:r>
              <a:rPr lang="en-US" sz="2800" dirty="0">
                <a:solidFill>
                  <a:srgbClr val="0000CC"/>
                </a:solidFill>
                <a:latin typeface="Times New Roman" panose="02020603050405020304" charset="0"/>
                <a:ea typeface="Arial" panose="020B0604020202020204" pitchFamily="34" charset="0"/>
                <a:cs typeface="Times New Roman" panose="02020603050405020304" charset="0"/>
              </a:rPr>
              <a:t> </a:t>
            </a:r>
            <a:r>
              <a:rPr lang="en-US" sz="2800" dirty="0" err="1">
                <a:solidFill>
                  <a:srgbClr val="0000CC"/>
                </a:solidFill>
                <a:latin typeface="Times New Roman" panose="02020603050405020304" charset="0"/>
                <a:ea typeface="Arial" panose="020B0604020202020204" pitchFamily="34" charset="0"/>
                <a:cs typeface="Times New Roman" panose="02020603050405020304" charset="0"/>
              </a:rPr>
              <a:t>làm</a:t>
            </a:r>
            <a:r>
              <a:rPr lang="en-US" sz="2800" dirty="0">
                <a:solidFill>
                  <a:srgbClr val="0000CC"/>
                </a:solidFill>
                <a:latin typeface="Times New Roman" panose="02020603050405020304" charset="0"/>
                <a:ea typeface="Arial" panose="020B0604020202020204" pitchFamily="34" charset="0"/>
                <a:cs typeface="Times New Roman" panose="02020603050405020304" charset="0"/>
              </a:rPr>
              <a:t> 1 video</a:t>
            </a:r>
            <a:r>
              <a:rPr lang="vi-VN" sz="2800" dirty="0">
                <a:solidFill>
                  <a:srgbClr val="0000CC"/>
                </a:solidFill>
                <a:latin typeface="Times New Roman" panose="02020603050405020304" charset="0"/>
                <a:ea typeface="Arial" panose="020B0604020202020204" pitchFamily="34" charset="0"/>
                <a:cs typeface="Times New Roman" panose="02020603050405020304" charset="0"/>
              </a:rPr>
              <a:t> thực hiện việc ch</a:t>
            </a:r>
            <a:r>
              <a:rPr lang="en-US" sz="2800" dirty="0">
                <a:solidFill>
                  <a:srgbClr val="0000CC"/>
                </a:solidFill>
                <a:latin typeface="Times New Roman" panose="02020603050405020304" charset="0"/>
                <a:ea typeface="Arial" panose="020B0604020202020204" pitchFamily="34" charset="0"/>
                <a:cs typeface="Times New Roman" panose="02020603050405020304" charset="0"/>
              </a:rPr>
              <a:t>ă</a:t>
            </a:r>
            <a:r>
              <a:rPr lang="vi-VN" sz="2800" dirty="0">
                <a:solidFill>
                  <a:srgbClr val="0000CC"/>
                </a:solidFill>
                <a:latin typeface="Times New Roman" panose="02020603050405020304" charset="0"/>
                <a:ea typeface="Arial" panose="020B0604020202020204" pitchFamily="34" charset="0"/>
                <a:cs typeface="Times New Roman" panose="02020603050405020304" charset="0"/>
              </a:rPr>
              <a:t>m sóc cây trồng trong gia đình.</a:t>
            </a:r>
            <a:endParaRPr lang="en-US" sz="2800" dirty="0">
              <a:solidFill>
                <a:srgbClr val="0000CC"/>
              </a:solidFill>
              <a:latin typeface="Times New Roman" panose="02020603050405020304" charset="0"/>
              <a:ea typeface="Arial" panose="020B0604020202020204" pitchFamily="34" charset="0"/>
              <a:cs typeface="Times New Roman" panose="02020603050405020304" charset="0"/>
            </a:endParaRPr>
          </a:p>
          <a:p>
            <a:r>
              <a:rPr lang="en-US" sz="2800" dirty="0">
                <a:solidFill>
                  <a:srgbClr val="0000CC"/>
                </a:solidFill>
                <a:latin typeface="Times New Roman" panose="02020603050405020304" charset="0"/>
                <a:ea typeface="Tahoma" panose="020B0604030504040204" pitchFamily="34" charset="0"/>
                <a:cs typeface="Times New Roman" panose="02020603050405020304" charset="0"/>
              </a:rPr>
              <a:t>2. </a:t>
            </a:r>
            <a:r>
              <a:rPr lang="vi-VN" sz="2800" dirty="0">
                <a:solidFill>
                  <a:srgbClr val="0000CC"/>
                </a:solidFill>
                <a:latin typeface="Times New Roman" panose="02020603050405020304" charset="0"/>
                <a:ea typeface="Tahoma" panose="020B0604030504040204" pitchFamily="34" charset="0"/>
                <a:cs typeface="Times New Roman" panose="02020603050405020304" charset="0"/>
              </a:rPr>
              <a:t>Hãy giải thích và tuyên truyền cho mọi người áp dụng đúng cách và tuân thù cãc nguyên tắc khi sừ dụng thuốc hoá học đẻ phòng trừ sâu. bệnh.</a:t>
            </a:r>
            <a:endParaRPr lang="en-US" sz="2800" dirty="0">
              <a:solidFill>
                <a:srgbClr val="0000CC"/>
              </a:solidFill>
              <a:latin typeface="Times New Roman" panose="02020603050405020304" charset="0"/>
              <a:cs typeface="Times New Roman" panose="02020603050405020304" charset="0"/>
            </a:endParaRPr>
          </a:p>
        </p:txBody>
      </p:sp>
      <p:sp>
        <p:nvSpPr>
          <p:cNvPr id="5" name="TextBox 4"/>
          <p:cNvSpPr txBox="1"/>
          <p:nvPr/>
        </p:nvSpPr>
        <p:spPr>
          <a:xfrm>
            <a:off x="1828800" y="457200"/>
            <a:ext cx="5006371" cy="523220"/>
          </a:xfrm>
          <a:prstGeom prst="rect">
            <a:avLst/>
          </a:prstGeom>
          <a:noFill/>
        </p:spPr>
        <p:txBody>
          <a:bodyPr wrap="none" rtlCol="0">
            <a:spAutoFit/>
          </a:bodyPr>
          <a:lstStyle/>
          <a:p>
            <a:r>
              <a:rPr lang="en-US" sz="2800" b="1" dirty="0">
                <a:latin typeface="Times New Roman" panose="02020603050405020304" charset="0"/>
                <a:cs typeface="Times New Roman" panose="02020603050405020304" charset="0"/>
              </a:rPr>
              <a:t>HOẠT ĐỘNG TRẢI NGHIỆM</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Times New Roman" panose="02020603050405020304" charset="0"/>
                <a:cs typeface="Times New Roman" panose="02020603050405020304" charset="0"/>
              </a:rPr>
              <a:t>HƯỚNG DẪN VỀ NHÀ</a:t>
            </a:r>
          </a:p>
        </p:txBody>
      </p:sp>
      <p:sp>
        <p:nvSpPr>
          <p:cNvPr id="4" name="Rectangle 3"/>
          <p:cNvSpPr/>
          <p:nvPr/>
        </p:nvSpPr>
        <p:spPr>
          <a:xfrm>
            <a:off x="427149" y="2209800"/>
            <a:ext cx="7696200" cy="2828467"/>
          </a:xfrm>
          <a:prstGeom prst="rect">
            <a:avLst/>
          </a:prstGeom>
        </p:spPr>
        <p:txBody>
          <a:bodyPr wrap="square">
            <a:spAutoFit/>
          </a:bodyPr>
          <a:lstStyle/>
          <a:p>
            <a:pPr indent="152400" algn="just">
              <a:lnSpc>
                <a:spcPct val="120000"/>
              </a:lnSpc>
              <a:spcAft>
                <a:spcPts val="300"/>
              </a:spcAft>
            </a:pPr>
            <a:r>
              <a:rPr lang="vi-VN" sz="2400" dirty="0">
                <a:solidFill>
                  <a:srgbClr val="0000CC"/>
                </a:solidFill>
                <a:latin typeface="+mj-lt"/>
                <a:ea typeface="Times New Roman" panose="02020603050405020304" charset="0"/>
              </a:rPr>
              <a:t>+ </a:t>
            </a:r>
            <a:r>
              <a:rPr lang="en-US" sz="2400" dirty="0" err="1">
                <a:solidFill>
                  <a:srgbClr val="0000CC"/>
                </a:solidFill>
                <a:latin typeface="+mj-lt"/>
                <a:ea typeface="Times New Roman" panose="02020603050405020304" charset="0"/>
              </a:rPr>
              <a:t>Về</a:t>
            </a:r>
            <a:r>
              <a:rPr lang="en-US" sz="2400" dirty="0">
                <a:solidFill>
                  <a:srgbClr val="0000CC"/>
                </a:solidFill>
                <a:latin typeface="+mj-lt"/>
                <a:ea typeface="Times New Roman" panose="02020603050405020304" charset="0"/>
              </a:rPr>
              <a:t> </a:t>
            </a:r>
            <a:r>
              <a:rPr lang="en-US" sz="2400" dirty="0" err="1">
                <a:solidFill>
                  <a:srgbClr val="0000CC"/>
                </a:solidFill>
                <a:latin typeface="+mj-lt"/>
                <a:ea typeface="Times New Roman" panose="02020603050405020304" charset="0"/>
              </a:rPr>
              <a:t>nhà</a:t>
            </a:r>
            <a:r>
              <a:rPr lang="en-US" sz="2400" dirty="0">
                <a:solidFill>
                  <a:srgbClr val="0000CC"/>
                </a:solidFill>
                <a:latin typeface="+mj-lt"/>
                <a:ea typeface="Times New Roman" panose="02020603050405020304" charset="0"/>
              </a:rPr>
              <a:t> </a:t>
            </a:r>
            <a:r>
              <a:rPr lang="en-US" sz="2400" dirty="0" err="1">
                <a:solidFill>
                  <a:srgbClr val="0000CC"/>
                </a:solidFill>
                <a:latin typeface="+mj-lt"/>
                <a:ea typeface="Times New Roman" panose="02020603050405020304" charset="0"/>
              </a:rPr>
              <a:t>học</a:t>
            </a:r>
            <a:r>
              <a:rPr lang="en-US" sz="2400" dirty="0">
                <a:solidFill>
                  <a:srgbClr val="0000CC"/>
                </a:solidFill>
                <a:latin typeface="+mj-lt"/>
                <a:ea typeface="Times New Roman" panose="02020603050405020304" charset="0"/>
              </a:rPr>
              <a:t> </a:t>
            </a:r>
            <a:r>
              <a:rPr lang="en-US" sz="2400" dirty="0" err="1">
                <a:solidFill>
                  <a:srgbClr val="0000CC"/>
                </a:solidFill>
                <a:latin typeface="+mj-lt"/>
                <a:ea typeface="Times New Roman" panose="02020603050405020304" charset="0"/>
              </a:rPr>
              <a:t>bài</a:t>
            </a:r>
            <a:r>
              <a:rPr lang="en-US" sz="2400" dirty="0">
                <a:solidFill>
                  <a:srgbClr val="0000CC"/>
                </a:solidFill>
                <a:latin typeface="+mj-lt"/>
                <a:ea typeface="Times New Roman" panose="02020603050405020304" charset="0"/>
              </a:rPr>
              <a:t> , </a:t>
            </a:r>
            <a:r>
              <a:rPr lang="en-US" sz="2400" dirty="0" err="1">
                <a:solidFill>
                  <a:srgbClr val="0000CC"/>
                </a:solidFill>
                <a:latin typeface="+mj-lt"/>
                <a:ea typeface="Times New Roman" panose="02020603050405020304" charset="0"/>
              </a:rPr>
              <a:t>sư</a:t>
            </a:r>
            <a:r>
              <a:rPr lang="en-US" sz="2400" dirty="0">
                <a:solidFill>
                  <a:srgbClr val="0000CC"/>
                </a:solidFill>
                <a:latin typeface="+mj-lt"/>
                <a:ea typeface="Times New Roman" panose="02020603050405020304" charset="0"/>
              </a:rPr>
              <a:t> </a:t>
            </a:r>
            <a:r>
              <a:rPr lang="en-US" sz="2400" dirty="0" err="1">
                <a:solidFill>
                  <a:srgbClr val="0000CC"/>
                </a:solidFill>
                <a:latin typeface="+mj-lt"/>
                <a:ea typeface="Times New Roman" panose="02020603050405020304" charset="0"/>
              </a:rPr>
              <a:t>tầm</a:t>
            </a:r>
            <a:r>
              <a:rPr lang="en-US" sz="2400" dirty="0">
                <a:solidFill>
                  <a:srgbClr val="0000CC"/>
                </a:solidFill>
                <a:latin typeface="+mj-lt"/>
                <a:ea typeface="Times New Roman" panose="02020603050405020304" charset="0"/>
              </a:rPr>
              <a:t> </a:t>
            </a:r>
            <a:r>
              <a:rPr lang="en-US" sz="2400" dirty="0" err="1">
                <a:solidFill>
                  <a:srgbClr val="0000CC"/>
                </a:solidFill>
                <a:latin typeface="+mj-lt"/>
                <a:ea typeface="Times New Roman" panose="02020603050405020304" charset="0"/>
              </a:rPr>
              <a:t>tranh</a:t>
            </a:r>
            <a:r>
              <a:rPr lang="en-US" sz="2400" dirty="0">
                <a:solidFill>
                  <a:srgbClr val="0000CC"/>
                </a:solidFill>
                <a:latin typeface="+mj-lt"/>
                <a:ea typeface="Times New Roman" panose="02020603050405020304" charset="0"/>
              </a:rPr>
              <a:t> </a:t>
            </a:r>
            <a:r>
              <a:rPr lang="en-US" sz="2400" dirty="0" err="1">
                <a:solidFill>
                  <a:srgbClr val="0000CC"/>
                </a:solidFill>
                <a:latin typeface="+mj-lt"/>
                <a:ea typeface="Times New Roman" panose="02020603050405020304" charset="0"/>
              </a:rPr>
              <a:t>ảnh</a:t>
            </a:r>
            <a:r>
              <a:rPr lang="en-US" sz="2400" dirty="0">
                <a:solidFill>
                  <a:srgbClr val="0000CC"/>
                </a:solidFill>
                <a:latin typeface="+mj-lt"/>
                <a:ea typeface="Times New Roman" panose="02020603050405020304" charset="0"/>
              </a:rPr>
              <a:t> </a:t>
            </a:r>
            <a:r>
              <a:rPr lang="en-US" sz="2400" dirty="0" err="1">
                <a:solidFill>
                  <a:srgbClr val="0000CC"/>
                </a:solidFill>
                <a:latin typeface="+mj-lt"/>
                <a:ea typeface="Times New Roman" panose="02020603050405020304" charset="0"/>
              </a:rPr>
              <a:t>hoặc</a:t>
            </a:r>
            <a:r>
              <a:rPr lang="en-US" sz="2400" dirty="0">
                <a:solidFill>
                  <a:srgbClr val="0000CC"/>
                </a:solidFill>
                <a:latin typeface="+mj-lt"/>
                <a:ea typeface="Times New Roman" panose="02020603050405020304" charset="0"/>
              </a:rPr>
              <a:t> video </a:t>
            </a:r>
            <a:r>
              <a:rPr lang="en-US" sz="2400" dirty="0" err="1">
                <a:solidFill>
                  <a:srgbClr val="0000CC"/>
                </a:solidFill>
                <a:latin typeface="+mj-lt"/>
                <a:ea typeface="Times New Roman" panose="02020603050405020304" charset="0"/>
              </a:rPr>
              <a:t>về</a:t>
            </a:r>
            <a:r>
              <a:rPr lang="en-US" sz="2400" dirty="0">
                <a:solidFill>
                  <a:srgbClr val="0000CC"/>
                </a:solidFill>
                <a:latin typeface="+mj-lt"/>
                <a:ea typeface="Times New Roman" panose="02020603050405020304" charset="0"/>
              </a:rPr>
              <a:t> </a:t>
            </a:r>
            <a:r>
              <a:rPr lang="en-US" sz="2400" dirty="0" err="1">
                <a:solidFill>
                  <a:srgbClr val="0000CC"/>
                </a:solidFill>
                <a:latin typeface="+mj-lt"/>
                <a:ea typeface="Times New Roman" panose="02020603050405020304" charset="0"/>
              </a:rPr>
              <a:t>cách</a:t>
            </a:r>
            <a:r>
              <a:rPr lang="en-US" sz="2400" dirty="0">
                <a:solidFill>
                  <a:srgbClr val="0000CC"/>
                </a:solidFill>
                <a:latin typeface="+mj-lt"/>
                <a:ea typeface="Times New Roman" panose="02020603050405020304" charset="0"/>
              </a:rPr>
              <a:t> </a:t>
            </a:r>
            <a:r>
              <a:rPr lang="en-US" sz="2400" dirty="0" err="1">
                <a:solidFill>
                  <a:srgbClr val="0000CC"/>
                </a:solidFill>
                <a:latin typeface="+mj-lt"/>
                <a:ea typeface="Times New Roman" panose="02020603050405020304" charset="0"/>
              </a:rPr>
              <a:t>chăm</a:t>
            </a:r>
            <a:r>
              <a:rPr lang="en-US" sz="2400" dirty="0">
                <a:solidFill>
                  <a:srgbClr val="0000CC"/>
                </a:solidFill>
                <a:latin typeface="+mj-lt"/>
                <a:ea typeface="Times New Roman" panose="02020603050405020304" charset="0"/>
              </a:rPr>
              <a:t> </a:t>
            </a:r>
            <a:r>
              <a:rPr lang="en-US" sz="2400" dirty="0" err="1">
                <a:solidFill>
                  <a:srgbClr val="0000CC"/>
                </a:solidFill>
                <a:latin typeface="+mj-lt"/>
                <a:ea typeface="Times New Roman" panose="02020603050405020304" charset="0"/>
              </a:rPr>
              <a:t>sóc</a:t>
            </a:r>
            <a:r>
              <a:rPr lang="en-US" sz="2400" dirty="0">
                <a:solidFill>
                  <a:srgbClr val="0000CC"/>
                </a:solidFill>
                <a:latin typeface="+mj-lt"/>
                <a:ea typeface="Times New Roman" panose="02020603050405020304" charset="0"/>
              </a:rPr>
              <a:t> </a:t>
            </a:r>
            <a:r>
              <a:rPr lang="en-US" sz="2400" dirty="0" err="1">
                <a:solidFill>
                  <a:srgbClr val="0000CC"/>
                </a:solidFill>
                <a:latin typeface="+mj-lt"/>
                <a:ea typeface="Times New Roman" panose="02020603050405020304" charset="0"/>
              </a:rPr>
              <a:t>cây</a:t>
            </a:r>
            <a:r>
              <a:rPr lang="en-US" sz="2400" dirty="0">
                <a:solidFill>
                  <a:srgbClr val="0000CC"/>
                </a:solidFill>
                <a:latin typeface="+mj-lt"/>
                <a:ea typeface="Times New Roman" panose="02020603050405020304" charset="0"/>
              </a:rPr>
              <a:t> </a:t>
            </a:r>
            <a:r>
              <a:rPr lang="en-US" sz="2400" dirty="0" err="1">
                <a:solidFill>
                  <a:srgbClr val="0000CC"/>
                </a:solidFill>
                <a:latin typeface="+mj-lt"/>
                <a:ea typeface="Times New Roman" panose="02020603050405020304" charset="0"/>
              </a:rPr>
              <a:t>trồng</a:t>
            </a:r>
            <a:endParaRPr lang="en-US" sz="2400" dirty="0">
              <a:solidFill>
                <a:srgbClr val="0000CC"/>
              </a:solidFill>
              <a:latin typeface="+mj-lt"/>
              <a:ea typeface="Times New Roman" panose="02020603050405020304" charset="0"/>
            </a:endParaRPr>
          </a:p>
          <a:p>
            <a:pPr indent="152400" algn="just">
              <a:lnSpc>
                <a:spcPct val="120000"/>
              </a:lnSpc>
              <a:spcAft>
                <a:spcPts val="300"/>
              </a:spcAft>
            </a:pPr>
            <a:r>
              <a:rPr lang="en-US" sz="2400" dirty="0">
                <a:solidFill>
                  <a:srgbClr val="0000CC"/>
                </a:solidFill>
                <a:latin typeface="+mj-lt"/>
                <a:ea typeface="Times New Roman" panose="02020603050405020304" charset="0"/>
              </a:rPr>
              <a:t>+ </a:t>
            </a:r>
            <a:r>
              <a:rPr lang="en-US" sz="2400" dirty="0" err="1">
                <a:solidFill>
                  <a:srgbClr val="0000CC"/>
                </a:solidFill>
                <a:latin typeface="+mj-lt"/>
                <a:ea typeface="Times New Roman" panose="02020603050405020304" charset="0"/>
              </a:rPr>
              <a:t>Quan</a:t>
            </a:r>
            <a:r>
              <a:rPr lang="en-US" sz="2400" dirty="0">
                <a:solidFill>
                  <a:srgbClr val="0000CC"/>
                </a:solidFill>
                <a:latin typeface="+mj-lt"/>
                <a:ea typeface="Times New Roman" panose="02020603050405020304" charset="0"/>
              </a:rPr>
              <a:t> </a:t>
            </a:r>
            <a:r>
              <a:rPr lang="en-US" sz="2400" dirty="0" err="1">
                <a:solidFill>
                  <a:srgbClr val="0000CC"/>
                </a:solidFill>
                <a:latin typeface="+mj-lt"/>
                <a:ea typeface="Times New Roman" panose="02020603050405020304" charset="0"/>
              </a:rPr>
              <a:t>sát</a:t>
            </a:r>
            <a:r>
              <a:rPr lang="en-US" sz="2400" dirty="0">
                <a:solidFill>
                  <a:srgbClr val="0000CC"/>
                </a:solidFill>
                <a:latin typeface="+mj-lt"/>
                <a:ea typeface="Times New Roman" panose="02020603050405020304" charset="0"/>
              </a:rPr>
              <a:t> </a:t>
            </a:r>
            <a:r>
              <a:rPr lang="en-US" sz="2400" dirty="0" err="1">
                <a:solidFill>
                  <a:srgbClr val="0000CC"/>
                </a:solidFill>
                <a:latin typeface="+mj-lt"/>
                <a:ea typeface="Times New Roman" panose="02020603050405020304" charset="0"/>
              </a:rPr>
              <a:t>việc</a:t>
            </a:r>
            <a:r>
              <a:rPr lang="en-US" sz="2400" dirty="0">
                <a:solidFill>
                  <a:srgbClr val="0000CC"/>
                </a:solidFill>
                <a:latin typeface="+mj-lt"/>
                <a:ea typeface="Times New Roman" panose="02020603050405020304" charset="0"/>
              </a:rPr>
              <a:t> </a:t>
            </a:r>
            <a:r>
              <a:rPr lang="en-US" sz="2400" dirty="0" err="1">
                <a:solidFill>
                  <a:srgbClr val="0000CC"/>
                </a:solidFill>
                <a:latin typeface="+mj-lt"/>
                <a:ea typeface="Times New Roman" panose="02020603050405020304" charset="0"/>
              </a:rPr>
              <a:t>sử</a:t>
            </a:r>
            <a:r>
              <a:rPr lang="en-US" sz="2400" dirty="0">
                <a:solidFill>
                  <a:srgbClr val="0000CC"/>
                </a:solidFill>
                <a:latin typeface="+mj-lt"/>
                <a:ea typeface="Times New Roman" panose="02020603050405020304" charset="0"/>
              </a:rPr>
              <a:t> </a:t>
            </a:r>
            <a:r>
              <a:rPr lang="en-US" sz="2400" dirty="0" err="1">
                <a:solidFill>
                  <a:srgbClr val="0000CC"/>
                </a:solidFill>
                <a:latin typeface="+mj-lt"/>
                <a:ea typeface="Times New Roman" panose="02020603050405020304" charset="0"/>
              </a:rPr>
              <a:t>dụng</a:t>
            </a:r>
            <a:r>
              <a:rPr lang="en-US" sz="2400" dirty="0">
                <a:solidFill>
                  <a:srgbClr val="0000CC"/>
                </a:solidFill>
                <a:latin typeface="+mj-lt"/>
                <a:ea typeface="Times New Roman" panose="02020603050405020304" charset="0"/>
              </a:rPr>
              <a:t> </a:t>
            </a:r>
            <a:r>
              <a:rPr lang="en-US" sz="2400" dirty="0" err="1">
                <a:solidFill>
                  <a:srgbClr val="0000CC"/>
                </a:solidFill>
                <a:latin typeface="+mj-lt"/>
                <a:ea typeface="Times New Roman" panose="02020603050405020304" charset="0"/>
              </a:rPr>
              <a:t>thuốc</a:t>
            </a:r>
            <a:r>
              <a:rPr lang="en-US" sz="2400" dirty="0">
                <a:solidFill>
                  <a:srgbClr val="0000CC"/>
                </a:solidFill>
                <a:latin typeface="+mj-lt"/>
                <a:ea typeface="Times New Roman" panose="02020603050405020304" charset="0"/>
              </a:rPr>
              <a:t> </a:t>
            </a:r>
            <a:r>
              <a:rPr lang="en-US" sz="2400" dirty="0" err="1">
                <a:solidFill>
                  <a:srgbClr val="0000CC"/>
                </a:solidFill>
                <a:latin typeface="+mj-lt"/>
                <a:ea typeface="Times New Roman" panose="02020603050405020304" charset="0"/>
              </a:rPr>
              <a:t>bảo</a:t>
            </a:r>
            <a:r>
              <a:rPr lang="en-US" sz="2400" dirty="0">
                <a:solidFill>
                  <a:srgbClr val="0000CC"/>
                </a:solidFill>
                <a:latin typeface="+mj-lt"/>
                <a:ea typeface="Times New Roman" panose="02020603050405020304" charset="0"/>
              </a:rPr>
              <a:t> </a:t>
            </a:r>
            <a:r>
              <a:rPr lang="en-US" sz="2400" dirty="0" err="1">
                <a:solidFill>
                  <a:srgbClr val="0000CC"/>
                </a:solidFill>
                <a:latin typeface="+mj-lt"/>
                <a:ea typeface="Times New Roman" panose="02020603050405020304" charset="0"/>
              </a:rPr>
              <a:t>vệ</a:t>
            </a:r>
            <a:r>
              <a:rPr lang="en-US" sz="2400" dirty="0">
                <a:solidFill>
                  <a:srgbClr val="0000CC"/>
                </a:solidFill>
                <a:latin typeface="+mj-lt"/>
                <a:ea typeface="Times New Roman" panose="02020603050405020304" charset="0"/>
              </a:rPr>
              <a:t> </a:t>
            </a:r>
            <a:r>
              <a:rPr lang="en-US" sz="2400" dirty="0" err="1">
                <a:solidFill>
                  <a:srgbClr val="0000CC"/>
                </a:solidFill>
                <a:latin typeface="+mj-lt"/>
                <a:ea typeface="Times New Roman" panose="02020603050405020304" charset="0"/>
              </a:rPr>
              <a:t>thực</a:t>
            </a:r>
            <a:r>
              <a:rPr lang="en-US" sz="2400" dirty="0">
                <a:solidFill>
                  <a:srgbClr val="0000CC"/>
                </a:solidFill>
                <a:latin typeface="+mj-lt"/>
                <a:ea typeface="Times New Roman" panose="02020603050405020304" charset="0"/>
              </a:rPr>
              <a:t> </a:t>
            </a:r>
            <a:r>
              <a:rPr lang="en-US" sz="2400" dirty="0" err="1">
                <a:solidFill>
                  <a:srgbClr val="0000CC"/>
                </a:solidFill>
                <a:latin typeface="+mj-lt"/>
                <a:ea typeface="Times New Roman" panose="02020603050405020304" charset="0"/>
              </a:rPr>
              <a:t>vật</a:t>
            </a:r>
            <a:r>
              <a:rPr lang="en-US" sz="2400" dirty="0">
                <a:solidFill>
                  <a:srgbClr val="0000CC"/>
                </a:solidFill>
                <a:latin typeface="+mj-lt"/>
                <a:ea typeface="Times New Roman" panose="02020603050405020304" charset="0"/>
              </a:rPr>
              <a:t> </a:t>
            </a:r>
            <a:r>
              <a:rPr lang="en-US" sz="2400" dirty="0" err="1">
                <a:solidFill>
                  <a:srgbClr val="0000CC"/>
                </a:solidFill>
                <a:latin typeface="+mj-lt"/>
                <a:ea typeface="Times New Roman" panose="02020603050405020304" charset="0"/>
              </a:rPr>
              <a:t>hóa</a:t>
            </a:r>
            <a:r>
              <a:rPr lang="en-US" sz="2400" dirty="0">
                <a:solidFill>
                  <a:srgbClr val="0000CC"/>
                </a:solidFill>
                <a:latin typeface="+mj-lt"/>
                <a:ea typeface="Times New Roman" panose="02020603050405020304" charset="0"/>
              </a:rPr>
              <a:t> </a:t>
            </a:r>
            <a:r>
              <a:rPr lang="en-US" sz="2400" dirty="0" err="1">
                <a:solidFill>
                  <a:srgbClr val="0000CC"/>
                </a:solidFill>
                <a:latin typeface="+mj-lt"/>
                <a:ea typeface="Times New Roman" panose="02020603050405020304" charset="0"/>
              </a:rPr>
              <a:t>học</a:t>
            </a:r>
            <a:r>
              <a:rPr lang="en-US" sz="2400" dirty="0">
                <a:solidFill>
                  <a:srgbClr val="0000CC"/>
                </a:solidFill>
                <a:latin typeface="+mj-lt"/>
                <a:ea typeface="Times New Roman" panose="02020603050405020304" charset="0"/>
              </a:rPr>
              <a:t> ở </a:t>
            </a:r>
            <a:r>
              <a:rPr lang="en-US" sz="2400" dirty="0" err="1">
                <a:solidFill>
                  <a:srgbClr val="0000CC"/>
                </a:solidFill>
                <a:latin typeface="+mj-lt"/>
                <a:ea typeface="Times New Roman" panose="02020603050405020304" charset="0"/>
              </a:rPr>
              <a:t>gia</a:t>
            </a:r>
            <a:r>
              <a:rPr lang="en-US" sz="2400" dirty="0">
                <a:solidFill>
                  <a:srgbClr val="0000CC"/>
                </a:solidFill>
                <a:latin typeface="+mj-lt"/>
                <a:ea typeface="Times New Roman" panose="02020603050405020304" charset="0"/>
              </a:rPr>
              <a:t> </a:t>
            </a:r>
            <a:r>
              <a:rPr lang="en-US" sz="2400" dirty="0" err="1">
                <a:solidFill>
                  <a:srgbClr val="0000CC"/>
                </a:solidFill>
                <a:latin typeface="+mj-lt"/>
                <a:ea typeface="Times New Roman" panose="02020603050405020304" charset="0"/>
              </a:rPr>
              <a:t>đình</a:t>
            </a:r>
            <a:r>
              <a:rPr lang="en-US" sz="2400" dirty="0">
                <a:solidFill>
                  <a:srgbClr val="0000CC"/>
                </a:solidFill>
                <a:latin typeface="+mj-lt"/>
                <a:ea typeface="Times New Roman" panose="02020603050405020304" charset="0"/>
              </a:rPr>
              <a:t> </a:t>
            </a:r>
            <a:r>
              <a:rPr lang="en-US" sz="2400" dirty="0" err="1">
                <a:solidFill>
                  <a:srgbClr val="0000CC"/>
                </a:solidFill>
                <a:latin typeface="+mj-lt"/>
                <a:ea typeface="Times New Roman" panose="02020603050405020304" charset="0"/>
              </a:rPr>
              <a:t>và</a:t>
            </a:r>
            <a:r>
              <a:rPr lang="en-US" sz="2400" dirty="0">
                <a:solidFill>
                  <a:srgbClr val="0000CC"/>
                </a:solidFill>
                <a:latin typeface="+mj-lt"/>
                <a:ea typeface="Times New Roman" panose="02020603050405020304" charset="0"/>
              </a:rPr>
              <a:t> </a:t>
            </a:r>
            <a:r>
              <a:rPr lang="en-US" sz="2400" dirty="0" err="1">
                <a:solidFill>
                  <a:srgbClr val="0000CC"/>
                </a:solidFill>
                <a:latin typeface="+mj-lt"/>
                <a:ea typeface="Times New Roman" panose="02020603050405020304" charset="0"/>
              </a:rPr>
              <a:t>cách</a:t>
            </a:r>
            <a:r>
              <a:rPr lang="en-US" sz="2400" dirty="0">
                <a:solidFill>
                  <a:srgbClr val="0000CC"/>
                </a:solidFill>
                <a:latin typeface="+mj-lt"/>
                <a:ea typeface="Times New Roman" panose="02020603050405020304" charset="0"/>
              </a:rPr>
              <a:t> </a:t>
            </a:r>
            <a:r>
              <a:rPr lang="en-US" sz="2400" dirty="0" err="1">
                <a:solidFill>
                  <a:srgbClr val="0000CC"/>
                </a:solidFill>
                <a:latin typeface="+mj-lt"/>
                <a:ea typeface="Times New Roman" panose="02020603050405020304" charset="0"/>
              </a:rPr>
              <a:t>bảo</a:t>
            </a:r>
            <a:r>
              <a:rPr lang="en-US" sz="2400" dirty="0">
                <a:solidFill>
                  <a:srgbClr val="0000CC"/>
                </a:solidFill>
                <a:latin typeface="+mj-lt"/>
                <a:ea typeface="Times New Roman" panose="02020603050405020304" charset="0"/>
              </a:rPr>
              <a:t> </a:t>
            </a:r>
            <a:r>
              <a:rPr lang="en-US" sz="2400" dirty="0" err="1">
                <a:solidFill>
                  <a:srgbClr val="0000CC"/>
                </a:solidFill>
                <a:latin typeface="+mj-lt"/>
                <a:ea typeface="Times New Roman" panose="02020603050405020304" charset="0"/>
              </a:rPr>
              <a:t>vệ</a:t>
            </a:r>
            <a:r>
              <a:rPr lang="en-US" sz="2400" dirty="0">
                <a:solidFill>
                  <a:srgbClr val="0000CC"/>
                </a:solidFill>
                <a:latin typeface="+mj-lt"/>
                <a:ea typeface="Times New Roman" panose="02020603050405020304" charset="0"/>
              </a:rPr>
              <a:t> </a:t>
            </a:r>
            <a:r>
              <a:rPr lang="en-US" sz="2400" dirty="0" err="1">
                <a:solidFill>
                  <a:srgbClr val="0000CC"/>
                </a:solidFill>
                <a:latin typeface="+mj-lt"/>
                <a:ea typeface="Times New Roman" panose="02020603050405020304" charset="0"/>
              </a:rPr>
              <a:t>môi</a:t>
            </a:r>
            <a:r>
              <a:rPr lang="en-US" sz="2400" dirty="0">
                <a:solidFill>
                  <a:srgbClr val="0000CC"/>
                </a:solidFill>
                <a:latin typeface="+mj-lt"/>
                <a:ea typeface="Times New Roman" panose="02020603050405020304" charset="0"/>
              </a:rPr>
              <a:t> </a:t>
            </a:r>
            <a:r>
              <a:rPr lang="en-US" sz="2400" dirty="0" err="1">
                <a:solidFill>
                  <a:srgbClr val="0000CC"/>
                </a:solidFill>
                <a:latin typeface="+mj-lt"/>
                <a:ea typeface="Times New Roman" panose="02020603050405020304" charset="0"/>
              </a:rPr>
              <a:t>trường</a:t>
            </a:r>
            <a:endParaRPr lang="en-US" sz="2400" dirty="0">
              <a:solidFill>
                <a:srgbClr val="0000CC"/>
              </a:solidFill>
              <a:latin typeface="+mj-lt"/>
              <a:ea typeface="Times New Roman" panose="02020603050405020304" charset="0"/>
            </a:endParaRPr>
          </a:p>
          <a:p>
            <a:pPr indent="152400" algn="just">
              <a:lnSpc>
                <a:spcPct val="120000"/>
              </a:lnSpc>
              <a:spcAft>
                <a:spcPts val="300"/>
              </a:spcAft>
            </a:pPr>
            <a:r>
              <a:rPr lang="en-US" sz="2400" dirty="0">
                <a:solidFill>
                  <a:srgbClr val="0000CC"/>
                </a:solidFill>
                <a:latin typeface="+mj-lt"/>
                <a:ea typeface="Times New Roman" panose="02020603050405020304" charset="0"/>
              </a:rPr>
              <a:t>+ </a:t>
            </a:r>
            <a:r>
              <a:rPr lang="en-US" sz="2400" dirty="0" err="1">
                <a:solidFill>
                  <a:srgbClr val="0000CC"/>
                </a:solidFill>
                <a:latin typeface="+mj-lt"/>
                <a:ea typeface="Times New Roman" panose="02020603050405020304" charset="0"/>
              </a:rPr>
              <a:t>Sưu</a:t>
            </a:r>
            <a:r>
              <a:rPr lang="en-US" sz="2400" dirty="0">
                <a:solidFill>
                  <a:srgbClr val="0000CC"/>
                </a:solidFill>
                <a:latin typeface="+mj-lt"/>
                <a:ea typeface="Times New Roman" panose="02020603050405020304" charset="0"/>
              </a:rPr>
              <a:t> </a:t>
            </a:r>
            <a:r>
              <a:rPr lang="en-US" sz="2400" dirty="0" err="1">
                <a:solidFill>
                  <a:srgbClr val="0000CC"/>
                </a:solidFill>
                <a:latin typeface="+mj-lt"/>
                <a:ea typeface="Times New Roman" panose="02020603050405020304" charset="0"/>
              </a:rPr>
              <a:t>tầm</a:t>
            </a:r>
            <a:r>
              <a:rPr lang="en-US" sz="2400" dirty="0">
                <a:solidFill>
                  <a:srgbClr val="0000CC"/>
                </a:solidFill>
                <a:latin typeface="+mj-lt"/>
                <a:ea typeface="Times New Roman" panose="02020603050405020304" charset="0"/>
              </a:rPr>
              <a:t> </a:t>
            </a:r>
            <a:r>
              <a:rPr lang="en-US" sz="2400" dirty="0" err="1">
                <a:solidFill>
                  <a:srgbClr val="0000CC"/>
                </a:solidFill>
                <a:latin typeface="+mj-lt"/>
                <a:ea typeface="Times New Roman" panose="02020603050405020304" charset="0"/>
              </a:rPr>
              <a:t>hình</a:t>
            </a:r>
            <a:r>
              <a:rPr lang="en-US" sz="2400" dirty="0">
                <a:solidFill>
                  <a:srgbClr val="0000CC"/>
                </a:solidFill>
                <a:latin typeface="+mj-lt"/>
                <a:ea typeface="Times New Roman" panose="02020603050405020304" charset="0"/>
              </a:rPr>
              <a:t> </a:t>
            </a:r>
            <a:r>
              <a:rPr lang="en-US" sz="2400" dirty="0" err="1">
                <a:solidFill>
                  <a:srgbClr val="0000CC"/>
                </a:solidFill>
                <a:latin typeface="+mj-lt"/>
                <a:ea typeface="Times New Roman" panose="02020603050405020304" charset="0"/>
              </a:rPr>
              <a:t>ảnh</a:t>
            </a:r>
            <a:r>
              <a:rPr lang="en-US" sz="2400" dirty="0">
                <a:solidFill>
                  <a:srgbClr val="0000CC"/>
                </a:solidFill>
                <a:latin typeface="+mj-lt"/>
                <a:ea typeface="Times New Roman" panose="02020603050405020304" charset="0"/>
              </a:rPr>
              <a:t> </a:t>
            </a:r>
            <a:r>
              <a:rPr lang="en-US" sz="2400" dirty="0" err="1">
                <a:solidFill>
                  <a:srgbClr val="0000CC"/>
                </a:solidFill>
                <a:latin typeface="+mj-lt"/>
                <a:ea typeface="Times New Roman" panose="02020603050405020304" charset="0"/>
              </a:rPr>
              <a:t>hoặc</a:t>
            </a:r>
            <a:r>
              <a:rPr lang="en-US" sz="2400" dirty="0">
                <a:solidFill>
                  <a:srgbClr val="0000CC"/>
                </a:solidFill>
                <a:latin typeface="+mj-lt"/>
                <a:ea typeface="Times New Roman" panose="02020603050405020304" charset="0"/>
              </a:rPr>
              <a:t> vi </a:t>
            </a:r>
            <a:r>
              <a:rPr lang="en-US" sz="2400" dirty="0" err="1">
                <a:solidFill>
                  <a:srgbClr val="0000CC"/>
                </a:solidFill>
                <a:latin typeface="+mj-lt"/>
                <a:ea typeface="Times New Roman" panose="02020603050405020304" charset="0"/>
              </a:rPr>
              <a:t>deo</a:t>
            </a:r>
            <a:r>
              <a:rPr lang="en-US" sz="2400" dirty="0">
                <a:solidFill>
                  <a:srgbClr val="0000CC"/>
                </a:solidFill>
                <a:latin typeface="+mj-lt"/>
                <a:ea typeface="Times New Roman" panose="02020603050405020304" charset="0"/>
              </a:rPr>
              <a:t> </a:t>
            </a:r>
            <a:r>
              <a:rPr lang="en-US" sz="2400" dirty="0" err="1">
                <a:solidFill>
                  <a:srgbClr val="0000CC"/>
                </a:solidFill>
                <a:latin typeface="+mj-lt"/>
                <a:ea typeface="Times New Roman" panose="02020603050405020304" charset="0"/>
              </a:rPr>
              <a:t>về</a:t>
            </a:r>
            <a:r>
              <a:rPr lang="en-US" sz="2400" dirty="0">
                <a:solidFill>
                  <a:srgbClr val="0000CC"/>
                </a:solidFill>
                <a:latin typeface="+mj-lt"/>
                <a:ea typeface="Times New Roman" panose="02020603050405020304" charset="0"/>
              </a:rPr>
              <a:t> </a:t>
            </a:r>
            <a:r>
              <a:rPr lang="en-US" sz="2400" dirty="0" err="1">
                <a:solidFill>
                  <a:srgbClr val="0000CC"/>
                </a:solidFill>
                <a:latin typeface="+mj-lt"/>
                <a:ea typeface="Times New Roman" panose="02020603050405020304" charset="0"/>
              </a:rPr>
              <a:t>thu</a:t>
            </a:r>
            <a:r>
              <a:rPr lang="en-US" sz="2400" dirty="0">
                <a:solidFill>
                  <a:srgbClr val="0000CC"/>
                </a:solidFill>
                <a:latin typeface="+mj-lt"/>
                <a:ea typeface="Times New Roman" panose="02020603050405020304" charset="0"/>
              </a:rPr>
              <a:t> </a:t>
            </a:r>
            <a:r>
              <a:rPr lang="en-US" sz="2400" dirty="0" err="1">
                <a:solidFill>
                  <a:srgbClr val="0000CC"/>
                </a:solidFill>
                <a:latin typeface="+mj-lt"/>
                <a:ea typeface="Times New Roman" panose="02020603050405020304" charset="0"/>
              </a:rPr>
              <a:t>hoạch</a:t>
            </a:r>
            <a:r>
              <a:rPr lang="en-US" sz="2400" dirty="0">
                <a:solidFill>
                  <a:srgbClr val="0000CC"/>
                </a:solidFill>
                <a:latin typeface="+mj-lt"/>
                <a:ea typeface="Times New Roman" panose="02020603050405020304" charset="0"/>
              </a:rPr>
              <a:t> </a:t>
            </a:r>
            <a:r>
              <a:rPr lang="en-US" sz="2400" dirty="0" err="1">
                <a:solidFill>
                  <a:srgbClr val="0000CC"/>
                </a:solidFill>
                <a:latin typeface="+mj-lt"/>
                <a:ea typeface="Times New Roman" panose="02020603050405020304" charset="0"/>
              </a:rPr>
              <a:t>sản</a:t>
            </a:r>
            <a:r>
              <a:rPr lang="en-US" sz="2400" dirty="0">
                <a:solidFill>
                  <a:srgbClr val="0000CC"/>
                </a:solidFill>
                <a:latin typeface="+mj-lt"/>
                <a:ea typeface="Times New Roman" panose="02020603050405020304" charset="0"/>
              </a:rPr>
              <a:t> </a:t>
            </a:r>
            <a:r>
              <a:rPr lang="en-US" sz="2400" dirty="0" err="1">
                <a:solidFill>
                  <a:srgbClr val="0000CC"/>
                </a:solidFill>
                <a:latin typeface="+mj-lt"/>
                <a:ea typeface="Times New Roman" panose="02020603050405020304" charset="0"/>
              </a:rPr>
              <a:t>phẩm</a:t>
            </a:r>
            <a:r>
              <a:rPr lang="en-US" sz="2400" dirty="0">
                <a:solidFill>
                  <a:srgbClr val="0000CC"/>
                </a:solidFill>
                <a:latin typeface="+mj-lt"/>
                <a:ea typeface="Times New Roman" panose="02020603050405020304" charset="0"/>
              </a:rPr>
              <a:t> </a:t>
            </a:r>
            <a:r>
              <a:rPr lang="en-US" sz="2400" dirty="0" err="1">
                <a:solidFill>
                  <a:srgbClr val="0000CC"/>
                </a:solidFill>
                <a:latin typeface="+mj-lt"/>
                <a:ea typeface="Times New Roman" panose="02020603050405020304" charset="0"/>
              </a:rPr>
              <a:t>trồng</a:t>
            </a:r>
            <a:r>
              <a:rPr lang="en-US" sz="2400" dirty="0">
                <a:solidFill>
                  <a:srgbClr val="0000CC"/>
                </a:solidFill>
                <a:latin typeface="+mj-lt"/>
                <a:ea typeface="Times New Roman" panose="02020603050405020304" charset="0"/>
              </a:rPr>
              <a:t> </a:t>
            </a:r>
            <a:r>
              <a:rPr lang="en-US" sz="2400" dirty="0" err="1">
                <a:solidFill>
                  <a:srgbClr val="0000CC"/>
                </a:solidFill>
                <a:latin typeface="+mj-lt"/>
                <a:ea typeface="Times New Roman" panose="02020603050405020304" charset="0"/>
              </a:rPr>
              <a:t>trọt</a:t>
            </a:r>
            <a:r>
              <a:rPr lang="en-US" sz="2400" dirty="0">
                <a:solidFill>
                  <a:srgbClr val="0000CC"/>
                </a:solidFill>
                <a:latin typeface="+mj-lt"/>
                <a:ea typeface="Times New Roman" panose="02020603050405020304" charset="0"/>
              </a:rPr>
              <a:t>.</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8674" name="Picture 16" descr="WhitecornerFlow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213" y="-15875"/>
            <a:ext cx="1785937" cy="1554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5" name="Picture 14" descr="WhitecornerFlow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16825" y="12700"/>
            <a:ext cx="1565275" cy="150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6"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42875" y="4941888"/>
            <a:ext cx="1692275" cy="178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7" name="Picture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246938" y="4797425"/>
            <a:ext cx="1858962" cy="194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a:spLocks noChangeArrowheads="1"/>
          </p:cNvSpPr>
          <p:nvPr/>
        </p:nvSpPr>
        <p:spPr bwMode="auto">
          <a:xfrm>
            <a:off x="1527175" y="1538288"/>
            <a:ext cx="6872288"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u="sng">
                <a:solidFill>
                  <a:schemeClr val="tx1"/>
                </a:solidFill>
                <a:latin typeface="Times New Roman" panose="02020603050405020304" charset="0"/>
                <a:cs typeface="Arial" panose="020B0604020202020204" pitchFamily="34" charset="0"/>
              </a:defRPr>
            </a:lvl1pPr>
            <a:lvl2pPr marL="742950" indent="-285750" eaLnBrk="0" hangingPunct="0">
              <a:defRPr u="sng">
                <a:solidFill>
                  <a:schemeClr val="tx1"/>
                </a:solidFill>
                <a:latin typeface="Times New Roman" panose="02020603050405020304" charset="0"/>
                <a:cs typeface="Arial" panose="020B0604020202020204" pitchFamily="34" charset="0"/>
              </a:defRPr>
            </a:lvl2pPr>
            <a:lvl3pPr marL="1143000" indent="-228600" eaLnBrk="0" hangingPunct="0">
              <a:defRPr u="sng">
                <a:solidFill>
                  <a:schemeClr val="tx1"/>
                </a:solidFill>
                <a:latin typeface="Times New Roman" panose="02020603050405020304" charset="0"/>
                <a:cs typeface="Arial" panose="020B0604020202020204" pitchFamily="34" charset="0"/>
              </a:defRPr>
            </a:lvl3pPr>
            <a:lvl4pPr marL="1600200" indent="-228600" eaLnBrk="0" hangingPunct="0">
              <a:defRPr u="sng">
                <a:solidFill>
                  <a:schemeClr val="tx1"/>
                </a:solidFill>
                <a:latin typeface="Times New Roman" panose="02020603050405020304" charset="0"/>
                <a:cs typeface="Arial" panose="020B0604020202020204" pitchFamily="34" charset="0"/>
              </a:defRPr>
            </a:lvl4pPr>
            <a:lvl5pPr marL="2057400" indent="-228600" eaLnBrk="0" hangingPunct="0">
              <a:defRPr u="sng">
                <a:solidFill>
                  <a:schemeClr val="tx1"/>
                </a:solidFill>
                <a:latin typeface="Times New Roman" panose="02020603050405020304" charset="0"/>
                <a:cs typeface="Arial" panose="020B0604020202020204" pitchFamily="34" charset="0"/>
              </a:defRPr>
            </a:lvl5pPr>
            <a:lvl6pPr marL="25146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6pPr>
            <a:lvl7pPr marL="29718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7pPr>
            <a:lvl8pPr marL="34290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8pPr>
            <a:lvl9pPr marL="3886200" indent="-228600" eaLnBrk="0" fontAlgn="base" hangingPunct="0">
              <a:spcBef>
                <a:spcPct val="0"/>
              </a:spcBef>
              <a:spcAft>
                <a:spcPct val="0"/>
              </a:spcAft>
              <a:defRPr u="sng">
                <a:solidFill>
                  <a:schemeClr val="tx1"/>
                </a:solidFill>
                <a:latin typeface="Times New Roman" panose="02020603050405020304" charset="0"/>
                <a:cs typeface="Arial" panose="020B0604020202020204" pitchFamily="34" charset="0"/>
              </a:defRPr>
            </a:lvl9pPr>
          </a:lstStyle>
          <a:p>
            <a:r>
              <a:rPr lang="en-US" altLang="en-US" sz="3600" u="none">
                <a:solidFill>
                  <a:srgbClr val="FF0000"/>
                </a:solidFill>
                <a:cs typeface="Times New Roman" panose="02020603050405020304" charset="0"/>
              </a:rPr>
              <a:t>Cô chào tạm biệt các em!</a:t>
            </a:r>
          </a:p>
          <a:p>
            <a:r>
              <a:rPr lang="en-US" altLang="en-US" sz="3600" u="none">
                <a:solidFill>
                  <a:srgbClr val="FF0000"/>
                </a:solidFill>
                <a:cs typeface="Times New Roman" panose="02020603050405020304" charset="0"/>
              </a:rPr>
              <a:t>Cô hẹn gặp lại các em vào tuần sau!</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wipe(down)">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
                                            <p:txEl>
                                              <p:pRg st="1" end="1"/>
                                            </p:txEl>
                                          </p:spTgt>
                                        </p:tgtEl>
                                        <p:attrNameLst>
                                          <p:attrName>style.visibility</p:attrName>
                                        </p:attrNameLst>
                                      </p:cBhvr>
                                      <p:to>
                                        <p:strVal val="visible"/>
                                      </p:to>
                                    </p:set>
                                    <p:animEffect transition="in" filter="wipe(down)">
                                      <p:cBhvr>
                                        <p:cTn id="12" dur="500"/>
                                        <p:tgtEl>
                                          <p:spTgt spid="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0" y="457200"/>
            <a:ext cx="9144000" cy="1066800"/>
          </a:xfrm>
        </p:spPr>
        <p:txBody>
          <a:bodyPr>
            <a:normAutofit fontScale="90000"/>
          </a:bodyPr>
          <a:lstStyle/>
          <a:p>
            <a:r>
              <a:rPr lang="en-US" altLang="vi-VN" sz="3600" b="1" dirty="0" err="1">
                <a:solidFill>
                  <a:srgbClr val="FF0000"/>
                </a:solidFill>
                <a:latin typeface="Times New Roman" panose="02020603050405020304" charset="0"/>
                <a:cs typeface="Times New Roman" panose="02020603050405020304" charset="0"/>
              </a:rPr>
              <a:t>Cây</a:t>
            </a:r>
            <a:r>
              <a:rPr lang="en-US" altLang="vi-VN" sz="3600" b="1" dirty="0">
                <a:solidFill>
                  <a:srgbClr val="FF0000"/>
                </a:solidFill>
                <a:latin typeface="Times New Roman" panose="02020603050405020304" charset="0"/>
                <a:cs typeface="Times New Roman" panose="02020603050405020304" charset="0"/>
              </a:rPr>
              <a:t> </a:t>
            </a:r>
            <a:r>
              <a:rPr lang="en-US" altLang="vi-VN" sz="3600" b="1" dirty="0" err="1">
                <a:solidFill>
                  <a:srgbClr val="FF0000"/>
                </a:solidFill>
                <a:latin typeface="Times New Roman" panose="02020603050405020304" charset="0"/>
                <a:cs typeface="Times New Roman" panose="02020603050405020304" charset="0"/>
              </a:rPr>
              <a:t>cải</a:t>
            </a:r>
            <a:r>
              <a:rPr lang="en-US" altLang="vi-VN" sz="3600" b="1" dirty="0">
                <a:solidFill>
                  <a:srgbClr val="FF0000"/>
                </a:solidFill>
                <a:latin typeface="Times New Roman" panose="02020603050405020304" charset="0"/>
                <a:cs typeface="Times New Roman" panose="02020603050405020304" charset="0"/>
              </a:rPr>
              <a:t> </a:t>
            </a:r>
            <a:r>
              <a:rPr lang="en-US" altLang="vi-VN" sz="3600" b="1" dirty="0" err="1">
                <a:solidFill>
                  <a:srgbClr val="FF0000"/>
                </a:solidFill>
                <a:latin typeface="Times New Roman" panose="02020603050405020304" charset="0"/>
                <a:cs typeface="Times New Roman" panose="02020603050405020304" charset="0"/>
              </a:rPr>
              <a:t>bắp</a:t>
            </a:r>
            <a:r>
              <a:rPr lang="en-US" altLang="vi-VN" sz="3600" b="1" dirty="0">
                <a:solidFill>
                  <a:srgbClr val="FF0000"/>
                </a:solidFill>
                <a:latin typeface="Times New Roman" panose="02020603050405020304" charset="0"/>
                <a:cs typeface="Times New Roman" panose="02020603050405020304" charset="0"/>
              </a:rPr>
              <a:t> </a:t>
            </a:r>
            <a:br>
              <a:rPr lang="en-US" altLang="vi-VN" sz="3600" b="1" dirty="0">
                <a:solidFill>
                  <a:srgbClr val="FF0000"/>
                </a:solidFill>
                <a:latin typeface="Times New Roman" panose="02020603050405020304" charset="0"/>
                <a:cs typeface="Times New Roman" panose="02020603050405020304" charset="0"/>
              </a:rPr>
            </a:br>
            <a:r>
              <a:rPr lang="en-US" altLang="vi-VN" sz="3600" b="1" dirty="0" err="1">
                <a:latin typeface="Times New Roman" panose="02020603050405020304" charset="0"/>
                <a:cs typeface="Times New Roman" panose="02020603050405020304" charset="0"/>
              </a:rPr>
              <a:t>Từ</a:t>
            </a:r>
            <a:r>
              <a:rPr lang="en-US" altLang="vi-VN" sz="3600" b="1" dirty="0">
                <a:latin typeface="Times New Roman" panose="02020603050405020304" charset="0"/>
                <a:cs typeface="Times New Roman" panose="02020603050405020304" charset="0"/>
              </a:rPr>
              <a:t> </a:t>
            </a:r>
            <a:r>
              <a:rPr lang="en-US" altLang="vi-VN" sz="3600" b="1" dirty="0" err="1">
                <a:latin typeface="Times New Roman" panose="02020603050405020304" charset="0"/>
                <a:cs typeface="Times New Roman" panose="02020603050405020304" charset="0"/>
              </a:rPr>
              <a:t>tháng</a:t>
            </a:r>
            <a:r>
              <a:rPr lang="en-US" altLang="vi-VN" sz="3600" b="1" dirty="0">
                <a:latin typeface="Times New Roman" panose="02020603050405020304" charset="0"/>
                <a:cs typeface="Times New Roman" panose="02020603050405020304" charset="0"/>
              </a:rPr>
              <a:t> 9 </a:t>
            </a:r>
            <a:r>
              <a:rPr lang="en-US" altLang="vi-VN" sz="3600" b="1" dirty="0" err="1">
                <a:latin typeface="Times New Roman" panose="02020603050405020304" charset="0"/>
                <a:cs typeface="Times New Roman" panose="02020603050405020304" charset="0"/>
              </a:rPr>
              <a:t>đến</a:t>
            </a:r>
            <a:r>
              <a:rPr lang="en-US" altLang="vi-VN" sz="3600" b="1" dirty="0">
                <a:latin typeface="Times New Roman" panose="02020603050405020304" charset="0"/>
                <a:cs typeface="Times New Roman" panose="02020603050405020304" charset="0"/>
              </a:rPr>
              <a:t> </a:t>
            </a:r>
            <a:r>
              <a:rPr lang="en-US" altLang="vi-VN" sz="3600" b="1" dirty="0" err="1">
                <a:latin typeface="Times New Roman" panose="02020603050405020304" charset="0"/>
                <a:cs typeface="Times New Roman" panose="02020603050405020304" charset="0"/>
              </a:rPr>
              <a:t>tháng</a:t>
            </a:r>
            <a:r>
              <a:rPr lang="en-US" altLang="vi-VN" sz="3600" b="1" dirty="0">
                <a:latin typeface="Times New Roman" panose="02020603050405020304" charset="0"/>
                <a:cs typeface="Times New Roman" panose="02020603050405020304" charset="0"/>
              </a:rPr>
              <a:t> 11</a:t>
            </a:r>
            <a:br>
              <a:rPr lang="en-US" altLang="vi-VN" sz="3600" b="1" dirty="0">
                <a:latin typeface="Times New Roman" panose="02020603050405020304" charset="0"/>
                <a:cs typeface="Times New Roman" panose="02020603050405020304" charset="0"/>
              </a:rPr>
            </a:br>
            <a:br>
              <a:rPr lang="en-US" altLang="vi-VN" sz="3600" b="1" dirty="0">
                <a:solidFill>
                  <a:srgbClr val="FF0000"/>
                </a:solidFill>
                <a:latin typeface="Times New Roman" panose="02020603050405020304" charset="0"/>
                <a:cs typeface="Times New Roman" panose="02020603050405020304" charset="0"/>
              </a:rPr>
            </a:br>
            <a:br>
              <a:rPr lang="en-US" altLang="vi-VN" sz="3600" b="1" dirty="0">
                <a:solidFill>
                  <a:srgbClr val="FF0000"/>
                </a:solidFill>
                <a:latin typeface="Times New Roman" panose="02020603050405020304" charset="0"/>
                <a:cs typeface="Times New Roman" panose="02020603050405020304" charset="0"/>
              </a:rPr>
            </a:br>
            <a:br>
              <a:rPr lang="en-US" altLang="vi-VN" sz="3600" b="1" dirty="0">
                <a:solidFill>
                  <a:srgbClr val="FF0000"/>
                </a:solidFill>
                <a:latin typeface="Times New Roman" panose="02020603050405020304" charset="0"/>
                <a:cs typeface="Times New Roman" panose="02020603050405020304" charset="0"/>
              </a:rPr>
            </a:br>
            <a:endParaRPr lang="vi-VN" altLang="vi-VN" sz="3600" b="1" dirty="0">
              <a:solidFill>
                <a:srgbClr val="FF0000"/>
              </a:solidFill>
              <a:latin typeface="Times New Roman" panose="02020603050405020304" charset="0"/>
              <a:cs typeface="Times New Roman" panose="02020603050405020304" charset="0"/>
            </a:endParaRPr>
          </a:p>
        </p:txBody>
      </p:sp>
      <p:pic>
        <p:nvPicPr>
          <p:cNvPr id="5" name="Content Placeholder 4"/>
          <p:cNvPicPr>
            <a:picLocks noGrp="1" noChangeAspect="1"/>
          </p:cNvPicPr>
          <p:nvPr>
            <p:ph sz="half" idx="1"/>
          </p:nvPr>
        </p:nvPicPr>
        <p:blipFill>
          <a:blip r:embed="rId3" cstate="print">
            <a:extLst>
              <a:ext uri="{28A0092B-C50C-407E-A947-70E740481C1C}">
                <a14:useLocalDpi xmlns:a14="http://schemas.microsoft.com/office/drawing/2010/main" val="0"/>
              </a:ext>
            </a:extLst>
          </a:blip>
          <a:srcRect/>
          <a:stretch>
            <a:fillRect/>
          </a:stretch>
        </p:blipFill>
        <p:spPr>
          <a:xfrm>
            <a:off x="0" y="1752600"/>
            <a:ext cx="5257800" cy="5105400"/>
          </a:xfrm>
        </p:spPr>
      </p:pic>
      <p:pic>
        <p:nvPicPr>
          <p:cNvPr id="6" name="Content Placeholder 5"/>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5410200" y="1981200"/>
            <a:ext cx="3733800" cy="4876800"/>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500"/>
                                        <p:tgtEl>
                                          <p:spTgt spid="6"/>
                                        </p:tgtEl>
                                      </p:cBhvr>
                                    </p:animEffect>
                                  </p:childTnLst>
                                </p:cTn>
                              </p:par>
                              <p:par>
                                <p:cTn id="8" presetID="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 calcmode="lin" valueType="num">
                                      <p:cBhvr additive="base">
                                        <p:cTn id="10" dur="500" fill="hold"/>
                                        <p:tgtEl>
                                          <p:spTgt spid="5"/>
                                        </p:tgtEl>
                                        <p:attrNameLst>
                                          <p:attrName>ppt_x</p:attrName>
                                        </p:attrNameLst>
                                      </p:cBhvr>
                                      <p:tavLst>
                                        <p:tav tm="0">
                                          <p:val>
                                            <p:strVal val="#ppt_x"/>
                                          </p:val>
                                        </p:tav>
                                        <p:tav tm="100000">
                                          <p:val>
                                            <p:strVal val="#ppt_x"/>
                                          </p:val>
                                        </p:tav>
                                      </p:tavLst>
                                    </p:anim>
                                    <p:anim calcmode="lin" valueType="num">
                                      <p:cBhvr additive="base">
                                        <p:cTn id="11"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1676400" y="0"/>
            <a:ext cx="6172200" cy="857250"/>
          </a:xfrm>
        </p:spPr>
        <p:txBody>
          <a:bodyPr>
            <a:normAutofit fontScale="90000"/>
          </a:bodyPr>
          <a:lstStyle/>
          <a:p>
            <a:pPr algn="ctr" eaLnBrk="1" hangingPunct="1"/>
            <a:r>
              <a:rPr lang="en-US" altLang="vi-VN" b="1" dirty="0" err="1">
                <a:solidFill>
                  <a:srgbClr val="FF0000"/>
                </a:solidFill>
                <a:latin typeface="Times New Roman" panose="02020603050405020304" charset="0"/>
                <a:cs typeface="Times New Roman" panose="02020603050405020304" charset="0"/>
              </a:rPr>
              <a:t>Từ</a:t>
            </a:r>
            <a:r>
              <a:rPr lang="en-US" altLang="vi-VN" b="1" dirty="0">
                <a:solidFill>
                  <a:srgbClr val="FF0000"/>
                </a:solidFill>
                <a:latin typeface="Times New Roman" panose="02020603050405020304" charset="0"/>
                <a:cs typeface="Times New Roman" panose="02020603050405020304" charset="0"/>
              </a:rPr>
              <a:t> </a:t>
            </a:r>
            <a:r>
              <a:rPr lang="en-US" altLang="vi-VN" b="1" dirty="0" err="1">
                <a:solidFill>
                  <a:srgbClr val="FF0000"/>
                </a:solidFill>
                <a:latin typeface="Times New Roman" panose="02020603050405020304" charset="0"/>
                <a:cs typeface="Times New Roman" panose="02020603050405020304" charset="0"/>
              </a:rPr>
              <a:t>tháng</a:t>
            </a:r>
            <a:r>
              <a:rPr lang="en-US" altLang="vi-VN" b="1" dirty="0">
                <a:solidFill>
                  <a:srgbClr val="FF0000"/>
                </a:solidFill>
                <a:latin typeface="Times New Roman" panose="02020603050405020304" charset="0"/>
                <a:cs typeface="Times New Roman" panose="02020603050405020304" charset="0"/>
              </a:rPr>
              <a:t> 2 </a:t>
            </a:r>
            <a:r>
              <a:rPr lang="en-US" altLang="vi-VN" b="1" dirty="0" err="1">
                <a:solidFill>
                  <a:srgbClr val="FF0000"/>
                </a:solidFill>
                <a:latin typeface="Times New Roman" panose="02020603050405020304" charset="0"/>
                <a:cs typeface="Times New Roman" panose="02020603050405020304" charset="0"/>
              </a:rPr>
              <a:t>đến</a:t>
            </a:r>
            <a:r>
              <a:rPr lang="en-US" altLang="vi-VN" b="1" dirty="0">
                <a:solidFill>
                  <a:srgbClr val="FF0000"/>
                </a:solidFill>
                <a:latin typeface="Times New Roman" panose="02020603050405020304" charset="0"/>
                <a:cs typeface="Times New Roman" panose="02020603050405020304" charset="0"/>
              </a:rPr>
              <a:t> </a:t>
            </a:r>
            <a:r>
              <a:rPr lang="en-US" altLang="vi-VN" b="1" dirty="0" err="1">
                <a:solidFill>
                  <a:srgbClr val="FF0000"/>
                </a:solidFill>
                <a:latin typeface="Times New Roman" panose="02020603050405020304" charset="0"/>
                <a:cs typeface="Times New Roman" panose="02020603050405020304" charset="0"/>
              </a:rPr>
              <a:t>tháng</a:t>
            </a:r>
            <a:r>
              <a:rPr lang="en-US" altLang="vi-VN" b="1" dirty="0">
                <a:solidFill>
                  <a:srgbClr val="FF0000"/>
                </a:solidFill>
                <a:latin typeface="Times New Roman" panose="02020603050405020304" charset="0"/>
                <a:cs typeface="Times New Roman" panose="02020603050405020304" charset="0"/>
              </a:rPr>
              <a:t> 3</a:t>
            </a:r>
            <a:br>
              <a:rPr lang="en-US" altLang="vi-VN" b="1" dirty="0">
                <a:solidFill>
                  <a:srgbClr val="FF0000"/>
                </a:solidFill>
                <a:latin typeface="Times New Roman" panose="02020603050405020304" charset="0"/>
                <a:cs typeface="Times New Roman" panose="02020603050405020304" charset="0"/>
              </a:rPr>
            </a:br>
            <a:endParaRPr lang="vi-VN" altLang="vi-VN" b="1" dirty="0">
              <a:solidFill>
                <a:srgbClr val="FF0000"/>
              </a:solidFill>
              <a:latin typeface="Times New Roman" panose="02020603050405020304" charset="0"/>
              <a:cs typeface="Times New Roman" panose="02020603050405020304" charset="0"/>
            </a:endParaRPr>
          </a:p>
        </p:txBody>
      </p:sp>
      <p:sp>
        <p:nvSpPr>
          <p:cNvPr id="5" name="Text Placeholder 2"/>
          <p:cNvSpPr txBox="1"/>
          <p:nvPr/>
        </p:nvSpPr>
        <p:spPr>
          <a:xfrm>
            <a:off x="609600" y="1752600"/>
            <a:ext cx="3030141" cy="479822"/>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vi-VN" sz="2700" dirty="0">
                <a:latin typeface="Times New Roman" panose="02020603050405020304" charset="0"/>
                <a:cs typeface="Times New Roman" panose="02020603050405020304" charset="0"/>
              </a:rPr>
              <a:t>        </a:t>
            </a:r>
            <a:r>
              <a:rPr lang="en-US" altLang="vi-VN" sz="2700" dirty="0" err="1">
                <a:latin typeface="Times New Roman" panose="02020603050405020304" charset="0"/>
                <a:cs typeface="Times New Roman" panose="02020603050405020304" charset="0"/>
              </a:rPr>
              <a:t>Cây</a:t>
            </a:r>
            <a:r>
              <a:rPr lang="en-US" altLang="vi-VN" sz="2700" dirty="0">
                <a:latin typeface="Times New Roman" panose="02020603050405020304" charset="0"/>
                <a:cs typeface="Times New Roman" panose="02020603050405020304" charset="0"/>
              </a:rPr>
              <a:t> </a:t>
            </a:r>
            <a:r>
              <a:rPr lang="en-US" altLang="vi-VN" sz="2700" dirty="0" err="1">
                <a:latin typeface="Times New Roman" panose="02020603050405020304" charset="0"/>
                <a:cs typeface="Times New Roman" panose="02020603050405020304" charset="0"/>
              </a:rPr>
              <a:t>bí</a:t>
            </a:r>
            <a:r>
              <a:rPr lang="en-US" altLang="vi-VN" sz="2700" dirty="0">
                <a:latin typeface="Times New Roman" panose="02020603050405020304" charset="0"/>
                <a:cs typeface="Times New Roman" panose="02020603050405020304" charset="0"/>
              </a:rPr>
              <a:t> </a:t>
            </a:r>
            <a:endParaRPr lang="vi-VN" altLang="vi-VN" sz="2700" dirty="0">
              <a:latin typeface="Times New Roman" panose="02020603050405020304" charset="0"/>
              <a:cs typeface="Times New Roman" panose="02020603050405020304" charset="0"/>
            </a:endParaRPr>
          </a:p>
        </p:txBody>
      </p:sp>
      <p:pic>
        <p:nvPicPr>
          <p:cNvPr id="6" name="Content Placeholder 6"/>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1" y="2576512"/>
            <a:ext cx="4261206" cy="4281488"/>
          </a:xfrm>
          <a:prstGeom prst="rect">
            <a:avLst/>
          </a:prstGeom>
        </p:spPr>
      </p:pic>
      <p:sp>
        <p:nvSpPr>
          <p:cNvPr id="7" name="Text Placeholder 4"/>
          <p:cNvSpPr txBox="1"/>
          <p:nvPr/>
        </p:nvSpPr>
        <p:spPr>
          <a:xfrm>
            <a:off x="5486400" y="1905000"/>
            <a:ext cx="3031331" cy="51756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vi-VN" sz="2700" dirty="0" err="1">
                <a:latin typeface="Times New Roman" panose="02020603050405020304" charset="0"/>
                <a:cs typeface="Times New Roman" panose="02020603050405020304" charset="0"/>
              </a:rPr>
              <a:t>Cây</a:t>
            </a:r>
            <a:r>
              <a:rPr lang="en-US" altLang="vi-VN" sz="2700" dirty="0">
                <a:latin typeface="Times New Roman" panose="02020603050405020304" charset="0"/>
                <a:cs typeface="Times New Roman" panose="02020603050405020304" charset="0"/>
              </a:rPr>
              <a:t> </a:t>
            </a:r>
            <a:r>
              <a:rPr lang="en-US" altLang="vi-VN" sz="2700" dirty="0" err="1">
                <a:latin typeface="Times New Roman" panose="02020603050405020304" charset="0"/>
                <a:cs typeface="Times New Roman" panose="02020603050405020304" charset="0"/>
              </a:rPr>
              <a:t>mướp</a:t>
            </a:r>
            <a:endParaRPr lang="en-US" altLang="vi-VN" sz="2700" dirty="0">
              <a:latin typeface="Times New Roman" panose="02020603050405020304" charset="0"/>
              <a:cs typeface="Times New Roman" panose="02020603050405020304" charset="0"/>
            </a:endParaRPr>
          </a:p>
        </p:txBody>
      </p:sp>
      <p:pic>
        <p:nvPicPr>
          <p:cNvPr id="8" name="Content Placeholder 7"/>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4267200" y="2590800"/>
            <a:ext cx="4876800" cy="42672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par>
                                <p:cTn id="10" presetID="16" presetClass="entr" presetSubtype="21"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0" y="0"/>
            <a:ext cx="9144000" cy="1828800"/>
          </a:xfrm>
        </p:spPr>
        <p:txBody>
          <a:bodyPr>
            <a:normAutofit fontScale="90000"/>
          </a:bodyPr>
          <a:lstStyle/>
          <a:p>
            <a:r>
              <a:rPr lang="en-US" altLang="vi-VN" b="1" dirty="0" err="1">
                <a:solidFill>
                  <a:srgbClr val="FF0000"/>
                </a:solidFill>
                <a:latin typeface="Times New Roman" panose="02020603050405020304" charset="0"/>
                <a:cs typeface="Times New Roman" panose="02020603050405020304" charset="0"/>
              </a:rPr>
              <a:t>Cây</a:t>
            </a:r>
            <a:r>
              <a:rPr lang="en-US" altLang="vi-VN" b="1" dirty="0">
                <a:solidFill>
                  <a:srgbClr val="FF0000"/>
                </a:solidFill>
                <a:latin typeface="Times New Roman" panose="02020603050405020304" charset="0"/>
                <a:cs typeface="Times New Roman" panose="02020603050405020304" charset="0"/>
              </a:rPr>
              <a:t> </a:t>
            </a:r>
            <a:r>
              <a:rPr lang="en-US" altLang="vi-VN" b="1" dirty="0" err="1">
                <a:solidFill>
                  <a:srgbClr val="FF0000"/>
                </a:solidFill>
                <a:latin typeface="Times New Roman" panose="02020603050405020304" charset="0"/>
                <a:cs typeface="Times New Roman" panose="02020603050405020304" charset="0"/>
              </a:rPr>
              <a:t>cà</a:t>
            </a:r>
            <a:r>
              <a:rPr lang="en-US" altLang="vi-VN" b="1" dirty="0">
                <a:solidFill>
                  <a:srgbClr val="FF0000"/>
                </a:solidFill>
                <a:latin typeface="Times New Roman" panose="02020603050405020304" charset="0"/>
                <a:cs typeface="Times New Roman" panose="02020603050405020304" charset="0"/>
              </a:rPr>
              <a:t> </a:t>
            </a:r>
            <a:r>
              <a:rPr lang="en-US" altLang="vi-VN" b="1" dirty="0" err="1">
                <a:solidFill>
                  <a:srgbClr val="FF0000"/>
                </a:solidFill>
                <a:latin typeface="Times New Roman" panose="02020603050405020304" charset="0"/>
                <a:cs typeface="Times New Roman" panose="02020603050405020304" charset="0"/>
              </a:rPr>
              <a:t>chua</a:t>
            </a:r>
            <a:br>
              <a:rPr lang="en-US" altLang="vi-VN" b="1" dirty="0">
                <a:latin typeface="Times New Roman" panose="02020603050405020304" charset="0"/>
                <a:cs typeface="Times New Roman" panose="02020603050405020304" charset="0"/>
              </a:rPr>
            </a:br>
            <a:r>
              <a:rPr lang="en-US" altLang="vi-VN" b="1" dirty="0" err="1">
                <a:latin typeface="Times New Roman" panose="02020603050405020304" charset="0"/>
                <a:cs typeface="Times New Roman" panose="02020603050405020304" charset="0"/>
              </a:rPr>
              <a:t>Từ</a:t>
            </a:r>
            <a:r>
              <a:rPr lang="en-US" altLang="vi-VN" b="1" dirty="0">
                <a:latin typeface="Times New Roman" panose="02020603050405020304" charset="0"/>
                <a:cs typeface="Times New Roman" panose="02020603050405020304" charset="0"/>
              </a:rPr>
              <a:t> </a:t>
            </a:r>
            <a:r>
              <a:rPr lang="en-US" altLang="vi-VN" b="1" dirty="0" err="1">
                <a:latin typeface="Times New Roman" panose="02020603050405020304" charset="0"/>
                <a:cs typeface="Times New Roman" panose="02020603050405020304" charset="0"/>
              </a:rPr>
              <a:t>tháng</a:t>
            </a:r>
            <a:r>
              <a:rPr lang="en-US" altLang="vi-VN" b="1" dirty="0">
                <a:latin typeface="Times New Roman" panose="02020603050405020304" charset="0"/>
                <a:cs typeface="Times New Roman" panose="02020603050405020304" charset="0"/>
              </a:rPr>
              <a:t> 8 </a:t>
            </a:r>
            <a:r>
              <a:rPr lang="en-US" altLang="vi-VN" b="1" dirty="0" err="1">
                <a:latin typeface="Times New Roman" panose="02020603050405020304" charset="0"/>
                <a:cs typeface="Times New Roman" panose="02020603050405020304" charset="0"/>
              </a:rPr>
              <a:t>đến</a:t>
            </a:r>
            <a:r>
              <a:rPr lang="en-US" altLang="vi-VN" b="1" dirty="0">
                <a:latin typeface="Times New Roman" panose="02020603050405020304" charset="0"/>
                <a:cs typeface="Times New Roman" panose="02020603050405020304" charset="0"/>
              </a:rPr>
              <a:t> </a:t>
            </a:r>
            <a:r>
              <a:rPr lang="en-US" altLang="vi-VN" b="1" dirty="0" err="1">
                <a:latin typeface="Times New Roman" panose="02020603050405020304" charset="0"/>
                <a:cs typeface="Times New Roman" panose="02020603050405020304" charset="0"/>
              </a:rPr>
              <a:t>tháng</a:t>
            </a:r>
            <a:r>
              <a:rPr lang="en-US" altLang="vi-VN" b="1" dirty="0">
                <a:latin typeface="Times New Roman" panose="02020603050405020304" charset="0"/>
                <a:cs typeface="Times New Roman" panose="02020603050405020304" charset="0"/>
              </a:rPr>
              <a:t> 9 </a:t>
            </a:r>
            <a:r>
              <a:rPr lang="en-US" altLang="vi-VN" b="1" dirty="0" err="1">
                <a:latin typeface="Times New Roman" panose="02020603050405020304" charset="0"/>
                <a:cs typeface="Times New Roman" panose="02020603050405020304" charset="0"/>
              </a:rPr>
              <a:t>hoặc</a:t>
            </a:r>
            <a:r>
              <a:rPr lang="en-US" altLang="vi-VN" b="1" dirty="0">
                <a:latin typeface="Times New Roman" panose="02020603050405020304" charset="0"/>
                <a:cs typeface="Times New Roman" panose="02020603050405020304" charset="0"/>
              </a:rPr>
              <a:t> </a:t>
            </a:r>
            <a:r>
              <a:rPr lang="en-US" altLang="vi-VN" b="1" dirty="0" err="1">
                <a:latin typeface="Times New Roman" panose="02020603050405020304" charset="0"/>
                <a:cs typeface="Times New Roman" panose="02020603050405020304" charset="0"/>
              </a:rPr>
              <a:t>từ</a:t>
            </a:r>
            <a:r>
              <a:rPr lang="en-US" altLang="vi-VN" b="1" dirty="0">
                <a:latin typeface="Times New Roman" panose="02020603050405020304" charset="0"/>
                <a:cs typeface="Times New Roman" panose="02020603050405020304" charset="0"/>
              </a:rPr>
              <a:t> </a:t>
            </a:r>
            <a:r>
              <a:rPr lang="en-US" altLang="vi-VN" b="1" dirty="0" err="1">
                <a:latin typeface="Times New Roman" panose="02020603050405020304" charset="0"/>
                <a:cs typeface="Times New Roman" panose="02020603050405020304" charset="0"/>
              </a:rPr>
              <a:t>tháng</a:t>
            </a:r>
            <a:r>
              <a:rPr lang="en-US" altLang="vi-VN" b="1" dirty="0">
                <a:latin typeface="Times New Roman" panose="02020603050405020304" charset="0"/>
                <a:cs typeface="Times New Roman" panose="02020603050405020304" charset="0"/>
              </a:rPr>
              <a:t> 1 </a:t>
            </a:r>
            <a:r>
              <a:rPr lang="en-US" altLang="vi-VN" b="1" dirty="0" err="1">
                <a:latin typeface="Times New Roman" panose="02020603050405020304" charset="0"/>
                <a:cs typeface="Times New Roman" panose="02020603050405020304" charset="0"/>
              </a:rPr>
              <a:t>đến</a:t>
            </a:r>
            <a:r>
              <a:rPr lang="en-US" altLang="vi-VN" b="1" dirty="0">
                <a:latin typeface="Times New Roman" panose="02020603050405020304" charset="0"/>
                <a:cs typeface="Times New Roman" panose="02020603050405020304" charset="0"/>
              </a:rPr>
              <a:t> </a:t>
            </a:r>
            <a:r>
              <a:rPr lang="en-US" altLang="vi-VN" b="1" dirty="0" err="1">
                <a:latin typeface="Times New Roman" panose="02020603050405020304" charset="0"/>
                <a:cs typeface="Times New Roman" panose="02020603050405020304" charset="0"/>
              </a:rPr>
              <a:t>tháng</a:t>
            </a:r>
            <a:r>
              <a:rPr lang="en-US" altLang="vi-VN" b="1" dirty="0">
                <a:latin typeface="Times New Roman" panose="02020603050405020304" charset="0"/>
                <a:cs typeface="Times New Roman" panose="02020603050405020304" charset="0"/>
              </a:rPr>
              <a:t> 2</a:t>
            </a:r>
            <a:br>
              <a:rPr lang="en-US" altLang="vi-VN" b="1" dirty="0">
                <a:latin typeface="Times New Roman" panose="02020603050405020304" charset="0"/>
                <a:cs typeface="Times New Roman" panose="02020603050405020304" charset="0"/>
              </a:rPr>
            </a:br>
            <a:br>
              <a:rPr lang="en-US" altLang="vi-VN" b="1" dirty="0">
                <a:latin typeface="Times New Roman" panose="02020603050405020304" charset="0"/>
                <a:cs typeface="Times New Roman" panose="02020603050405020304" charset="0"/>
              </a:rPr>
            </a:br>
            <a:endParaRPr lang="vi-VN" altLang="vi-VN" sz="2100" b="1" dirty="0">
              <a:latin typeface="Times New Roman" panose="02020603050405020304" charset="0"/>
              <a:cs typeface="Times New Roman" panose="02020603050405020304" charset="0"/>
            </a:endParaRPr>
          </a:p>
        </p:txBody>
      </p:sp>
      <p:pic>
        <p:nvPicPr>
          <p:cNvPr id="5" name="Content Placeholder 4"/>
          <p:cNvPicPr>
            <a:picLocks noGrp="1" noChangeAspect="1"/>
          </p:cNvPicPr>
          <p:nvPr>
            <p:ph sz="half" idx="1"/>
          </p:nvPr>
        </p:nvPicPr>
        <p:blipFill>
          <a:blip r:embed="rId2" cstate="print">
            <a:extLst>
              <a:ext uri="{28A0092B-C50C-407E-A947-70E740481C1C}">
                <a14:useLocalDpi xmlns:a14="http://schemas.microsoft.com/office/drawing/2010/main" val="0"/>
              </a:ext>
            </a:extLst>
          </a:blip>
          <a:srcRect/>
          <a:stretch>
            <a:fillRect/>
          </a:stretch>
        </p:blipFill>
        <p:spPr>
          <a:xfrm>
            <a:off x="0" y="2057400"/>
            <a:ext cx="4419600" cy="4800599"/>
          </a:xfrm>
        </p:spPr>
      </p:pic>
      <p:pic>
        <p:nvPicPr>
          <p:cNvPr id="6" name="Content Placeholder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4441770" y="2057400"/>
            <a:ext cx="4702229" cy="480059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0" y="304800"/>
            <a:ext cx="8991600" cy="1451371"/>
          </a:xfrm>
        </p:spPr>
        <p:txBody>
          <a:bodyPr>
            <a:normAutofit fontScale="90000"/>
          </a:bodyPr>
          <a:lstStyle/>
          <a:p>
            <a:pPr algn="ctr" eaLnBrk="1" hangingPunct="1">
              <a:defRPr/>
            </a:pPr>
            <a:r>
              <a:rPr lang="en-US" b="1" dirty="0">
                <a:ln>
                  <a:solidFill>
                    <a:sysClr val="windowText" lastClr="000000"/>
                  </a:solidFill>
                </a:ln>
                <a:solidFill>
                  <a:srgbClr val="FF0000"/>
                </a:solidFill>
                <a:latin typeface="Times New Roman" panose="02020603050405020304" charset="0"/>
                <a:cs typeface="Times New Roman" panose="02020603050405020304" charset="0"/>
              </a:rPr>
              <a:t>Vụ Đông xuân</a:t>
            </a:r>
            <a:br>
              <a:rPr lang="en-US" b="1" dirty="0">
                <a:ln>
                  <a:solidFill>
                    <a:sysClr val="windowText" lastClr="000000"/>
                  </a:solidFill>
                </a:ln>
                <a:solidFill>
                  <a:srgbClr val="FF0000"/>
                </a:solidFill>
                <a:latin typeface="Times New Roman" panose="02020603050405020304" charset="0"/>
                <a:cs typeface="Times New Roman" panose="02020603050405020304" charset="0"/>
              </a:rPr>
            </a:br>
            <a:r>
              <a:rPr lang="en-US" sz="2700" b="1" dirty="0">
                <a:ln>
                  <a:solidFill>
                    <a:sysClr val="windowText" lastClr="000000"/>
                  </a:solidFill>
                </a:ln>
                <a:latin typeface="Times New Roman" panose="02020603050405020304" charset="0"/>
                <a:cs typeface="Times New Roman" panose="02020603050405020304" charset="0"/>
              </a:rPr>
              <a:t>Tháng 11 → tháng 4, 5 năm sau</a:t>
            </a:r>
            <a:br>
              <a:rPr lang="en-US" sz="2700" b="1" dirty="0">
                <a:latin typeface="Times New Roman" panose="02020603050405020304" charset="0"/>
                <a:cs typeface="Times New Roman" panose="02020603050405020304" charset="0"/>
              </a:rPr>
            </a:br>
            <a:endParaRPr lang="vi-VN" sz="2700" b="1" dirty="0">
              <a:solidFill>
                <a:srgbClr val="FF0000"/>
              </a:solidFill>
              <a:latin typeface="Times New Roman" panose="02020603050405020304" charset="0"/>
              <a:cs typeface="Times New Roman" panose="02020603050405020304" charset="0"/>
            </a:endParaRPr>
          </a:p>
        </p:txBody>
      </p:sp>
      <p:sp>
        <p:nvSpPr>
          <p:cNvPr id="5" name="Text Placeholder 2"/>
          <p:cNvSpPr txBox="1"/>
          <p:nvPr/>
        </p:nvSpPr>
        <p:spPr>
          <a:xfrm>
            <a:off x="1298522" y="2008585"/>
            <a:ext cx="3030141" cy="479822"/>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defRPr/>
            </a:pPr>
            <a:r>
              <a:rPr lang="en-US" sz="2100" dirty="0" err="1">
                <a:ln>
                  <a:solidFill>
                    <a:sysClr val="windowText" lastClr="000000"/>
                  </a:solidFill>
                </a:ln>
                <a:latin typeface="Times New Roman" panose="02020603050405020304" charset="0"/>
                <a:cs typeface="Times New Roman" panose="02020603050405020304" charset="0"/>
              </a:rPr>
              <a:t>Lúa</a:t>
            </a:r>
            <a:endParaRPr lang="vi-VN" sz="2100" dirty="0">
              <a:latin typeface="Times New Roman" panose="02020603050405020304" charset="0"/>
              <a:cs typeface="Times New Roman" panose="02020603050405020304" charset="0"/>
            </a:endParaRPr>
          </a:p>
        </p:txBody>
      </p:sp>
      <p:pic>
        <p:nvPicPr>
          <p:cNvPr id="6" name="Content Placeholder 6"/>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0" y="2576512"/>
            <a:ext cx="4328663" cy="4281487"/>
          </a:xfrm>
          <a:prstGeom prst="rect">
            <a:avLst/>
          </a:prstGeom>
        </p:spPr>
      </p:pic>
      <p:sp>
        <p:nvSpPr>
          <p:cNvPr id="7" name="Text Placeholder 4"/>
          <p:cNvSpPr txBox="1"/>
          <p:nvPr/>
        </p:nvSpPr>
        <p:spPr>
          <a:xfrm>
            <a:off x="4439391" y="2008585"/>
            <a:ext cx="3031331" cy="4798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defRPr/>
            </a:pPr>
            <a:r>
              <a:rPr lang="vi-VN" sz="2100" dirty="0">
                <a:ln>
                  <a:solidFill>
                    <a:sysClr val="windowText" lastClr="000000"/>
                  </a:solidFill>
                </a:ln>
                <a:latin typeface="Times New Roman" panose="02020603050405020304" charset="0"/>
                <a:cs typeface="Times New Roman" panose="02020603050405020304" charset="0"/>
              </a:rPr>
              <a:t>Ngô</a:t>
            </a:r>
            <a:endParaRPr lang="vi-VN" sz="2100" dirty="0">
              <a:latin typeface="Times New Roman" panose="02020603050405020304" charset="0"/>
              <a:cs typeface="Times New Roman" panose="02020603050405020304" charset="0"/>
            </a:endParaRPr>
          </a:p>
        </p:txBody>
      </p:sp>
      <p:pic>
        <p:nvPicPr>
          <p:cNvPr id="8" name="Content Placeholder 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4439391" y="2576512"/>
            <a:ext cx="4704609" cy="428148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2" presetClass="entr" presetSubtype="4"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down)">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11.0&quot;&gt;&lt;object type=&quot;1&quot; unique_id=&quot;10001&quot;&gt;&lt;object type=&quot;2&quot; unique_id=&quot;10002&quot;&gt;&lt;object type=&quot;3&quot; unique_id=&quot;10003&quot;&gt;&lt;property id=&quot;20148&quot; value=&quot;5&quot;/&gt;&lt;property id=&quot;20300&quot; value=&quot;Slide 1&quot;/&gt;&lt;property id=&quot;20307&quot; value=&quot;263&quot;/&gt;&lt;/object&gt;&lt;object type=&quot;3&quot; unique_id=&quot;10004&quot;&gt;&lt;property id=&quot;20148&quot; value=&quot;5&quot;/&gt;&lt;property id=&quot;20300&quot; value=&quot;Slide 2&quot;/&gt;&lt;property id=&quot;20307&quot; value=&quot;256&quot;/&gt;&lt;/object&gt;&lt;object type=&quot;3&quot; unique_id=&quot;10005&quot;&gt;&lt;property id=&quot;20148&quot; value=&quot;5&quot;/&gt;&lt;property id=&quot;20300&quot; value=&quot;Slide 3&quot;/&gt;&lt;property id=&quot;20307&quot; value=&quot;257&quot;/&gt;&lt;/object&gt;&lt;object type=&quot;3&quot; unique_id=&quot;10006&quot;&gt;&lt;property id=&quot;20148&quot; value=&quot;5&quot;/&gt;&lt;property id=&quot;20300&quot; value=&quot;Slide 4&quot;/&gt;&lt;property id=&quot;20307&quot; value=&quot;258&quot;/&gt;&lt;/object&gt;&lt;object type=&quot;3&quot; unique_id=&quot;10007&quot;&gt;&lt;property id=&quot;20148&quot; value=&quot;5&quot;/&gt;&lt;property id=&quot;20300&quot; value=&quot;Slide 5&quot;/&gt;&lt;property id=&quot;20307&quot; value=&quot;262&quot;/&gt;&lt;/object&gt;&lt;object type=&quot;3&quot; unique_id=&quot;10008&quot;&gt;&lt;property id=&quot;20148&quot; value=&quot;5&quot;/&gt;&lt;property id=&quot;20300&quot; value=&quot;Slide 6&quot;/&gt;&lt;property id=&quot;20307&quot; value=&quot;261&quot;/&gt;&lt;/object&gt;&lt;object type=&quot;3&quot; unique_id=&quot;10009&quot;&gt;&lt;property id=&quot;20148&quot; value=&quot;5&quot;/&gt;&lt;property id=&quot;20300&quot; value=&quot;Slide 7&quot;/&gt;&lt;property id=&quot;20307&quot; value=&quot;259&quot;/&gt;&lt;/object&gt;&lt;object type=&quot;3&quot; unique_id=&quot;10010&quot;&gt;&lt;property id=&quot;20148&quot; value=&quot;5&quot;/&gt;&lt;property id=&quot;20300&quot; value=&quot;Slide 8&quot;/&gt;&lt;property id=&quot;20307&quot; value=&quot;260&quot;/&gt;&lt;/object&gt;&lt;object type=&quot;3&quot; unique_id=&quot;10041&quot;&gt;&lt;property id=&quot;20148&quot; value=&quot;5&quot;/&gt;&lt;property id=&quot;20300&quot; value=&quot;Slide 9&quot;/&gt;&lt;property id=&quot;20307&quot; value=&quot;264&quot;/&gt;&lt;/object&gt;&lt;/object&gt;&lt;object type=&quot;8&quot; unique_id=&quot;10020&quot;&gt;&lt;/object&gt;&lt;/object&gt;&lt;/database&gt;"/>
  <p:tag name="SECTOMILLISECCONVERTED" val="1"/>
</p:tagLst>
</file>

<file path=ppt/tags/tag2.xml><?xml version="1.0" encoding="utf-8"?>
<p:tagLst xmlns:a="http://schemas.openxmlformats.org/drawingml/2006/main" xmlns:r="http://schemas.openxmlformats.org/officeDocument/2006/relationships" xmlns:p="http://schemas.openxmlformats.org/presentationml/2006/main">
  <p:tag name="TIMING" val="|0|18.7|1.4|1.2|1.1|0.8"/>
</p:tagLst>
</file>

<file path=ppt/tags/tag3.xml><?xml version="1.0" encoding="utf-8"?>
<p:tagLst xmlns:a="http://schemas.openxmlformats.org/drawingml/2006/main" xmlns:r="http://schemas.openxmlformats.org/officeDocument/2006/relationships" xmlns:p="http://schemas.openxmlformats.org/presentationml/2006/main">
  <p:tag name="TIMING" val="|3.1|7.8"/>
</p:tagLst>
</file>

<file path=ppt/tags/tag4.xml><?xml version="1.0" encoding="utf-8"?>
<p:tagLst xmlns:a="http://schemas.openxmlformats.org/drawingml/2006/main" xmlns:r="http://schemas.openxmlformats.org/officeDocument/2006/relationships" xmlns:p="http://schemas.openxmlformats.org/presentationml/2006/main">
  <p:tag name="TIMING" val="|1.5|11.9|5|5.1|0.9|0.9|2|12.3|0.7"/>
</p:tagLst>
</file>

<file path=ppt/tags/tag5.xml><?xml version="1.0" encoding="utf-8"?>
<p:tagLst xmlns:a="http://schemas.openxmlformats.org/drawingml/2006/main" xmlns:r="http://schemas.openxmlformats.org/officeDocument/2006/relationships" xmlns:p="http://schemas.openxmlformats.org/presentationml/2006/main">
  <p:tag name="TIMING" val="|3.3"/>
</p:tagLst>
</file>

<file path=ppt/tags/tag6.xml><?xml version="1.0" encoding="utf-8"?>
<p:tagLst xmlns:a="http://schemas.openxmlformats.org/drawingml/2006/main" xmlns:r="http://schemas.openxmlformats.org/officeDocument/2006/relationships" xmlns:p="http://schemas.openxmlformats.org/presentationml/2006/main">
  <p:tag name="TIMING" val="|1.1|8.8|1.8|1.1"/>
</p:tagLst>
</file>

<file path=ppt/tags/tag7.xml><?xml version="1.0" encoding="utf-8"?>
<p:tagLst xmlns:a="http://schemas.openxmlformats.org/drawingml/2006/main" xmlns:r="http://schemas.openxmlformats.org/officeDocument/2006/relationships" xmlns:p="http://schemas.openxmlformats.org/presentationml/2006/main">
  <p:tag name="TIMING" val="|1.1|8.8|1.8|1.1"/>
</p:tagLst>
</file>

<file path=ppt/tags/tag8.xml><?xml version="1.0" encoding="utf-8"?>
<p:tagLst xmlns:a="http://schemas.openxmlformats.org/drawingml/2006/main" xmlns:r="http://schemas.openxmlformats.org/officeDocument/2006/relationships" xmlns:p="http://schemas.openxmlformats.org/presentationml/2006/main">
  <p:tag name="TIMING" val="|1.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215</TotalTime>
  <Words>2632</Words>
  <Application>Microsoft Office PowerPoint</Application>
  <PresentationFormat>On-screen Show (4:3)</PresentationFormat>
  <Paragraphs>378</Paragraphs>
  <Slides>55</Slides>
  <Notes>18</Notes>
  <HiddenSlides>0</HiddenSlides>
  <MMClips>21</MMClips>
  <ScaleCrop>false</ScaleCrop>
  <HeadingPairs>
    <vt:vector size="6" baseType="variant">
      <vt:variant>
        <vt:lpstr>Fonts Used</vt:lpstr>
      </vt:variant>
      <vt:variant>
        <vt:i4>8</vt:i4>
      </vt:variant>
      <vt:variant>
        <vt:lpstr>Theme</vt:lpstr>
      </vt:variant>
      <vt:variant>
        <vt:i4>5</vt:i4>
      </vt:variant>
      <vt:variant>
        <vt:lpstr>Slide Titles</vt:lpstr>
      </vt:variant>
      <vt:variant>
        <vt:i4>55</vt:i4>
      </vt:variant>
    </vt:vector>
  </HeadingPairs>
  <TitlesOfParts>
    <vt:vector size="68" baseType="lpstr">
      <vt:lpstr>Arial</vt:lpstr>
      <vt:lpstr>Arial Black</vt:lpstr>
      <vt:lpstr>Calibri</vt:lpstr>
      <vt:lpstr>Symbol</vt:lpstr>
      <vt:lpstr>Times New Roman</vt:lpstr>
      <vt:lpstr>VNI-Times</vt:lpstr>
      <vt:lpstr>Webdings</vt:lpstr>
      <vt:lpstr>Wingdings</vt:lpstr>
      <vt:lpstr>Office Theme</vt:lpstr>
      <vt:lpstr>1_Office Theme</vt:lpstr>
      <vt:lpstr>2_Office Theme</vt:lpstr>
      <vt:lpstr>4_Office Theme</vt:lpstr>
      <vt:lpstr>5_Office Theme</vt:lpstr>
      <vt:lpstr>PowerPoint Presentation</vt:lpstr>
      <vt:lpstr>PowerPoint Presentation</vt:lpstr>
      <vt:lpstr>PowerPoint Presentation</vt:lpstr>
      <vt:lpstr>PowerPoint Presentation</vt:lpstr>
      <vt:lpstr>PowerPoint Presentation</vt:lpstr>
      <vt:lpstr>Cây cải bắp  Từ tháng 9 đến tháng 11    </vt:lpstr>
      <vt:lpstr>Từ tháng 2 đến tháng 3 </vt:lpstr>
      <vt:lpstr>Cây cà chua Từ tháng 8 đến tháng 9 hoặc từ tháng 1 đến tháng 2  </vt:lpstr>
      <vt:lpstr>Vụ Đông xuân Tháng 11 → tháng 4, 5 năm sau </vt:lpstr>
      <vt:lpstr>PowerPoint Presentation</vt:lpstr>
      <vt:lpstr>PowerPoint Presentation</vt:lpstr>
      <vt:lpstr>PowerPoint Presentation</vt:lpstr>
      <vt:lpstr>Quan sát tranh và cho biết người trong hình là ai? Đang làm gì?</vt:lpstr>
      <vt:lpstr>II. Chăm sóc cây trồng Quan sát và cho biết nội dung tranh?</vt:lpstr>
      <vt:lpstr>Quan sát và cho biết nội dung tranh?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1. NGUYÊN TẮC PHÒNG TRỪ</vt:lpstr>
      <vt:lpstr>2. CÁC BIỆN PHÁP PHÒNG TRỪ</vt:lpstr>
      <vt:lpstr>PowerPoint Presentation</vt:lpstr>
      <vt:lpstr>PowerPoint Presentation</vt:lpstr>
      <vt:lpstr>b. Biện pháp thủ công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HƯỚNG DẪN VỀ NHÀ</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vũ hạnh</cp:lastModifiedBy>
  <cp:revision>77</cp:revision>
  <dcterms:created xsi:type="dcterms:W3CDTF">2020-08-11T17:24:00Z</dcterms:created>
  <dcterms:modified xsi:type="dcterms:W3CDTF">2024-05-10T17:08:52Z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F0B441D3520F40E6B93C19FF38021DD0</vt:lpwstr>
  </property>
  <property fmtid="{D5CDD505-2E9C-101B-9397-08002B2CF9AE}" pid="3" name="KSOProductBuildVer">
    <vt:lpwstr>1033-11.2.0.11191</vt:lpwstr>
  </property>
</Properties>
</file>