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9" r:id="rId1"/>
    <p:sldMasterId id="2147483773" r:id="rId2"/>
    <p:sldMasterId id="2147483785" r:id="rId3"/>
  </p:sldMasterIdLst>
  <p:notesMasterIdLst>
    <p:notesMasterId r:id="rId37"/>
  </p:notesMasterIdLst>
  <p:sldIdLst>
    <p:sldId id="478" r:id="rId4"/>
    <p:sldId id="564" r:id="rId5"/>
    <p:sldId id="483" r:id="rId6"/>
    <p:sldId id="260" r:id="rId7"/>
    <p:sldId id="261" r:id="rId8"/>
    <p:sldId id="262" r:id="rId9"/>
    <p:sldId id="263" r:id="rId10"/>
    <p:sldId id="264" r:id="rId11"/>
    <p:sldId id="565" r:id="rId12"/>
    <p:sldId id="566" r:id="rId13"/>
    <p:sldId id="267" r:id="rId14"/>
    <p:sldId id="268" r:id="rId15"/>
    <p:sldId id="270" r:id="rId16"/>
    <p:sldId id="561" r:id="rId17"/>
    <p:sldId id="568" r:id="rId18"/>
    <p:sldId id="567" r:id="rId19"/>
    <p:sldId id="517" r:id="rId20"/>
    <p:sldId id="569" r:id="rId21"/>
    <p:sldId id="562" r:id="rId22"/>
    <p:sldId id="559" r:id="rId23"/>
    <p:sldId id="560" r:id="rId24"/>
    <p:sldId id="479" r:id="rId25"/>
    <p:sldId id="480" r:id="rId26"/>
    <p:sldId id="553" r:id="rId27"/>
    <p:sldId id="301" r:id="rId28"/>
    <p:sldId id="325" r:id="rId29"/>
    <p:sldId id="488" r:id="rId30"/>
    <p:sldId id="563" r:id="rId31"/>
    <p:sldId id="265" r:id="rId32"/>
    <p:sldId id="266" r:id="rId33"/>
    <p:sldId id="555" r:id="rId34"/>
    <p:sldId id="556" r:id="rId35"/>
    <p:sldId id="489" r:id="rId36"/>
  </p:sldIdLst>
  <p:sldSz cx="9144000" cy="5715000" type="screen16x1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0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333FF"/>
    <a:srgbClr val="0066FF"/>
    <a:srgbClr val="008A3E"/>
    <a:srgbClr val="FF0066"/>
    <a:srgbClr val="3333CC"/>
    <a:srgbClr val="FFFF00"/>
    <a:srgbClr val="66FFFF"/>
    <a:srgbClr val="E0F141"/>
    <a:srgbClr val="33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26" autoAdjust="0"/>
    <p:restoredTop sz="94660"/>
  </p:normalViewPr>
  <p:slideViewPr>
    <p:cSldViewPr showGuides="1">
      <p:cViewPr varScale="1">
        <p:scale>
          <a:sx n="80" d="100"/>
          <a:sy n="80" d="100"/>
        </p:scale>
        <p:origin x="216" y="40"/>
      </p:cViewPr>
      <p:guideLst>
        <p:guide orient="horz" pos="180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viewProps" Target="viewProps.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8" Type="http://schemas.openxmlformats.org/officeDocument/2006/relationships/slide" Target="slides/slide5.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24AB4B-A08B-423C-8371-3135970F8E4B}" type="datetimeFigureOut">
              <a:rPr lang="vi-VN" smtClean="0"/>
              <a:t>10/11/2023</a:t>
            </a:fld>
            <a:endParaRPr lang="vi-VN"/>
          </a:p>
        </p:txBody>
      </p:sp>
      <p:sp>
        <p:nvSpPr>
          <p:cNvPr id="4" name="Slide Image Placeholder 3"/>
          <p:cNvSpPr>
            <a:spLocks noGrp="1" noRot="1" noChangeAspect="1"/>
          </p:cNvSpPr>
          <p:nvPr>
            <p:ph type="sldImg" idx="2"/>
          </p:nvPr>
        </p:nvSpPr>
        <p:spPr>
          <a:xfrm>
            <a:off x="960438" y="1143000"/>
            <a:ext cx="4937125" cy="30861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A86A60-4B68-42B2-A127-6FE90CD86A4E}" type="slidenum">
              <a:rPr lang="vi-VN" smtClean="0"/>
              <a:t>‹#›</a:t>
            </a:fld>
            <a:endParaRPr lang="vi-VN"/>
          </a:p>
        </p:txBody>
      </p:sp>
    </p:spTree>
    <p:extLst>
      <p:ext uri="{BB962C8B-B14F-4D97-AF65-F5344CB8AC3E}">
        <p14:creationId xmlns:p14="http://schemas.microsoft.com/office/powerpoint/2010/main" val="771876341"/>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60438" y="1143000"/>
            <a:ext cx="4937125" cy="3086100"/>
          </a:xfrm>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5"/>
          </p:nvPr>
        </p:nvSpPr>
        <p:spPr/>
        <p:txBody>
          <a:bodyPr/>
          <a:lstStyle/>
          <a:p>
            <a:fld id="{C8A86A60-4B68-42B2-A127-6FE90CD86A4E}" type="slidenum">
              <a:rPr lang="vi-VN" smtClean="0"/>
              <a:t>3</a:t>
            </a:fld>
            <a:endParaRPr lang="vi-VN"/>
          </a:p>
        </p:txBody>
      </p:sp>
    </p:spTree>
    <p:extLst>
      <p:ext uri="{BB962C8B-B14F-4D97-AF65-F5344CB8AC3E}">
        <p14:creationId xmlns:p14="http://schemas.microsoft.com/office/powerpoint/2010/main" val="14153799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60438" y="1143000"/>
            <a:ext cx="4937125" cy="3086100"/>
          </a:xfrm>
        </p:spPr>
      </p:sp>
      <p:sp>
        <p:nvSpPr>
          <p:cNvPr id="3" name="Notes Placeholder 2"/>
          <p:cNvSpPr>
            <a:spLocks noGrp="1"/>
          </p:cNvSpPr>
          <p:nvPr>
            <p:ph type="body" idx="1"/>
          </p:nvPr>
        </p:nvSpPr>
        <p:spPr/>
        <p:txBody>
          <a:bodyPr/>
          <a:lstStyle/>
          <a:p>
            <a:endParaRPr lang="vi-VN"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8A86A60-4B68-42B2-A127-6FE90CD86A4E}" type="slidenum">
              <a:rPr kumimoji="0" lang="vi-VN"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vi-VN"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2426588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69"/>
        <p:cNvGrpSpPr/>
        <p:nvPr/>
      </p:nvGrpSpPr>
      <p:grpSpPr>
        <a:xfrm>
          <a:off x="0" y="0"/>
          <a:ext cx="0" cy="0"/>
          <a:chOff x="0" y="0"/>
          <a:chExt cx="0" cy="0"/>
        </a:xfrm>
      </p:grpSpPr>
      <p:sp>
        <p:nvSpPr>
          <p:cNvPr id="470" name="Shape 470"/>
          <p:cNvSpPr/>
          <p:nvPr/>
        </p:nvSpPr>
        <p:spPr>
          <a:xfrm>
            <a:off x="7302881" y="-327067"/>
            <a:ext cx="450549" cy="620814"/>
          </a:xfrm>
          <a:custGeom>
            <a:avLst/>
            <a:gdLst/>
            <a:ahLst/>
            <a:cxnLst/>
            <a:rect l="0" t="0" r="0" b="0"/>
            <a:pathLst>
              <a:path w="15884" h="19698" extrusionOk="0">
                <a:moveTo>
                  <a:pt x="9355" y="4108"/>
                </a:moveTo>
                <a:lnTo>
                  <a:pt x="9465" y="4145"/>
                </a:lnTo>
                <a:lnTo>
                  <a:pt x="9538" y="4182"/>
                </a:lnTo>
                <a:lnTo>
                  <a:pt x="9648" y="4328"/>
                </a:lnTo>
                <a:lnTo>
                  <a:pt x="9721" y="4549"/>
                </a:lnTo>
                <a:lnTo>
                  <a:pt x="9721" y="4769"/>
                </a:lnTo>
                <a:lnTo>
                  <a:pt x="9721" y="4842"/>
                </a:lnTo>
                <a:lnTo>
                  <a:pt x="9685" y="4879"/>
                </a:lnTo>
                <a:lnTo>
                  <a:pt x="9575" y="4952"/>
                </a:lnTo>
                <a:lnTo>
                  <a:pt x="9391" y="4952"/>
                </a:lnTo>
                <a:lnTo>
                  <a:pt x="9355" y="4915"/>
                </a:lnTo>
                <a:lnTo>
                  <a:pt x="9281" y="4842"/>
                </a:lnTo>
                <a:lnTo>
                  <a:pt x="9208" y="4695"/>
                </a:lnTo>
                <a:lnTo>
                  <a:pt x="9171" y="4549"/>
                </a:lnTo>
                <a:lnTo>
                  <a:pt x="9171" y="4438"/>
                </a:lnTo>
                <a:lnTo>
                  <a:pt x="9171" y="4328"/>
                </a:lnTo>
                <a:lnTo>
                  <a:pt x="9245" y="4108"/>
                </a:lnTo>
                <a:close/>
                <a:moveTo>
                  <a:pt x="9355" y="3705"/>
                </a:moveTo>
                <a:lnTo>
                  <a:pt x="9245" y="3742"/>
                </a:lnTo>
                <a:lnTo>
                  <a:pt x="9135" y="3778"/>
                </a:lnTo>
                <a:lnTo>
                  <a:pt x="9025" y="3852"/>
                </a:lnTo>
                <a:lnTo>
                  <a:pt x="8988" y="3925"/>
                </a:lnTo>
                <a:lnTo>
                  <a:pt x="8914" y="3998"/>
                </a:lnTo>
                <a:lnTo>
                  <a:pt x="8841" y="4218"/>
                </a:lnTo>
                <a:lnTo>
                  <a:pt x="8804" y="4475"/>
                </a:lnTo>
                <a:lnTo>
                  <a:pt x="8804" y="4659"/>
                </a:lnTo>
                <a:lnTo>
                  <a:pt x="8841" y="4805"/>
                </a:lnTo>
                <a:lnTo>
                  <a:pt x="8878" y="4952"/>
                </a:lnTo>
                <a:lnTo>
                  <a:pt x="8988" y="5099"/>
                </a:lnTo>
                <a:lnTo>
                  <a:pt x="9098" y="5209"/>
                </a:lnTo>
                <a:lnTo>
                  <a:pt x="9245" y="5282"/>
                </a:lnTo>
                <a:lnTo>
                  <a:pt x="9391" y="5355"/>
                </a:lnTo>
                <a:lnTo>
                  <a:pt x="9538" y="5355"/>
                </a:lnTo>
                <a:lnTo>
                  <a:pt x="9721" y="5319"/>
                </a:lnTo>
                <a:lnTo>
                  <a:pt x="9868" y="5245"/>
                </a:lnTo>
                <a:lnTo>
                  <a:pt x="10015" y="5135"/>
                </a:lnTo>
                <a:lnTo>
                  <a:pt x="10088" y="4989"/>
                </a:lnTo>
                <a:lnTo>
                  <a:pt x="10125" y="4805"/>
                </a:lnTo>
                <a:lnTo>
                  <a:pt x="10125" y="4659"/>
                </a:lnTo>
                <a:lnTo>
                  <a:pt x="10088" y="4475"/>
                </a:lnTo>
                <a:lnTo>
                  <a:pt x="10052" y="4292"/>
                </a:lnTo>
                <a:lnTo>
                  <a:pt x="9978" y="4145"/>
                </a:lnTo>
                <a:lnTo>
                  <a:pt x="9905" y="3998"/>
                </a:lnTo>
                <a:lnTo>
                  <a:pt x="9795" y="3888"/>
                </a:lnTo>
                <a:lnTo>
                  <a:pt x="9648" y="3778"/>
                </a:lnTo>
                <a:lnTo>
                  <a:pt x="9501" y="3742"/>
                </a:lnTo>
                <a:lnTo>
                  <a:pt x="9355" y="3705"/>
                </a:lnTo>
                <a:close/>
                <a:moveTo>
                  <a:pt x="11262" y="6676"/>
                </a:moveTo>
                <a:lnTo>
                  <a:pt x="11262" y="6786"/>
                </a:lnTo>
                <a:lnTo>
                  <a:pt x="11225" y="6859"/>
                </a:lnTo>
                <a:lnTo>
                  <a:pt x="11152" y="6933"/>
                </a:lnTo>
                <a:lnTo>
                  <a:pt x="11042" y="7006"/>
                </a:lnTo>
                <a:lnTo>
                  <a:pt x="10785" y="7116"/>
                </a:lnTo>
                <a:lnTo>
                  <a:pt x="10602" y="7190"/>
                </a:lnTo>
                <a:lnTo>
                  <a:pt x="9795" y="7556"/>
                </a:lnTo>
                <a:lnTo>
                  <a:pt x="9721" y="7263"/>
                </a:lnTo>
                <a:lnTo>
                  <a:pt x="10639" y="6823"/>
                </a:lnTo>
                <a:lnTo>
                  <a:pt x="11079" y="6676"/>
                </a:lnTo>
                <a:close/>
                <a:moveTo>
                  <a:pt x="11115" y="6273"/>
                </a:moveTo>
                <a:lnTo>
                  <a:pt x="10859" y="6346"/>
                </a:lnTo>
                <a:lnTo>
                  <a:pt x="10052" y="6639"/>
                </a:lnTo>
                <a:lnTo>
                  <a:pt x="9648" y="6823"/>
                </a:lnTo>
                <a:lnTo>
                  <a:pt x="9281" y="7006"/>
                </a:lnTo>
                <a:lnTo>
                  <a:pt x="9208" y="7080"/>
                </a:lnTo>
                <a:lnTo>
                  <a:pt x="9208" y="7116"/>
                </a:lnTo>
                <a:lnTo>
                  <a:pt x="9208" y="7190"/>
                </a:lnTo>
                <a:lnTo>
                  <a:pt x="9208" y="7263"/>
                </a:lnTo>
                <a:lnTo>
                  <a:pt x="9318" y="7336"/>
                </a:lnTo>
                <a:lnTo>
                  <a:pt x="9465" y="7336"/>
                </a:lnTo>
                <a:lnTo>
                  <a:pt x="9465" y="7593"/>
                </a:lnTo>
                <a:lnTo>
                  <a:pt x="9538" y="7813"/>
                </a:lnTo>
                <a:lnTo>
                  <a:pt x="9575" y="7887"/>
                </a:lnTo>
                <a:lnTo>
                  <a:pt x="9648" y="7923"/>
                </a:lnTo>
                <a:lnTo>
                  <a:pt x="9758" y="7923"/>
                </a:lnTo>
                <a:lnTo>
                  <a:pt x="10492" y="7630"/>
                </a:lnTo>
                <a:lnTo>
                  <a:pt x="10859" y="7483"/>
                </a:lnTo>
                <a:lnTo>
                  <a:pt x="11225" y="7336"/>
                </a:lnTo>
                <a:lnTo>
                  <a:pt x="11409" y="7190"/>
                </a:lnTo>
                <a:lnTo>
                  <a:pt x="11556" y="7006"/>
                </a:lnTo>
                <a:lnTo>
                  <a:pt x="11629" y="6896"/>
                </a:lnTo>
                <a:lnTo>
                  <a:pt x="11629" y="6786"/>
                </a:lnTo>
                <a:lnTo>
                  <a:pt x="11629" y="6676"/>
                </a:lnTo>
                <a:lnTo>
                  <a:pt x="11592" y="6566"/>
                </a:lnTo>
                <a:lnTo>
                  <a:pt x="11556" y="6419"/>
                </a:lnTo>
                <a:lnTo>
                  <a:pt x="11482" y="6346"/>
                </a:lnTo>
                <a:lnTo>
                  <a:pt x="11372" y="6273"/>
                </a:lnTo>
                <a:close/>
                <a:moveTo>
                  <a:pt x="10198" y="2861"/>
                </a:moveTo>
                <a:lnTo>
                  <a:pt x="10235" y="3228"/>
                </a:lnTo>
                <a:lnTo>
                  <a:pt x="10345" y="3595"/>
                </a:lnTo>
                <a:lnTo>
                  <a:pt x="10565" y="4292"/>
                </a:lnTo>
                <a:lnTo>
                  <a:pt x="10822" y="5062"/>
                </a:lnTo>
                <a:lnTo>
                  <a:pt x="10895" y="5282"/>
                </a:lnTo>
                <a:lnTo>
                  <a:pt x="9025" y="6052"/>
                </a:lnTo>
                <a:lnTo>
                  <a:pt x="7154" y="6786"/>
                </a:lnTo>
                <a:lnTo>
                  <a:pt x="5173" y="7593"/>
                </a:lnTo>
                <a:lnTo>
                  <a:pt x="4146" y="7997"/>
                </a:lnTo>
                <a:lnTo>
                  <a:pt x="3816" y="8143"/>
                </a:lnTo>
                <a:lnTo>
                  <a:pt x="3486" y="8290"/>
                </a:lnTo>
                <a:lnTo>
                  <a:pt x="3266" y="7887"/>
                </a:lnTo>
                <a:lnTo>
                  <a:pt x="3045" y="7446"/>
                </a:lnTo>
                <a:lnTo>
                  <a:pt x="2679" y="6566"/>
                </a:lnTo>
                <a:lnTo>
                  <a:pt x="2532" y="6162"/>
                </a:lnTo>
                <a:lnTo>
                  <a:pt x="2385" y="5869"/>
                </a:lnTo>
                <a:lnTo>
                  <a:pt x="2238" y="5612"/>
                </a:lnTo>
                <a:lnTo>
                  <a:pt x="2715" y="5539"/>
                </a:lnTo>
                <a:lnTo>
                  <a:pt x="3192" y="5429"/>
                </a:lnTo>
                <a:lnTo>
                  <a:pt x="3669" y="5282"/>
                </a:lnTo>
                <a:lnTo>
                  <a:pt x="4146" y="5099"/>
                </a:lnTo>
                <a:lnTo>
                  <a:pt x="5210" y="4659"/>
                </a:lnTo>
                <a:lnTo>
                  <a:pt x="6273" y="4218"/>
                </a:lnTo>
                <a:lnTo>
                  <a:pt x="6824" y="4035"/>
                </a:lnTo>
                <a:lnTo>
                  <a:pt x="7374" y="3852"/>
                </a:lnTo>
                <a:lnTo>
                  <a:pt x="8474" y="3558"/>
                </a:lnTo>
                <a:lnTo>
                  <a:pt x="9025" y="3411"/>
                </a:lnTo>
                <a:lnTo>
                  <a:pt x="9538" y="3191"/>
                </a:lnTo>
                <a:lnTo>
                  <a:pt x="9868" y="3081"/>
                </a:lnTo>
                <a:lnTo>
                  <a:pt x="10015" y="2971"/>
                </a:lnTo>
                <a:lnTo>
                  <a:pt x="10198" y="2861"/>
                </a:lnTo>
                <a:close/>
                <a:moveTo>
                  <a:pt x="8658" y="7740"/>
                </a:moveTo>
                <a:lnTo>
                  <a:pt x="8694" y="7923"/>
                </a:lnTo>
                <a:lnTo>
                  <a:pt x="8071" y="8253"/>
                </a:lnTo>
                <a:lnTo>
                  <a:pt x="7704" y="8437"/>
                </a:lnTo>
                <a:lnTo>
                  <a:pt x="7594" y="8437"/>
                </a:lnTo>
                <a:lnTo>
                  <a:pt x="7557" y="8363"/>
                </a:lnTo>
                <a:lnTo>
                  <a:pt x="7557" y="8180"/>
                </a:lnTo>
                <a:lnTo>
                  <a:pt x="8658" y="7740"/>
                </a:lnTo>
                <a:close/>
                <a:moveTo>
                  <a:pt x="10198" y="2384"/>
                </a:moveTo>
                <a:lnTo>
                  <a:pt x="9978" y="2458"/>
                </a:lnTo>
                <a:lnTo>
                  <a:pt x="9795" y="2568"/>
                </a:lnTo>
                <a:lnTo>
                  <a:pt x="9391" y="2788"/>
                </a:lnTo>
                <a:lnTo>
                  <a:pt x="8841" y="2971"/>
                </a:lnTo>
                <a:lnTo>
                  <a:pt x="8328" y="3155"/>
                </a:lnTo>
                <a:lnTo>
                  <a:pt x="7264" y="3411"/>
                </a:lnTo>
                <a:lnTo>
                  <a:pt x="6750" y="3558"/>
                </a:lnTo>
                <a:lnTo>
                  <a:pt x="6237" y="3742"/>
                </a:lnTo>
                <a:lnTo>
                  <a:pt x="5210" y="4145"/>
                </a:lnTo>
                <a:lnTo>
                  <a:pt x="4219" y="4585"/>
                </a:lnTo>
                <a:lnTo>
                  <a:pt x="3669" y="4805"/>
                </a:lnTo>
                <a:lnTo>
                  <a:pt x="3119" y="4989"/>
                </a:lnTo>
                <a:lnTo>
                  <a:pt x="2018" y="5319"/>
                </a:lnTo>
                <a:lnTo>
                  <a:pt x="1945" y="5355"/>
                </a:lnTo>
                <a:lnTo>
                  <a:pt x="1908" y="5392"/>
                </a:lnTo>
                <a:lnTo>
                  <a:pt x="1908" y="5466"/>
                </a:lnTo>
                <a:lnTo>
                  <a:pt x="1945" y="5539"/>
                </a:lnTo>
                <a:lnTo>
                  <a:pt x="1982" y="5576"/>
                </a:lnTo>
                <a:lnTo>
                  <a:pt x="1945" y="5686"/>
                </a:lnTo>
                <a:lnTo>
                  <a:pt x="1945" y="5759"/>
                </a:lnTo>
                <a:lnTo>
                  <a:pt x="2018" y="5979"/>
                </a:lnTo>
                <a:lnTo>
                  <a:pt x="2165" y="6456"/>
                </a:lnTo>
                <a:lnTo>
                  <a:pt x="2385" y="6933"/>
                </a:lnTo>
                <a:lnTo>
                  <a:pt x="2752" y="7850"/>
                </a:lnTo>
                <a:lnTo>
                  <a:pt x="2972" y="8290"/>
                </a:lnTo>
                <a:lnTo>
                  <a:pt x="3192" y="8694"/>
                </a:lnTo>
                <a:lnTo>
                  <a:pt x="3266" y="8767"/>
                </a:lnTo>
                <a:lnTo>
                  <a:pt x="3302" y="8804"/>
                </a:lnTo>
                <a:lnTo>
                  <a:pt x="3412" y="8804"/>
                </a:lnTo>
                <a:lnTo>
                  <a:pt x="3522" y="8730"/>
                </a:lnTo>
                <a:lnTo>
                  <a:pt x="3596" y="8620"/>
                </a:lnTo>
                <a:lnTo>
                  <a:pt x="3999" y="8510"/>
                </a:lnTo>
                <a:lnTo>
                  <a:pt x="4403" y="8363"/>
                </a:lnTo>
                <a:lnTo>
                  <a:pt x="5173" y="8033"/>
                </a:lnTo>
                <a:lnTo>
                  <a:pt x="7300" y="7190"/>
                </a:lnTo>
                <a:lnTo>
                  <a:pt x="9281" y="6419"/>
                </a:lnTo>
                <a:lnTo>
                  <a:pt x="10235" y="6052"/>
                </a:lnTo>
                <a:lnTo>
                  <a:pt x="10712" y="5832"/>
                </a:lnTo>
                <a:lnTo>
                  <a:pt x="11152" y="5612"/>
                </a:lnTo>
                <a:lnTo>
                  <a:pt x="11262" y="5612"/>
                </a:lnTo>
                <a:lnTo>
                  <a:pt x="11335" y="5539"/>
                </a:lnTo>
                <a:lnTo>
                  <a:pt x="11372" y="5392"/>
                </a:lnTo>
                <a:lnTo>
                  <a:pt x="11372" y="5282"/>
                </a:lnTo>
                <a:lnTo>
                  <a:pt x="11299" y="5025"/>
                </a:lnTo>
                <a:lnTo>
                  <a:pt x="11042" y="4255"/>
                </a:lnTo>
                <a:lnTo>
                  <a:pt x="10785" y="3485"/>
                </a:lnTo>
                <a:lnTo>
                  <a:pt x="10639" y="3118"/>
                </a:lnTo>
                <a:lnTo>
                  <a:pt x="10455" y="2751"/>
                </a:lnTo>
                <a:lnTo>
                  <a:pt x="10418" y="2714"/>
                </a:lnTo>
                <a:lnTo>
                  <a:pt x="10345" y="2678"/>
                </a:lnTo>
                <a:lnTo>
                  <a:pt x="10382" y="2568"/>
                </a:lnTo>
                <a:lnTo>
                  <a:pt x="10382" y="2494"/>
                </a:lnTo>
                <a:lnTo>
                  <a:pt x="10308" y="2421"/>
                </a:lnTo>
                <a:lnTo>
                  <a:pt x="10198" y="2384"/>
                </a:lnTo>
                <a:close/>
                <a:moveTo>
                  <a:pt x="8694" y="7263"/>
                </a:moveTo>
                <a:lnTo>
                  <a:pt x="7337" y="7813"/>
                </a:lnTo>
                <a:lnTo>
                  <a:pt x="7264" y="7850"/>
                </a:lnTo>
                <a:lnTo>
                  <a:pt x="7227" y="7923"/>
                </a:lnTo>
                <a:lnTo>
                  <a:pt x="7190" y="7997"/>
                </a:lnTo>
                <a:lnTo>
                  <a:pt x="7227" y="8070"/>
                </a:lnTo>
                <a:lnTo>
                  <a:pt x="7190" y="8143"/>
                </a:lnTo>
                <a:lnTo>
                  <a:pt x="7154" y="8363"/>
                </a:lnTo>
                <a:lnTo>
                  <a:pt x="7190" y="8620"/>
                </a:lnTo>
                <a:lnTo>
                  <a:pt x="7227" y="8730"/>
                </a:lnTo>
                <a:lnTo>
                  <a:pt x="7300" y="8840"/>
                </a:lnTo>
                <a:lnTo>
                  <a:pt x="7411" y="8877"/>
                </a:lnTo>
                <a:lnTo>
                  <a:pt x="7557" y="8877"/>
                </a:lnTo>
                <a:lnTo>
                  <a:pt x="7704" y="8840"/>
                </a:lnTo>
                <a:lnTo>
                  <a:pt x="7887" y="8804"/>
                </a:lnTo>
                <a:lnTo>
                  <a:pt x="8218" y="8620"/>
                </a:lnTo>
                <a:lnTo>
                  <a:pt x="9061" y="8217"/>
                </a:lnTo>
                <a:lnTo>
                  <a:pt x="9098" y="8180"/>
                </a:lnTo>
                <a:lnTo>
                  <a:pt x="9171" y="8107"/>
                </a:lnTo>
                <a:lnTo>
                  <a:pt x="9171" y="8033"/>
                </a:lnTo>
                <a:lnTo>
                  <a:pt x="9171" y="7960"/>
                </a:lnTo>
                <a:lnTo>
                  <a:pt x="8951" y="7410"/>
                </a:lnTo>
                <a:lnTo>
                  <a:pt x="8914" y="7336"/>
                </a:lnTo>
                <a:lnTo>
                  <a:pt x="8841" y="7300"/>
                </a:lnTo>
                <a:lnTo>
                  <a:pt x="8768" y="7263"/>
                </a:lnTo>
                <a:close/>
                <a:moveTo>
                  <a:pt x="11702" y="8327"/>
                </a:moveTo>
                <a:lnTo>
                  <a:pt x="11886" y="8694"/>
                </a:lnTo>
                <a:lnTo>
                  <a:pt x="12106" y="9060"/>
                </a:lnTo>
                <a:lnTo>
                  <a:pt x="11702" y="9244"/>
                </a:lnTo>
                <a:lnTo>
                  <a:pt x="11335" y="9390"/>
                </a:lnTo>
                <a:lnTo>
                  <a:pt x="10932" y="9500"/>
                </a:lnTo>
                <a:lnTo>
                  <a:pt x="10528" y="9611"/>
                </a:lnTo>
                <a:lnTo>
                  <a:pt x="10382" y="9244"/>
                </a:lnTo>
                <a:lnTo>
                  <a:pt x="10198" y="8877"/>
                </a:lnTo>
                <a:lnTo>
                  <a:pt x="10162" y="8840"/>
                </a:lnTo>
                <a:lnTo>
                  <a:pt x="10565" y="8730"/>
                </a:lnTo>
                <a:lnTo>
                  <a:pt x="10932" y="8620"/>
                </a:lnTo>
                <a:lnTo>
                  <a:pt x="11702" y="8327"/>
                </a:lnTo>
                <a:close/>
                <a:moveTo>
                  <a:pt x="11776" y="7887"/>
                </a:moveTo>
                <a:lnTo>
                  <a:pt x="11299" y="8070"/>
                </a:lnTo>
                <a:lnTo>
                  <a:pt x="10822" y="8217"/>
                </a:lnTo>
                <a:lnTo>
                  <a:pt x="9868" y="8510"/>
                </a:lnTo>
                <a:lnTo>
                  <a:pt x="9832" y="8510"/>
                </a:lnTo>
                <a:lnTo>
                  <a:pt x="9795" y="8583"/>
                </a:lnTo>
                <a:lnTo>
                  <a:pt x="9758" y="8694"/>
                </a:lnTo>
                <a:lnTo>
                  <a:pt x="9832" y="8804"/>
                </a:lnTo>
                <a:lnTo>
                  <a:pt x="9868" y="8840"/>
                </a:lnTo>
                <a:lnTo>
                  <a:pt x="9942" y="8877"/>
                </a:lnTo>
                <a:lnTo>
                  <a:pt x="9905" y="8950"/>
                </a:lnTo>
                <a:lnTo>
                  <a:pt x="9905" y="9024"/>
                </a:lnTo>
                <a:lnTo>
                  <a:pt x="10088" y="9427"/>
                </a:lnTo>
                <a:lnTo>
                  <a:pt x="10198" y="9867"/>
                </a:lnTo>
                <a:lnTo>
                  <a:pt x="10235" y="9941"/>
                </a:lnTo>
                <a:lnTo>
                  <a:pt x="10272" y="9977"/>
                </a:lnTo>
                <a:lnTo>
                  <a:pt x="10308" y="10014"/>
                </a:lnTo>
                <a:lnTo>
                  <a:pt x="10382" y="10051"/>
                </a:lnTo>
                <a:lnTo>
                  <a:pt x="10932" y="9904"/>
                </a:lnTo>
                <a:lnTo>
                  <a:pt x="11446" y="9757"/>
                </a:lnTo>
                <a:lnTo>
                  <a:pt x="11959" y="9574"/>
                </a:lnTo>
                <a:lnTo>
                  <a:pt x="12436" y="9317"/>
                </a:lnTo>
                <a:lnTo>
                  <a:pt x="12509" y="9280"/>
                </a:lnTo>
                <a:lnTo>
                  <a:pt x="12583" y="9207"/>
                </a:lnTo>
                <a:lnTo>
                  <a:pt x="12583" y="9097"/>
                </a:lnTo>
                <a:lnTo>
                  <a:pt x="12546" y="9024"/>
                </a:lnTo>
                <a:lnTo>
                  <a:pt x="12253" y="8547"/>
                </a:lnTo>
                <a:lnTo>
                  <a:pt x="11996" y="7997"/>
                </a:lnTo>
                <a:lnTo>
                  <a:pt x="11959" y="7923"/>
                </a:lnTo>
                <a:lnTo>
                  <a:pt x="11922" y="7887"/>
                </a:lnTo>
                <a:close/>
                <a:moveTo>
                  <a:pt x="8914" y="9354"/>
                </a:moveTo>
                <a:lnTo>
                  <a:pt x="9061" y="9757"/>
                </a:lnTo>
                <a:lnTo>
                  <a:pt x="9281" y="10161"/>
                </a:lnTo>
                <a:lnTo>
                  <a:pt x="8658" y="10491"/>
                </a:lnTo>
                <a:lnTo>
                  <a:pt x="7961" y="10784"/>
                </a:lnTo>
                <a:lnTo>
                  <a:pt x="7814" y="10858"/>
                </a:lnTo>
                <a:lnTo>
                  <a:pt x="7741" y="10858"/>
                </a:lnTo>
                <a:lnTo>
                  <a:pt x="7704" y="10821"/>
                </a:lnTo>
                <a:lnTo>
                  <a:pt x="7631" y="10674"/>
                </a:lnTo>
                <a:lnTo>
                  <a:pt x="7594" y="10491"/>
                </a:lnTo>
                <a:lnTo>
                  <a:pt x="7521" y="10161"/>
                </a:lnTo>
                <a:lnTo>
                  <a:pt x="7374" y="9867"/>
                </a:lnTo>
                <a:lnTo>
                  <a:pt x="8914" y="9354"/>
                </a:lnTo>
                <a:close/>
                <a:moveTo>
                  <a:pt x="8951" y="8950"/>
                </a:moveTo>
                <a:lnTo>
                  <a:pt x="7154" y="9537"/>
                </a:lnTo>
                <a:lnTo>
                  <a:pt x="7117" y="9574"/>
                </a:lnTo>
                <a:lnTo>
                  <a:pt x="7080" y="9611"/>
                </a:lnTo>
                <a:lnTo>
                  <a:pt x="7044" y="9721"/>
                </a:lnTo>
                <a:lnTo>
                  <a:pt x="7080" y="9831"/>
                </a:lnTo>
                <a:lnTo>
                  <a:pt x="7190" y="9904"/>
                </a:lnTo>
                <a:lnTo>
                  <a:pt x="7190" y="10124"/>
                </a:lnTo>
                <a:lnTo>
                  <a:pt x="7227" y="10381"/>
                </a:lnTo>
                <a:lnTo>
                  <a:pt x="7374" y="10858"/>
                </a:lnTo>
                <a:lnTo>
                  <a:pt x="7411" y="11004"/>
                </a:lnTo>
                <a:lnTo>
                  <a:pt x="7521" y="11114"/>
                </a:lnTo>
                <a:lnTo>
                  <a:pt x="7631" y="11188"/>
                </a:lnTo>
                <a:lnTo>
                  <a:pt x="7777" y="11225"/>
                </a:lnTo>
                <a:lnTo>
                  <a:pt x="8034" y="11151"/>
                </a:lnTo>
                <a:lnTo>
                  <a:pt x="8291" y="11078"/>
                </a:lnTo>
                <a:lnTo>
                  <a:pt x="8768" y="10858"/>
                </a:lnTo>
                <a:lnTo>
                  <a:pt x="9245" y="10601"/>
                </a:lnTo>
                <a:lnTo>
                  <a:pt x="9685" y="10344"/>
                </a:lnTo>
                <a:lnTo>
                  <a:pt x="9721" y="10271"/>
                </a:lnTo>
                <a:lnTo>
                  <a:pt x="9758" y="10197"/>
                </a:lnTo>
                <a:lnTo>
                  <a:pt x="9758" y="10161"/>
                </a:lnTo>
                <a:lnTo>
                  <a:pt x="9721" y="10087"/>
                </a:lnTo>
                <a:lnTo>
                  <a:pt x="9538" y="9867"/>
                </a:lnTo>
                <a:lnTo>
                  <a:pt x="9391" y="9611"/>
                </a:lnTo>
                <a:lnTo>
                  <a:pt x="9281" y="9354"/>
                </a:lnTo>
                <a:lnTo>
                  <a:pt x="9208" y="9060"/>
                </a:lnTo>
                <a:lnTo>
                  <a:pt x="9171" y="8987"/>
                </a:lnTo>
                <a:lnTo>
                  <a:pt x="9098" y="8950"/>
                </a:lnTo>
                <a:close/>
                <a:moveTo>
                  <a:pt x="12473" y="10344"/>
                </a:moveTo>
                <a:lnTo>
                  <a:pt x="12619" y="10711"/>
                </a:lnTo>
                <a:lnTo>
                  <a:pt x="11959" y="11078"/>
                </a:lnTo>
                <a:lnTo>
                  <a:pt x="11299" y="11445"/>
                </a:lnTo>
                <a:lnTo>
                  <a:pt x="11152" y="10894"/>
                </a:lnTo>
                <a:lnTo>
                  <a:pt x="11189" y="10858"/>
                </a:lnTo>
                <a:lnTo>
                  <a:pt x="11189" y="10784"/>
                </a:lnTo>
                <a:lnTo>
                  <a:pt x="11482" y="10674"/>
                </a:lnTo>
                <a:lnTo>
                  <a:pt x="11776" y="10601"/>
                </a:lnTo>
                <a:lnTo>
                  <a:pt x="12473" y="10344"/>
                </a:lnTo>
                <a:close/>
                <a:moveTo>
                  <a:pt x="6273" y="10418"/>
                </a:moveTo>
                <a:lnTo>
                  <a:pt x="6347" y="10454"/>
                </a:lnTo>
                <a:lnTo>
                  <a:pt x="6420" y="10564"/>
                </a:lnTo>
                <a:lnTo>
                  <a:pt x="6567" y="10894"/>
                </a:lnTo>
                <a:lnTo>
                  <a:pt x="5797" y="11261"/>
                </a:lnTo>
                <a:lnTo>
                  <a:pt x="5100" y="11738"/>
                </a:lnTo>
                <a:lnTo>
                  <a:pt x="4953" y="11298"/>
                </a:lnTo>
                <a:lnTo>
                  <a:pt x="4843" y="11078"/>
                </a:lnTo>
                <a:lnTo>
                  <a:pt x="4733" y="10894"/>
                </a:lnTo>
                <a:lnTo>
                  <a:pt x="5613" y="10601"/>
                </a:lnTo>
                <a:lnTo>
                  <a:pt x="5943" y="10491"/>
                </a:lnTo>
                <a:lnTo>
                  <a:pt x="6237" y="10418"/>
                </a:lnTo>
                <a:close/>
                <a:moveTo>
                  <a:pt x="12583" y="9867"/>
                </a:moveTo>
                <a:lnTo>
                  <a:pt x="12509" y="9904"/>
                </a:lnTo>
                <a:lnTo>
                  <a:pt x="11519" y="10271"/>
                </a:lnTo>
                <a:lnTo>
                  <a:pt x="11115" y="10381"/>
                </a:lnTo>
                <a:lnTo>
                  <a:pt x="10932" y="10491"/>
                </a:lnTo>
                <a:lnTo>
                  <a:pt x="10859" y="10564"/>
                </a:lnTo>
                <a:lnTo>
                  <a:pt x="10785" y="10638"/>
                </a:lnTo>
                <a:lnTo>
                  <a:pt x="10785" y="10748"/>
                </a:lnTo>
                <a:lnTo>
                  <a:pt x="10822" y="10821"/>
                </a:lnTo>
                <a:lnTo>
                  <a:pt x="10859" y="10858"/>
                </a:lnTo>
                <a:lnTo>
                  <a:pt x="10859" y="10894"/>
                </a:lnTo>
                <a:lnTo>
                  <a:pt x="10895" y="11335"/>
                </a:lnTo>
                <a:lnTo>
                  <a:pt x="11005" y="11738"/>
                </a:lnTo>
                <a:lnTo>
                  <a:pt x="11005" y="11848"/>
                </a:lnTo>
                <a:lnTo>
                  <a:pt x="11079" y="11885"/>
                </a:lnTo>
                <a:lnTo>
                  <a:pt x="11152" y="11921"/>
                </a:lnTo>
                <a:lnTo>
                  <a:pt x="11225" y="11921"/>
                </a:lnTo>
                <a:lnTo>
                  <a:pt x="12142" y="11445"/>
                </a:lnTo>
                <a:lnTo>
                  <a:pt x="12986" y="10931"/>
                </a:lnTo>
                <a:lnTo>
                  <a:pt x="13060" y="10858"/>
                </a:lnTo>
                <a:lnTo>
                  <a:pt x="13096" y="10784"/>
                </a:lnTo>
                <a:lnTo>
                  <a:pt x="13096" y="10711"/>
                </a:lnTo>
                <a:lnTo>
                  <a:pt x="13060" y="10638"/>
                </a:lnTo>
                <a:lnTo>
                  <a:pt x="12876" y="10344"/>
                </a:lnTo>
                <a:lnTo>
                  <a:pt x="12766" y="10014"/>
                </a:lnTo>
                <a:lnTo>
                  <a:pt x="12729" y="9941"/>
                </a:lnTo>
                <a:lnTo>
                  <a:pt x="12656" y="9904"/>
                </a:lnTo>
                <a:lnTo>
                  <a:pt x="12583" y="9867"/>
                </a:lnTo>
                <a:close/>
                <a:moveTo>
                  <a:pt x="6200" y="9977"/>
                </a:moveTo>
                <a:lnTo>
                  <a:pt x="5980" y="10014"/>
                </a:lnTo>
                <a:lnTo>
                  <a:pt x="5760" y="10087"/>
                </a:lnTo>
                <a:lnTo>
                  <a:pt x="5356" y="10234"/>
                </a:lnTo>
                <a:lnTo>
                  <a:pt x="4843" y="10381"/>
                </a:lnTo>
                <a:lnTo>
                  <a:pt x="4329" y="10564"/>
                </a:lnTo>
                <a:lnTo>
                  <a:pt x="4293" y="10601"/>
                </a:lnTo>
                <a:lnTo>
                  <a:pt x="4256" y="10638"/>
                </a:lnTo>
                <a:lnTo>
                  <a:pt x="4219" y="10784"/>
                </a:lnTo>
                <a:lnTo>
                  <a:pt x="4256" y="10894"/>
                </a:lnTo>
                <a:lnTo>
                  <a:pt x="4293" y="10931"/>
                </a:lnTo>
                <a:lnTo>
                  <a:pt x="4366" y="10968"/>
                </a:lnTo>
                <a:lnTo>
                  <a:pt x="4513" y="11298"/>
                </a:lnTo>
                <a:lnTo>
                  <a:pt x="4659" y="11701"/>
                </a:lnTo>
                <a:lnTo>
                  <a:pt x="4769" y="12142"/>
                </a:lnTo>
                <a:lnTo>
                  <a:pt x="4843" y="12215"/>
                </a:lnTo>
                <a:lnTo>
                  <a:pt x="4916" y="12252"/>
                </a:lnTo>
                <a:lnTo>
                  <a:pt x="4990" y="12252"/>
                </a:lnTo>
                <a:lnTo>
                  <a:pt x="5100" y="12215"/>
                </a:lnTo>
                <a:lnTo>
                  <a:pt x="5540" y="11921"/>
                </a:lnTo>
                <a:lnTo>
                  <a:pt x="5980" y="11665"/>
                </a:lnTo>
                <a:lnTo>
                  <a:pt x="6420" y="11445"/>
                </a:lnTo>
                <a:lnTo>
                  <a:pt x="6934" y="11225"/>
                </a:lnTo>
                <a:lnTo>
                  <a:pt x="6970" y="11188"/>
                </a:lnTo>
                <a:lnTo>
                  <a:pt x="7044" y="11114"/>
                </a:lnTo>
                <a:lnTo>
                  <a:pt x="7044" y="11041"/>
                </a:lnTo>
                <a:lnTo>
                  <a:pt x="7044" y="10931"/>
                </a:lnTo>
                <a:lnTo>
                  <a:pt x="6897" y="10601"/>
                </a:lnTo>
                <a:lnTo>
                  <a:pt x="6750" y="10307"/>
                </a:lnTo>
                <a:lnTo>
                  <a:pt x="6677" y="10161"/>
                </a:lnTo>
                <a:lnTo>
                  <a:pt x="6530" y="10051"/>
                </a:lnTo>
                <a:lnTo>
                  <a:pt x="6383" y="10014"/>
                </a:lnTo>
                <a:lnTo>
                  <a:pt x="6200" y="9977"/>
                </a:lnTo>
                <a:close/>
                <a:moveTo>
                  <a:pt x="9832" y="11371"/>
                </a:moveTo>
                <a:lnTo>
                  <a:pt x="10125" y="11921"/>
                </a:lnTo>
                <a:lnTo>
                  <a:pt x="9721" y="12142"/>
                </a:lnTo>
                <a:lnTo>
                  <a:pt x="9318" y="12288"/>
                </a:lnTo>
                <a:lnTo>
                  <a:pt x="8914" y="12435"/>
                </a:lnTo>
                <a:lnTo>
                  <a:pt x="8511" y="12545"/>
                </a:lnTo>
                <a:lnTo>
                  <a:pt x="8328" y="12032"/>
                </a:lnTo>
                <a:lnTo>
                  <a:pt x="8694" y="11921"/>
                </a:lnTo>
                <a:lnTo>
                  <a:pt x="9098" y="11738"/>
                </a:lnTo>
                <a:lnTo>
                  <a:pt x="9832" y="11371"/>
                </a:lnTo>
                <a:close/>
                <a:moveTo>
                  <a:pt x="9868" y="10894"/>
                </a:moveTo>
                <a:lnTo>
                  <a:pt x="8951" y="11298"/>
                </a:lnTo>
                <a:lnTo>
                  <a:pt x="8474" y="11481"/>
                </a:lnTo>
                <a:lnTo>
                  <a:pt x="8071" y="11738"/>
                </a:lnTo>
                <a:lnTo>
                  <a:pt x="7997" y="11738"/>
                </a:lnTo>
                <a:lnTo>
                  <a:pt x="7924" y="11775"/>
                </a:lnTo>
                <a:lnTo>
                  <a:pt x="7887" y="11885"/>
                </a:lnTo>
                <a:lnTo>
                  <a:pt x="7887" y="11958"/>
                </a:lnTo>
                <a:lnTo>
                  <a:pt x="8034" y="12398"/>
                </a:lnTo>
                <a:lnTo>
                  <a:pt x="8181" y="12839"/>
                </a:lnTo>
                <a:lnTo>
                  <a:pt x="8254" y="12949"/>
                </a:lnTo>
                <a:lnTo>
                  <a:pt x="8328" y="12985"/>
                </a:lnTo>
                <a:lnTo>
                  <a:pt x="8364" y="12985"/>
                </a:lnTo>
                <a:lnTo>
                  <a:pt x="8951" y="12839"/>
                </a:lnTo>
                <a:lnTo>
                  <a:pt x="9465" y="12655"/>
                </a:lnTo>
                <a:lnTo>
                  <a:pt x="10015" y="12472"/>
                </a:lnTo>
                <a:lnTo>
                  <a:pt x="10528" y="12215"/>
                </a:lnTo>
                <a:lnTo>
                  <a:pt x="10565" y="12142"/>
                </a:lnTo>
                <a:lnTo>
                  <a:pt x="10602" y="12105"/>
                </a:lnTo>
                <a:lnTo>
                  <a:pt x="10602" y="12032"/>
                </a:lnTo>
                <a:lnTo>
                  <a:pt x="10602" y="11958"/>
                </a:lnTo>
                <a:lnTo>
                  <a:pt x="10125" y="11041"/>
                </a:lnTo>
                <a:lnTo>
                  <a:pt x="10088" y="10968"/>
                </a:lnTo>
                <a:lnTo>
                  <a:pt x="10015" y="10894"/>
                </a:lnTo>
                <a:close/>
                <a:moveTo>
                  <a:pt x="13133" y="12288"/>
                </a:moveTo>
                <a:lnTo>
                  <a:pt x="13243" y="12325"/>
                </a:lnTo>
                <a:lnTo>
                  <a:pt x="13353" y="12472"/>
                </a:lnTo>
                <a:lnTo>
                  <a:pt x="13610" y="12985"/>
                </a:lnTo>
                <a:lnTo>
                  <a:pt x="12839" y="13242"/>
                </a:lnTo>
                <a:lnTo>
                  <a:pt x="12106" y="13572"/>
                </a:lnTo>
                <a:lnTo>
                  <a:pt x="11996" y="13352"/>
                </a:lnTo>
                <a:lnTo>
                  <a:pt x="11886" y="13132"/>
                </a:lnTo>
                <a:lnTo>
                  <a:pt x="11739" y="12692"/>
                </a:lnTo>
                <a:lnTo>
                  <a:pt x="12032" y="12618"/>
                </a:lnTo>
                <a:lnTo>
                  <a:pt x="12289" y="12545"/>
                </a:lnTo>
                <a:lnTo>
                  <a:pt x="12839" y="12362"/>
                </a:lnTo>
                <a:lnTo>
                  <a:pt x="13023" y="12288"/>
                </a:lnTo>
                <a:close/>
                <a:moveTo>
                  <a:pt x="7044" y="12325"/>
                </a:moveTo>
                <a:lnTo>
                  <a:pt x="7337" y="13022"/>
                </a:lnTo>
                <a:lnTo>
                  <a:pt x="5833" y="13792"/>
                </a:lnTo>
                <a:lnTo>
                  <a:pt x="5613" y="13132"/>
                </a:lnTo>
                <a:lnTo>
                  <a:pt x="5943" y="12875"/>
                </a:lnTo>
                <a:lnTo>
                  <a:pt x="6273" y="12655"/>
                </a:lnTo>
                <a:lnTo>
                  <a:pt x="6677" y="12472"/>
                </a:lnTo>
                <a:lnTo>
                  <a:pt x="7044" y="12325"/>
                </a:lnTo>
                <a:close/>
                <a:moveTo>
                  <a:pt x="13060" y="11885"/>
                </a:moveTo>
                <a:lnTo>
                  <a:pt x="12839" y="11921"/>
                </a:lnTo>
                <a:lnTo>
                  <a:pt x="12473" y="12068"/>
                </a:lnTo>
                <a:lnTo>
                  <a:pt x="11922" y="12215"/>
                </a:lnTo>
                <a:lnTo>
                  <a:pt x="11666" y="12288"/>
                </a:lnTo>
                <a:lnTo>
                  <a:pt x="11446" y="12398"/>
                </a:lnTo>
                <a:lnTo>
                  <a:pt x="11372" y="12435"/>
                </a:lnTo>
                <a:lnTo>
                  <a:pt x="11372" y="12472"/>
                </a:lnTo>
                <a:lnTo>
                  <a:pt x="11372" y="12582"/>
                </a:lnTo>
                <a:lnTo>
                  <a:pt x="11446" y="12655"/>
                </a:lnTo>
                <a:lnTo>
                  <a:pt x="11519" y="12692"/>
                </a:lnTo>
                <a:lnTo>
                  <a:pt x="11482" y="12839"/>
                </a:lnTo>
                <a:lnTo>
                  <a:pt x="11482" y="13022"/>
                </a:lnTo>
                <a:lnTo>
                  <a:pt x="11519" y="13169"/>
                </a:lnTo>
                <a:lnTo>
                  <a:pt x="11556" y="13315"/>
                </a:lnTo>
                <a:lnTo>
                  <a:pt x="11702" y="13646"/>
                </a:lnTo>
                <a:lnTo>
                  <a:pt x="11886" y="13902"/>
                </a:lnTo>
                <a:lnTo>
                  <a:pt x="11996" y="13976"/>
                </a:lnTo>
                <a:lnTo>
                  <a:pt x="12106" y="13976"/>
                </a:lnTo>
                <a:lnTo>
                  <a:pt x="13023" y="13609"/>
                </a:lnTo>
                <a:lnTo>
                  <a:pt x="13940" y="13279"/>
                </a:lnTo>
                <a:lnTo>
                  <a:pt x="14013" y="13205"/>
                </a:lnTo>
                <a:lnTo>
                  <a:pt x="14050" y="13169"/>
                </a:lnTo>
                <a:lnTo>
                  <a:pt x="14087" y="13095"/>
                </a:lnTo>
                <a:lnTo>
                  <a:pt x="14050" y="13022"/>
                </a:lnTo>
                <a:lnTo>
                  <a:pt x="13646" y="12142"/>
                </a:lnTo>
                <a:lnTo>
                  <a:pt x="13573" y="12032"/>
                </a:lnTo>
                <a:lnTo>
                  <a:pt x="13463" y="11958"/>
                </a:lnTo>
                <a:lnTo>
                  <a:pt x="13353" y="11885"/>
                </a:lnTo>
                <a:close/>
                <a:moveTo>
                  <a:pt x="7190" y="11848"/>
                </a:moveTo>
                <a:lnTo>
                  <a:pt x="7117" y="11885"/>
                </a:lnTo>
                <a:lnTo>
                  <a:pt x="6640" y="12032"/>
                </a:lnTo>
                <a:lnTo>
                  <a:pt x="6163" y="12215"/>
                </a:lnTo>
                <a:lnTo>
                  <a:pt x="5723" y="12508"/>
                </a:lnTo>
                <a:lnTo>
                  <a:pt x="5320" y="12802"/>
                </a:lnTo>
                <a:lnTo>
                  <a:pt x="5246" y="12839"/>
                </a:lnTo>
                <a:lnTo>
                  <a:pt x="5210" y="12875"/>
                </a:lnTo>
                <a:lnTo>
                  <a:pt x="5173" y="12912"/>
                </a:lnTo>
                <a:lnTo>
                  <a:pt x="5173" y="12985"/>
                </a:lnTo>
                <a:lnTo>
                  <a:pt x="5246" y="13279"/>
                </a:lnTo>
                <a:lnTo>
                  <a:pt x="5320" y="13572"/>
                </a:lnTo>
                <a:lnTo>
                  <a:pt x="5540" y="14159"/>
                </a:lnTo>
                <a:lnTo>
                  <a:pt x="5576" y="14196"/>
                </a:lnTo>
                <a:lnTo>
                  <a:pt x="5650" y="14269"/>
                </a:lnTo>
                <a:lnTo>
                  <a:pt x="5797" y="14269"/>
                </a:lnTo>
                <a:lnTo>
                  <a:pt x="7667" y="13315"/>
                </a:lnTo>
                <a:lnTo>
                  <a:pt x="7741" y="13279"/>
                </a:lnTo>
                <a:lnTo>
                  <a:pt x="7777" y="13205"/>
                </a:lnTo>
                <a:lnTo>
                  <a:pt x="7814" y="13132"/>
                </a:lnTo>
                <a:lnTo>
                  <a:pt x="7777" y="13059"/>
                </a:lnTo>
                <a:lnTo>
                  <a:pt x="7374" y="11995"/>
                </a:lnTo>
                <a:lnTo>
                  <a:pt x="7337" y="11921"/>
                </a:lnTo>
                <a:lnTo>
                  <a:pt x="7264" y="11885"/>
                </a:lnTo>
                <a:lnTo>
                  <a:pt x="7190" y="11848"/>
                </a:lnTo>
                <a:close/>
                <a:moveTo>
                  <a:pt x="10528" y="13279"/>
                </a:moveTo>
                <a:lnTo>
                  <a:pt x="10895" y="13976"/>
                </a:lnTo>
                <a:lnTo>
                  <a:pt x="9318" y="14599"/>
                </a:lnTo>
                <a:lnTo>
                  <a:pt x="9025" y="13902"/>
                </a:lnTo>
                <a:lnTo>
                  <a:pt x="9098" y="13829"/>
                </a:lnTo>
                <a:lnTo>
                  <a:pt x="9098" y="13792"/>
                </a:lnTo>
                <a:lnTo>
                  <a:pt x="9135" y="13756"/>
                </a:lnTo>
                <a:lnTo>
                  <a:pt x="9465" y="13609"/>
                </a:lnTo>
                <a:lnTo>
                  <a:pt x="9758" y="13535"/>
                </a:lnTo>
                <a:lnTo>
                  <a:pt x="10528" y="13279"/>
                </a:lnTo>
                <a:close/>
                <a:moveTo>
                  <a:pt x="10639" y="12839"/>
                </a:moveTo>
                <a:lnTo>
                  <a:pt x="10565" y="12875"/>
                </a:lnTo>
                <a:lnTo>
                  <a:pt x="9501" y="13242"/>
                </a:lnTo>
                <a:lnTo>
                  <a:pt x="9061" y="13352"/>
                </a:lnTo>
                <a:lnTo>
                  <a:pt x="8878" y="13462"/>
                </a:lnTo>
                <a:lnTo>
                  <a:pt x="8768" y="13499"/>
                </a:lnTo>
                <a:lnTo>
                  <a:pt x="8731" y="13572"/>
                </a:lnTo>
                <a:lnTo>
                  <a:pt x="8658" y="13682"/>
                </a:lnTo>
                <a:lnTo>
                  <a:pt x="8694" y="13829"/>
                </a:lnTo>
                <a:lnTo>
                  <a:pt x="8731" y="13866"/>
                </a:lnTo>
                <a:lnTo>
                  <a:pt x="8731" y="13902"/>
                </a:lnTo>
                <a:lnTo>
                  <a:pt x="8768" y="14159"/>
                </a:lnTo>
                <a:lnTo>
                  <a:pt x="8841" y="14416"/>
                </a:lnTo>
                <a:lnTo>
                  <a:pt x="9025" y="14893"/>
                </a:lnTo>
                <a:lnTo>
                  <a:pt x="9098" y="14929"/>
                </a:lnTo>
                <a:lnTo>
                  <a:pt x="9135" y="14966"/>
                </a:lnTo>
                <a:lnTo>
                  <a:pt x="9208" y="15003"/>
                </a:lnTo>
                <a:lnTo>
                  <a:pt x="9281" y="15003"/>
                </a:lnTo>
                <a:lnTo>
                  <a:pt x="11225" y="14269"/>
                </a:lnTo>
                <a:lnTo>
                  <a:pt x="11262" y="14232"/>
                </a:lnTo>
                <a:lnTo>
                  <a:pt x="11299" y="14159"/>
                </a:lnTo>
                <a:lnTo>
                  <a:pt x="11335" y="14086"/>
                </a:lnTo>
                <a:lnTo>
                  <a:pt x="11335" y="14012"/>
                </a:lnTo>
                <a:lnTo>
                  <a:pt x="10822" y="12985"/>
                </a:lnTo>
                <a:lnTo>
                  <a:pt x="10785" y="12912"/>
                </a:lnTo>
                <a:lnTo>
                  <a:pt x="10712" y="12875"/>
                </a:lnTo>
                <a:lnTo>
                  <a:pt x="10639" y="12839"/>
                </a:lnTo>
                <a:close/>
                <a:moveTo>
                  <a:pt x="7997" y="14342"/>
                </a:moveTo>
                <a:lnTo>
                  <a:pt x="8107" y="14489"/>
                </a:lnTo>
                <a:lnTo>
                  <a:pt x="8144" y="14599"/>
                </a:lnTo>
                <a:lnTo>
                  <a:pt x="8107" y="14746"/>
                </a:lnTo>
                <a:lnTo>
                  <a:pt x="8034" y="14893"/>
                </a:lnTo>
                <a:lnTo>
                  <a:pt x="7924" y="15003"/>
                </a:lnTo>
                <a:lnTo>
                  <a:pt x="7814" y="15149"/>
                </a:lnTo>
                <a:lnTo>
                  <a:pt x="7557" y="15296"/>
                </a:lnTo>
                <a:lnTo>
                  <a:pt x="7044" y="15516"/>
                </a:lnTo>
                <a:lnTo>
                  <a:pt x="6787" y="15590"/>
                </a:lnTo>
                <a:lnTo>
                  <a:pt x="6567" y="15736"/>
                </a:lnTo>
                <a:lnTo>
                  <a:pt x="6310" y="15113"/>
                </a:lnTo>
                <a:lnTo>
                  <a:pt x="6383" y="15076"/>
                </a:lnTo>
                <a:lnTo>
                  <a:pt x="6457" y="14966"/>
                </a:lnTo>
                <a:lnTo>
                  <a:pt x="6457" y="14929"/>
                </a:lnTo>
                <a:lnTo>
                  <a:pt x="6530" y="15003"/>
                </a:lnTo>
                <a:lnTo>
                  <a:pt x="6604" y="14966"/>
                </a:lnTo>
                <a:lnTo>
                  <a:pt x="6787" y="14929"/>
                </a:lnTo>
                <a:lnTo>
                  <a:pt x="7227" y="14783"/>
                </a:lnTo>
                <a:lnTo>
                  <a:pt x="7631" y="14599"/>
                </a:lnTo>
                <a:lnTo>
                  <a:pt x="7997" y="14342"/>
                </a:lnTo>
                <a:close/>
                <a:moveTo>
                  <a:pt x="15150" y="15370"/>
                </a:moveTo>
                <a:lnTo>
                  <a:pt x="15150" y="15443"/>
                </a:lnTo>
                <a:lnTo>
                  <a:pt x="15224" y="15480"/>
                </a:lnTo>
                <a:lnTo>
                  <a:pt x="15260" y="15516"/>
                </a:lnTo>
                <a:lnTo>
                  <a:pt x="15150" y="15736"/>
                </a:lnTo>
                <a:lnTo>
                  <a:pt x="15004" y="15993"/>
                </a:lnTo>
                <a:lnTo>
                  <a:pt x="14857" y="15626"/>
                </a:lnTo>
                <a:lnTo>
                  <a:pt x="15150" y="15370"/>
                </a:lnTo>
                <a:close/>
                <a:moveTo>
                  <a:pt x="7997" y="13902"/>
                </a:moveTo>
                <a:lnTo>
                  <a:pt x="7887" y="13939"/>
                </a:lnTo>
                <a:lnTo>
                  <a:pt x="7631" y="14122"/>
                </a:lnTo>
                <a:lnTo>
                  <a:pt x="7337" y="14269"/>
                </a:lnTo>
                <a:lnTo>
                  <a:pt x="7044" y="14416"/>
                </a:lnTo>
                <a:lnTo>
                  <a:pt x="6750" y="14526"/>
                </a:lnTo>
                <a:lnTo>
                  <a:pt x="6347" y="14599"/>
                </a:lnTo>
                <a:lnTo>
                  <a:pt x="6163" y="14673"/>
                </a:lnTo>
                <a:lnTo>
                  <a:pt x="6090" y="14746"/>
                </a:lnTo>
                <a:lnTo>
                  <a:pt x="6017" y="14819"/>
                </a:lnTo>
                <a:lnTo>
                  <a:pt x="6017" y="14929"/>
                </a:lnTo>
                <a:lnTo>
                  <a:pt x="5943" y="15003"/>
                </a:lnTo>
                <a:lnTo>
                  <a:pt x="5943" y="15113"/>
                </a:lnTo>
                <a:lnTo>
                  <a:pt x="6127" y="15590"/>
                </a:lnTo>
                <a:lnTo>
                  <a:pt x="6273" y="16103"/>
                </a:lnTo>
                <a:lnTo>
                  <a:pt x="6347" y="16177"/>
                </a:lnTo>
                <a:lnTo>
                  <a:pt x="6420" y="16213"/>
                </a:lnTo>
                <a:lnTo>
                  <a:pt x="6493" y="16213"/>
                </a:lnTo>
                <a:lnTo>
                  <a:pt x="6567" y="16177"/>
                </a:lnTo>
                <a:lnTo>
                  <a:pt x="6787" y="16030"/>
                </a:lnTo>
                <a:lnTo>
                  <a:pt x="7007" y="15920"/>
                </a:lnTo>
                <a:lnTo>
                  <a:pt x="7484" y="15736"/>
                </a:lnTo>
                <a:lnTo>
                  <a:pt x="7704" y="15663"/>
                </a:lnTo>
                <a:lnTo>
                  <a:pt x="7924" y="15553"/>
                </a:lnTo>
                <a:lnTo>
                  <a:pt x="8144" y="15406"/>
                </a:lnTo>
                <a:lnTo>
                  <a:pt x="8328" y="15223"/>
                </a:lnTo>
                <a:lnTo>
                  <a:pt x="8438" y="15076"/>
                </a:lnTo>
                <a:lnTo>
                  <a:pt x="8511" y="14893"/>
                </a:lnTo>
                <a:lnTo>
                  <a:pt x="8511" y="14709"/>
                </a:lnTo>
                <a:lnTo>
                  <a:pt x="8511" y="14526"/>
                </a:lnTo>
                <a:lnTo>
                  <a:pt x="8474" y="14342"/>
                </a:lnTo>
                <a:lnTo>
                  <a:pt x="8364" y="14159"/>
                </a:lnTo>
                <a:lnTo>
                  <a:pt x="8254" y="14049"/>
                </a:lnTo>
                <a:lnTo>
                  <a:pt x="8071" y="13939"/>
                </a:lnTo>
                <a:lnTo>
                  <a:pt x="7997" y="13902"/>
                </a:lnTo>
                <a:close/>
                <a:moveTo>
                  <a:pt x="14710" y="15736"/>
                </a:moveTo>
                <a:lnTo>
                  <a:pt x="14747" y="15993"/>
                </a:lnTo>
                <a:lnTo>
                  <a:pt x="14820" y="16250"/>
                </a:lnTo>
                <a:lnTo>
                  <a:pt x="14490" y="16507"/>
                </a:lnTo>
                <a:lnTo>
                  <a:pt x="14417" y="16397"/>
                </a:lnTo>
                <a:lnTo>
                  <a:pt x="14307" y="15993"/>
                </a:lnTo>
                <a:lnTo>
                  <a:pt x="14380" y="15956"/>
                </a:lnTo>
                <a:lnTo>
                  <a:pt x="14710" y="15736"/>
                </a:lnTo>
                <a:close/>
                <a:moveTo>
                  <a:pt x="14123" y="16103"/>
                </a:moveTo>
                <a:lnTo>
                  <a:pt x="14160" y="16397"/>
                </a:lnTo>
                <a:lnTo>
                  <a:pt x="14233" y="16690"/>
                </a:lnTo>
                <a:lnTo>
                  <a:pt x="13830" y="16873"/>
                </a:lnTo>
                <a:lnTo>
                  <a:pt x="13720" y="16727"/>
                </a:lnTo>
                <a:lnTo>
                  <a:pt x="13500" y="16433"/>
                </a:lnTo>
                <a:lnTo>
                  <a:pt x="14123" y="16103"/>
                </a:lnTo>
                <a:close/>
                <a:moveTo>
                  <a:pt x="13426" y="16470"/>
                </a:moveTo>
                <a:lnTo>
                  <a:pt x="13500" y="16727"/>
                </a:lnTo>
                <a:lnTo>
                  <a:pt x="13536" y="16873"/>
                </a:lnTo>
                <a:lnTo>
                  <a:pt x="13573" y="16984"/>
                </a:lnTo>
                <a:lnTo>
                  <a:pt x="13096" y="17167"/>
                </a:lnTo>
                <a:lnTo>
                  <a:pt x="12986" y="17057"/>
                </a:lnTo>
                <a:lnTo>
                  <a:pt x="12876" y="16873"/>
                </a:lnTo>
                <a:lnTo>
                  <a:pt x="12839" y="16727"/>
                </a:lnTo>
                <a:lnTo>
                  <a:pt x="13426" y="16470"/>
                </a:lnTo>
                <a:close/>
                <a:moveTo>
                  <a:pt x="12583" y="16837"/>
                </a:moveTo>
                <a:lnTo>
                  <a:pt x="12656" y="17094"/>
                </a:lnTo>
                <a:lnTo>
                  <a:pt x="12803" y="17277"/>
                </a:lnTo>
                <a:lnTo>
                  <a:pt x="12399" y="17460"/>
                </a:lnTo>
                <a:lnTo>
                  <a:pt x="12326" y="17387"/>
                </a:lnTo>
                <a:lnTo>
                  <a:pt x="12253" y="17277"/>
                </a:lnTo>
                <a:lnTo>
                  <a:pt x="12216" y="17167"/>
                </a:lnTo>
                <a:lnTo>
                  <a:pt x="12216" y="17020"/>
                </a:lnTo>
                <a:lnTo>
                  <a:pt x="12583" y="16837"/>
                </a:lnTo>
                <a:close/>
                <a:moveTo>
                  <a:pt x="12032" y="17094"/>
                </a:moveTo>
                <a:lnTo>
                  <a:pt x="11996" y="17240"/>
                </a:lnTo>
                <a:lnTo>
                  <a:pt x="12032" y="17387"/>
                </a:lnTo>
                <a:lnTo>
                  <a:pt x="12106" y="17570"/>
                </a:lnTo>
                <a:lnTo>
                  <a:pt x="11812" y="17644"/>
                </a:lnTo>
                <a:lnTo>
                  <a:pt x="11776" y="17644"/>
                </a:lnTo>
                <a:lnTo>
                  <a:pt x="11739" y="17497"/>
                </a:lnTo>
                <a:lnTo>
                  <a:pt x="11666" y="17240"/>
                </a:lnTo>
                <a:lnTo>
                  <a:pt x="12032" y="17094"/>
                </a:lnTo>
                <a:close/>
                <a:moveTo>
                  <a:pt x="11446" y="17350"/>
                </a:moveTo>
                <a:lnTo>
                  <a:pt x="11482" y="17607"/>
                </a:lnTo>
                <a:lnTo>
                  <a:pt x="11519" y="17791"/>
                </a:lnTo>
                <a:lnTo>
                  <a:pt x="11189" y="17901"/>
                </a:lnTo>
                <a:lnTo>
                  <a:pt x="11115" y="17937"/>
                </a:lnTo>
                <a:lnTo>
                  <a:pt x="11115" y="17864"/>
                </a:lnTo>
                <a:lnTo>
                  <a:pt x="11115" y="17827"/>
                </a:lnTo>
                <a:lnTo>
                  <a:pt x="11115" y="17717"/>
                </a:lnTo>
                <a:lnTo>
                  <a:pt x="11005" y="17607"/>
                </a:lnTo>
                <a:lnTo>
                  <a:pt x="10969" y="17534"/>
                </a:lnTo>
                <a:lnTo>
                  <a:pt x="11446" y="17350"/>
                </a:lnTo>
                <a:close/>
                <a:moveTo>
                  <a:pt x="10639" y="17644"/>
                </a:moveTo>
                <a:lnTo>
                  <a:pt x="10749" y="17791"/>
                </a:lnTo>
                <a:lnTo>
                  <a:pt x="10859" y="17901"/>
                </a:lnTo>
                <a:lnTo>
                  <a:pt x="10932" y="17974"/>
                </a:lnTo>
                <a:lnTo>
                  <a:pt x="10969" y="17974"/>
                </a:lnTo>
                <a:lnTo>
                  <a:pt x="10455" y="18194"/>
                </a:lnTo>
                <a:lnTo>
                  <a:pt x="10418" y="18121"/>
                </a:lnTo>
                <a:lnTo>
                  <a:pt x="10345" y="18121"/>
                </a:lnTo>
                <a:lnTo>
                  <a:pt x="10235" y="18157"/>
                </a:lnTo>
                <a:lnTo>
                  <a:pt x="10162" y="17901"/>
                </a:lnTo>
                <a:lnTo>
                  <a:pt x="10125" y="17827"/>
                </a:lnTo>
                <a:lnTo>
                  <a:pt x="10639" y="17644"/>
                </a:lnTo>
                <a:close/>
                <a:moveTo>
                  <a:pt x="10272" y="440"/>
                </a:moveTo>
                <a:lnTo>
                  <a:pt x="10455" y="477"/>
                </a:lnTo>
                <a:lnTo>
                  <a:pt x="10565" y="550"/>
                </a:lnTo>
                <a:lnTo>
                  <a:pt x="10675" y="624"/>
                </a:lnTo>
                <a:lnTo>
                  <a:pt x="10785" y="734"/>
                </a:lnTo>
                <a:lnTo>
                  <a:pt x="10969" y="990"/>
                </a:lnTo>
                <a:lnTo>
                  <a:pt x="11005" y="1210"/>
                </a:lnTo>
                <a:lnTo>
                  <a:pt x="11042" y="1431"/>
                </a:lnTo>
                <a:lnTo>
                  <a:pt x="11335" y="2348"/>
                </a:lnTo>
                <a:lnTo>
                  <a:pt x="11886" y="3998"/>
                </a:lnTo>
                <a:lnTo>
                  <a:pt x="13060" y="7300"/>
                </a:lnTo>
                <a:lnTo>
                  <a:pt x="14233" y="10564"/>
                </a:lnTo>
                <a:lnTo>
                  <a:pt x="14857" y="12215"/>
                </a:lnTo>
                <a:lnTo>
                  <a:pt x="15187" y="13095"/>
                </a:lnTo>
                <a:lnTo>
                  <a:pt x="15407" y="13646"/>
                </a:lnTo>
                <a:lnTo>
                  <a:pt x="15334" y="13682"/>
                </a:lnTo>
                <a:lnTo>
                  <a:pt x="15297" y="13829"/>
                </a:lnTo>
                <a:lnTo>
                  <a:pt x="15297" y="13939"/>
                </a:lnTo>
                <a:lnTo>
                  <a:pt x="15260" y="14196"/>
                </a:lnTo>
                <a:lnTo>
                  <a:pt x="15224" y="14379"/>
                </a:lnTo>
                <a:lnTo>
                  <a:pt x="15187" y="14526"/>
                </a:lnTo>
                <a:lnTo>
                  <a:pt x="15004" y="14856"/>
                </a:lnTo>
                <a:lnTo>
                  <a:pt x="14747" y="15149"/>
                </a:lnTo>
                <a:lnTo>
                  <a:pt x="14453" y="15370"/>
                </a:lnTo>
                <a:lnTo>
                  <a:pt x="14123" y="15590"/>
                </a:lnTo>
                <a:lnTo>
                  <a:pt x="13793" y="15773"/>
                </a:lnTo>
                <a:lnTo>
                  <a:pt x="13060" y="16140"/>
                </a:lnTo>
                <a:lnTo>
                  <a:pt x="12326" y="16470"/>
                </a:lnTo>
                <a:lnTo>
                  <a:pt x="10859" y="17094"/>
                </a:lnTo>
                <a:lnTo>
                  <a:pt x="10015" y="17424"/>
                </a:lnTo>
                <a:lnTo>
                  <a:pt x="9978" y="17387"/>
                </a:lnTo>
                <a:lnTo>
                  <a:pt x="9942" y="17387"/>
                </a:lnTo>
                <a:lnTo>
                  <a:pt x="9905" y="17424"/>
                </a:lnTo>
                <a:lnTo>
                  <a:pt x="9905" y="17460"/>
                </a:lnTo>
                <a:lnTo>
                  <a:pt x="8841" y="17791"/>
                </a:lnTo>
                <a:lnTo>
                  <a:pt x="7777" y="18121"/>
                </a:lnTo>
                <a:lnTo>
                  <a:pt x="6970" y="18304"/>
                </a:lnTo>
                <a:lnTo>
                  <a:pt x="6163" y="18487"/>
                </a:lnTo>
                <a:lnTo>
                  <a:pt x="5797" y="18524"/>
                </a:lnTo>
                <a:lnTo>
                  <a:pt x="5613" y="18524"/>
                </a:lnTo>
                <a:lnTo>
                  <a:pt x="5430" y="18451"/>
                </a:lnTo>
                <a:lnTo>
                  <a:pt x="5283" y="18377"/>
                </a:lnTo>
                <a:lnTo>
                  <a:pt x="5173" y="18231"/>
                </a:lnTo>
                <a:lnTo>
                  <a:pt x="5063" y="18121"/>
                </a:lnTo>
                <a:lnTo>
                  <a:pt x="4953" y="17974"/>
                </a:lnTo>
                <a:lnTo>
                  <a:pt x="4879" y="17680"/>
                </a:lnTo>
                <a:lnTo>
                  <a:pt x="4769" y="17387"/>
                </a:lnTo>
                <a:lnTo>
                  <a:pt x="4476" y="16507"/>
                </a:lnTo>
                <a:lnTo>
                  <a:pt x="3926" y="14819"/>
                </a:lnTo>
                <a:lnTo>
                  <a:pt x="3376" y="13169"/>
                </a:lnTo>
                <a:lnTo>
                  <a:pt x="2752" y="11518"/>
                </a:lnTo>
                <a:lnTo>
                  <a:pt x="2165" y="9867"/>
                </a:lnTo>
                <a:lnTo>
                  <a:pt x="1505" y="8253"/>
                </a:lnTo>
                <a:lnTo>
                  <a:pt x="845" y="6603"/>
                </a:lnTo>
                <a:lnTo>
                  <a:pt x="588" y="6052"/>
                </a:lnTo>
                <a:lnTo>
                  <a:pt x="478" y="5796"/>
                </a:lnTo>
                <a:lnTo>
                  <a:pt x="331" y="5539"/>
                </a:lnTo>
                <a:lnTo>
                  <a:pt x="368" y="5502"/>
                </a:lnTo>
                <a:lnTo>
                  <a:pt x="404" y="5429"/>
                </a:lnTo>
                <a:lnTo>
                  <a:pt x="368" y="5209"/>
                </a:lnTo>
                <a:lnTo>
                  <a:pt x="404" y="5025"/>
                </a:lnTo>
                <a:lnTo>
                  <a:pt x="404" y="4879"/>
                </a:lnTo>
                <a:lnTo>
                  <a:pt x="478" y="4695"/>
                </a:lnTo>
                <a:lnTo>
                  <a:pt x="624" y="4402"/>
                </a:lnTo>
                <a:lnTo>
                  <a:pt x="845" y="4145"/>
                </a:lnTo>
                <a:lnTo>
                  <a:pt x="1101" y="3888"/>
                </a:lnTo>
                <a:lnTo>
                  <a:pt x="1395" y="3668"/>
                </a:lnTo>
                <a:lnTo>
                  <a:pt x="1725" y="3485"/>
                </a:lnTo>
                <a:lnTo>
                  <a:pt x="2018" y="3301"/>
                </a:lnTo>
                <a:lnTo>
                  <a:pt x="2789" y="2935"/>
                </a:lnTo>
                <a:lnTo>
                  <a:pt x="3596" y="2641"/>
                </a:lnTo>
                <a:lnTo>
                  <a:pt x="5210" y="2017"/>
                </a:lnTo>
                <a:lnTo>
                  <a:pt x="6787" y="1394"/>
                </a:lnTo>
                <a:lnTo>
                  <a:pt x="7557" y="1100"/>
                </a:lnTo>
                <a:lnTo>
                  <a:pt x="8364" y="807"/>
                </a:lnTo>
                <a:lnTo>
                  <a:pt x="9135" y="587"/>
                </a:lnTo>
                <a:lnTo>
                  <a:pt x="9538" y="514"/>
                </a:lnTo>
                <a:lnTo>
                  <a:pt x="9942" y="440"/>
                </a:lnTo>
                <a:close/>
                <a:moveTo>
                  <a:pt x="9868" y="17937"/>
                </a:moveTo>
                <a:lnTo>
                  <a:pt x="9868" y="17974"/>
                </a:lnTo>
                <a:lnTo>
                  <a:pt x="9905" y="18157"/>
                </a:lnTo>
                <a:lnTo>
                  <a:pt x="10015" y="18341"/>
                </a:lnTo>
                <a:lnTo>
                  <a:pt x="9575" y="18524"/>
                </a:lnTo>
                <a:lnTo>
                  <a:pt x="9575" y="18487"/>
                </a:lnTo>
                <a:lnTo>
                  <a:pt x="9538" y="18341"/>
                </a:lnTo>
                <a:lnTo>
                  <a:pt x="9465" y="18231"/>
                </a:lnTo>
                <a:lnTo>
                  <a:pt x="9391" y="18084"/>
                </a:lnTo>
                <a:lnTo>
                  <a:pt x="9868" y="17937"/>
                </a:lnTo>
                <a:close/>
                <a:moveTo>
                  <a:pt x="9098" y="18194"/>
                </a:moveTo>
                <a:lnTo>
                  <a:pt x="9171" y="18414"/>
                </a:lnTo>
                <a:lnTo>
                  <a:pt x="9245" y="18524"/>
                </a:lnTo>
                <a:lnTo>
                  <a:pt x="9318" y="18598"/>
                </a:lnTo>
                <a:lnTo>
                  <a:pt x="8841" y="18781"/>
                </a:lnTo>
                <a:lnTo>
                  <a:pt x="8768" y="18708"/>
                </a:lnTo>
                <a:lnTo>
                  <a:pt x="8694" y="18598"/>
                </a:lnTo>
                <a:lnTo>
                  <a:pt x="8621" y="18487"/>
                </a:lnTo>
                <a:lnTo>
                  <a:pt x="8584" y="18341"/>
                </a:lnTo>
                <a:lnTo>
                  <a:pt x="9098" y="18194"/>
                </a:lnTo>
                <a:close/>
                <a:moveTo>
                  <a:pt x="8254" y="18414"/>
                </a:moveTo>
                <a:lnTo>
                  <a:pt x="8291" y="18561"/>
                </a:lnTo>
                <a:lnTo>
                  <a:pt x="8364" y="18744"/>
                </a:lnTo>
                <a:lnTo>
                  <a:pt x="8511" y="18928"/>
                </a:lnTo>
                <a:lnTo>
                  <a:pt x="8181" y="19038"/>
                </a:lnTo>
                <a:lnTo>
                  <a:pt x="8144" y="18964"/>
                </a:lnTo>
                <a:lnTo>
                  <a:pt x="8107" y="18928"/>
                </a:lnTo>
                <a:lnTo>
                  <a:pt x="7997" y="18854"/>
                </a:lnTo>
                <a:lnTo>
                  <a:pt x="7961" y="18818"/>
                </a:lnTo>
                <a:lnTo>
                  <a:pt x="7851" y="18634"/>
                </a:lnTo>
                <a:lnTo>
                  <a:pt x="7851" y="18561"/>
                </a:lnTo>
                <a:lnTo>
                  <a:pt x="8254" y="18414"/>
                </a:lnTo>
                <a:close/>
                <a:moveTo>
                  <a:pt x="5246" y="18818"/>
                </a:moveTo>
                <a:lnTo>
                  <a:pt x="5430" y="18891"/>
                </a:lnTo>
                <a:lnTo>
                  <a:pt x="5650" y="18928"/>
                </a:lnTo>
                <a:lnTo>
                  <a:pt x="5870" y="18964"/>
                </a:lnTo>
                <a:lnTo>
                  <a:pt x="5943" y="19221"/>
                </a:lnTo>
                <a:lnTo>
                  <a:pt x="5760" y="19148"/>
                </a:lnTo>
                <a:lnTo>
                  <a:pt x="5576" y="19038"/>
                </a:lnTo>
                <a:lnTo>
                  <a:pt x="5393" y="18928"/>
                </a:lnTo>
                <a:lnTo>
                  <a:pt x="5246" y="18818"/>
                </a:lnTo>
                <a:close/>
                <a:moveTo>
                  <a:pt x="7557" y="18634"/>
                </a:moveTo>
                <a:lnTo>
                  <a:pt x="7557" y="18781"/>
                </a:lnTo>
                <a:lnTo>
                  <a:pt x="7631" y="18928"/>
                </a:lnTo>
                <a:lnTo>
                  <a:pt x="7704" y="19038"/>
                </a:lnTo>
                <a:lnTo>
                  <a:pt x="7777" y="19148"/>
                </a:lnTo>
                <a:lnTo>
                  <a:pt x="7704" y="19184"/>
                </a:lnTo>
                <a:lnTo>
                  <a:pt x="7227" y="19294"/>
                </a:lnTo>
                <a:lnTo>
                  <a:pt x="7154" y="19184"/>
                </a:lnTo>
                <a:lnTo>
                  <a:pt x="7080" y="19074"/>
                </a:lnTo>
                <a:lnTo>
                  <a:pt x="6970" y="18928"/>
                </a:lnTo>
                <a:lnTo>
                  <a:pt x="6897" y="18781"/>
                </a:lnTo>
                <a:lnTo>
                  <a:pt x="7117" y="18708"/>
                </a:lnTo>
                <a:lnTo>
                  <a:pt x="7557" y="18634"/>
                </a:lnTo>
                <a:close/>
                <a:moveTo>
                  <a:pt x="6604" y="18854"/>
                </a:moveTo>
                <a:lnTo>
                  <a:pt x="6677" y="19111"/>
                </a:lnTo>
                <a:lnTo>
                  <a:pt x="6750" y="19221"/>
                </a:lnTo>
                <a:lnTo>
                  <a:pt x="6824" y="19331"/>
                </a:lnTo>
                <a:lnTo>
                  <a:pt x="6493" y="19331"/>
                </a:lnTo>
                <a:lnTo>
                  <a:pt x="6493" y="19258"/>
                </a:lnTo>
                <a:lnTo>
                  <a:pt x="6493" y="19221"/>
                </a:lnTo>
                <a:lnTo>
                  <a:pt x="6420" y="19184"/>
                </a:lnTo>
                <a:lnTo>
                  <a:pt x="6383" y="19184"/>
                </a:lnTo>
                <a:lnTo>
                  <a:pt x="6310" y="19221"/>
                </a:lnTo>
                <a:lnTo>
                  <a:pt x="6273" y="19221"/>
                </a:lnTo>
                <a:lnTo>
                  <a:pt x="6200" y="19184"/>
                </a:lnTo>
                <a:lnTo>
                  <a:pt x="6163" y="19074"/>
                </a:lnTo>
                <a:lnTo>
                  <a:pt x="6127" y="18928"/>
                </a:lnTo>
                <a:lnTo>
                  <a:pt x="6604" y="18854"/>
                </a:lnTo>
                <a:close/>
                <a:moveTo>
                  <a:pt x="10125" y="0"/>
                </a:moveTo>
                <a:lnTo>
                  <a:pt x="9721" y="37"/>
                </a:lnTo>
                <a:lnTo>
                  <a:pt x="9318" y="110"/>
                </a:lnTo>
                <a:lnTo>
                  <a:pt x="8804" y="220"/>
                </a:lnTo>
                <a:lnTo>
                  <a:pt x="8291" y="403"/>
                </a:lnTo>
                <a:lnTo>
                  <a:pt x="7300" y="734"/>
                </a:lnTo>
                <a:lnTo>
                  <a:pt x="5320" y="1504"/>
                </a:lnTo>
                <a:lnTo>
                  <a:pt x="3376" y="2274"/>
                </a:lnTo>
                <a:lnTo>
                  <a:pt x="2422" y="2678"/>
                </a:lnTo>
                <a:lnTo>
                  <a:pt x="1945" y="2898"/>
                </a:lnTo>
                <a:lnTo>
                  <a:pt x="1505" y="3118"/>
                </a:lnTo>
                <a:lnTo>
                  <a:pt x="1248" y="3301"/>
                </a:lnTo>
                <a:lnTo>
                  <a:pt x="955" y="3485"/>
                </a:lnTo>
                <a:lnTo>
                  <a:pt x="698" y="3742"/>
                </a:lnTo>
                <a:lnTo>
                  <a:pt x="441" y="3998"/>
                </a:lnTo>
                <a:lnTo>
                  <a:pt x="221" y="4292"/>
                </a:lnTo>
                <a:lnTo>
                  <a:pt x="74" y="4622"/>
                </a:lnTo>
                <a:lnTo>
                  <a:pt x="38" y="4769"/>
                </a:lnTo>
                <a:lnTo>
                  <a:pt x="38" y="4915"/>
                </a:lnTo>
                <a:lnTo>
                  <a:pt x="38" y="5099"/>
                </a:lnTo>
                <a:lnTo>
                  <a:pt x="74" y="5245"/>
                </a:lnTo>
                <a:lnTo>
                  <a:pt x="1" y="5282"/>
                </a:lnTo>
                <a:lnTo>
                  <a:pt x="1" y="5319"/>
                </a:lnTo>
                <a:lnTo>
                  <a:pt x="38" y="5722"/>
                </a:lnTo>
                <a:lnTo>
                  <a:pt x="148" y="6052"/>
                </a:lnTo>
                <a:lnTo>
                  <a:pt x="441" y="6786"/>
                </a:lnTo>
                <a:lnTo>
                  <a:pt x="1065" y="8400"/>
                </a:lnTo>
                <a:lnTo>
                  <a:pt x="2348" y="11665"/>
                </a:lnTo>
                <a:lnTo>
                  <a:pt x="2935" y="13315"/>
                </a:lnTo>
                <a:lnTo>
                  <a:pt x="3522" y="15003"/>
                </a:lnTo>
                <a:lnTo>
                  <a:pt x="4072" y="16653"/>
                </a:lnTo>
                <a:lnTo>
                  <a:pt x="4293" y="17424"/>
                </a:lnTo>
                <a:lnTo>
                  <a:pt x="4439" y="17827"/>
                </a:lnTo>
                <a:lnTo>
                  <a:pt x="4513" y="18047"/>
                </a:lnTo>
                <a:lnTo>
                  <a:pt x="4623" y="18231"/>
                </a:lnTo>
                <a:lnTo>
                  <a:pt x="4659" y="18451"/>
                </a:lnTo>
                <a:lnTo>
                  <a:pt x="4733" y="18634"/>
                </a:lnTo>
                <a:lnTo>
                  <a:pt x="4806" y="18781"/>
                </a:lnTo>
                <a:lnTo>
                  <a:pt x="4916" y="18928"/>
                </a:lnTo>
                <a:lnTo>
                  <a:pt x="5026" y="19074"/>
                </a:lnTo>
                <a:lnTo>
                  <a:pt x="5173" y="19221"/>
                </a:lnTo>
                <a:lnTo>
                  <a:pt x="5503" y="19404"/>
                </a:lnTo>
                <a:lnTo>
                  <a:pt x="5833" y="19551"/>
                </a:lnTo>
                <a:lnTo>
                  <a:pt x="6237" y="19661"/>
                </a:lnTo>
                <a:lnTo>
                  <a:pt x="6604" y="19698"/>
                </a:lnTo>
                <a:lnTo>
                  <a:pt x="7007" y="19698"/>
                </a:lnTo>
                <a:lnTo>
                  <a:pt x="7484" y="19625"/>
                </a:lnTo>
                <a:lnTo>
                  <a:pt x="7924" y="19515"/>
                </a:lnTo>
                <a:lnTo>
                  <a:pt x="8841" y="19184"/>
                </a:lnTo>
                <a:lnTo>
                  <a:pt x="11079" y="18341"/>
                </a:lnTo>
                <a:lnTo>
                  <a:pt x="13206" y="17570"/>
                </a:lnTo>
                <a:lnTo>
                  <a:pt x="13830" y="17314"/>
                </a:lnTo>
                <a:lnTo>
                  <a:pt x="14417" y="17020"/>
                </a:lnTo>
                <a:lnTo>
                  <a:pt x="14527" y="17020"/>
                </a:lnTo>
                <a:lnTo>
                  <a:pt x="14674" y="16947"/>
                </a:lnTo>
                <a:lnTo>
                  <a:pt x="14710" y="16873"/>
                </a:lnTo>
                <a:lnTo>
                  <a:pt x="14710" y="16837"/>
                </a:lnTo>
                <a:lnTo>
                  <a:pt x="14894" y="16690"/>
                </a:lnTo>
                <a:lnTo>
                  <a:pt x="15187" y="16433"/>
                </a:lnTo>
                <a:lnTo>
                  <a:pt x="15407" y="16103"/>
                </a:lnTo>
                <a:lnTo>
                  <a:pt x="15554" y="15773"/>
                </a:lnTo>
                <a:lnTo>
                  <a:pt x="15701" y="15406"/>
                </a:lnTo>
                <a:lnTo>
                  <a:pt x="15774" y="15039"/>
                </a:lnTo>
                <a:lnTo>
                  <a:pt x="15811" y="14636"/>
                </a:lnTo>
                <a:lnTo>
                  <a:pt x="15847" y="13866"/>
                </a:lnTo>
                <a:lnTo>
                  <a:pt x="15884" y="13829"/>
                </a:lnTo>
                <a:lnTo>
                  <a:pt x="15884" y="13756"/>
                </a:lnTo>
                <a:lnTo>
                  <a:pt x="15847" y="13572"/>
                </a:lnTo>
                <a:lnTo>
                  <a:pt x="15811" y="13389"/>
                </a:lnTo>
                <a:lnTo>
                  <a:pt x="15664" y="13059"/>
                </a:lnTo>
                <a:lnTo>
                  <a:pt x="15334" y="12178"/>
                </a:lnTo>
                <a:lnTo>
                  <a:pt x="14710" y="10564"/>
                </a:lnTo>
                <a:lnTo>
                  <a:pt x="13500" y="7263"/>
                </a:lnTo>
                <a:lnTo>
                  <a:pt x="12326" y="3962"/>
                </a:lnTo>
                <a:lnTo>
                  <a:pt x="11776" y="2311"/>
                </a:lnTo>
                <a:lnTo>
                  <a:pt x="11446" y="1431"/>
                </a:lnTo>
                <a:lnTo>
                  <a:pt x="11372" y="1174"/>
                </a:lnTo>
                <a:lnTo>
                  <a:pt x="11409" y="1027"/>
                </a:lnTo>
                <a:lnTo>
                  <a:pt x="11409" y="917"/>
                </a:lnTo>
                <a:lnTo>
                  <a:pt x="11372" y="770"/>
                </a:lnTo>
                <a:lnTo>
                  <a:pt x="11299" y="624"/>
                </a:lnTo>
                <a:lnTo>
                  <a:pt x="11152" y="403"/>
                </a:lnTo>
                <a:lnTo>
                  <a:pt x="10895" y="220"/>
                </a:lnTo>
                <a:lnTo>
                  <a:pt x="10712" y="110"/>
                </a:lnTo>
                <a:lnTo>
                  <a:pt x="10528" y="37"/>
                </a:lnTo>
                <a:lnTo>
                  <a:pt x="10345" y="0"/>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471" name="Shape 471"/>
          <p:cNvSpPr/>
          <p:nvPr/>
        </p:nvSpPr>
        <p:spPr>
          <a:xfrm>
            <a:off x="-35373" y="3741069"/>
            <a:ext cx="443259" cy="560744"/>
          </a:xfrm>
          <a:custGeom>
            <a:avLst/>
            <a:gdLst/>
            <a:ahLst/>
            <a:cxnLst/>
            <a:rect l="0" t="0" r="0" b="0"/>
            <a:pathLst>
              <a:path w="15627" h="17792" extrusionOk="0">
                <a:moveTo>
                  <a:pt x="10528" y="1"/>
                </a:moveTo>
                <a:lnTo>
                  <a:pt x="10455" y="37"/>
                </a:lnTo>
                <a:lnTo>
                  <a:pt x="10308" y="221"/>
                </a:lnTo>
                <a:lnTo>
                  <a:pt x="10198" y="441"/>
                </a:lnTo>
                <a:lnTo>
                  <a:pt x="10015" y="881"/>
                </a:lnTo>
                <a:lnTo>
                  <a:pt x="9831" y="1468"/>
                </a:lnTo>
                <a:lnTo>
                  <a:pt x="9685" y="2091"/>
                </a:lnTo>
                <a:lnTo>
                  <a:pt x="9685" y="2201"/>
                </a:lnTo>
                <a:lnTo>
                  <a:pt x="9721" y="2311"/>
                </a:lnTo>
                <a:lnTo>
                  <a:pt x="9795" y="2348"/>
                </a:lnTo>
                <a:lnTo>
                  <a:pt x="9868" y="2385"/>
                </a:lnTo>
                <a:lnTo>
                  <a:pt x="9941" y="2421"/>
                </a:lnTo>
                <a:lnTo>
                  <a:pt x="10051" y="2385"/>
                </a:lnTo>
                <a:lnTo>
                  <a:pt x="10125" y="2311"/>
                </a:lnTo>
                <a:lnTo>
                  <a:pt x="10198" y="2238"/>
                </a:lnTo>
                <a:lnTo>
                  <a:pt x="10235" y="2055"/>
                </a:lnTo>
                <a:lnTo>
                  <a:pt x="10235" y="2018"/>
                </a:lnTo>
                <a:lnTo>
                  <a:pt x="10235" y="1981"/>
                </a:lnTo>
                <a:lnTo>
                  <a:pt x="10455" y="1138"/>
                </a:lnTo>
                <a:lnTo>
                  <a:pt x="10638" y="624"/>
                </a:lnTo>
                <a:lnTo>
                  <a:pt x="10675" y="367"/>
                </a:lnTo>
                <a:lnTo>
                  <a:pt x="10712" y="111"/>
                </a:lnTo>
                <a:lnTo>
                  <a:pt x="10675" y="37"/>
                </a:lnTo>
                <a:lnTo>
                  <a:pt x="10602" y="1"/>
                </a:lnTo>
                <a:close/>
                <a:moveTo>
                  <a:pt x="3559" y="1028"/>
                </a:moveTo>
                <a:lnTo>
                  <a:pt x="3522" y="1064"/>
                </a:lnTo>
                <a:lnTo>
                  <a:pt x="3485" y="1101"/>
                </a:lnTo>
                <a:lnTo>
                  <a:pt x="3485" y="1138"/>
                </a:lnTo>
                <a:lnTo>
                  <a:pt x="3559" y="1321"/>
                </a:lnTo>
                <a:lnTo>
                  <a:pt x="3669" y="1468"/>
                </a:lnTo>
                <a:lnTo>
                  <a:pt x="3889" y="1761"/>
                </a:lnTo>
                <a:lnTo>
                  <a:pt x="4109" y="2055"/>
                </a:lnTo>
                <a:lnTo>
                  <a:pt x="4366" y="2348"/>
                </a:lnTo>
                <a:lnTo>
                  <a:pt x="4476" y="2605"/>
                </a:lnTo>
                <a:lnTo>
                  <a:pt x="4586" y="2862"/>
                </a:lnTo>
                <a:lnTo>
                  <a:pt x="4696" y="2972"/>
                </a:lnTo>
                <a:lnTo>
                  <a:pt x="4769" y="3045"/>
                </a:lnTo>
                <a:lnTo>
                  <a:pt x="4916" y="3082"/>
                </a:lnTo>
                <a:lnTo>
                  <a:pt x="5063" y="3082"/>
                </a:lnTo>
                <a:lnTo>
                  <a:pt x="5136" y="3045"/>
                </a:lnTo>
                <a:lnTo>
                  <a:pt x="5209" y="3008"/>
                </a:lnTo>
                <a:lnTo>
                  <a:pt x="5246" y="2935"/>
                </a:lnTo>
                <a:lnTo>
                  <a:pt x="5246" y="2862"/>
                </a:lnTo>
                <a:lnTo>
                  <a:pt x="5209" y="2715"/>
                </a:lnTo>
                <a:lnTo>
                  <a:pt x="5173" y="2642"/>
                </a:lnTo>
                <a:lnTo>
                  <a:pt x="5099" y="2605"/>
                </a:lnTo>
                <a:lnTo>
                  <a:pt x="4989" y="2605"/>
                </a:lnTo>
                <a:lnTo>
                  <a:pt x="4989" y="2568"/>
                </a:lnTo>
                <a:lnTo>
                  <a:pt x="4989" y="2495"/>
                </a:lnTo>
                <a:lnTo>
                  <a:pt x="4953" y="2385"/>
                </a:lnTo>
                <a:lnTo>
                  <a:pt x="4806" y="2128"/>
                </a:lnTo>
                <a:lnTo>
                  <a:pt x="4623" y="1871"/>
                </a:lnTo>
                <a:lnTo>
                  <a:pt x="4402" y="1615"/>
                </a:lnTo>
                <a:lnTo>
                  <a:pt x="4146" y="1394"/>
                </a:lnTo>
                <a:lnTo>
                  <a:pt x="3889" y="1174"/>
                </a:lnTo>
                <a:lnTo>
                  <a:pt x="3595" y="1028"/>
                </a:lnTo>
                <a:close/>
                <a:moveTo>
                  <a:pt x="15334" y="3999"/>
                </a:moveTo>
                <a:lnTo>
                  <a:pt x="15260" y="4035"/>
                </a:lnTo>
                <a:lnTo>
                  <a:pt x="15187" y="4109"/>
                </a:lnTo>
                <a:lnTo>
                  <a:pt x="15077" y="4182"/>
                </a:lnTo>
                <a:lnTo>
                  <a:pt x="14967" y="4256"/>
                </a:lnTo>
                <a:lnTo>
                  <a:pt x="14820" y="4329"/>
                </a:lnTo>
                <a:lnTo>
                  <a:pt x="14673" y="4329"/>
                </a:lnTo>
                <a:lnTo>
                  <a:pt x="14527" y="4402"/>
                </a:lnTo>
                <a:lnTo>
                  <a:pt x="14490" y="4439"/>
                </a:lnTo>
                <a:lnTo>
                  <a:pt x="14453" y="4549"/>
                </a:lnTo>
                <a:lnTo>
                  <a:pt x="14417" y="4586"/>
                </a:lnTo>
                <a:lnTo>
                  <a:pt x="14380" y="4622"/>
                </a:lnTo>
                <a:lnTo>
                  <a:pt x="14233" y="4732"/>
                </a:lnTo>
                <a:lnTo>
                  <a:pt x="13940" y="4842"/>
                </a:lnTo>
                <a:lnTo>
                  <a:pt x="13720" y="4989"/>
                </a:lnTo>
                <a:lnTo>
                  <a:pt x="13536" y="5173"/>
                </a:lnTo>
                <a:lnTo>
                  <a:pt x="13499" y="5246"/>
                </a:lnTo>
                <a:lnTo>
                  <a:pt x="13499" y="5319"/>
                </a:lnTo>
                <a:lnTo>
                  <a:pt x="13573" y="5356"/>
                </a:lnTo>
                <a:lnTo>
                  <a:pt x="13830" y="5356"/>
                </a:lnTo>
                <a:lnTo>
                  <a:pt x="14013" y="5319"/>
                </a:lnTo>
                <a:lnTo>
                  <a:pt x="14380" y="5173"/>
                </a:lnTo>
                <a:lnTo>
                  <a:pt x="14673" y="5026"/>
                </a:lnTo>
                <a:lnTo>
                  <a:pt x="14783" y="4953"/>
                </a:lnTo>
                <a:lnTo>
                  <a:pt x="14857" y="4806"/>
                </a:lnTo>
                <a:lnTo>
                  <a:pt x="15077" y="4769"/>
                </a:lnTo>
                <a:lnTo>
                  <a:pt x="15260" y="4659"/>
                </a:lnTo>
                <a:lnTo>
                  <a:pt x="15370" y="4696"/>
                </a:lnTo>
                <a:lnTo>
                  <a:pt x="15444" y="4696"/>
                </a:lnTo>
                <a:lnTo>
                  <a:pt x="15554" y="4622"/>
                </a:lnTo>
                <a:lnTo>
                  <a:pt x="15627" y="4549"/>
                </a:lnTo>
                <a:lnTo>
                  <a:pt x="15627" y="4476"/>
                </a:lnTo>
                <a:lnTo>
                  <a:pt x="15590" y="4366"/>
                </a:lnTo>
                <a:lnTo>
                  <a:pt x="15627" y="4329"/>
                </a:lnTo>
                <a:lnTo>
                  <a:pt x="15627" y="4256"/>
                </a:lnTo>
                <a:lnTo>
                  <a:pt x="15590" y="4182"/>
                </a:lnTo>
                <a:lnTo>
                  <a:pt x="15554" y="4109"/>
                </a:lnTo>
                <a:lnTo>
                  <a:pt x="15480" y="4035"/>
                </a:lnTo>
                <a:lnTo>
                  <a:pt x="15407" y="4035"/>
                </a:lnTo>
                <a:lnTo>
                  <a:pt x="15334" y="3999"/>
                </a:lnTo>
                <a:close/>
                <a:moveTo>
                  <a:pt x="2238" y="7447"/>
                </a:moveTo>
                <a:lnTo>
                  <a:pt x="2128" y="7484"/>
                </a:lnTo>
                <a:lnTo>
                  <a:pt x="1064" y="7960"/>
                </a:lnTo>
                <a:lnTo>
                  <a:pt x="477" y="8217"/>
                </a:lnTo>
                <a:lnTo>
                  <a:pt x="257" y="8364"/>
                </a:lnTo>
                <a:lnTo>
                  <a:pt x="147" y="8474"/>
                </a:lnTo>
                <a:lnTo>
                  <a:pt x="111" y="8437"/>
                </a:lnTo>
                <a:lnTo>
                  <a:pt x="74" y="8437"/>
                </a:lnTo>
                <a:lnTo>
                  <a:pt x="1" y="8511"/>
                </a:lnTo>
                <a:lnTo>
                  <a:pt x="1" y="8584"/>
                </a:lnTo>
                <a:lnTo>
                  <a:pt x="37" y="8621"/>
                </a:lnTo>
                <a:lnTo>
                  <a:pt x="111" y="8694"/>
                </a:lnTo>
                <a:lnTo>
                  <a:pt x="221" y="8731"/>
                </a:lnTo>
                <a:lnTo>
                  <a:pt x="367" y="8694"/>
                </a:lnTo>
                <a:lnTo>
                  <a:pt x="514" y="8657"/>
                </a:lnTo>
                <a:lnTo>
                  <a:pt x="808" y="8547"/>
                </a:lnTo>
                <a:lnTo>
                  <a:pt x="1028" y="8474"/>
                </a:lnTo>
                <a:lnTo>
                  <a:pt x="2385" y="7887"/>
                </a:lnTo>
                <a:lnTo>
                  <a:pt x="2458" y="7850"/>
                </a:lnTo>
                <a:lnTo>
                  <a:pt x="2532" y="7777"/>
                </a:lnTo>
                <a:lnTo>
                  <a:pt x="2532" y="7667"/>
                </a:lnTo>
                <a:lnTo>
                  <a:pt x="2495" y="7594"/>
                </a:lnTo>
                <a:lnTo>
                  <a:pt x="2422" y="7520"/>
                </a:lnTo>
                <a:lnTo>
                  <a:pt x="2348" y="7484"/>
                </a:lnTo>
                <a:lnTo>
                  <a:pt x="2238" y="7447"/>
                </a:lnTo>
                <a:close/>
                <a:moveTo>
                  <a:pt x="6677" y="7814"/>
                </a:moveTo>
                <a:lnTo>
                  <a:pt x="6603" y="7887"/>
                </a:lnTo>
                <a:lnTo>
                  <a:pt x="6603" y="7960"/>
                </a:lnTo>
                <a:lnTo>
                  <a:pt x="6603" y="8070"/>
                </a:lnTo>
                <a:lnTo>
                  <a:pt x="6933" y="8474"/>
                </a:lnTo>
                <a:lnTo>
                  <a:pt x="7044" y="8694"/>
                </a:lnTo>
                <a:lnTo>
                  <a:pt x="7154" y="8914"/>
                </a:lnTo>
                <a:lnTo>
                  <a:pt x="7227" y="8951"/>
                </a:lnTo>
                <a:lnTo>
                  <a:pt x="7264" y="8987"/>
                </a:lnTo>
                <a:lnTo>
                  <a:pt x="7410" y="8987"/>
                </a:lnTo>
                <a:lnTo>
                  <a:pt x="7594" y="8877"/>
                </a:lnTo>
                <a:lnTo>
                  <a:pt x="7777" y="8767"/>
                </a:lnTo>
                <a:lnTo>
                  <a:pt x="7924" y="8621"/>
                </a:lnTo>
                <a:lnTo>
                  <a:pt x="7924" y="8657"/>
                </a:lnTo>
                <a:lnTo>
                  <a:pt x="7997" y="8767"/>
                </a:lnTo>
                <a:lnTo>
                  <a:pt x="8071" y="8877"/>
                </a:lnTo>
                <a:lnTo>
                  <a:pt x="8181" y="8951"/>
                </a:lnTo>
                <a:lnTo>
                  <a:pt x="8327" y="9024"/>
                </a:lnTo>
                <a:lnTo>
                  <a:pt x="8584" y="9061"/>
                </a:lnTo>
                <a:lnTo>
                  <a:pt x="8768" y="9061"/>
                </a:lnTo>
                <a:lnTo>
                  <a:pt x="8951" y="8987"/>
                </a:lnTo>
                <a:lnTo>
                  <a:pt x="9281" y="8841"/>
                </a:lnTo>
                <a:lnTo>
                  <a:pt x="9611" y="8657"/>
                </a:lnTo>
                <a:lnTo>
                  <a:pt x="9721" y="8547"/>
                </a:lnTo>
                <a:lnTo>
                  <a:pt x="9758" y="8474"/>
                </a:lnTo>
                <a:lnTo>
                  <a:pt x="9758" y="8364"/>
                </a:lnTo>
                <a:lnTo>
                  <a:pt x="9685" y="8254"/>
                </a:lnTo>
                <a:lnTo>
                  <a:pt x="9648" y="8217"/>
                </a:lnTo>
                <a:lnTo>
                  <a:pt x="9464" y="8217"/>
                </a:lnTo>
                <a:lnTo>
                  <a:pt x="9428" y="8291"/>
                </a:lnTo>
                <a:lnTo>
                  <a:pt x="9244" y="8437"/>
                </a:lnTo>
                <a:lnTo>
                  <a:pt x="8988" y="8547"/>
                </a:lnTo>
                <a:lnTo>
                  <a:pt x="8768" y="8621"/>
                </a:lnTo>
                <a:lnTo>
                  <a:pt x="8584" y="8657"/>
                </a:lnTo>
                <a:lnTo>
                  <a:pt x="8474" y="8657"/>
                </a:lnTo>
                <a:lnTo>
                  <a:pt x="8401" y="8621"/>
                </a:lnTo>
                <a:lnTo>
                  <a:pt x="8364" y="8584"/>
                </a:lnTo>
                <a:lnTo>
                  <a:pt x="8327" y="8547"/>
                </a:lnTo>
                <a:lnTo>
                  <a:pt x="8254" y="8254"/>
                </a:lnTo>
                <a:lnTo>
                  <a:pt x="8181" y="8144"/>
                </a:lnTo>
                <a:lnTo>
                  <a:pt x="8071" y="8107"/>
                </a:lnTo>
                <a:lnTo>
                  <a:pt x="7961" y="8107"/>
                </a:lnTo>
                <a:lnTo>
                  <a:pt x="7887" y="8144"/>
                </a:lnTo>
                <a:lnTo>
                  <a:pt x="7740" y="8254"/>
                </a:lnTo>
                <a:lnTo>
                  <a:pt x="7630" y="8401"/>
                </a:lnTo>
                <a:lnTo>
                  <a:pt x="7410" y="8547"/>
                </a:lnTo>
                <a:lnTo>
                  <a:pt x="7264" y="8364"/>
                </a:lnTo>
                <a:lnTo>
                  <a:pt x="7117" y="8180"/>
                </a:lnTo>
                <a:lnTo>
                  <a:pt x="6970" y="7997"/>
                </a:lnTo>
                <a:lnTo>
                  <a:pt x="6787" y="7850"/>
                </a:lnTo>
                <a:lnTo>
                  <a:pt x="6713" y="7814"/>
                </a:lnTo>
                <a:close/>
                <a:moveTo>
                  <a:pt x="12876" y="11005"/>
                </a:moveTo>
                <a:lnTo>
                  <a:pt x="12803" y="11042"/>
                </a:lnTo>
                <a:lnTo>
                  <a:pt x="12766" y="11078"/>
                </a:lnTo>
                <a:lnTo>
                  <a:pt x="12766" y="11152"/>
                </a:lnTo>
                <a:lnTo>
                  <a:pt x="12729" y="11225"/>
                </a:lnTo>
                <a:lnTo>
                  <a:pt x="12766" y="11298"/>
                </a:lnTo>
                <a:lnTo>
                  <a:pt x="12986" y="11702"/>
                </a:lnTo>
                <a:lnTo>
                  <a:pt x="13279" y="12069"/>
                </a:lnTo>
                <a:lnTo>
                  <a:pt x="13499" y="12399"/>
                </a:lnTo>
                <a:lnTo>
                  <a:pt x="13646" y="12509"/>
                </a:lnTo>
                <a:lnTo>
                  <a:pt x="13830" y="12619"/>
                </a:lnTo>
                <a:lnTo>
                  <a:pt x="13976" y="12619"/>
                </a:lnTo>
                <a:lnTo>
                  <a:pt x="14013" y="12582"/>
                </a:lnTo>
                <a:lnTo>
                  <a:pt x="14086" y="12546"/>
                </a:lnTo>
                <a:lnTo>
                  <a:pt x="14160" y="12436"/>
                </a:lnTo>
                <a:lnTo>
                  <a:pt x="14160" y="12325"/>
                </a:lnTo>
                <a:lnTo>
                  <a:pt x="14160" y="12252"/>
                </a:lnTo>
                <a:lnTo>
                  <a:pt x="14123" y="12142"/>
                </a:lnTo>
                <a:lnTo>
                  <a:pt x="14086" y="12069"/>
                </a:lnTo>
                <a:lnTo>
                  <a:pt x="14050" y="12032"/>
                </a:lnTo>
                <a:lnTo>
                  <a:pt x="13903" y="12032"/>
                </a:lnTo>
                <a:lnTo>
                  <a:pt x="13830" y="11885"/>
                </a:lnTo>
                <a:lnTo>
                  <a:pt x="13573" y="11592"/>
                </a:lnTo>
                <a:lnTo>
                  <a:pt x="13316" y="11298"/>
                </a:lnTo>
                <a:lnTo>
                  <a:pt x="13059" y="11042"/>
                </a:lnTo>
                <a:lnTo>
                  <a:pt x="13023" y="11005"/>
                </a:lnTo>
                <a:close/>
                <a:moveTo>
                  <a:pt x="8181" y="3192"/>
                </a:moveTo>
                <a:lnTo>
                  <a:pt x="8511" y="3228"/>
                </a:lnTo>
                <a:lnTo>
                  <a:pt x="8878" y="3265"/>
                </a:lnTo>
                <a:lnTo>
                  <a:pt x="9208" y="3339"/>
                </a:lnTo>
                <a:lnTo>
                  <a:pt x="9538" y="3412"/>
                </a:lnTo>
                <a:lnTo>
                  <a:pt x="9868" y="3522"/>
                </a:lnTo>
                <a:lnTo>
                  <a:pt x="10198" y="3669"/>
                </a:lnTo>
                <a:lnTo>
                  <a:pt x="10528" y="3852"/>
                </a:lnTo>
                <a:lnTo>
                  <a:pt x="10822" y="4035"/>
                </a:lnTo>
                <a:lnTo>
                  <a:pt x="11078" y="4256"/>
                </a:lnTo>
                <a:lnTo>
                  <a:pt x="11335" y="4476"/>
                </a:lnTo>
                <a:lnTo>
                  <a:pt x="11592" y="4732"/>
                </a:lnTo>
                <a:lnTo>
                  <a:pt x="11812" y="4989"/>
                </a:lnTo>
                <a:lnTo>
                  <a:pt x="11996" y="5319"/>
                </a:lnTo>
                <a:lnTo>
                  <a:pt x="12142" y="5576"/>
                </a:lnTo>
                <a:lnTo>
                  <a:pt x="12252" y="5870"/>
                </a:lnTo>
                <a:lnTo>
                  <a:pt x="12362" y="6200"/>
                </a:lnTo>
                <a:lnTo>
                  <a:pt x="12436" y="6530"/>
                </a:lnTo>
                <a:lnTo>
                  <a:pt x="12509" y="6823"/>
                </a:lnTo>
                <a:lnTo>
                  <a:pt x="12509" y="7153"/>
                </a:lnTo>
                <a:lnTo>
                  <a:pt x="12509" y="7484"/>
                </a:lnTo>
                <a:lnTo>
                  <a:pt x="12472" y="7814"/>
                </a:lnTo>
                <a:lnTo>
                  <a:pt x="12399" y="8144"/>
                </a:lnTo>
                <a:lnTo>
                  <a:pt x="12289" y="8511"/>
                </a:lnTo>
                <a:lnTo>
                  <a:pt x="12142" y="8804"/>
                </a:lnTo>
                <a:lnTo>
                  <a:pt x="11996" y="9134"/>
                </a:lnTo>
                <a:lnTo>
                  <a:pt x="11812" y="9428"/>
                </a:lnTo>
                <a:lnTo>
                  <a:pt x="11592" y="9721"/>
                </a:lnTo>
                <a:lnTo>
                  <a:pt x="11115" y="10271"/>
                </a:lnTo>
                <a:lnTo>
                  <a:pt x="10345" y="11115"/>
                </a:lnTo>
                <a:lnTo>
                  <a:pt x="9941" y="11555"/>
                </a:lnTo>
                <a:lnTo>
                  <a:pt x="9575" y="12032"/>
                </a:lnTo>
                <a:lnTo>
                  <a:pt x="9281" y="12509"/>
                </a:lnTo>
                <a:lnTo>
                  <a:pt x="8988" y="13022"/>
                </a:lnTo>
                <a:lnTo>
                  <a:pt x="8914" y="13279"/>
                </a:lnTo>
                <a:lnTo>
                  <a:pt x="8804" y="13573"/>
                </a:lnTo>
                <a:lnTo>
                  <a:pt x="8768" y="13829"/>
                </a:lnTo>
                <a:lnTo>
                  <a:pt x="8731" y="14123"/>
                </a:lnTo>
                <a:lnTo>
                  <a:pt x="8217" y="14013"/>
                </a:lnTo>
                <a:lnTo>
                  <a:pt x="7704" y="13939"/>
                </a:lnTo>
                <a:lnTo>
                  <a:pt x="8584" y="11665"/>
                </a:lnTo>
                <a:lnTo>
                  <a:pt x="9061" y="10418"/>
                </a:lnTo>
                <a:lnTo>
                  <a:pt x="9318" y="9831"/>
                </a:lnTo>
                <a:lnTo>
                  <a:pt x="9391" y="9538"/>
                </a:lnTo>
                <a:lnTo>
                  <a:pt x="9391" y="9391"/>
                </a:lnTo>
                <a:lnTo>
                  <a:pt x="9354" y="9244"/>
                </a:lnTo>
                <a:lnTo>
                  <a:pt x="9318" y="9208"/>
                </a:lnTo>
                <a:lnTo>
                  <a:pt x="9281" y="9208"/>
                </a:lnTo>
                <a:lnTo>
                  <a:pt x="9171" y="9281"/>
                </a:lnTo>
                <a:lnTo>
                  <a:pt x="9098" y="9391"/>
                </a:lnTo>
                <a:lnTo>
                  <a:pt x="8988" y="9611"/>
                </a:lnTo>
                <a:lnTo>
                  <a:pt x="8768" y="10088"/>
                </a:lnTo>
                <a:lnTo>
                  <a:pt x="8217" y="11445"/>
                </a:lnTo>
                <a:lnTo>
                  <a:pt x="7337" y="13719"/>
                </a:lnTo>
                <a:lnTo>
                  <a:pt x="7227" y="13903"/>
                </a:lnTo>
                <a:lnTo>
                  <a:pt x="6970" y="13829"/>
                </a:lnTo>
                <a:lnTo>
                  <a:pt x="6420" y="13683"/>
                </a:lnTo>
                <a:lnTo>
                  <a:pt x="6420" y="13646"/>
                </a:lnTo>
                <a:lnTo>
                  <a:pt x="6493" y="13389"/>
                </a:lnTo>
                <a:lnTo>
                  <a:pt x="6530" y="13096"/>
                </a:lnTo>
                <a:lnTo>
                  <a:pt x="6530" y="12546"/>
                </a:lnTo>
                <a:lnTo>
                  <a:pt x="6603" y="11372"/>
                </a:lnTo>
                <a:lnTo>
                  <a:pt x="6677" y="10125"/>
                </a:lnTo>
                <a:lnTo>
                  <a:pt x="6713" y="9501"/>
                </a:lnTo>
                <a:lnTo>
                  <a:pt x="6677" y="8877"/>
                </a:lnTo>
                <a:lnTo>
                  <a:pt x="6677" y="8804"/>
                </a:lnTo>
                <a:lnTo>
                  <a:pt x="6640" y="8767"/>
                </a:lnTo>
                <a:lnTo>
                  <a:pt x="6530" y="8694"/>
                </a:lnTo>
                <a:lnTo>
                  <a:pt x="6420" y="8731"/>
                </a:lnTo>
                <a:lnTo>
                  <a:pt x="6383" y="8767"/>
                </a:lnTo>
                <a:lnTo>
                  <a:pt x="6347" y="8841"/>
                </a:lnTo>
                <a:lnTo>
                  <a:pt x="6273" y="9391"/>
                </a:lnTo>
                <a:lnTo>
                  <a:pt x="6237" y="9978"/>
                </a:lnTo>
                <a:lnTo>
                  <a:pt x="6200" y="11115"/>
                </a:lnTo>
                <a:lnTo>
                  <a:pt x="6090" y="12289"/>
                </a:lnTo>
                <a:lnTo>
                  <a:pt x="6016" y="12912"/>
                </a:lnTo>
                <a:lnTo>
                  <a:pt x="6016" y="13206"/>
                </a:lnTo>
                <a:lnTo>
                  <a:pt x="6016" y="13536"/>
                </a:lnTo>
                <a:lnTo>
                  <a:pt x="5540" y="13353"/>
                </a:lnTo>
                <a:lnTo>
                  <a:pt x="5099" y="13206"/>
                </a:lnTo>
                <a:lnTo>
                  <a:pt x="4623" y="13132"/>
                </a:lnTo>
                <a:lnTo>
                  <a:pt x="4182" y="13132"/>
                </a:lnTo>
                <a:lnTo>
                  <a:pt x="4329" y="12876"/>
                </a:lnTo>
                <a:lnTo>
                  <a:pt x="4439" y="12619"/>
                </a:lnTo>
                <a:lnTo>
                  <a:pt x="4549" y="12362"/>
                </a:lnTo>
                <a:lnTo>
                  <a:pt x="4623" y="12069"/>
                </a:lnTo>
                <a:lnTo>
                  <a:pt x="4696" y="11482"/>
                </a:lnTo>
                <a:lnTo>
                  <a:pt x="4696" y="10895"/>
                </a:lnTo>
                <a:lnTo>
                  <a:pt x="4623" y="10161"/>
                </a:lnTo>
                <a:lnTo>
                  <a:pt x="4512" y="9428"/>
                </a:lnTo>
                <a:lnTo>
                  <a:pt x="4366" y="8694"/>
                </a:lnTo>
                <a:lnTo>
                  <a:pt x="4219" y="7960"/>
                </a:lnTo>
                <a:lnTo>
                  <a:pt x="4182" y="7594"/>
                </a:lnTo>
                <a:lnTo>
                  <a:pt x="4182" y="7190"/>
                </a:lnTo>
                <a:lnTo>
                  <a:pt x="4182" y="6823"/>
                </a:lnTo>
                <a:lnTo>
                  <a:pt x="4219" y="6456"/>
                </a:lnTo>
                <a:lnTo>
                  <a:pt x="4292" y="6090"/>
                </a:lnTo>
                <a:lnTo>
                  <a:pt x="4439" y="5760"/>
                </a:lnTo>
                <a:lnTo>
                  <a:pt x="4586" y="5429"/>
                </a:lnTo>
                <a:lnTo>
                  <a:pt x="4769" y="5063"/>
                </a:lnTo>
                <a:lnTo>
                  <a:pt x="5026" y="4769"/>
                </a:lnTo>
                <a:lnTo>
                  <a:pt x="5246" y="4476"/>
                </a:lnTo>
                <a:lnTo>
                  <a:pt x="5503" y="4219"/>
                </a:lnTo>
                <a:lnTo>
                  <a:pt x="5796" y="3999"/>
                </a:lnTo>
                <a:lnTo>
                  <a:pt x="6090" y="3779"/>
                </a:lnTo>
                <a:lnTo>
                  <a:pt x="6420" y="3595"/>
                </a:lnTo>
                <a:lnTo>
                  <a:pt x="6787" y="3449"/>
                </a:lnTo>
                <a:lnTo>
                  <a:pt x="7117" y="3339"/>
                </a:lnTo>
                <a:lnTo>
                  <a:pt x="7484" y="3265"/>
                </a:lnTo>
                <a:lnTo>
                  <a:pt x="7814" y="3228"/>
                </a:lnTo>
                <a:lnTo>
                  <a:pt x="8181" y="3192"/>
                </a:lnTo>
                <a:close/>
                <a:moveTo>
                  <a:pt x="3962" y="13426"/>
                </a:moveTo>
                <a:lnTo>
                  <a:pt x="4623" y="13536"/>
                </a:lnTo>
                <a:lnTo>
                  <a:pt x="5246" y="13719"/>
                </a:lnTo>
                <a:lnTo>
                  <a:pt x="5943" y="13939"/>
                </a:lnTo>
                <a:lnTo>
                  <a:pt x="6603" y="14196"/>
                </a:lnTo>
                <a:lnTo>
                  <a:pt x="6860" y="14270"/>
                </a:lnTo>
                <a:lnTo>
                  <a:pt x="7154" y="14306"/>
                </a:lnTo>
                <a:lnTo>
                  <a:pt x="7704" y="14380"/>
                </a:lnTo>
                <a:lnTo>
                  <a:pt x="8217" y="14490"/>
                </a:lnTo>
                <a:lnTo>
                  <a:pt x="8474" y="14563"/>
                </a:lnTo>
                <a:lnTo>
                  <a:pt x="8731" y="14636"/>
                </a:lnTo>
                <a:lnTo>
                  <a:pt x="8768" y="14783"/>
                </a:lnTo>
                <a:lnTo>
                  <a:pt x="8841" y="14857"/>
                </a:lnTo>
                <a:lnTo>
                  <a:pt x="8951" y="14893"/>
                </a:lnTo>
                <a:lnTo>
                  <a:pt x="9061" y="14893"/>
                </a:lnTo>
                <a:lnTo>
                  <a:pt x="9061" y="15003"/>
                </a:lnTo>
                <a:lnTo>
                  <a:pt x="9024" y="15150"/>
                </a:lnTo>
                <a:lnTo>
                  <a:pt x="8914" y="15223"/>
                </a:lnTo>
                <a:lnTo>
                  <a:pt x="8768" y="15333"/>
                </a:lnTo>
                <a:lnTo>
                  <a:pt x="8034" y="15040"/>
                </a:lnTo>
                <a:lnTo>
                  <a:pt x="6383" y="14490"/>
                </a:lnTo>
                <a:lnTo>
                  <a:pt x="5576" y="14270"/>
                </a:lnTo>
                <a:lnTo>
                  <a:pt x="4769" y="14086"/>
                </a:lnTo>
                <a:lnTo>
                  <a:pt x="4292" y="14013"/>
                </a:lnTo>
                <a:lnTo>
                  <a:pt x="4072" y="14013"/>
                </a:lnTo>
                <a:lnTo>
                  <a:pt x="3852" y="14050"/>
                </a:lnTo>
                <a:lnTo>
                  <a:pt x="3742" y="14013"/>
                </a:lnTo>
                <a:lnTo>
                  <a:pt x="3669" y="13939"/>
                </a:lnTo>
                <a:lnTo>
                  <a:pt x="3632" y="13829"/>
                </a:lnTo>
                <a:lnTo>
                  <a:pt x="3632" y="13719"/>
                </a:lnTo>
                <a:lnTo>
                  <a:pt x="3632" y="13609"/>
                </a:lnTo>
                <a:lnTo>
                  <a:pt x="3705" y="13536"/>
                </a:lnTo>
                <a:lnTo>
                  <a:pt x="3816" y="13463"/>
                </a:lnTo>
                <a:lnTo>
                  <a:pt x="3926" y="13426"/>
                </a:lnTo>
                <a:close/>
                <a:moveTo>
                  <a:pt x="4256" y="15737"/>
                </a:moveTo>
                <a:lnTo>
                  <a:pt x="4696" y="15847"/>
                </a:lnTo>
                <a:lnTo>
                  <a:pt x="4476" y="16067"/>
                </a:lnTo>
                <a:lnTo>
                  <a:pt x="4292" y="16287"/>
                </a:lnTo>
                <a:lnTo>
                  <a:pt x="4292" y="16250"/>
                </a:lnTo>
                <a:lnTo>
                  <a:pt x="4256" y="16140"/>
                </a:lnTo>
                <a:lnTo>
                  <a:pt x="4256" y="15994"/>
                </a:lnTo>
                <a:lnTo>
                  <a:pt x="4256" y="15737"/>
                </a:lnTo>
                <a:close/>
                <a:moveTo>
                  <a:pt x="4843" y="15920"/>
                </a:moveTo>
                <a:lnTo>
                  <a:pt x="4989" y="15957"/>
                </a:lnTo>
                <a:lnTo>
                  <a:pt x="5136" y="15994"/>
                </a:lnTo>
                <a:lnTo>
                  <a:pt x="4879" y="16140"/>
                </a:lnTo>
                <a:lnTo>
                  <a:pt x="4623" y="16360"/>
                </a:lnTo>
                <a:lnTo>
                  <a:pt x="4623" y="16360"/>
                </a:lnTo>
                <a:lnTo>
                  <a:pt x="4733" y="16140"/>
                </a:lnTo>
                <a:lnTo>
                  <a:pt x="4843" y="15920"/>
                </a:lnTo>
                <a:close/>
                <a:moveTo>
                  <a:pt x="4146" y="14453"/>
                </a:moveTo>
                <a:lnTo>
                  <a:pt x="4659" y="14490"/>
                </a:lnTo>
                <a:lnTo>
                  <a:pt x="5356" y="14673"/>
                </a:lnTo>
                <a:lnTo>
                  <a:pt x="6053" y="14857"/>
                </a:lnTo>
                <a:lnTo>
                  <a:pt x="7410" y="15333"/>
                </a:lnTo>
                <a:lnTo>
                  <a:pt x="8034" y="15553"/>
                </a:lnTo>
                <a:lnTo>
                  <a:pt x="8401" y="15663"/>
                </a:lnTo>
                <a:lnTo>
                  <a:pt x="8694" y="15774"/>
                </a:lnTo>
                <a:lnTo>
                  <a:pt x="8731" y="15847"/>
                </a:lnTo>
                <a:lnTo>
                  <a:pt x="8768" y="15884"/>
                </a:lnTo>
                <a:lnTo>
                  <a:pt x="8841" y="15957"/>
                </a:lnTo>
                <a:lnTo>
                  <a:pt x="8951" y="15957"/>
                </a:lnTo>
                <a:lnTo>
                  <a:pt x="8914" y="16067"/>
                </a:lnTo>
                <a:lnTo>
                  <a:pt x="8841" y="16214"/>
                </a:lnTo>
                <a:lnTo>
                  <a:pt x="8694" y="16397"/>
                </a:lnTo>
                <a:lnTo>
                  <a:pt x="8547" y="16507"/>
                </a:lnTo>
                <a:lnTo>
                  <a:pt x="8401" y="16581"/>
                </a:lnTo>
                <a:lnTo>
                  <a:pt x="7227" y="16140"/>
                </a:lnTo>
                <a:lnTo>
                  <a:pt x="6016" y="15774"/>
                </a:lnTo>
                <a:lnTo>
                  <a:pt x="4733" y="15370"/>
                </a:lnTo>
                <a:lnTo>
                  <a:pt x="4072" y="15223"/>
                </a:lnTo>
                <a:lnTo>
                  <a:pt x="3449" y="15113"/>
                </a:lnTo>
                <a:lnTo>
                  <a:pt x="3449" y="15040"/>
                </a:lnTo>
                <a:lnTo>
                  <a:pt x="3449" y="14857"/>
                </a:lnTo>
                <a:lnTo>
                  <a:pt x="3522" y="14673"/>
                </a:lnTo>
                <a:lnTo>
                  <a:pt x="3632" y="14563"/>
                </a:lnTo>
                <a:lnTo>
                  <a:pt x="3705" y="14490"/>
                </a:lnTo>
                <a:lnTo>
                  <a:pt x="3926" y="14490"/>
                </a:lnTo>
                <a:lnTo>
                  <a:pt x="3962" y="14526"/>
                </a:lnTo>
                <a:lnTo>
                  <a:pt x="3999" y="14526"/>
                </a:lnTo>
                <a:lnTo>
                  <a:pt x="4036" y="14490"/>
                </a:lnTo>
                <a:lnTo>
                  <a:pt x="4146" y="14453"/>
                </a:lnTo>
                <a:close/>
                <a:moveTo>
                  <a:pt x="5503" y="16067"/>
                </a:moveTo>
                <a:lnTo>
                  <a:pt x="5723" y="16140"/>
                </a:lnTo>
                <a:lnTo>
                  <a:pt x="5503" y="16287"/>
                </a:lnTo>
                <a:lnTo>
                  <a:pt x="5246" y="16434"/>
                </a:lnTo>
                <a:lnTo>
                  <a:pt x="5026" y="16617"/>
                </a:lnTo>
                <a:lnTo>
                  <a:pt x="4843" y="16837"/>
                </a:lnTo>
                <a:lnTo>
                  <a:pt x="4659" y="16764"/>
                </a:lnTo>
                <a:lnTo>
                  <a:pt x="4733" y="16691"/>
                </a:lnTo>
                <a:lnTo>
                  <a:pt x="5503" y="16067"/>
                </a:lnTo>
                <a:close/>
                <a:moveTo>
                  <a:pt x="5980" y="16214"/>
                </a:moveTo>
                <a:lnTo>
                  <a:pt x="6200" y="16287"/>
                </a:lnTo>
                <a:lnTo>
                  <a:pt x="6200" y="16324"/>
                </a:lnTo>
                <a:lnTo>
                  <a:pt x="5943" y="16434"/>
                </a:lnTo>
                <a:lnTo>
                  <a:pt x="5723" y="16581"/>
                </a:lnTo>
                <a:lnTo>
                  <a:pt x="5540" y="16727"/>
                </a:lnTo>
                <a:lnTo>
                  <a:pt x="5393" y="16947"/>
                </a:lnTo>
                <a:lnTo>
                  <a:pt x="5246" y="16911"/>
                </a:lnTo>
                <a:lnTo>
                  <a:pt x="5613" y="16544"/>
                </a:lnTo>
                <a:lnTo>
                  <a:pt x="5980" y="16214"/>
                </a:lnTo>
                <a:close/>
                <a:moveTo>
                  <a:pt x="6383" y="16360"/>
                </a:moveTo>
                <a:lnTo>
                  <a:pt x="6897" y="16544"/>
                </a:lnTo>
                <a:lnTo>
                  <a:pt x="6420" y="16801"/>
                </a:lnTo>
                <a:lnTo>
                  <a:pt x="6200" y="16947"/>
                </a:lnTo>
                <a:lnTo>
                  <a:pt x="5980" y="17131"/>
                </a:lnTo>
                <a:lnTo>
                  <a:pt x="5796" y="17057"/>
                </a:lnTo>
                <a:lnTo>
                  <a:pt x="5833" y="16984"/>
                </a:lnTo>
                <a:lnTo>
                  <a:pt x="5833" y="16911"/>
                </a:lnTo>
                <a:lnTo>
                  <a:pt x="5833" y="16874"/>
                </a:lnTo>
                <a:lnTo>
                  <a:pt x="6090" y="16617"/>
                </a:lnTo>
                <a:lnTo>
                  <a:pt x="6383" y="16397"/>
                </a:lnTo>
                <a:lnTo>
                  <a:pt x="6383" y="16360"/>
                </a:lnTo>
                <a:close/>
                <a:moveTo>
                  <a:pt x="7080" y="16581"/>
                </a:moveTo>
                <a:lnTo>
                  <a:pt x="7410" y="16691"/>
                </a:lnTo>
                <a:lnTo>
                  <a:pt x="7154" y="16911"/>
                </a:lnTo>
                <a:lnTo>
                  <a:pt x="6787" y="17314"/>
                </a:lnTo>
                <a:lnTo>
                  <a:pt x="6457" y="17241"/>
                </a:lnTo>
                <a:lnTo>
                  <a:pt x="6493" y="17167"/>
                </a:lnTo>
                <a:lnTo>
                  <a:pt x="6457" y="17131"/>
                </a:lnTo>
                <a:lnTo>
                  <a:pt x="6750" y="16837"/>
                </a:lnTo>
                <a:lnTo>
                  <a:pt x="7080" y="16581"/>
                </a:lnTo>
                <a:close/>
                <a:moveTo>
                  <a:pt x="8034" y="2678"/>
                </a:moveTo>
                <a:lnTo>
                  <a:pt x="7704" y="2715"/>
                </a:lnTo>
                <a:lnTo>
                  <a:pt x="7374" y="2752"/>
                </a:lnTo>
                <a:lnTo>
                  <a:pt x="7044" y="2825"/>
                </a:lnTo>
                <a:lnTo>
                  <a:pt x="6750" y="2898"/>
                </a:lnTo>
                <a:lnTo>
                  <a:pt x="6420" y="3008"/>
                </a:lnTo>
                <a:lnTo>
                  <a:pt x="6126" y="3155"/>
                </a:lnTo>
                <a:lnTo>
                  <a:pt x="5833" y="3302"/>
                </a:lnTo>
                <a:lnTo>
                  <a:pt x="5576" y="3522"/>
                </a:lnTo>
                <a:lnTo>
                  <a:pt x="5026" y="3962"/>
                </a:lnTo>
                <a:lnTo>
                  <a:pt x="4806" y="4219"/>
                </a:lnTo>
                <a:lnTo>
                  <a:pt x="4586" y="4512"/>
                </a:lnTo>
                <a:lnTo>
                  <a:pt x="4366" y="4769"/>
                </a:lnTo>
                <a:lnTo>
                  <a:pt x="4182" y="5099"/>
                </a:lnTo>
                <a:lnTo>
                  <a:pt x="3999" y="5393"/>
                </a:lnTo>
                <a:lnTo>
                  <a:pt x="3852" y="5723"/>
                </a:lnTo>
                <a:lnTo>
                  <a:pt x="3742" y="6163"/>
                </a:lnTo>
                <a:lnTo>
                  <a:pt x="3669" y="6603"/>
                </a:lnTo>
                <a:lnTo>
                  <a:pt x="3632" y="7043"/>
                </a:lnTo>
                <a:lnTo>
                  <a:pt x="3632" y="7520"/>
                </a:lnTo>
                <a:lnTo>
                  <a:pt x="3705" y="7960"/>
                </a:lnTo>
                <a:lnTo>
                  <a:pt x="3779" y="8437"/>
                </a:lnTo>
                <a:lnTo>
                  <a:pt x="3962" y="9318"/>
                </a:lnTo>
                <a:lnTo>
                  <a:pt x="4109" y="10308"/>
                </a:lnTo>
                <a:lnTo>
                  <a:pt x="4182" y="10785"/>
                </a:lnTo>
                <a:lnTo>
                  <a:pt x="4219" y="11262"/>
                </a:lnTo>
                <a:lnTo>
                  <a:pt x="4182" y="11739"/>
                </a:lnTo>
                <a:lnTo>
                  <a:pt x="4109" y="12215"/>
                </a:lnTo>
                <a:lnTo>
                  <a:pt x="3999" y="12619"/>
                </a:lnTo>
                <a:lnTo>
                  <a:pt x="3816" y="13059"/>
                </a:lnTo>
                <a:lnTo>
                  <a:pt x="3595" y="13132"/>
                </a:lnTo>
                <a:lnTo>
                  <a:pt x="3449" y="13279"/>
                </a:lnTo>
                <a:lnTo>
                  <a:pt x="3302" y="13426"/>
                </a:lnTo>
                <a:lnTo>
                  <a:pt x="3229" y="13646"/>
                </a:lnTo>
                <a:lnTo>
                  <a:pt x="3229" y="13829"/>
                </a:lnTo>
                <a:lnTo>
                  <a:pt x="3265" y="13976"/>
                </a:lnTo>
                <a:lnTo>
                  <a:pt x="3339" y="14160"/>
                </a:lnTo>
                <a:lnTo>
                  <a:pt x="3412" y="14270"/>
                </a:lnTo>
                <a:lnTo>
                  <a:pt x="3339" y="14343"/>
                </a:lnTo>
                <a:lnTo>
                  <a:pt x="3265" y="14416"/>
                </a:lnTo>
                <a:lnTo>
                  <a:pt x="3192" y="14526"/>
                </a:lnTo>
                <a:lnTo>
                  <a:pt x="3119" y="14673"/>
                </a:lnTo>
                <a:lnTo>
                  <a:pt x="3082" y="14857"/>
                </a:lnTo>
                <a:lnTo>
                  <a:pt x="3045" y="15040"/>
                </a:lnTo>
                <a:lnTo>
                  <a:pt x="3045" y="15187"/>
                </a:lnTo>
                <a:lnTo>
                  <a:pt x="3082" y="15370"/>
                </a:lnTo>
                <a:lnTo>
                  <a:pt x="3192" y="15480"/>
                </a:lnTo>
                <a:lnTo>
                  <a:pt x="3302" y="15590"/>
                </a:lnTo>
                <a:lnTo>
                  <a:pt x="3412" y="15627"/>
                </a:lnTo>
                <a:lnTo>
                  <a:pt x="3485" y="15590"/>
                </a:lnTo>
                <a:lnTo>
                  <a:pt x="3522" y="15553"/>
                </a:lnTo>
                <a:lnTo>
                  <a:pt x="3559" y="15553"/>
                </a:lnTo>
                <a:lnTo>
                  <a:pt x="4072" y="15700"/>
                </a:lnTo>
                <a:lnTo>
                  <a:pt x="3999" y="15810"/>
                </a:lnTo>
                <a:lnTo>
                  <a:pt x="3926" y="15957"/>
                </a:lnTo>
                <a:lnTo>
                  <a:pt x="3926" y="16140"/>
                </a:lnTo>
                <a:lnTo>
                  <a:pt x="3926" y="16324"/>
                </a:lnTo>
                <a:lnTo>
                  <a:pt x="3999" y="16507"/>
                </a:lnTo>
                <a:lnTo>
                  <a:pt x="4072" y="16654"/>
                </a:lnTo>
                <a:lnTo>
                  <a:pt x="4146" y="16801"/>
                </a:lnTo>
                <a:lnTo>
                  <a:pt x="4292" y="16874"/>
                </a:lnTo>
                <a:lnTo>
                  <a:pt x="4256" y="16947"/>
                </a:lnTo>
                <a:lnTo>
                  <a:pt x="4292" y="17021"/>
                </a:lnTo>
                <a:lnTo>
                  <a:pt x="4329" y="17057"/>
                </a:lnTo>
                <a:lnTo>
                  <a:pt x="4402" y="17094"/>
                </a:lnTo>
                <a:lnTo>
                  <a:pt x="4586" y="17167"/>
                </a:lnTo>
                <a:lnTo>
                  <a:pt x="4806" y="17277"/>
                </a:lnTo>
                <a:lnTo>
                  <a:pt x="5283" y="17388"/>
                </a:lnTo>
                <a:lnTo>
                  <a:pt x="5393" y="17424"/>
                </a:lnTo>
                <a:lnTo>
                  <a:pt x="5576" y="17461"/>
                </a:lnTo>
                <a:lnTo>
                  <a:pt x="6310" y="17681"/>
                </a:lnTo>
                <a:lnTo>
                  <a:pt x="6677" y="17754"/>
                </a:lnTo>
                <a:lnTo>
                  <a:pt x="6860" y="17791"/>
                </a:lnTo>
                <a:lnTo>
                  <a:pt x="7044" y="17754"/>
                </a:lnTo>
                <a:lnTo>
                  <a:pt x="7117" y="17718"/>
                </a:lnTo>
                <a:lnTo>
                  <a:pt x="7154" y="17681"/>
                </a:lnTo>
                <a:lnTo>
                  <a:pt x="7154" y="17608"/>
                </a:lnTo>
                <a:lnTo>
                  <a:pt x="7117" y="17534"/>
                </a:lnTo>
                <a:lnTo>
                  <a:pt x="7447" y="17204"/>
                </a:lnTo>
                <a:lnTo>
                  <a:pt x="7594" y="17021"/>
                </a:lnTo>
                <a:lnTo>
                  <a:pt x="7740" y="16837"/>
                </a:lnTo>
                <a:lnTo>
                  <a:pt x="8327" y="17021"/>
                </a:lnTo>
                <a:lnTo>
                  <a:pt x="8437" y="17021"/>
                </a:lnTo>
                <a:lnTo>
                  <a:pt x="8547" y="16984"/>
                </a:lnTo>
                <a:lnTo>
                  <a:pt x="8731" y="16911"/>
                </a:lnTo>
                <a:lnTo>
                  <a:pt x="8914" y="16764"/>
                </a:lnTo>
                <a:lnTo>
                  <a:pt x="9098" y="16581"/>
                </a:lnTo>
                <a:lnTo>
                  <a:pt x="9208" y="16360"/>
                </a:lnTo>
                <a:lnTo>
                  <a:pt x="9281" y="16140"/>
                </a:lnTo>
                <a:lnTo>
                  <a:pt x="9318" y="15884"/>
                </a:lnTo>
                <a:lnTo>
                  <a:pt x="9281" y="15700"/>
                </a:lnTo>
                <a:lnTo>
                  <a:pt x="9208" y="15590"/>
                </a:lnTo>
                <a:lnTo>
                  <a:pt x="9171" y="15517"/>
                </a:lnTo>
                <a:lnTo>
                  <a:pt x="9244" y="15407"/>
                </a:lnTo>
                <a:lnTo>
                  <a:pt x="9354" y="15260"/>
                </a:lnTo>
                <a:lnTo>
                  <a:pt x="9391" y="15113"/>
                </a:lnTo>
                <a:lnTo>
                  <a:pt x="9428" y="15003"/>
                </a:lnTo>
                <a:lnTo>
                  <a:pt x="9501" y="14930"/>
                </a:lnTo>
                <a:lnTo>
                  <a:pt x="9575" y="14857"/>
                </a:lnTo>
                <a:lnTo>
                  <a:pt x="9575" y="14783"/>
                </a:lnTo>
                <a:lnTo>
                  <a:pt x="9538" y="14673"/>
                </a:lnTo>
                <a:lnTo>
                  <a:pt x="9391" y="14526"/>
                </a:lnTo>
                <a:lnTo>
                  <a:pt x="9244" y="14380"/>
                </a:lnTo>
                <a:lnTo>
                  <a:pt x="9244" y="14050"/>
                </a:lnTo>
                <a:lnTo>
                  <a:pt x="9318" y="13683"/>
                </a:lnTo>
                <a:lnTo>
                  <a:pt x="9428" y="13353"/>
                </a:lnTo>
                <a:lnTo>
                  <a:pt x="9538" y="13059"/>
                </a:lnTo>
                <a:lnTo>
                  <a:pt x="9721" y="12766"/>
                </a:lnTo>
                <a:lnTo>
                  <a:pt x="9905" y="12472"/>
                </a:lnTo>
                <a:lnTo>
                  <a:pt x="10308" y="11885"/>
                </a:lnTo>
                <a:lnTo>
                  <a:pt x="10785" y="11335"/>
                </a:lnTo>
                <a:lnTo>
                  <a:pt x="11299" y="10822"/>
                </a:lnTo>
                <a:lnTo>
                  <a:pt x="11775" y="10308"/>
                </a:lnTo>
                <a:lnTo>
                  <a:pt x="12179" y="9758"/>
                </a:lnTo>
                <a:lnTo>
                  <a:pt x="12362" y="9501"/>
                </a:lnTo>
                <a:lnTo>
                  <a:pt x="12546" y="9208"/>
                </a:lnTo>
                <a:lnTo>
                  <a:pt x="12656" y="8951"/>
                </a:lnTo>
                <a:lnTo>
                  <a:pt x="12803" y="8657"/>
                </a:lnTo>
                <a:lnTo>
                  <a:pt x="12876" y="8364"/>
                </a:lnTo>
                <a:lnTo>
                  <a:pt x="12949" y="8034"/>
                </a:lnTo>
                <a:lnTo>
                  <a:pt x="12986" y="7740"/>
                </a:lnTo>
                <a:lnTo>
                  <a:pt x="13023" y="7447"/>
                </a:lnTo>
                <a:lnTo>
                  <a:pt x="13023" y="6823"/>
                </a:lnTo>
                <a:lnTo>
                  <a:pt x="12913" y="6236"/>
                </a:lnTo>
                <a:lnTo>
                  <a:pt x="12729" y="5613"/>
                </a:lnTo>
                <a:lnTo>
                  <a:pt x="12436" y="5026"/>
                </a:lnTo>
                <a:lnTo>
                  <a:pt x="12252" y="4769"/>
                </a:lnTo>
                <a:lnTo>
                  <a:pt x="12069" y="4476"/>
                </a:lnTo>
                <a:lnTo>
                  <a:pt x="11849" y="4256"/>
                </a:lnTo>
                <a:lnTo>
                  <a:pt x="11629" y="3999"/>
                </a:lnTo>
                <a:lnTo>
                  <a:pt x="11372" y="3815"/>
                </a:lnTo>
                <a:lnTo>
                  <a:pt x="11115" y="3595"/>
                </a:lnTo>
                <a:lnTo>
                  <a:pt x="10565" y="3265"/>
                </a:lnTo>
                <a:lnTo>
                  <a:pt x="9978" y="3008"/>
                </a:lnTo>
                <a:lnTo>
                  <a:pt x="9354" y="2825"/>
                </a:lnTo>
                <a:lnTo>
                  <a:pt x="8694" y="2715"/>
                </a:lnTo>
                <a:lnTo>
                  <a:pt x="8034" y="2678"/>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472" name="Shape 472"/>
          <p:cNvSpPr/>
          <p:nvPr/>
        </p:nvSpPr>
        <p:spPr>
          <a:xfrm>
            <a:off x="8817948" y="3821845"/>
            <a:ext cx="414157" cy="564179"/>
          </a:xfrm>
          <a:custGeom>
            <a:avLst/>
            <a:gdLst/>
            <a:ahLst/>
            <a:cxnLst/>
            <a:rect l="0" t="0" r="0" b="0"/>
            <a:pathLst>
              <a:path w="14601" h="17901" extrusionOk="0">
                <a:moveTo>
                  <a:pt x="10492" y="4329"/>
                </a:moveTo>
                <a:lnTo>
                  <a:pt x="10859" y="4769"/>
                </a:lnTo>
                <a:lnTo>
                  <a:pt x="10712" y="4769"/>
                </a:lnTo>
                <a:lnTo>
                  <a:pt x="10712" y="4696"/>
                </a:lnTo>
                <a:lnTo>
                  <a:pt x="10675" y="4622"/>
                </a:lnTo>
                <a:lnTo>
                  <a:pt x="10639" y="4622"/>
                </a:lnTo>
                <a:lnTo>
                  <a:pt x="10602" y="4549"/>
                </a:lnTo>
                <a:lnTo>
                  <a:pt x="10565" y="4512"/>
                </a:lnTo>
                <a:lnTo>
                  <a:pt x="10455" y="4475"/>
                </a:lnTo>
                <a:lnTo>
                  <a:pt x="10345" y="4512"/>
                </a:lnTo>
                <a:lnTo>
                  <a:pt x="10308" y="4549"/>
                </a:lnTo>
                <a:lnTo>
                  <a:pt x="10272" y="4622"/>
                </a:lnTo>
                <a:lnTo>
                  <a:pt x="10272" y="4696"/>
                </a:lnTo>
                <a:lnTo>
                  <a:pt x="10052" y="4622"/>
                </a:lnTo>
                <a:lnTo>
                  <a:pt x="10492" y="4329"/>
                </a:lnTo>
                <a:close/>
                <a:moveTo>
                  <a:pt x="6897" y="3448"/>
                </a:moveTo>
                <a:lnTo>
                  <a:pt x="7044" y="3485"/>
                </a:lnTo>
                <a:lnTo>
                  <a:pt x="7227" y="3522"/>
                </a:lnTo>
                <a:lnTo>
                  <a:pt x="7374" y="3595"/>
                </a:lnTo>
                <a:lnTo>
                  <a:pt x="7484" y="3705"/>
                </a:lnTo>
                <a:lnTo>
                  <a:pt x="7521" y="3815"/>
                </a:lnTo>
                <a:lnTo>
                  <a:pt x="7521" y="3889"/>
                </a:lnTo>
                <a:lnTo>
                  <a:pt x="7484" y="3999"/>
                </a:lnTo>
                <a:lnTo>
                  <a:pt x="7447" y="4109"/>
                </a:lnTo>
                <a:lnTo>
                  <a:pt x="7264" y="4292"/>
                </a:lnTo>
                <a:lnTo>
                  <a:pt x="7154" y="4439"/>
                </a:lnTo>
                <a:lnTo>
                  <a:pt x="6934" y="4732"/>
                </a:lnTo>
                <a:lnTo>
                  <a:pt x="6714" y="4952"/>
                </a:lnTo>
                <a:lnTo>
                  <a:pt x="6494" y="5099"/>
                </a:lnTo>
                <a:lnTo>
                  <a:pt x="6384" y="5136"/>
                </a:lnTo>
                <a:lnTo>
                  <a:pt x="6310" y="5136"/>
                </a:lnTo>
                <a:lnTo>
                  <a:pt x="6237" y="5062"/>
                </a:lnTo>
                <a:lnTo>
                  <a:pt x="6200" y="4989"/>
                </a:lnTo>
                <a:lnTo>
                  <a:pt x="6163" y="4806"/>
                </a:lnTo>
                <a:lnTo>
                  <a:pt x="6163" y="4659"/>
                </a:lnTo>
                <a:lnTo>
                  <a:pt x="6163" y="4145"/>
                </a:lnTo>
                <a:lnTo>
                  <a:pt x="6127" y="3595"/>
                </a:lnTo>
                <a:lnTo>
                  <a:pt x="6273" y="3522"/>
                </a:lnTo>
                <a:lnTo>
                  <a:pt x="6420" y="3485"/>
                </a:lnTo>
                <a:lnTo>
                  <a:pt x="6567" y="3448"/>
                </a:lnTo>
                <a:close/>
                <a:moveTo>
                  <a:pt x="6457" y="3118"/>
                </a:moveTo>
                <a:lnTo>
                  <a:pt x="6237" y="3192"/>
                </a:lnTo>
                <a:lnTo>
                  <a:pt x="6017" y="3265"/>
                </a:lnTo>
                <a:lnTo>
                  <a:pt x="5833" y="3375"/>
                </a:lnTo>
                <a:lnTo>
                  <a:pt x="5723" y="3558"/>
                </a:lnTo>
                <a:lnTo>
                  <a:pt x="5723" y="3632"/>
                </a:lnTo>
                <a:lnTo>
                  <a:pt x="5760" y="3668"/>
                </a:lnTo>
                <a:lnTo>
                  <a:pt x="5797" y="3705"/>
                </a:lnTo>
                <a:lnTo>
                  <a:pt x="5870" y="3705"/>
                </a:lnTo>
                <a:lnTo>
                  <a:pt x="5980" y="3668"/>
                </a:lnTo>
                <a:lnTo>
                  <a:pt x="5943" y="4219"/>
                </a:lnTo>
                <a:lnTo>
                  <a:pt x="5943" y="4769"/>
                </a:lnTo>
                <a:lnTo>
                  <a:pt x="5943" y="4952"/>
                </a:lnTo>
                <a:lnTo>
                  <a:pt x="5980" y="5099"/>
                </a:lnTo>
                <a:lnTo>
                  <a:pt x="6053" y="5209"/>
                </a:lnTo>
                <a:lnTo>
                  <a:pt x="6163" y="5319"/>
                </a:lnTo>
                <a:lnTo>
                  <a:pt x="6237" y="5393"/>
                </a:lnTo>
                <a:lnTo>
                  <a:pt x="6530" y="5393"/>
                </a:lnTo>
                <a:lnTo>
                  <a:pt x="6714" y="5282"/>
                </a:lnTo>
                <a:lnTo>
                  <a:pt x="6897" y="5136"/>
                </a:lnTo>
                <a:lnTo>
                  <a:pt x="7227" y="4806"/>
                </a:lnTo>
                <a:lnTo>
                  <a:pt x="7447" y="4512"/>
                </a:lnTo>
                <a:lnTo>
                  <a:pt x="7594" y="4329"/>
                </a:lnTo>
                <a:lnTo>
                  <a:pt x="7741" y="4182"/>
                </a:lnTo>
                <a:lnTo>
                  <a:pt x="7814" y="3962"/>
                </a:lnTo>
                <a:lnTo>
                  <a:pt x="7851" y="3852"/>
                </a:lnTo>
                <a:lnTo>
                  <a:pt x="7851" y="3742"/>
                </a:lnTo>
                <a:lnTo>
                  <a:pt x="7777" y="3595"/>
                </a:lnTo>
                <a:lnTo>
                  <a:pt x="7667" y="3448"/>
                </a:lnTo>
                <a:lnTo>
                  <a:pt x="7521" y="3302"/>
                </a:lnTo>
                <a:lnTo>
                  <a:pt x="7374" y="3228"/>
                </a:lnTo>
                <a:lnTo>
                  <a:pt x="7190" y="3155"/>
                </a:lnTo>
                <a:lnTo>
                  <a:pt x="6970" y="3118"/>
                </a:lnTo>
                <a:close/>
                <a:moveTo>
                  <a:pt x="2789" y="3522"/>
                </a:moveTo>
                <a:lnTo>
                  <a:pt x="2935" y="3668"/>
                </a:lnTo>
                <a:lnTo>
                  <a:pt x="3082" y="3779"/>
                </a:lnTo>
                <a:lnTo>
                  <a:pt x="3449" y="3925"/>
                </a:lnTo>
                <a:lnTo>
                  <a:pt x="3632" y="3999"/>
                </a:lnTo>
                <a:lnTo>
                  <a:pt x="3669" y="4072"/>
                </a:lnTo>
                <a:lnTo>
                  <a:pt x="3706" y="4145"/>
                </a:lnTo>
                <a:lnTo>
                  <a:pt x="3706" y="4219"/>
                </a:lnTo>
                <a:lnTo>
                  <a:pt x="3742" y="4255"/>
                </a:lnTo>
                <a:lnTo>
                  <a:pt x="3779" y="4292"/>
                </a:lnTo>
                <a:lnTo>
                  <a:pt x="3852" y="4329"/>
                </a:lnTo>
                <a:lnTo>
                  <a:pt x="4036" y="4402"/>
                </a:lnTo>
                <a:lnTo>
                  <a:pt x="4219" y="4475"/>
                </a:lnTo>
                <a:lnTo>
                  <a:pt x="4403" y="4586"/>
                </a:lnTo>
                <a:lnTo>
                  <a:pt x="4549" y="4696"/>
                </a:lnTo>
                <a:lnTo>
                  <a:pt x="4843" y="5026"/>
                </a:lnTo>
                <a:lnTo>
                  <a:pt x="5100" y="5319"/>
                </a:lnTo>
                <a:lnTo>
                  <a:pt x="4770" y="5356"/>
                </a:lnTo>
                <a:lnTo>
                  <a:pt x="4476" y="5356"/>
                </a:lnTo>
                <a:lnTo>
                  <a:pt x="3816" y="5319"/>
                </a:lnTo>
                <a:lnTo>
                  <a:pt x="3486" y="5319"/>
                </a:lnTo>
                <a:lnTo>
                  <a:pt x="3156" y="5393"/>
                </a:lnTo>
                <a:lnTo>
                  <a:pt x="2972" y="5466"/>
                </a:lnTo>
                <a:lnTo>
                  <a:pt x="2789" y="5576"/>
                </a:lnTo>
                <a:lnTo>
                  <a:pt x="2605" y="5649"/>
                </a:lnTo>
                <a:lnTo>
                  <a:pt x="2495" y="5686"/>
                </a:lnTo>
                <a:lnTo>
                  <a:pt x="2349" y="5686"/>
                </a:lnTo>
                <a:lnTo>
                  <a:pt x="2312" y="5723"/>
                </a:lnTo>
                <a:lnTo>
                  <a:pt x="2275" y="5796"/>
                </a:lnTo>
                <a:lnTo>
                  <a:pt x="2275" y="5833"/>
                </a:lnTo>
                <a:lnTo>
                  <a:pt x="2349" y="6676"/>
                </a:lnTo>
                <a:lnTo>
                  <a:pt x="2128" y="6493"/>
                </a:lnTo>
                <a:lnTo>
                  <a:pt x="1908" y="6383"/>
                </a:lnTo>
                <a:lnTo>
                  <a:pt x="1908" y="6126"/>
                </a:lnTo>
                <a:lnTo>
                  <a:pt x="1835" y="5906"/>
                </a:lnTo>
                <a:lnTo>
                  <a:pt x="1725" y="5796"/>
                </a:lnTo>
                <a:lnTo>
                  <a:pt x="1578" y="5723"/>
                </a:lnTo>
                <a:lnTo>
                  <a:pt x="1285" y="5649"/>
                </a:lnTo>
                <a:lnTo>
                  <a:pt x="1101" y="5649"/>
                </a:lnTo>
                <a:lnTo>
                  <a:pt x="918" y="5686"/>
                </a:lnTo>
                <a:lnTo>
                  <a:pt x="918" y="5686"/>
                </a:lnTo>
                <a:lnTo>
                  <a:pt x="1101" y="5356"/>
                </a:lnTo>
                <a:lnTo>
                  <a:pt x="1285" y="5026"/>
                </a:lnTo>
                <a:lnTo>
                  <a:pt x="1468" y="4732"/>
                </a:lnTo>
                <a:lnTo>
                  <a:pt x="1688" y="4439"/>
                </a:lnTo>
                <a:lnTo>
                  <a:pt x="1945" y="4182"/>
                </a:lnTo>
                <a:lnTo>
                  <a:pt x="2202" y="3962"/>
                </a:lnTo>
                <a:lnTo>
                  <a:pt x="2495" y="3742"/>
                </a:lnTo>
                <a:lnTo>
                  <a:pt x="2789" y="3522"/>
                </a:lnTo>
                <a:close/>
                <a:moveTo>
                  <a:pt x="10639" y="7520"/>
                </a:moveTo>
                <a:lnTo>
                  <a:pt x="11042" y="7703"/>
                </a:lnTo>
                <a:lnTo>
                  <a:pt x="11336" y="7850"/>
                </a:lnTo>
                <a:lnTo>
                  <a:pt x="11482" y="7924"/>
                </a:lnTo>
                <a:lnTo>
                  <a:pt x="11629" y="7960"/>
                </a:lnTo>
                <a:lnTo>
                  <a:pt x="11556" y="8254"/>
                </a:lnTo>
                <a:lnTo>
                  <a:pt x="11225" y="8107"/>
                </a:lnTo>
                <a:lnTo>
                  <a:pt x="10895" y="7960"/>
                </a:lnTo>
                <a:lnTo>
                  <a:pt x="10785" y="7887"/>
                </a:lnTo>
                <a:lnTo>
                  <a:pt x="10639" y="7520"/>
                </a:lnTo>
                <a:close/>
                <a:moveTo>
                  <a:pt x="10272" y="8070"/>
                </a:moveTo>
                <a:lnTo>
                  <a:pt x="10382" y="8144"/>
                </a:lnTo>
                <a:lnTo>
                  <a:pt x="10529" y="8217"/>
                </a:lnTo>
                <a:lnTo>
                  <a:pt x="10565" y="8327"/>
                </a:lnTo>
                <a:lnTo>
                  <a:pt x="10602" y="8400"/>
                </a:lnTo>
                <a:lnTo>
                  <a:pt x="10712" y="8437"/>
                </a:lnTo>
                <a:lnTo>
                  <a:pt x="10932" y="8510"/>
                </a:lnTo>
                <a:lnTo>
                  <a:pt x="11042" y="8547"/>
                </a:lnTo>
                <a:lnTo>
                  <a:pt x="11042" y="8584"/>
                </a:lnTo>
                <a:lnTo>
                  <a:pt x="11042" y="8657"/>
                </a:lnTo>
                <a:lnTo>
                  <a:pt x="11079" y="8731"/>
                </a:lnTo>
                <a:lnTo>
                  <a:pt x="11152" y="8804"/>
                </a:lnTo>
                <a:lnTo>
                  <a:pt x="11336" y="8841"/>
                </a:lnTo>
                <a:lnTo>
                  <a:pt x="11152" y="9244"/>
                </a:lnTo>
                <a:lnTo>
                  <a:pt x="11079" y="9171"/>
                </a:lnTo>
                <a:lnTo>
                  <a:pt x="10602" y="8767"/>
                </a:lnTo>
                <a:lnTo>
                  <a:pt x="10602" y="8547"/>
                </a:lnTo>
                <a:lnTo>
                  <a:pt x="10565" y="8364"/>
                </a:lnTo>
                <a:lnTo>
                  <a:pt x="10492" y="8254"/>
                </a:lnTo>
                <a:lnTo>
                  <a:pt x="10345" y="8180"/>
                </a:lnTo>
                <a:lnTo>
                  <a:pt x="10272" y="8070"/>
                </a:lnTo>
                <a:close/>
                <a:moveTo>
                  <a:pt x="9135" y="4806"/>
                </a:moveTo>
                <a:lnTo>
                  <a:pt x="9501" y="4842"/>
                </a:lnTo>
                <a:lnTo>
                  <a:pt x="9575" y="4879"/>
                </a:lnTo>
                <a:lnTo>
                  <a:pt x="9611" y="4842"/>
                </a:lnTo>
                <a:lnTo>
                  <a:pt x="9905" y="4916"/>
                </a:lnTo>
                <a:lnTo>
                  <a:pt x="10198" y="5026"/>
                </a:lnTo>
                <a:lnTo>
                  <a:pt x="10015" y="5246"/>
                </a:lnTo>
                <a:lnTo>
                  <a:pt x="10015" y="5319"/>
                </a:lnTo>
                <a:lnTo>
                  <a:pt x="10052" y="5393"/>
                </a:lnTo>
                <a:lnTo>
                  <a:pt x="10125" y="5429"/>
                </a:lnTo>
                <a:lnTo>
                  <a:pt x="10198" y="5429"/>
                </a:lnTo>
                <a:lnTo>
                  <a:pt x="10418" y="5319"/>
                </a:lnTo>
                <a:lnTo>
                  <a:pt x="10639" y="5246"/>
                </a:lnTo>
                <a:lnTo>
                  <a:pt x="10859" y="5209"/>
                </a:lnTo>
                <a:lnTo>
                  <a:pt x="11115" y="5172"/>
                </a:lnTo>
                <a:lnTo>
                  <a:pt x="11336" y="5613"/>
                </a:lnTo>
                <a:lnTo>
                  <a:pt x="10859" y="5723"/>
                </a:lnTo>
                <a:lnTo>
                  <a:pt x="10602" y="5796"/>
                </a:lnTo>
                <a:lnTo>
                  <a:pt x="10382" y="5906"/>
                </a:lnTo>
                <a:lnTo>
                  <a:pt x="10345" y="5943"/>
                </a:lnTo>
                <a:lnTo>
                  <a:pt x="10345" y="5979"/>
                </a:lnTo>
                <a:lnTo>
                  <a:pt x="10345" y="6016"/>
                </a:lnTo>
                <a:lnTo>
                  <a:pt x="10382" y="6053"/>
                </a:lnTo>
                <a:lnTo>
                  <a:pt x="10639" y="6126"/>
                </a:lnTo>
                <a:lnTo>
                  <a:pt x="10932" y="6126"/>
                </a:lnTo>
                <a:lnTo>
                  <a:pt x="11225" y="6089"/>
                </a:lnTo>
                <a:lnTo>
                  <a:pt x="11482" y="6016"/>
                </a:lnTo>
                <a:lnTo>
                  <a:pt x="11629" y="6566"/>
                </a:lnTo>
                <a:lnTo>
                  <a:pt x="11666" y="6640"/>
                </a:lnTo>
                <a:lnTo>
                  <a:pt x="11666" y="6640"/>
                </a:lnTo>
                <a:lnTo>
                  <a:pt x="11262" y="6530"/>
                </a:lnTo>
                <a:lnTo>
                  <a:pt x="10932" y="6456"/>
                </a:lnTo>
                <a:lnTo>
                  <a:pt x="10749" y="6420"/>
                </a:lnTo>
                <a:lnTo>
                  <a:pt x="10565" y="6456"/>
                </a:lnTo>
                <a:lnTo>
                  <a:pt x="10529" y="6456"/>
                </a:lnTo>
                <a:lnTo>
                  <a:pt x="10565" y="6530"/>
                </a:lnTo>
                <a:lnTo>
                  <a:pt x="10712" y="6640"/>
                </a:lnTo>
                <a:lnTo>
                  <a:pt x="10895" y="6750"/>
                </a:lnTo>
                <a:lnTo>
                  <a:pt x="11336" y="6933"/>
                </a:lnTo>
                <a:lnTo>
                  <a:pt x="11702" y="7043"/>
                </a:lnTo>
                <a:lnTo>
                  <a:pt x="11666" y="7593"/>
                </a:lnTo>
                <a:lnTo>
                  <a:pt x="11482" y="7520"/>
                </a:lnTo>
                <a:lnTo>
                  <a:pt x="11299" y="7447"/>
                </a:lnTo>
                <a:lnTo>
                  <a:pt x="10785" y="7227"/>
                </a:lnTo>
                <a:lnTo>
                  <a:pt x="10529" y="7153"/>
                </a:lnTo>
                <a:lnTo>
                  <a:pt x="10235" y="7117"/>
                </a:lnTo>
                <a:lnTo>
                  <a:pt x="10198" y="7117"/>
                </a:lnTo>
                <a:lnTo>
                  <a:pt x="10198" y="7153"/>
                </a:lnTo>
                <a:lnTo>
                  <a:pt x="10198" y="7190"/>
                </a:lnTo>
                <a:lnTo>
                  <a:pt x="10198" y="7227"/>
                </a:lnTo>
                <a:lnTo>
                  <a:pt x="10492" y="7410"/>
                </a:lnTo>
                <a:lnTo>
                  <a:pt x="10418" y="7447"/>
                </a:lnTo>
                <a:lnTo>
                  <a:pt x="10015" y="7593"/>
                </a:lnTo>
                <a:lnTo>
                  <a:pt x="9905" y="7483"/>
                </a:lnTo>
                <a:lnTo>
                  <a:pt x="9832" y="7447"/>
                </a:lnTo>
                <a:lnTo>
                  <a:pt x="9795" y="7483"/>
                </a:lnTo>
                <a:lnTo>
                  <a:pt x="9758" y="7520"/>
                </a:lnTo>
                <a:lnTo>
                  <a:pt x="9722" y="7557"/>
                </a:lnTo>
                <a:lnTo>
                  <a:pt x="9722" y="7703"/>
                </a:lnTo>
                <a:lnTo>
                  <a:pt x="9685" y="7740"/>
                </a:lnTo>
                <a:lnTo>
                  <a:pt x="9685" y="7813"/>
                </a:lnTo>
                <a:lnTo>
                  <a:pt x="9722" y="7924"/>
                </a:lnTo>
                <a:lnTo>
                  <a:pt x="9942" y="8180"/>
                </a:lnTo>
                <a:lnTo>
                  <a:pt x="9611" y="7960"/>
                </a:lnTo>
                <a:lnTo>
                  <a:pt x="9281" y="7777"/>
                </a:lnTo>
                <a:lnTo>
                  <a:pt x="9245" y="7777"/>
                </a:lnTo>
                <a:lnTo>
                  <a:pt x="9208" y="7813"/>
                </a:lnTo>
                <a:lnTo>
                  <a:pt x="9171" y="7850"/>
                </a:lnTo>
                <a:lnTo>
                  <a:pt x="9171" y="7924"/>
                </a:lnTo>
                <a:lnTo>
                  <a:pt x="9391" y="8180"/>
                </a:lnTo>
                <a:lnTo>
                  <a:pt x="9648" y="8437"/>
                </a:lnTo>
                <a:lnTo>
                  <a:pt x="10162" y="8877"/>
                </a:lnTo>
                <a:lnTo>
                  <a:pt x="10235" y="8951"/>
                </a:lnTo>
                <a:lnTo>
                  <a:pt x="10162" y="9134"/>
                </a:lnTo>
                <a:lnTo>
                  <a:pt x="10052" y="9317"/>
                </a:lnTo>
                <a:lnTo>
                  <a:pt x="9905" y="9391"/>
                </a:lnTo>
                <a:lnTo>
                  <a:pt x="9832" y="9354"/>
                </a:lnTo>
                <a:lnTo>
                  <a:pt x="9428" y="9097"/>
                </a:lnTo>
                <a:lnTo>
                  <a:pt x="9318" y="8914"/>
                </a:lnTo>
                <a:lnTo>
                  <a:pt x="9171" y="8694"/>
                </a:lnTo>
                <a:lnTo>
                  <a:pt x="8951" y="8547"/>
                </a:lnTo>
                <a:lnTo>
                  <a:pt x="8768" y="8400"/>
                </a:lnTo>
                <a:lnTo>
                  <a:pt x="8658" y="8290"/>
                </a:lnTo>
                <a:lnTo>
                  <a:pt x="8548" y="8107"/>
                </a:lnTo>
                <a:lnTo>
                  <a:pt x="8511" y="7887"/>
                </a:lnTo>
                <a:lnTo>
                  <a:pt x="8474" y="7887"/>
                </a:lnTo>
                <a:lnTo>
                  <a:pt x="8474" y="7777"/>
                </a:lnTo>
                <a:lnTo>
                  <a:pt x="8438" y="7740"/>
                </a:lnTo>
                <a:lnTo>
                  <a:pt x="8364" y="7740"/>
                </a:lnTo>
                <a:lnTo>
                  <a:pt x="7887" y="7667"/>
                </a:lnTo>
                <a:lnTo>
                  <a:pt x="7374" y="7630"/>
                </a:lnTo>
                <a:lnTo>
                  <a:pt x="7117" y="7630"/>
                </a:lnTo>
                <a:lnTo>
                  <a:pt x="6860" y="7667"/>
                </a:lnTo>
                <a:lnTo>
                  <a:pt x="6640" y="7740"/>
                </a:lnTo>
                <a:lnTo>
                  <a:pt x="6457" y="7887"/>
                </a:lnTo>
                <a:lnTo>
                  <a:pt x="6384" y="7777"/>
                </a:lnTo>
                <a:lnTo>
                  <a:pt x="6347" y="7703"/>
                </a:lnTo>
                <a:lnTo>
                  <a:pt x="6384" y="7630"/>
                </a:lnTo>
                <a:lnTo>
                  <a:pt x="6420" y="7557"/>
                </a:lnTo>
                <a:lnTo>
                  <a:pt x="6604" y="7410"/>
                </a:lnTo>
                <a:lnTo>
                  <a:pt x="6787" y="7337"/>
                </a:lnTo>
                <a:lnTo>
                  <a:pt x="7080" y="7300"/>
                </a:lnTo>
                <a:lnTo>
                  <a:pt x="7374" y="7227"/>
                </a:lnTo>
                <a:lnTo>
                  <a:pt x="7521" y="7153"/>
                </a:lnTo>
                <a:lnTo>
                  <a:pt x="7704" y="7006"/>
                </a:lnTo>
                <a:lnTo>
                  <a:pt x="7741" y="6896"/>
                </a:lnTo>
                <a:lnTo>
                  <a:pt x="7777" y="6823"/>
                </a:lnTo>
                <a:lnTo>
                  <a:pt x="7741" y="6750"/>
                </a:lnTo>
                <a:lnTo>
                  <a:pt x="7667" y="6676"/>
                </a:lnTo>
                <a:lnTo>
                  <a:pt x="7594" y="6603"/>
                </a:lnTo>
                <a:lnTo>
                  <a:pt x="7484" y="6603"/>
                </a:lnTo>
                <a:lnTo>
                  <a:pt x="7227" y="6640"/>
                </a:lnTo>
                <a:lnTo>
                  <a:pt x="7007" y="6713"/>
                </a:lnTo>
                <a:lnTo>
                  <a:pt x="6787" y="6786"/>
                </a:lnTo>
                <a:lnTo>
                  <a:pt x="6714" y="6786"/>
                </a:lnTo>
                <a:lnTo>
                  <a:pt x="6640" y="6750"/>
                </a:lnTo>
                <a:lnTo>
                  <a:pt x="6640" y="6676"/>
                </a:lnTo>
                <a:lnTo>
                  <a:pt x="6677" y="6603"/>
                </a:lnTo>
                <a:lnTo>
                  <a:pt x="6750" y="6456"/>
                </a:lnTo>
                <a:lnTo>
                  <a:pt x="6824" y="6346"/>
                </a:lnTo>
                <a:lnTo>
                  <a:pt x="7080" y="6199"/>
                </a:lnTo>
                <a:lnTo>
                  <a:pt x="7337" y="6016"/>
                </a:lnTo>
                <a:lnTo>
                  <a:pt x="7704" y="5759"/>
                </a:lnTo>
                <a:lnTo>
                  <a:pt x="8108" y="5466"/>
                </a:lnTo>
                <a:lnTo>
                  <a:pt x="8181" y="5539"/>
                </a:lnTo>
                <a:lnTo>
                  <a:pt x="8218" y="5539"/>
                </a:lnTo>
                <a:lnTo>
                  <a:pt x="8254" y="5503"/>
                </a:lnTo>
                <a:lnTo>
                  <a:pt x="8511" y="5172"/>
                </a:lnTo>
                <a:lnTo>
                  <a:pt x="8731" y="4806"/>
                </a:lnTo>
                <a:close/>
                <a:moveTo>
                  <a:pt x="10492" y="9171"/>
                </a:moveTo>
                <a:lnTo>
                  <a:pt x="10749" y="9391"/>
                </a:lnTo>
                <a:lnTo>
                  <a:pt x="10969" y="9611"/>
                </a:lnTo>
                <a:lnTo>
                  <a:pt x="10675" y="10124"/>
                </a:lnTo>
                <a:lnTo>
                  <a:pt x="10602" y="10198"/>
                </a:lnTo>
                <a:lnTo>
                  <a:pt x="10565" y="10161"/>
                </a:lnTo>
                <a:lnTo>
                  <a:pt x="10529" y="10088"/>
                </a:lnTo>
                <a:lnTo>
                  <a:pt x="10418" y="9941"/>
                </a:lnTo>
                <a:lnTo>
                  <a:pt x="10308" y="9758"/>
                </a:lnTo>
                <a:lnTo>
                  <a:pt x="10162" y="9611"/>
                </a:lnTo>
                <a:lnTo>
                  <a:pt x="10272" y="9501"/>
                </a:lnTo>
                <a:lnTo>
                  <a:pt x="10345" y="9427"/>
                </a:lnTo>
                <a:lnTo>
                  <a:pt x="10492" y="9171"/>
                </a:lnTo>
                <a:close/>
                <a:moveTo>
                  <a:pt x="551" y="7300"/>
                </a:moveTo>
                <a:lnTo>
                  <a:pt x="808" y="7483"/>
                </a:lnTo>
                <a:lnTo>
                  <a:pt x="991" y="7703"/>
                </a:lnTo>
                <a:lnTo>
                  <a:pt x="1211" y="7924"/>
                </a:lnTo>
                <a:lnTo>
                  <a:pt x="1431" y="8144"/>
                </a:lnTo>
                <a:lnTo>
                  <a:pt x="1982" y="8584"/>
                </a:lnTo>
                <a:lnTo>
                  <a:pt x="2238" y="8841"/>
                </a:lnTo>
                <a:lnTo>
                  <a:pt x="2349" y="8987"/>
                </a:lnTo>
                <a:lnTo>
                  <a:pt x="2422" y="9134"/>
                </a:lnTo>
                <a:lnTo>
                  <a:pt x="2202" y="9281"/>
                </a:lnTo>
                <a:lnTo>
                  <a:pt x="2018" y="9464"/>
                </a:lnTo>
                <a:lnTo>
                  <a:pt x="1872" y="9684"/>
                </a:lnTo>
                <a:lnTo>
                  <a:pt x="1762" y="9978"/>
                </a:lnTo>
                <a:lnTo>
                  <a:pt x="1725" y="10344"/>
                </a:lnTo>
                <a:lnTo>
                  <a:pt x="1762" y="10675"/>
                </a:lnTo>
                <a:lnTo>
                  <a:pt x="1908" y="11408"/>
                </a:lnTo>
                <a:lnTo>
                  <a:pt x="1542" y="10968"/>
                </a:lnTo>
                <a:lnTo>
                  <a:pt x="1248" y="10528"/>
                </a:lnTo>
                <a:lnTo>
                  <a:pt x="991" y="10014"/>
                </a:lnTo>
                <a:lnTo>
                  <a:pt x="808" y="9501"/>
                </a:lnTo>
                <a:lnTo>
                  <a:pt x="661" y="8951"/>
                </a:lnTo>
                <a:lnTo>
                  <a:pt x="551" y="8400"/>
                </a:lnTo>
                <a:lnTo>
                  <a:pt x="514" y="7850"/>
                </a:lnTo>
                <a:lnTo>
                  <a:pt x="551" y="7300"/>
                </a:lnTo>
                <a:close/>
                <a:moveTo>
                  <a:pt x="6897" y="8620"/>
                </a:moveTo>
                <a:lnTo>
                  <a:pt x="6934" y="8694"/>
                </a:lnTo>
                <a:lnTo>
                  <a:pt x="7007" y="8731"/>
                </a:lnTo>
                <a:lnTo>
                  <a:pt x="7264" y="8877"/>
                </a:lnTo>
                <a:lnTo>
                  <a:pt x="7484" y="9024"/>
                </a:lnTo>
                <a:lnTo>
                  <a:pt x="7704" y="9207"/>
                </a:lnTo>
                <a:lnTo>
                  <a:pt x="7887" y="9427"/>
                </a:lnTo>
                <a:lnTo>
                  <a:pt x="8034" y="9648"/>
                </a:lnTo>
                <a:lnTo>
                  <a:pt x="8181" y="9904"/>
                </a:lnTo>
                <a:lnTo>
                  <a:pt x="8254" y="10161"/>
                </a:lnTo>
                <a:lnTo>
                  <a:pt x="8254" y="10418"/>
                </a:lnTo>
                <a:lnTo>
                  <a:pt x="8218" y="10638"/>
                </a:lnTo>
                <a:lnTo>
                  <a:pt x="7704" y="10088"/>
                </a:lnTo>
                <a:lnTo>
                  <a:pt x="7154" y="9611"/>
                </a:lnTo>
                <a:lnTo>
                  <a:pt x="7080" y="9611"/>
                </a:lnTo>
                <a:lnTo>
                  <a:pt x="7044" y="9648"/>
                </a:lnTo>
                <a:lnTo>
                  <a:pt x="7080" y="9684"/>
                </a:lnTo>
                <a:lnTo>
                  <a:pt x="7557" y="10344"/>
                </a:lnTo>
                <a:lnTo>
                  <a:pt x="8071" y="10968"/>
                </a:lnTo>
                <a:lnTo>
                  <a:pt x="7887" y="11188"/>
                </a:lnTo>
                <a:lnTo>
                  <a:pt x="7741" y="11408"/>
                </a:lnTo>
                <a:lnTo>
                  <a:pt x="7521" y="11628"/>
                </a:lnTo>
                <a:lnTo>
                  <a:pt x="7227" y="11372"/>
                </a:lnTo>
                <a:lnTo>
                  <a:pt x="6860" y="11005"/>
                </a:lnTo>
                <a:lnTo>
                  <a:pt x="6787" y="10748"/>
                </a:lnTo>
                <a:lnTo>
                  <a:pt x="6750" y="10491"/>
                </a:lnTo>
                <a:lnTo>
                  <a:pt x="6640" y="10234"/>
                </a:lnTo>
                <a:lnTo>
                  <a:pt x="6530" y="9978"/>
                </a:lnTo>
                <a:lnTo>
                  <a:pt x="6457" y="9868"/>
                </a:lnTo>
                <a:lnTo>
                  <a:pt x="6310" y="9868"/>
                </a:lnTo>
                <a:lnTo>
                  <a:pt x="5870" y="10014"/>
                </a:lnTo>
                <a:lnTo>
                  <a:pt x="5650" y="10088"/>
                </a:lnTo>
                <a:lnTo>
                  <a:pt x="5577" y="10088"/>
                </a:lnTo>
                <a:lnTo>
                  <a:pt x="5466" y="10014"/>
                </a:lnTo>
                <a:lnTo>
                  <a:pt x="5210" y="9904"/>
                </a:lnTo>
                <a:lnTo>
                  <a:pt x="5026" y="9758"/>
                </a:lnTo>
                <a:lnTo>
                  <a:pt x="4953" y="9648"/>
                </a:lnTo>
                <a:lnTo>
                  <a:pt x="4880" y="9538"/>
                </a:lnTo>
                <a:lnTo>
                  <a:pt x="4843" y="9427"/>
                </a:lnTo>
                <a:lnTo>
                  <a:pt x="4843" y="9281"/>
                </a:lnTo>
                <a:lnTo>
                  <a:pt x="4880" y="9134"/>
                </a:lnTo>
                <a:lnTo>
                  <a:pt x="4953" y="8987"/>
                </a:lnTo>
                <a:lnTo>
                  <a:pt x="5063" y="8877"/>
                </a:lnTo>
                <a:lnTo>
                  <a:pt x="5210" y="8804"/>
                </a:lnTo>
                <a:lnTo>
                  <a:pt x="5577" y="8694"/>
                </a:lnTo>
                <a:lnTo>
                  <a:pt x="5870" y="8657"/>
                </a:lnTo>
                <a:lnTo>
                  <a:pt x="6384" y="8657"/>
                </a:lnTo>
                <a:lnTo>
                  <a:pt x="6897" y="8620"/>
                </a:lnTo>
                <a:close/>
                <a:moveTo>
                  <a:pt x="8621" y="10088"/>
                </a:moveTo>
                <a:lnTo>
                  <a:pt x="9355" y="10565"/>
                </a:lnTo>
                <a:lnTo>
                  <a:pt x="9501" y="10711"/>
                </a:lnTo>
                <a:lnTo>
                  <a:pt x="9648" y="10858"/>
                </a:lnTo>
                <a:lnTo>
                  <a:pt x="9758" y="11005"/>
                </a:lnTo>
                <a:lnTo>
                  <a:pt x="9868" y="11151"/>
                </a:lnTo>
                <a:lnTo>
                  <a:pt x="9355" y="11628"/>
                </a:lnTo>
                <a:lnTo>
                  <a:pt x="9318" y="11592"/>
                </a:lnTo>
                <a:lnTo>
                  <a:pt x="9208" y="11482"/>
                </a:lnTo>
                <a:lnTo>
                  <a:pt x="9061" y="11408"/>
                </a:lnTo>
                <a:lnTo>
                  <a:pt x="8878" y="11298"/>
                </a:lnTo>
                <a:lnTo>
                  <a:pt x="8768" y="11188"/>
                </a:lnTo>
                <a:lnTo>
                  <a:pt x="8511" y="10931"/>
                </a:lnTo>
                <a:lnTo>
                  <a:pt x="8548" y="10821"/>
                </a:lnTo>
                <a:lnTo>
                  <a:pt x="8621" y="10638"/>
                </a:lnTo>
                <a:lnTo>
                  <a:pt x="8658" y="10455"/>
                </a:lnTo>
                <a:lnTo>
                  <a:pt x="8658" y="10271"/>
                </a:lnTo>
                <a:lnTo>
                  <a:pt x="8621" y="10088"/>
                </a:lnTo>
                <a:close/>
                <a:moveTo>
                  <a:pt x="6860" y="11555"/>
                </a:moveTo>
                <a:lnTo>
                  <a:pt x="7190" y="11885"/>
                </a:lnTo>
                <a:lnTo>
                  <a:pt x="7007" y="11958"/>
                </a:lnTo>
                <a:lnTo>
                  <a:pt x="6897" y="11958"/>
                </a:lnTo>
                <a:lnTo>
                  <a:pt x="6787" y="11922"/>
                </a:lnTo>
                <a:lnTo>
                  <a:pt x="6860" y="11555"/>
                </a:lnTo>
                <a:close/>
                <a:moveTo>
                  <a:pt x="8328" y="11262"/>
                </a:moveTo>
                <a:lnTo>
                  <a:pt x="8474" y="11445"/>
                </a:lnTo>
                <a:lnTo>
                  <a:pt x="8658" y="11628"/>
                </a:lnTo>
                <a:lnTo>
                  <a:pt x="8878" y="11775"/>
                </a:lnTo>
                <a:lnTo>
                  <a:pt x="8988" y="11812"/>
                </a:lnTo>
                <a:lnTo>
                  <a:pt x="9098" y="11848"/>
                </a:lnTo>
                <a:lnTo>
                  <a:pt x="8731" y="12105"/>
                </a:lnTo>
                <a:lnTo>
                  <a:pt x="8328" y="12325"/>
                </a:lnTo>
                <a:lnTo>
                  <a:pt x="8291" y="12289"/>
                </a:lnTo>
                <a:lnTo>
                  <a:pt x="7814" y="11885"/>
                </a:lnTo>
                <a:lnTo>
                  <a:pt x="8071" y="11592"/>
                </a:lnTo>
                <a:lnTo>
                  <a:pt x="8328" y="11262"/>
                </a:lnTo>
                <a:close/>
                <a:moveTo>
                  <a:pt x="6970" y="2678"/>
                </a:moveTo>
                <a:lnTo>
                  <a:pt x="7374" y="2715"/>
                </a:lnTo>
                <a:lnTo>
                  <a:pt x="7777" y="2788"/>
                </a:lnTo>
                <a:lnTo>
                  <a:pt x="8181" y="2898"/>
                </a:lnTo>
                <a:lnTo>
                  <a:pt x="8548" y="3008"/>
                </a:lnTo>
                <a:lnTo>
                  <a:pt x="8915" y="3192"/>
                </a:lnTo>
                <a:lnTo>
                  <a:pt x="9281" y="3375"/>
                </a:lnTo>
                <a:lnTo>
                  <a:pt x="9611" y="3595"/>
                </a:lnTo>
                <a:lnTo>
                  <a:pt x="9501" y="3632"/>
                </a:lnTo>
                <a:lnTo>
                  <a:pt x="9281" y="3815"/>
                </a:lnTo>
                <a:lnTo>
                  <a:pt x="9171" y="3925"/>
                </a:lnTo>
                <a:lnTo>
                  <a:pt x="9061" y="4035"/>
                </a:lnTo>
                <a:lnTo>
                  <a:pt x="9061" y="4072"/>
                </a:lnTo>
                <a:lnTo>
                  <a:pt x="9061" y="4109"/>
                </a:lnTo>
                <a:lnTo>
                  <a:pt x="9135" y="4109"/>
                </a:lnTo>
                <a:lnTo>
                  <a:pt x="9245" y="4072"/>
                </a:lnTo>
                <a:lnTo>
                  <a:pt x="9355" y="4072"/>
                </a:lnTo>
                <a:lnTo>
                  <a:pt x="9685" y="3925"/>
                </a:lnTo>
                <a:lnTo>
                  <a:pt x="9905" y="3815"/>
                </a:lnTo>
                <a:lnTo>
                  <a:pt x="10198" y="4035"/>
                </a:lnTo>
                <a:lnTo>
                  <a:pt x="9905" y="4255"/>
                </a:lnTo>
                <a:lnTo>
                  <a:pt x="9611" y="4512"/>
                </a:lnTo>
                <a:lnTo>
                  <a:pt x="9281" y="4475"/>
                </a:lnTo>
                <a:lnTo>
                  <a:pt x="8731" y="4475"/>
                </a:lnTo>
                <a:lnTo>
                  <a:pt x="8584" y="4512"/>
                </a:lnTo>
                <a:lnTo>
                  <a:pt x="8548" y="4549"/>
                </a:lnTo>
                <a:lnTo>
                  <a:pt x="8511" y="4622"/>
                </a:lnTo>
                <a:lnTo>
                  <a:pt x="8328" y="4989"/>
                </a:lnTo>
                <a:lnTo>
                  <a:pt x="8108" y="5356"/>
                </a:lnTo>
                <a:lnTo>
                  <a:pt x="7851" y="5466"/>
                </a:lnTo>
                <a:lnTo>
                  <a:pt x="7594" y="5613"/>
                </a:lnTo>
                <a:lnTo>
                  <a:pt x="7117" y="5906"/>
                </a:lnTo>
                <a:lnTo>
                  <a:pt x="6714" y="6163"/>
                </a:lnTo>
                <a:lnTo>
                  <a:pt x="6530" y="6310"/>
                </a:lnTo>
                <a:lnTo>
                  <a:pt x="6457" y="6383"/>
                </a:lnTo>
                <a:lnTo>
                  <a:pt x="6420" y="6493"/>
                </a:lnTo>
                <a:lnTo>
                  <a:pt x="6384" y="6676"/>
                </a:lnTo>
                <a:lnTo>
                  <a:pt x="6420" y="6786"/>
                </a:lnTo>
                <a:lnTo>
                  <a:pt x="6457" y="6896"/>
                </a:lnTo>
                <a:lnTo>
                  <a:pt x="6567" y="6970"/>
                </a:lnTo>
                <a:lnTo>
                  <a:pt x="6677" y="6970"/>
                </a:lnTo>
                <a:lnTo>
                  <a:pt x="6824" y="7006"/>
                </a:lnTo>
                <a:lnTo>
                  <a:pt x="7117" y="6933"/>
                </a:lnTo>
                <a:lnTo>
                  <a:pt x="7301" y="6860"/>
                </a:lnTo>
                <a:lnTo>
                  <a:pt x="7447" y="6823"/>
                </a:lnTo>
                <a:lnTo>
                  <a:pt x="7484" y="6860"/>
                </a:lnTo>
                <a:lnTo>
                  <a:pt x="7411" y="6896"/>
                </a:lnTo>
                <a:lnTo>
                  <a:pt x="7227" y="7006"/>
                </a:lnTo>
                <a:lnTo>
                  <a:pt x="6860" y="7080"/>
                </a:lnTo>
                <a:lnTo>
                  <a:pt x="6530" y="7153"/>
                </a:lnTo>
                <a:lnTo>
                  <a:pt x="6347" y="7227"/>
                </a:lnTo>
                <a:lnTo>
                  <a:pt x="6237" y="7337"/>
                </a:lnTo>
                <a:lnTo>
                  <a:pt x="6163" y="7483"/>
                </a:lnTo>
                <a:lnTo>
                  <a:pt x="6127" y="7630"/>
                </a:lnTo>
                <a:lnTo>
                  <a:pt x="6127" y="7777"/>
                </a:lnTo>
                <a:lnTo>
                  <a:pt x="6163" y="7924"/>
                </a:lnTo>
                <a:lnTo>
                  <a:pt x="6237" y="8070"/>
                </a:lnTo>
                <a:lnTo>
                  <a:pt x="6384" y="8180"/>
                </a:lnTo>
                <a:lnTo>
                  <a:pt x="6494" y="8180"/>
                </a:lnTo>
                <a:lnTo>
                  <a:pt x="6567" y="8144"/>
                </a:lnTo>
                <a:lnTo>
                  <a:pt x="6640" y="8070"/>
                </a:lnTo>
                <a:lnTo>
                  <a:pt x="6714" y="7997"/>
                </a:lnTo>
                <a:lnTo>
                  <a:pt x="6897" y="7924"/>
                </a:lnTo>
                <a:lnTo>
                  <a:pt x="7337" y="7924"/>
                </a:lnTo>
                <a:lnTo>
                  <a:pt x="8328" y="7997"/>
                </a:lnTo>
                <a:lnTo>
                  <a:pt x="8328" y="8144"/>
                </a:lnTo>
                <a:lnTo>
                  <a:pt x="8364" y="8327"/>
                </a:lnTo>
                <a:lnTo>
                  <a:pt x="8438" y="8474"/>
                </a:lnTo>
                <a:lnTo>
                  <a:pt x="8548" y="8584"/>
                </a:lnTo>
                <a:lnTo>
                  <a:pt x="8768" y="8767"/>
                </a:lnTo>
                <a:lnTo>
                  <a:pt x="8548" y="8694"/>
                </a:lnTo>
                <a:lnTo>
                  <a:pt x="8328" y="8657"/>
                </a:lnTo>
                <a:lnTo>
                  <a:pt x="8291" y="8657"/>
                </a:lnTo>
                <a:lnTo>
                  <a:pt x="8291" y="8731"/>
                </a:lnTo>
                <a:lnTo>
                  <a:pt x="8511" y="8951"/>
                </a:lnTo>
                <a:lnTo>
                  <a:pt x="8768" y="9171"/>
                </a:lnTo>
                <a:lnTo>
                  <a:pt x="9355" y="9501"/>
                </a:lnTo>
                <a:lnTo>
                  <a:pt x="9428" y="9574"/>
                </a:lnTo>
                <a:lnTo>
                  <a:pt x="9538" y="9648"/>
                </a:lnTo>
                <a:lnTo>
                  <a:pt x="9648" y="9684"/>
                </a:lnTo>
                <a:lnTo>
                  <a:pt x="9795" y="9794"/>
                </a:lnTo>
                <a:lnTo>
                  <a:pt x="9942" y="9941"/>
                </a:lnTo>
                <a:lnTo>
                  <a:pt x="10125" y="10198"/>
                </a:lnTo>
                <a:lnTo>
                  <a:pt x="10272" y="10344"/>
                </a:lnTo>
                <a:lnTo>
                  <a:pt x="10418" y="10491"/>
                </a:lnTo>
                <a:lnTo>
                  <a:pt x="10125" y="10858"/>
                </a:lnTo>
                <a:lnTo>
                  <a:pt x="9978" y="10638"/>
                </a:lnTo>
                <a:lnTo>
                  <a:pt x="9795" y="10455"/>
                </a:lnTo>
                <a:lnTo>
                  <a:pt x="9428" y="10161"/>
                </a:lnTo>
                <a:lnTo>
                  <a:pt x="8988" y="9904"/>
                </a:lnTo>
                <a:lnTo>
                  <a:pt x="8401" y="9501"/>
                </a:lnTo>
                <a:lnTo>
                  <a:pt x="8144" y="9171"/>
                </a:lnTo>
                <a:lnTo>
                  <a:pt x="7851" y="8877"/>
                </a:lnTo>
                <a:lnTo>
                  <a:pt x="7557" y="8657"/>
                </a:lnTo>
                <a:lnTo>
                  <a:pt x="7227" y="8437"/>
                </a:lnTo>
                <a:lnTo>
                  <a:pt x="7190" y="8437"/>
                </a:lnTo>
                <a:lnTo>
                  <a:pt x="7190" y="8400"/>
                </a:lnTo>
                <a:lnTo>
                  <a:pt x="7154" y="8400"/>
                </a:lnTo>
                <a:lnTo>
                  <a:pt x="7044" y="8364"/>
                </a:lnTo>
                <a:lnTo>
                  <a:pt x="6677" y="8327"/>
                </a:lnTo>
                <a:lnTo>
                  <a:pt x="6273" y="8290"/>
                </a:lnTo>
                <a:lnTo>
                  <a:pt x="5870" y="8327"/>
                </a:lnTo>
                <a:lnTo>
                  <a:pt x="5466" y="8364"/>
                </a:lnTo>
                <a:lnTo>
                  <a:pt x="5173" y="8437"/>
                </a:lnTo>
                <a:lnTo>
                  <a:pt x="4990" y="8510"/>
                </a:lnTo>
                <a:lnTo>
                  <a:pt x="4843" y="8620"/>
                </a:lnTo>
                <a:lnTo>
                  <a:pt x="4733" y="8731"/>
                </a:lnTo>
                <a:lnTo>
                  <a:pt x="4623" y="8841"/>
                </a:lnTo>
                <a:lnTo>
                  <a:pt x="4549" y="8987"/>
                </a:lnTo>
                <a:lnTo>
                  <a:pt x="4476" y="9171"/>
                </a:lnTo>
                <a:lnTo>
                  <a:pt x="4476" y="9317"/>
                </a:lnTo>
                <a:lnTo>
                  <a:pt x="4476" y="9464"/>
                </a:lnTo>
                <a:lnTo>
                  <a:pt x="4513" y="9611"/>
                </a:lnTo>
                <a:lnTo>
                  <a:pt x="4549" y="9721"/>
                </a:lnTo>
                <a:lnTo>
                  <a:pt x="4733" y="9978"/>
                </a:lnTo>
                <a:lnTo>
                  <a:pt x="4953" y="10161"/>
                </a:lnTo>
                <a:lnTo>
                  <a:pt x="5246" y="10344"/>
                </a:lnTo>
                <a:lnTo>
                  <a:pt x="5577" y="10491"/>
                </a:lnTo>
                <a:lnTo>
                  <a:pt x="5687" y="10491"/>
                </a:lnTo>
                <a:lnTo>
                  <a:pt x="5797" y="10418"/>
                </a:lnTo>
                <a:lnTo>
                  <a:pt x="6090" y="10308"/>
                </a:lnTo>
                <a:lnTo>
                  <a:pt x="6090" y="10418"/>
                </a:lnTo>
                <a:lnTo>
                  <a:pt x="6090" y="10528"/>
                </a:lnTo>
                <a:lnTo>
                  <a:pt x="6163" y="10785"/>
                </a:lnTo>
                <a:lnTo>
                  <a:pt x="6310" y="10968"/>
                </a:lnTo>
                <a:lnTo>
                  <a:pt x="6494" y="11188"/>
                </a:lnTo>
                <a:lnTo>
                  <a:pt x="6494" y="11592"/>
                </a:lnTo>
                <a:lnTo>
                  <a:pt x="6420" y="11958"/>
                </a:lnTo>
                <a:lnTo>
                  <a:pt x="6384" y="12105"/>
                </a:lnTo>
                <a:lnTo>
                  <a:pt x="6420" y="12142"/>
                </a:lnTo>
                <a:lnTo>
                  <a:pt x="6457" y="12179"/>
                </a:lnTo>
                <a:lnTo>
                  <a:pt x="6714" y="12289"/>
                </a:lnTo>
                <a:lnTo>
                  <a:pt x="6970" y="12325"/>
                </a:lnTo>
                <a:lnTo>
                  <a:pt x="7227" y="12252"/>
                </a:lnTo>
                <a:lnTo>
                  <a:pt x="7447" y="12142"/>
                </a:lnTo>
                <a:lnTo>
                  <a:pt x="7924" y="12509"/>
                </a:lnTo>
                <a:lnTo>
                  <a:pt x="7484" y="12655"/>
                </a:lnTo>
                <a:lnTo>
                  <a:pt x="7044" y="12802"/>
                </a:lnTo>
                <a:lnTo>
                  <a:pt x="6714" y="12876"/>
                </a:lnTo>
                <a:lnTo>
                  <a:pt x="6604" y="12765"/>
                </a:lnTo>
                <a:lnTo>
                  <a:pt x="6494" y="12582"/>
                </a:lnTo>
                <a:lnTo>
                  <a:pt x="6310" y="12289"/>
                </a:lnTo>
                <a:lnTo>
                  <a:pt x="6090" y="12032"/>
                </a:lnTo>
                <a:lnTo>
                  <a:pt x="5870" y="11812"/>
                </a:lnTo>
                <a:lnTo>
                  <a:pt x="5466" y="11372"/>
                </a:lnTo>
                <a:lnTo>
                  <a:pt x="5100" y="10895"/>
                </a:lnTo>
                <a:lnTo>
                  <a:pt x="5063" y="10858"/>
                </a:lnTo>
                <a:lnTo>
                  <a:pt x="4990" y="10858"/>
                </a:lnTo>
                <a:lnTo>
                  <a:pt x="4953" y="10895"/>
                </a:lnTo>
                <a:lnTo>
                  <a:pt x="4953" y="10931"/>
                </a:lnTo>
                <a:lnTo>
                  <a:pt x="4953" y="11151"/>
                </a:lnTo>
                <a:lnTo>
                  <a:pt x="5026" y="11335"/>
                </a:lnTo>
                <a:lnTo>
                  <a:pt x="5100" y="11518"/>
                </a:lnTo>
                <a:lnTo>
                  <a:pt x="5246" y="11702"/>
                </a:lnTo>
                <a:lnTo>
                  <a:pt x="5540" y="12032"/>
                </a:lnTo>
                <a:lnTo>
                  <a:pt x="5833" y="12325"/>
                </a:lnTo>
                <a:lnTo>
                  <a:pt x="6017" y="12582"/>
                </a:lnTo>
                <a:lnTo>
                  <a:pt x="6200" y="12912"/>
                </a:lnTo>
                <a:lnTo>
                  <a:pt x="5650" y="12949"/>
                </a:lnTo>
                <a:lnTo>
                  <a:pt x="5026" y="12362"/>
                </a:lnTo>
                <a:lnTo>
                  <a:pt x="4659" y="11995"/>
                </a:lnTo>
                <a:lnTo>
                  <a:pt x="4513" y="11812"/>
                </a:lnTo>
                <a:lnTo>
                  <a:pt x="4439" y="11555"/>
                </a:lnTo>
                <a:lnTo>
                  <a:pt x="4403" y="11518"/>
                </a:lnTo>
                <a:lnTo>
                  <a:pt x="4329" y="11482"/>
                </a:lnTo>
                <a:lnTo>
                  <a:pt x="4256" y="11482"/>
                </a:lnTo>
                <a:lnTo>
                  <a:pt x="4219" y="11555"/>
                </a:lnTo>
                <a:lnTo>
                  <a:pt x="4219" y="11665"/>
                </a:lnTo>
                <a:lnTo>
                  <a:pt x="4219" y="11812"/>
                </a:lnTo>
                <a:lnTo>
                  <a:pt x="4293" y="12032"/>
                </a:lnTo>
                <a:lnTo>
                  <a:pt x="4403" y="12252"/>
                </a:lnTo>
                <a:lnTo>
                  <a:pt x="4586" y="12435"/>
                </a:lnTo>
                <a:lnTo>
                  <a:pt x="4953" y="12876"/>
                </a:lnTo>
                <a:lnTo>
                  <a:pt x="4880" y="12876"/>
                </a:lnTo>
                <a:lnTo>
                  <a:pt x="4880" y="12839"/>
                </a:lnTo>
                <a:lnTo>
                  <a:pt x="4880" y="12802"/>
                </a:lnTo>
                <a:lnTo>
                  <a:pt x="4843" y="12765"/>
                </a:lnTo>
                <a:lnTo>
                  <a:pt x="4549" y="12692"/>
                </a:lnTo>
                <a:lnTo>
                  <a:pt x="4439" y="12655"/>
                </a:lnTo>
                <a:lnTo>
                  <a:pt x="4366" y="12545"/>
                </a:lnTo>
                <a:lnTo>
                  <a:pt x="4293" y="12362"/>
                </a:lnTo>
                <a:lnTo>
                  <a:pt x="4073" y="11995"/>
                </a:lnTo>
                <a:lnTo>
                  <a:pt x="3926" y="11848"/>
                </a:lnTo>
                <a:lnTo>
                  <a:pt x="3816" y="11738"/>
                </a:lnTo>
                <a:lnTo>
                  <a:pt x="3816" y="11665"/>
                </a:lnTo>
                <a:lnTo>
                  <a:pt x="3816" y="11592"/>
                </a:lnTo>
                <a:lnTo>
                  <a:pt x="3779" y="11555"/>
                </a:lnTo>
                <a:lnTo>
                  <a:pt x="3742" y="11518"/>
                </a:lnTo>
                <a:lnTo>
                  <a:pt x="3669" y="11555"/>
                </a:lnTo>
                <a:lnTo>
                  <a:pt x="3559" y="11628"/>
                </a:lnTo>
                <a:lnTo>
                  <a:pt x="3522" y="11702"/>
                </a:lnTo>
                <a:lnTo>
                  <a:pt x="3522" y="11848"/>
                </a:lnTo>
                <a:lnTo>
                  <a:pt x="3559" y="11958"/>
                </a:lnTo>
                <a:lnTo>
                  <a:pt x="3669" y="12105"/>
                </a:lnTo>
                <a:lnTo>
                  <a:pt x="3779" y="12252"/>
                </a:lnTo>
                <a:lnTo>
                  <a:pt x="3889" y="12435"/>
                </a:lnTo>
                <a:lnTo>
                  <a:pt x="3963" y="12655"/>
                </a:lnTo>
                <a:lnTo>
                  <a:pt x="3963" y="12655"/>
                </a:lnTo>
                <a:lnTo>
                  <a:pt x="3376" y="12435"/>
                </a:lnTo>
                <a:lnTo>
                  <a:pt x="2825" y="12105"/>
                </a:lnTo>
                <a:lnTo>
                  <a:pt x="2789" y="12069"/>
                </a:lnTo>
                <a:lnTo>
                  <a:pt x="2715" y="11958"/>
                </a:lnTo>
                <a:lnTo>
                  <a:pt x="2605" y="11885"/>
                </a:lnTo>
                <a:lnTo>
                  <a:pt x="2349" y="11812"/>
                </a:lnTo>
                <a:lnTo>
                  <a:pt x="2312" y="11738"/>
                </a:lnTo>
                <a:lnTo>
                  <a:pt x="2165" y="11115"/>
                </a:lnTo>
                <a:lnTo>
                  <a:pt x="2092" y="10748"/>
                </a:lnTo>
                <a:lnTo>
                  <a:pt x="2055" y="10381"/>
                </a:lnTo>
                <a:lnTo>
                  <a:pt x="2055" y="10051"/>
                </a:lnTo>
                <a:lnTo>
                  <a:pt x="2092" y="9868"/>
                </a:lnTo>
                <a:lnTo>
                  <a:pt x="2165" y="9758"/>
                </a:lnTo>
                <a:lnTo>
                  <a:pt x="2238" y="9611"/>
                </a:lnTo>
                <a:lnTo>
                  <a:pt x="2349" y="9538"/>
                </a:lnTo>
                <a:lnTo>
                  <a:pt x="2495" y="9464"/>
                </a:lnTo>
                <a:lnTo>
                  <a:pt x="2679" y="9391"/>
                </a:lnTo>
                <a:lnTo>
                  <a:pt x="2715" y="9391"/>
                </a:lnTo>
                <a:lnTo>
                  <a:pt x="2752" y="9354"/>
                </a:lnTo>
                <a:lnTo>
                  <a:pt x="2789" y="9281"/>
                </a:lnTo>
                <a:lnTo>
                  <a:pt x="2789" y="9207"/>
                </a:lnTo>
                <a:lnTo>
                  <a:pt x="2715" y="9024"/>
                </a:lnTo>
                <a:lnTo>
                  <a:pt x="2605" y="8841"/>
                </a:lnTo>
                <a:lnTo>
                  <a:pt x="2495" y="8694"/>
                </a:lnTo>
                <a:lnTo>
                  <a:pt x="2349" y="8510"/>
                </a:lnTo>
                <a:lnTo>
                  <a:pt x="2055" y="8254"/>
                </a:lnTo>
                <a:lnTo>
                  <a:pt x="1725" y="7960"/>
                </a:lnTo>
                <a:lnTo>
                  <a:pt x="1505" y="7813"/>
                </a:lnTo>
                <a:lnTo>
                  <a:pt x="1285" y="7630"/>
                </a:lnTo>
                <a:lnTo>
                  <a:pt x="1175" y="7447"/>
                </a:lnTo>
                <a:lnTo>
                  <a:pt x="991" y="7300"/>
                </a:lnTo>
                <a:lnTo>
                  <a:pt x="771" y="7153"/>
                </a:lnTo>
                <a:lnTo>
                  <a:pt x="551" y="7117"/>
                </a:lnTo>
                <a:lnTo>
                  <a:pt x="661" y="6566"/>
                </a:lnTo>
                <a:lnTo>
                  <a:pt x="771" y="6089"/>
                </a:lnTo>
                <a:lnTo>
                  <a:pt x="808" y="6016"/>
                </a:lnTo>
                <a:lnTo>
                  <a:pt x="955" y="5943"/>
                </a:lnTo>
                <a:lnTo>
                  <a:pt x="1101" y="5906"/>
                </a:lnTo>
                <a:lnTo>
                  <a:pt x="1248" y="5906"/>
                </a:lnTo>
                <a:lnTo>
                  <a:pt x="1395" y="5943"/>
                </a:lnTo>
                <a:lnTo>
                  <a:pt x="1505" y="6016"/>
                </a:lnTo>
                <a:lnTo>
                  <a:pt x="1615" y="6126"/>
                </a:lnTo>
                <a:lnTo>
                  <a:pt x="1652" y="6236"/>
                </a:lnTo>
                <a:lnTo>
                  <a:pt x="1652" y="6420"/>
                </a:lnTo>
                <a:lnTo>
                  <a:pt x="1652" y="6530"/>
                </a:lnTo>
                <a:lnTo>
                  <a:pt x="1688" y="6566"/>
                </a:lnTo>
                <a:lnTo>
                  <a:pt x="1725" y="6566"/>
                </a:lnTo>
                <a:lnTo>
                  <a:pt x="1945" y="6676"/>
                </a:lnTo>
                <a:lnTo>
                  <a:pt x="2128" y="6786"/>
                </a:lnTo>
                <a:lnTo>
                  <a:pt x="2275" y="6970"/>
                </a:lnTo>
                <a:lnTo>
                  <a:pt x="2385" y="7153"/>
                </a:lnTo>
                <a:lnTo>
                  <a:pt x="2459" y="7227"/>
                </a:lnTo>
                <a:lnTo>
                  <a:pt x="2532" y="7227"/>
                </a:lnTo>
                <a:lnTo>
                  <a:pt x="2605" y="7190"/>
                </a:lnTo>
                <a:lnTo>
                  <a:pt x="2642" y="7080"/>
                </a:lnTo>
                <a:lnTo>
                  <a:pt x="2532" y="5943"/>
                </a:lnTo>
                <a:lnTo>
                  <a:pt x="2752" y="5906"/>
                </a:lnTo>
                <a:lnTo>
                  <a:pt x="3009" y="5796"/>
                </a:lnTo>
                <a:lnTo>
                  <a:pt x="3229" y="5723"/>
                </a:lnTo>
                <a:lnTo>
                  <a:pt x="3449" y="5686"/>
                </a:lnTo>
                <a:lnTo>
                  <a:pt x="3669" y="5649"/>
                </a:lnTo>
                <a:lnTo>
                  <a:pt x="3889" y="5686"/>
                </a:lnTo>
                <a:lnTo>
                  <a:pt x="4293" y="5723"/>
                </a:lnTo>
                <a:lnTo>
                  <a:pt x="5100" y="5723"/>
                </a:lnTo>
                <a:lnTo>
                  <a:pt x="5283" y="5649"/>
                </a:lnTo>
                <a:lnTo>
                  <a:pt x="5503" y="5576"/>
                </a:lnTo>
                <a:lnTo>
                  <a:pt x="5577" y="5539"/>
                </a:lnTo>
                <a:lnTo>
                  <a:pt x="5613" y="5466"/>
                </a:lnTo>
                <a:lnTo>
                  <a:pt x="5613" y="5356"/>
                </a:lnTo>
                <a:lnTo>
                  <a:pt x="5577" y="5282"/>
                </a:lnTo>
                <a:lnTo>
                  <a:pt x="5246" y="4916"/>
                </a:lnTo>
                <a:lnTo>
                  <a:pt x="4880" y="4549"/>
                </a:lnTo>
                <a:lnTo>
                  <a:pt x="4696" y="4365"/>
                </a:lnTo>
                <a:lnTo>
                  <a:pt x="4513" y="4219"/>
                </a:lnTo>
                <a:lnTo>
                  <a:pt x="4293" y="4109"/>
                </a:lnTo>
                <a:lnTo>
                  <a:pt x="4036" y="3999"/>
                </a:lnTo>
                <a:lnTo>
                  <a:pt x="3999" y="3889"/>
                </a:lnTo>
                <a:lnTo>
                  <a:pt x="3963" y="3815"/>
                </a:lnTo>
                <a:lnTo>
                  <a:pt x="3852" y="3742"/>
                </a:lnTo>
                <a:lnTo>
                  <a:pt x="3742" y="3668"/>
                </a:lnTo>
                <a:lnTo>
                  <a:pt x="3376" y="3522"/>
                </a:lnTo>
                <a:lnTo>
                  <a:pt x="3192" y="3448"/>
                </a:lnTo>
                <a:lnTo>
                  <a:pt x="2972" y="3412"/>
                </a:lnTo>
                <a:lnTo>
                  <a:pt x="3412" y="3228"/>
                </a:lnTo>
                <a:lnTo>
                  <a:pt x="3816" y="3045"/>
                </a:lnTo>
                <a:lnTo>
                  <a:pt x="4256" y="2935"/>
                </a:lnTo>
                <a:lnTo>
                  <a:pt x="4696" y="2861"/>
                </a:lnTo>
                <a:lnTo>
                  <a:pt x="5136" y="2788"/>
                </a:lnTo>
                <a:lnTo>
                  <a:pt x="6494" y="2788"/>
                </a:lnTo>
                <a:lnTo>
                  <a:pt x="6567" y="2751"/>
                </a:lnTo>
                <a:lnTo>
                  <a:pt x="6567" y="2678"/>
                </a:lnTo>
                <a:close/>
                <a:moveTo>
                  <a:pt x="5100" y="15590"/>
                </a:moveTo>
                <a:lnTo>
                  <a:pt x="5246" y="15627"/>
                </a:lnTo>
                <a:lnTo>
                  <a:pt x="5503" y="15700"/>
                </a:lnTo>
                <a:lnTo>
                  <a:pt x="5393" y="15737"/>
                </a:lnTo>
                <a:lnTo>
                  <a:pt x="5320" y="15810"/>
                </a:lnTo>
                <a:lnTo>
                  <a:pt x="5246" y="15920"/>
                </a:lnTo>
                <a:lnTo>
                  <a:pt x="5246" y="16030"/>
                </a:lnTo>
                <a:lnTo>
                  <a:pt x="5210" y="16177"/>
                </a:lnTo>
                <a:lnTo>
                  <a:pt x="5246" y="16360"/>
                </a:lnTo>
                <a:lnTo>
                  <a:pt x="5246" y="16434"/>
                </a:lnTo>
                <a:lnTo>
                  <a:pt x="5283" y="16507"/>
                </a:lnTo>
                <a:lnTo>
                  <a:pt x="5356" y="16580"/>
                </a:lnTo>
                <a:lnTo>
                  <a:pt x="5430" y="16617"/>
                </a:lnTo>
                <a:lnTo>
                  <a:pt x="5540" y="16617"/>
                </a:lnTo>
                <a:lnTo>
                  <a:pt x="5870" y="16947"/>
                </a:lnTo>
                <a:lnTo>
                  <a:pt x="6237" y="17167"/>
                </a:lnTo>
                <a:lnTo>
                  <a:pt x="6567" y="17351"/>
                </a:lnTo>
                <a:lnTo>
                  <a:pt x="6750" y="17424"/>
                </a:lnTo>
                <a:lnTo>
                  <a:pt x="3449" y="17387"/>
                </a:lnTo>
                <a:lnTo>
                  <a:pt x="3596" y="17314"/>
                </a:lnTo>
                <a:lnTo>
                  <a:pt x="3926" y="17167"/>
                </a:lnTo>
                <a:lnTo>
                  <a:pt x="4256" y="16984"/>
                </a:lnTo>
                <a:lnTo>
                  <a:pt x="4476" y="16837"/>
                </a:lnTo>
                <a:lnTo>
                  <a:pt x="4696" y="16654"/>
                </a:lnTo>
                <a:lnTo>
                  <a:pt x="4770" y="16690"/>
                </a:lnTo>
                <a:lnTo>
                  <a:pt x="4880" y="16690"/>
                </a:lnTo>
                <a:lnTo>
                  <a:pt x="4953" y="16654"/>
                </a:lnTo>
                <a:lnTo>
                  <a:pt x="5026" y="16580"/>
                </a:lnTo>
                <a:lnTo>
                  <a:pt x="5136" y="16397"/>
                </a:lnTo>
                <a:lnTo>
                  <a:pt x="5210" y="16214"/>
                </a:lnTo>
                <a:lnTo>
                  <a:pt x="5173" y="16103"/>
                </a:lnTo>
                <a:lnTo>
                  <a:pt x="5100" y="16030"/>
                </a:lnTo>
                <a:lnTo>
                  <a:pt x="5063" y="15993"/>
                </a:lnTo>
                <a:lnTo>
                  <a:pt x="5100" y="15773"/>
                </a:lnTo>
                <a:lnTo>
                  <a:pt x="5100" y="15590"/>
                </a:lnTo>
                <a:close/>
                <a:moveTo>
                  <a:pt x="9795" y="0"/>
                </a:moveTo>
                <a:lnTo>
                  <a:pt x="9648" y="74"/>
                </a:lnTo>
                <a:lnTo>
                  <a:pt x="9391" y="110"/>
                </a:lnTo>
                <a:lnTo>
                  <a:pt x="9171" y="220"/>
                </a:lnTo>
                <a:lnTo>
                  <a:pt x="9061" y="294"/>
                </a:lnTo>
                <a:lnTo>
                  <a:pt x="8988" y="404"/>
                </a:lnTo>
                <a:lnTo>
                  <a:pt x="8951" y="514"/>
                </a:lnTo>
                <a:lnTo>
                  <a:pt x="8915" y="661"/>
                </a:lnTo>
                <a:lnTo>
                  <a:pt x="8915" y="771"/>
                </a:lnTo>
                <a:lnTo>
                  <a:pt x="8915" y="881"/>
                </a:lnTo>
                <a:lnTo>
                  <a:pt x="8988" y="1027"/>
                </a:lnTo>
                <a:lnTo>
                  <a:pt x="9025" y="1137"/>
                </a:lnTo>
                <a:lnTo>
                  <a:pt x="8254" y="2348"/>
                </a:lnTo>
                <a:lnTo>
                  <a:pt x="7631" y="2201"/>
                </a:lnTo>
                <a:lnTo>
                  <a:pt x="7007" y="2165"/>
                </a:lnTo>
                <a:lnTo>
                  <a:pt x="6384" y="2165"/>
                </a:lnTo>
                <a:lnTo>
                  <a:pt x="5797" y="2238"/>
                </a:lnTo>
                <a:lnTo>
                  <a:pt x="5650" y="2275"/>
                </a:lnTo>
                <a:lnTo>
                  <a:pt x="5577" y="2385"/>
                </a:lnTo>
                <a:lnTo>
                  <a:pt x="5100" y="2348"/>
                </a:lnTo>
                <a:lnTo>
                  <a:pt x="4623" y="2421"/>
                </a:lnTo>
                <a:lnTo>
                  <a:pt x="4109" y="2495"/>
                </a:lnTo>
                <a:lnTo>
                  <a:pt x="3632" y="2641"/>
                </a:lnTo>
                <a:lnTo>
                  <a:pt x="3192" y="2825"/>
                </a:lnTo>
                <a:lnTo>
                  <a:pt x="2715" y="3045"/>
                </a:lnTo>
                <a:lnTo>
                  <a:pt x="2312" y="3302"/>
                </a:lnTo>
                <a:lnTo>
                  <a:pt x="1945" y="3558"/>
                </a:lnTo>
                <a:lnTo>
                  <a:pt x="1505" y="3925"/>
                </a:lnTo>
                <a:lnTo>
                  <a:pt x="1138" y="4365"/>
                </a:lnTo>
                <a:lnTo>
                  <a:pt x="808" y="4806"/>
                </a:lnTo>
                <a:lnTo>
                  <a:pt x="551" y="5282"/>
                </a:lnTo>
                <a:lnTo>
                  <a:pt x="331" y="5796"/>
                </a:lnTo>
                <a:lnTo>
                  <a:pt x="184" y="6346"/>
                </a:lnTo>
                <a:lnTo>
                  <a:pt x="74" y="6896"/>
                </a:lnTo>
                <a:lnTo>
                  <a:pt x="1" y="7447"/>
                </a:lnTo>
                <a:lnTo>
                  <a:pt x="1" y="7997"/>
                </a:lnTo>
                <a:lnTo>
                  <a:pt x="38" y="8547"/>
                </a:lnTo>
                <a:lnTo>
                  <a:pt x="148" y="9097"/>
                </a:lnTo>
                <a:lnTo>
                  <a:pt x="294" y="9648"/>
                </a:lnTo>
                <a:lnTo>
                  <a:pt x="478" y="10161"/>
                </a:lnTo>
                <a:lnTo>
                  <a:pt x="698" y="10638"/>
                </a:lnTo>
                <a:lnTo>
                  <a:pt x="991" y="11115"/>
                </a:lnTo>
                <a:lnTo>
                  <a:pt x="1358" y="11555"/>
                </a:lnTo>
                <a:lnTo>
                  <a:pt x="1725" y="11958"/>
                </a:lnTo>
                <a:lnTo>
                  <a:pt x="2165" y="12325"/>
                </a:lnTo>
                <a:lnTo>
                  <a:pt x="2679" y="12655"/>
                </a:lnTo>
                <a:lnTo>
                  <a:pt x="3156" y="12912"/>
                </a:lnTo>
                <a:lnTo>
                  <a:pt x="3706" y="13132"/>
                </a:lnTo>
                <a:lnTo>
                  <a:pt x="4256" y="13279"/>
                </a:lnTo>
                <a:lnTo>
                  <a:pt x="4806" y="13389"/>
                </a:lnTo>
                <a:lnTo>
                  <a:pt x="5393" y="13462"/>
                </a:lnTo>
                <a:lnTo>
                  <a:pt x="5943" y="13462"/>
                </a:lnTo>
                <a:lnTo>
                  <a:pt x="6494" y="13426"/>
                </a:lnTo>
                <a:lnTo>
                  <a:pt x="7044" y="13352"/>
                </a:lnTo>
                <a:lnTo>
                  <a:pt x="7594" y="13206"/>
                </a:lnTo>
                <a:lnTo>
                  <a:pt x="8108" y="13022"/>
                </a:lnTo>
                <a:lnTo>
                  <a:pt x="8621" y="12802"/>
                </a:lnTo>
                <a:lnTo>
                  <a:pt x="9098" y="12509"/>
                </a:lnTo>
                <a:lnTo>
                  <a:pt x="9538" y="12215"/>
                </a:lnTo>
                <a:lnTo>
                  <a:pt x="10052" y="11775"/>
                </a:lnTo>
                <a:lnTo>
                  <a:pt x="10492" y="11262"/>
                </a:lnTo>
                <a:lnTo>
                  <a:pt x="10932" y="10711"/>
                </a:lnTo>
                <a:lnTo>
                  <a:pt x="11299" y="10161"/>
                </a:lnTo>
                <a:lnTo>
                  <a:pt x="11629" y="9538"/>
                </a:lnTo>
                <a:lnTo>
                  <a:pt x="11886" y="8914"/>
                </a:lnTo>
                <a:lnTo>
                  <a:pt x="12106" y="8290"/>
                </a:lnTo>
                <a:lnTo>
                  <a:pt x="12179" y="7924"/>
                </a:lnTo>
                <a:lnTo>
                  <a:pt x="12216" y="7593"/>
                </a:lnTo>
                <a:lnTo>
                  <a:pt x="12253" y="7080"/>
                </a:lnTo>
                <a:lnTo>
                  <a:pt x="12216" y="6603"/>
                </a:lnTo>
                <a:lnTo>
                  <a:pt x="12106" y="6126"/>
                </a:lnTo>
                <a:lnTo>
                  <a:pt x="11922" y="5649"/>
                </a:lnTo>
                <a:lnTo>
                  <a:pt x="11739" y="5172"/>
                </a:lnTo>
                <a:lnTo>
                  <a:pt x="11482" y="4732"/>
                </a:lnTo>
                <a:lnTo>
                  <a:pt x="11189" y="4329"/>
                </a:lnTo>
                <a:lnTo>
                  <a:pt x="10859" y="3962"/>
                </a:lnTo>
                <a:lnTo>
                  <a:pt x="10822" y="3852"/>
                </a:lnTo>
                <a:lnTo>
                  <a:pt x="10712" y="3815"/>
                </a:lnTo>
                <a:lnTo>
                  <a:pt x="10272" y="3375"/>
                </a:lnTo>
                <a:lnTo>
                  <a:pt x="10162" y="3302"/>
                </a:lnTo>
                <a:lnTo>
                  <a:pt x="9832" y="3082"/>
                </a:lnTo>
                <a:lnTo>
                  <a:pt x="9501" y="2861"/>
                </a:lnTo>
                <a:lnTo>
                  <a:pt x="9135" y="2678"/>
                </a:lnTo>
                <a:lnTo>
                  <a:pt x="8768" y="2531"/>
                </a:lnTo>
                <a:lnTo>
                  <a:pt x="8804" y="2458"/>
                </a:lnTo>
                <a:lnTo>
                  <a:pt x="8841" y="2421"/>
                </a:lnTo>
                <a:lnTo>
                  <a:pt x="8804" y="2348"/>
                </a:lnTo>
                <a:lnTo>
                  <a:pt x="9171" y="1871"/>
                </a:lnTo>
                <a:lnTo>
                  <a:pt x="9501" y="1394"/>
                </a:lnTo>
                <a:lnTo>
                  <a:pt x="9758" y="1394"/>
                </a:lnTo>
                <a:lnTo>
                  <a:pt x="9868" y="1358"/>
                </a:lnTo>
                <a:lnTo>
                  <a:pt x="9978" y="1284"/>
                </a:lnTo>
                <a:lnTo>
                  <a:pt x="10052" y="1211"/>
                </a:lnTo>
                <a:lnTo>
                  <a:pt x="10602" y="1468"/>
                </a:lnTo>
                <a:lnTo>
                  <a:pt x="11079" y="1798"/>
                </a:lnTo>
                <a:lnTo>
                  <a:pt x="11556" y="2128"/>
                </a:lnTo>
                <a:lnTo>
                  <a:pt x="11996" y="2531"/>
                </a:lnTo>
                <a:lnTo>
                  <a:pt x="12399" y="2972"/>
                </a:lnTo>
                <a:lnTo>
                  <a:pt x="12766" y="3412"/>
                </a:lnTo>
                <a:lnTo>
                  <a:pt x="13060" y="3925"/>
                </a:lnTo>
                <a:lnTo>
                  <a:pt x="13353" y="4439"/>
                </a:lnTo>
                <a:lnTo>
                  <a:pt x="13573" y="4989"/>
                </a:lnTo>
                <a:lnTo>
                  <a:pt x="13757" y="5539"/>
                </a:lnTo>
                <a:lnTo>
                  <a:pt x="13903" y="6126"/>
                </a:lnTo>
                <a:lnTo>
                  <a:pt x="14013" y="6713"/>
                </a:lnTo>
                <a:lnTo>
                  <a:pt x="14087" y="7300"/>
                </a:lnTo>
                <a:lnTo>
                  <a:pt x="14087" y="7887"/>
                </a:lnTo>
                <a:lnTo>
                  <a:pt x="14087" y="8510"/>
                </a:lnTo>
                <a:lnTo>
                  <a:pt x="14013" y="9097"/>
                </a:lnTo>
                <a:lnTo>
                  <a:pt x="13867" y="9758"/>
                </a:lnTo>
                <a:lnTo>
                  <a:pt x="13720" y="10381"/>
                </a:lnTo>
                <a:lnTo>
                  <a:pt x="13463" y="11005"/>
                </a:lnTo>
                <a:lnTo>
                  <a:pt x="13206" y="11592"/>
                </a:lnTo>
                <a:lnTo>
                  <a:pt x="12876" y="12179"/>
                </a:lnTo>
                <a:lnTo>
                  <a:pt x="12473" y="12692"/>
                </a:lnTo>
                <a:lnTo>
                  <a:pt x="12069" y="13206"/>
                </a:lnTo>
                <a:lnTo>
                  <a:pt x="11592" y="13683"/>
                </a:lnTo>
                <a:lnTo>
                  <a:pt x="11079" y="14049"/>
                </a:lnTo>
                <a:lnTo>
                  <a:pt x="10565" y="14416"/>
                </a:lnTo>
                <a:lnTo>
                  <a:pt x="9978" y="14710"/>
                </a:lnTo>
                <a:lnTo>
                  <a:pt x="9391" y="14966"/>
                </a:lnTo>
                <a:lnTo>
                  <a:pt x="8804" y="15150"/>
                </a:lnTo>
                <a:lnTo>
                  <a:pt x="8181" y="15260"/>
                </a:lnTo>
                <a:lnTo>
                  <a:pt x="7557" y="15333"/>
                </a:lnTo>
                <a:lnTo>
                  <a:pt x="6897" y="15370"/>
                </a:lnTo>
                <a:lnTo>
                  <a:pt x="6420" y="15333"/>
                </a:lnTo>
                <a:lnTo>
                  <a:pt x="5943" y="15296"/>
                </a:lnTo>
                <a:lnTo>
                  <a:pt x="5466" y="15186"/>
                </a:lnTo>
                <a:lnTo>
                  <a:pt x="5026" y="15076"/>
                </a:lnTo>
                <a:lnTo>
                  <a:pt x="4549" y="14893"/>
                </a:lnTo>
                <a:lnTo>
                  <a:pt x="4109" y="14673"/>
                </a:lnTo>
                <a:lnTo>
                  <a:pt x="3632" y="14453"/>
                </a:lnTo>
                <a:lnTo>
                  <a:pt x="3669" y="14416"/>
                </a:lnTo>
                <a:lnTo>
                  <a:pt x="3706" y="14343"/>
                </a:lnTo>
                <a:lnTo>
                  <a:pt x="3706" y="14269"/>
                </a:lnTo>
                <a:lnTo>
                  <a:pt x="3706" y="14196"/>
                </a:lnTo>
                <a:lnTo>
                  <a:pt x="3669" y="14123"/>
                </a:lnTo>
                <a:lnTo>
                  <a:pt x="3522" y="14013"/>
                </a:lnTo>
                <a:lnTo>
                  <a:pt x="3376" y="13939"/>
                </a:lnTo>
                <a:lnTo>
                  <a:pt x="3229" y="13903"/>
                </a:lnTo>
                <a:lnTo>
                  <a:pt x="3009" y="13903"/>
                </a:lnTo>
                <a:lnTo>
                  <a:pt x="2899" y="13939"/>
                </a:lnTo>
                <a:lnTo>
                  <a:pt x="2752" y="14013"/>
                </a:lnTo>
                <a:lnTo>
                  <a:pt x="2642" y="14123"/>
                </a:lnTo>
                <a:lnTo>
                  <a:pt x="2605" y="14269"/>
                </a:lnTo>
                <a:lnTo>
                  <a:pt x="2605" y="14416"/>
                </a:lnTo>
                <a:lnTo>
                  <a:pt x="2642" y="14563"/>
                </a:lnTo>
                <a:lnTo>
                  <a:pt x="2715" y="14710"/>
                </a:lnTo>
                <a:lnTo>
                  <a:pt x="2825" y="14820"/>
                </a:lnTo>
                <a:lnTo>
                  <a:pt x="2972" y="14856"/>
                </a:lnTo>
                <a:lnTo>
                  <a:pt x="3119" y="14893"/>
                </a:lnTo>
                <a:lnTo>
                  <a:pt x="3266" y="14856"/>
                </a:lnTo>
                <a:lnTo>
                  <a:pt x="3376" y="14746"/>
                </a:lnTo>
                <a:lnTo>
                  <a:pt x="3522" y="14856"/>
                </a:lnTo>
                <a:lnTo>
                  <a:pt x="4036" y="15150"/>
                </a:lnTo>
                <a:lnTo>
                  <a:pt x="4439" y="15333"/>
                </a:lnTo>
                <a:lnTo>
                  <a:pt x="4806" y="15480"/>
                </a:lnTo>
                <a:lnTo>
                  <a:pt x="4770" y="15553"/>
                </a:lnTo>
                <a:lnTo>
                  <a:pt x="4733" y="15590"/>
                </a:lnTo>
                <a:lnTo>
                  <a:pt x="4659" y="15810"/>
                </a:lnTo>
                <a:lnTo>
                  <a:pt x="4623" y="16030"/>
                </a:lnTo>
                <a:lnTo>
                  <a:pt x="4586" y="16470"/>
                </a:lnTo>
                <a:lnTo>
                  <a:pt x="3963" y="16654"/>
                </a:lnTo>
                <a:lnTo>
                  <a:pt x="3376" y="16910"/>
                </a:lnTo>
                <a:lnTo>
                  <a:pt x="2752" y="17167"/>
                </a:lnTo>
                <a:lnTo>
                  <a:pt x="2128" y="17387"/>
                </a:lnTo>
                <a:lnTo>
                  <a:pt x="2055" y="17424"/>
                </a:lnTo>
                <a:lnTo>
                  <a:pt x="2018" y="17497"/>
                </a:lnTo>
                <a:lnTo>
                  <a:pt x="1982" y="17571"/>
                </a:lnTo>
                <a:lnTo>
                  <a:pt x="1982" y="17644"/>
                </a:lnTo>
                <a:lnTo>
                  <a:pt x="2018" y="17717"/>
                </a:lnTo>
                <a:lnTo>
                  <a:pt x="2055" y="17791"/>
                </a:lnTo>
                <a:lnTo>
                  <a:pt x="2128" y="17828"/>
                </a:lnTo>
                <a:lnTo>
                  <a:pt x="2202" y="17864"/>
                </a:lnTo>
                <a:lnTo>
                  <a:pt x="8401" y="17901"/>
                </a:lnTo>
                <a:lnTo>
                  <a:pt x="8474" y="17901"/>
                </a:lnTo>
                <a:lnTo>
                  <a:pt x="8548" y="17864"/>
                </a:lnTo>
                <a:lnTo>
                  <a:pt x="8621" y="17791"/>
                </a:lnTo>
                <a:lnTo>
                  <a:pt x="8621" y="17717"/>
                </a:lnTo>
                <a:lnTo>
                  <a:pt x="8621" y="17644"/>
                </a:lnTo>
                <a:lnTo>
                  <a:pt x="8621" y="17571"/>
                </a:lnTo>
                <a:lnTo>
                  <a:pt x="8584" y="17497"/>
                </a:lnTo>
                <a:lnTo>
                  <a:pt x="8474" y="17424"/>
                </a:lnTo>
                <a:lnTo>
                  <a:pt x="8108" y="17277"/>
                </a:lnTo>
                <a:lnTo>
                  <a:pt x="7667" y="17167"/>
                </a:lnTo>
                <a:lnTo>
                  <a:pt x="7264" y="17057"/>
                </a:lnTo>
                <a:lnTo>
                  <a:pt x="6860" y="16947"/>
                </a:lnTo>
                <a:lnTo>
                  <a:pt x="6494" y="16764"/>
                </a:lnTo>
                <a:lnTo>
                  <a:pt x="6163" y="16544"/>
                </a:lnTo>
                <a:lnTo>
                  <a:pt x="5907" y="16324"/>
                </a:lnTo>
                <a:lnTo>
                  <a:pt x="5797" y="16214"/>
                </a:lnTo>
                <a:lnTo>
                  <a:pt x="5650" y="16140"/>
                </a:lnTo>
                <a:lnTo>
                  <a:pt x="5650" y="16103"/>
                </a:lnTo>
                <a:lnTo>
                  <a:pt x="5687" y="15920"/>
                </a:lnTo>
                <a:lnTo>
                  <a:pt x="5650" y="15737"/>
                </a:lnTo>
                <a:lnTo>
                  <a:pt x="6127" y="15810"/>
                </a:lnTo>
                <a:lnTo>
                  <a:pt x="6640" y="15847"/>
                </a:lnTo>
                <a:lnTo>
                  <a:pt x="7631" y="15847"/>
                </a:lnTo>
                <a:lnTo>
                  <a:pt x="8218" y="15773"/>
                </a:lnTo>
                <a:lnTo>
                  <a:pt x="8841" y="15627"/>
                </a:lnTo>
                <a:lnTo>
                  <a:pt x="9428" y="15480"/>
                </a:lnTo>
                <a:lnTo>
                  <a:pt x="10015" y="15260"/>
                </a:lnTo>
                <a:lnTo>
                  <a:pt x="10565" y="14966"/>
                </a:lnTo>
                <a:lnTo>
                  <a:pt x="11079" y="14673"/>
                </a:lnTo>
                <a:lnTo>
                  <a:pt x="11592" y="14306"/>
                </a:lnTo>
                <a:lnTo>
                  <a:pt x="12069" y="13903"/>
                </a:lnTo>
                <a:lnTo>
                  <a:pt x="12509" y="13462"/>
                </a:lnTo>
                <a:lnTo>
                  <a:pt x="12913" y="12986"/>
                </a:lnTo>
                <a:lnTo>
                  <a:pt x="13280" y="12472"/>
                </a:lnTo>
                <a:lnTo>
                  <a:pt x="13573" y="11922"/>
                </a:lnTo>
                <a:lnTo>
                  <a:pt x="13867" y="11372"/>
                </a:lnTo>
                <a:lnTo>
                  <a:pt x="14087" y="10785"/>
                </a:lnTo>
                <a:lnTo>
                  <a:pt x="14307" y="10198"/>
                </a:lnTo>
                <a:lnTo>
                  <a:pt x="14417" y="9574"/>
                </a:lnTo>
                <a:lnTo>
                  <a:pt x="14527" y="8951"/>
                </a:lnTo>
                <a:lnTo>
                  <a:pt x="14600" y="8327"/>
                </a:lnTo>
                <a:lnTo>
                  <a:pt x="14600" y="7703"/>
                </a:lnTo>
                <a:lnTo>
                  <a:pt x="14564" y="7080"/>
                </a:lnTo>
                <a:lnTo>
                  <a:pt x="14490" y="6456"/>
                </a:lnTo>
                <a:lnTo>
                  <a:pt x="14380" y="5833"/>
                </a:lnTo>
                <a:lnTo>
                  <a:pt x="14197" y="5209"/>
                </a:lnTo>
                <a:lnTo>
                  <a:pt x="13977" y="4622"/>
                </a:lnTo>
                <a:lnTo>
                  <a:pt x="13720" y="3999"/>
                </a:lnTo>
                <a:lnTo>
                  <a:pt x="13353" y="3412"/>
                </a:lnTo>
                <a:lnTo>
                  <a:pt x="12986" y="2861"/>
                </a:lnTo>
                <a:lnTo>
                  <a:pt x="12509" y="2311"/>
                </a:lnTo>
                <a:lnTo>
                  <a:pt x="12032" y="1834"/>
                </a:lnTo>
                <a:lnTo>
                  <a:pt x="11482" y="1394"/>
                </a:lnTo>
                <a:lnTo>
                  <a:pt x="10895" y="1027"/>
                </a:lnTo>
                <a:lnTo>
                  <a:pt x="10602" y="881"/>
                </a:lnTo>
                <a:lnTo>
                  <a:pt x="10272" y="734"/>
                </a:lnTo>
                <a:lnTo>
                  <a:pt x="10308" y="587"/>
                </a:lnTo>
                <a:lnTo>
                  <a:pt x="10308" y="441"/>
                </a:lnTo>
                <a:lnTo>
                  <a:pt x="10272" y="294"/>
                </a:lnTo>
                <a:lnTo>
                  <a:pt x="10198" y="147"/>
                </a:lnTo>
                <a:lnTo>
                  <a:pt x="10088" y="74"/>
                </a:lnTo>
                <a:lnTo>
                  <a:pt x="9942" y="0"/>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473" name="Shape 473"/>
          <p:cNvSpPr/>
          <p:nvPr/>
        </p:nvSpPr>
        <p:spPr>
          <a:xfrm>
            <a:off x="8742974" y="4629640"/>
            <a:ext cx="495281" cy="378042"/>
          </a:xfrm>
          <a:custGeom>
            <a:avLst/>
            <a:gdLst/>
            <a:ahLst/>
            <a:cxnLst/>
            <a:rect l="0" t="0" r="0" b="0"/>
            <a:pathLst>
              <a:path w="17461" h="11995" extrusionOk="0">
                <a:moveTo>
                  <a:pt x="9758" y="2238"/>
                </a:moveTo>
                <a:lnTo>
                  <a:pt x="9721" y="2274"/>
                </a:lnTo>
                <a:lnTo>
                  <a:pt x="9648" y="2311"/>
                </a:lnTo>
                <a:lnTo>
                  <a:pt x="9611" y="2458"/>
                </a:lnTo>
                <a:lnTo>
                  <a:pt x="9648" y="2568"/>
                </a:lnTo>
                <a:lnTo>
                  <a:pt x="9721" y="2605"/>
                </a:lnTo>
                <a:lnTo>
                  <a:pt x="9758" y="2641"/>
                </a:lnTo>
                <a:lnTo>
                  <a:pt x="9941" y="2641"/>
                </a:lnTo>
                <a:lnTo>
                  <a:pt x="9978" y="2605"/>
                </a:lnTo>
                <a:lnTo>
                  <a:pt x="10051" y="2531"/>
                </a:lnTo>
                <a:lnTo>
                  <a:pt x="10051" y="2458"/>
                </a:lnTo>
                <a:lnTo>
                  <a:pt x="10051" y="2348"/>
                </a:lnTo>
                <a:lnTo>
                  <a:pt x="9978" y="2274"/>
                </a:lnTo>
                <a:lnTo>
                  <a:pt x="9941" y="2238"/>
                </a:lnTo>
                <a:close/>
                <a:moveTo>
                  <a:pt x="9795" y="3191"/>
                </a:moveTo>
                <a:lnTo>
                  <a:pt x="9721" y="3265"/>
                </a:lnTo>
                <a:lnTo>
                  <a:pt x="9684" y="3301"/>
                </a:lnTo>
                <a:lnTo>
                  <a:pt x="9684" y="3375"/>
                </a:lnTo>
                <a:lnTo>
                  <a:pt x="9684" y="3485"/>
                </a:lnTo>
                <a:lnTo>
                  <a:pt x="9758" y="3522"/>
                </a:lnTo>
                <a:lnTo>
                  <a:pt x="9795" y="3558"/>
                </a:lnTo>
                <a:lnTo>
                  <a:pt x="9941" y="3558"/>
                </a:lnTo>
                <a:lnTo>
                  <a:pt x="9978" y="3522"/>
                </a:lnTo>
                <a:lnTo>
                  <a:pt x="10015" y="3485"/>
                </a:lnTo>
                <a:lnTo>
                  <a:pt x="10051" y="3375"/>
                </a:lnTo>
                <a:lnTo>
                  <a:pt x="10015" y="3301"/>
                </a:lnTo>
                <a:lnTo>
                  <a:pt x="9978" y="3228"/>
                </a:lnTo>
                <a:lnTo>
                  <a:pt x="9941" y="3191"/>
                </a:lnTo>
                <a:close/>
                <a:moveTo>
                  <a:pt x="11519" y="3045"/>
                </a:moveTo>
                <a:lnTo>
                  <a:pt x="11409" y="3081"/>
                </a:lnTo>
                <a:lnTo>
                  <a:pt x="11335" y="3118"/>
                </a:lnTo>
                <a:lnTo>
                  <a:pt x="11298" y="3191"/>
                </a:lnTo>
                <a:lnTo>
                  <a:pt x="11262" y="3265"/>
                </a:lnTo>
                <a:lnTo>
                  <a:pt x="11262" y="3338"/>
                </a:lnTo>
                <a:lnTo>
                  <a:pt x="11262" y="3412"/>
                </a:lnTo>
                <a:lnTo>
                  <a:pt x="11298" y="3485"/>
                </a:lnTo>
                <a:lnTo>
                  <a:pt x="11372" y="3522"/>
                </a:lnTo>
                <a:lnTo>
                  <a:pt x="11445" y="3595"/>
                </a:lnTo>
                <a:lnTo>
                  <a:pt x="11592" y="3595"/>
                </a:lnTo>
                <a:lnTo>
                  <a:pt x="11665" y="3522"/>
                </a:lnTo>
                <a:lnTo>
                  <a:pt x="11702" y="3485"/>
                </a:lnTo>
                <a:lnTo>
                  <a:pt x="11739" y="3412"/>
                </a:lnTo>
                <a:lnTo>
                  <a:pt x="11702" y="3265"/>
                </a:lnTo>
                <a:lnTo>
                  <a:pt x="11702" y="3155"/>
                </a:lnTo>
                <a:lnTo>
                  <a:pt x="11629" y="3081"/>
                </a:lnTo>
                <a:lnTo>
                  <a:pt x="11519" y="3045"/>
                </a:lnTo>
                <a:close/>
                <a:moveTo>
                  <a:pt x="15554" y="1541"/>
                </a:moveTo>
                <a:lnTo>
                  <a:pt x="15407" y="1871"/>
                </a:lnTo>
                <a:lnTo>
                  <a:pt x="15187" y="2164"/>
                </a:lnTo>
                <a:lnTo>
                  <a:pt x="14967" y="2458"/>
                </a:lnTo>
                <a:lnTo>
                  <a:pt x="14710" y="2715"/>
                </a:lnTo>
                <a:lnTo>
                  <a:pt x="14416" y="2935"/>
                </a:lnTo>
                <a:lnTo>
                  <a:pt x="14123" y="3155"/>
                </a:lnTo>
                <a:lnTo>
                  <a:pt x="13536" y="3595"/>
                </a:lnTo>
                <a:lnTo>
                  <a:pt x="13279" y="3265"/>
                </a:lnTo>
                <a:lnTo>
                  <a:pt x="12986" y="2971"/>
                </a:lnTo>
                <a:lnTo>
                  <a:pt x="13096" y="2935"/>
                </a:lnTo>
                <a:lnTo>
                  <a:pt x="13683" y="2531"/>
                </a:lnTo>
                <a:lnTo>
                  <a:pt x="14306" y="2164"/>
                </a:lnTo>
                <a:lnTo>
                  <a:pt x="14930" y="1834"/>
                </a:lnTo>
                <a:lnTo>
                  <a:pt x="15554" y="1541"/>
                </a:lnTo>
                <a:close/>
                <a:moveTo>
                  <a:pt x="8914" y="3228"/>
                </a:moveTo>
                <a:lnTo>
                  <a:pt x="8841" y="3301"/>
                </a:lnTo>
                <a:lnTo>
                  <a:pt x="8804" y="3375"/>
                </a:lnTo>
                <a:lnTo>
                  <a:pt x="8804" y="3485"/>
                </a:lnTo>
                <a:lnTo>
                  <a:pt x="8804" y="3558"/>
                </a:lnTo>
                <a:lnTo>
                  <a:pt x="8877" y="3632"/>
                </a:lnTo>
                <a:lnTo>
                  <a:pt x="8951" y="3668"/>
                </a:lnTo>
                <a:lnTo>
                  <a:pt x="9098" y="3668"/>
                </a:lnTo>
                <a:lnTo>
                  <a:pt x="9134" y="3632"/>
                </a:lnTo>
                <a:lnTo>
                  <a:pt x="9208" y="3558"/>
                </a:lnTo>
                <a:lnTo>
                  <a:pt x="9208" y="3485"/>
                </a:lnTo>
                <a:lnTo>
                  <a:pt x="9208" y="3375"/>
                </a:lnTo>
                <a:lnTo>
                  <a:pt x="9171" y="3338"/>
                </a:lnTo>
                <a:lnTo>
                  <a:pt x="9134" y="3265"/>
                </a:lnTo>
                <a:lnTo>
                  <a:pt x="9061" y="3228"/>
                </a:lnTo>
                <a:close/>
                <a:moveTo>
                  <a:pt x="16324" y="1101"/>
                </a:moveTo>
                <a:lnTo>
                  <a:pt x="16140" y="1541"/>
                </a:lnTo>
                <a:lnTo>
                  <a:pt x="15884" y="1944"/>
                </a:lnTo>
                <a:lnTo>
                  <a:pt x="15590" y="2348"/>
                </a:lnTo>
                <a:lnTo>
                  <a:pt x="15297" y="2751"/>
                </a:lnTo>
                <a:lnTo>
                  <a:pt x="14967" y="3081"/>
                </a:lnTo>
                <a:lnTo>
                  <a:pt x="14600" y="3412"/>
                </a:lnTo>
                <a:lnTo>
                  <a:pt x="13829" y="4072"/>
                </a:lnTo>
                <a:lnTo>
                  <a:pt x="13756" y="3925"/>
                </a:lnTo>
                <a:lnTo>
                  <a:pt x="13976" y="3778"/>
                </a:lnTo>
                <a:lnTo>
                  <a:pt x="14343" y="3558"/>
                </a:lnTo>
                <a:lnTo>
                  <a:pt x="14673" y="3301"/>
                </a:lnTo>
                <a:lnTo>
                  <a:pt x="15003" y="3008"/>
                </a:lnTo>
                <a:lnTo>
                  <a:pt x="15297" y="2715"/>
                </a:lnTo>
                <a:lnTo>
                  <a:pt x="15554" y="2384"/>
                </a:lnTo>
                <a:lnTo>
                  <a:pt x="15774" y="2018"/>
                </a:lnTo>
                <a:lnTo>
                  <a:pt x="15957" y="1651"/>
                </a:lnTo>
                <a:lnTo>
                  <a:pt x="16104" y="1211"/>
                </a:lnTo>
                <a:lnTo>
                  <a:pt x="16104" y="1137"/>
                </a:lnTo>
                <a:lnTo>
                  <a:pt x="16324" y="1101"/>
                </a:lnTo>
                <a:close/>
                <a:moveTo>
                  <a:pt x="10528" y="3962"/>
                </a:moveTo>
                <a:lnTo>
                  <a:pt x="10455" y="3998"/>
                </a:lnTo>
                <a:lnTo>
                  <a:pt x="10381" y="4072"/>
                </a:lnTo>
                <a:lnTo>
                  <a:pt x="10381" y="4108"/>
                </a:lnTo>
                <a:lnTo>
                  <a:pt x="10345" y="4219"/>
                </a:lnTo>
                <a:lnTo>
                  <a:pt x="10381" y="4329"/>
                </a:lnTo>
                <a:lnTo>
                  <a:pt x="10455" y="4402"/>
                </a:lnTo>
                <a:lnTo>
                  <a:pt x="10491" y="4439"/>
                </a:lnTo>
                <a:lnTo>
                  <a:pt x="10638" y="4439"/>
                </a:lnTo>
                <a:lnTo>
                  <a:pt x="10748" y="4365"/>
                </a:lnTo>
                <a:lnTo>
                  <a:pt x="10785" y="4292"/>
                </a:lnTo>
                <a:lnTo>
                  <a:pt x="10822" y="4219"/>
                </a:lnTo>
                <a:lnTo>
                  <a:pt x="10785" y="4108"/>
                </a:lnTo>
                <a:lnTo>
                  <a:pt x="10748" y="4072"/>
                </a:lnTo>
                <a:lnTo>
                  <a:pt x="10712" y="3998"/>
                </a:lnTo>
                <a:lnTo>
                  <a:pt x="10675" y="3962"/>
                </a:lnTo>
                <a:close/>
                <a:moveTo>
                  <a:pt x="16434" y="477"/>
                </a:moveTo>
                <a:lnTo>
                  <a:pt x="16617" y="514"/>
                </a:lnTo>
                <a:lnTo>
                  <a:pt x="16764" y="587"/>
                </a:lnTo>
                <a:lnTo>
                  <a:pt x="16837" y="734"/>
                </a:lnTo>
                <a:lnTo>
                  <a:pt x="16911" y="880"/>
                </a:lnTo>
                <a:lnTo>
                  <a:pt x="16947" y="1064"/>
                </a:lnTo>
                <a:lnTo>
                  <a:pt x="16947" y="1247"/>
                </a:lnTo>
                <a:lnTo>
                  <a:pt x="16911" y="1541"/>
                </a:lnTo>
                <a:lnTo>
                  <a:pt x="16764" y="1871"/>
                </a:lnTo>
                <a:lnTo>
                  <a:pt x="16544" y="2128"/>
                </a:lnTo>
                <a:lnTo>
                  <a:pt x="16104" y="2641"/>
                </a:lnTo>
                <a:lnTo>
                  <a:pt x="15077" y="3668"/>
                </a:lnTo>
                <a:lnTo>
                  <a:pt x="14086" y="4549"/>
                </a:lnTo>
                <a:lnTo>
                  <a:pt x="14013" y="4402"/>
                </a:lnTo>
                <a:lnTo>
                  <a:pt x="14123" y="4329"/>
                </a:lnTo>
                <a:lnTo>
                  <a:pt x="14967" y="3632"/>
                </a:lnTo>
                <a:lnTo>
                  <a:pt x="15370" y="3228"/>
                </a:lnTo>
                <a:lnTo>
                  <a:pt x="15737" y="2825"/>
                </a:lnTo>
                <a:lnTo>
                  <a:pt x="16067" y="2384"/>
                </a:lnTo>
                <a:lnTo>
                  <a:pt x="16361" y="1908"/>
                </a:lnTo>
                <a:lnTo>
                  <a:pt x="16617" y="1431"/>
                </a:lnTo>
                <a:lnTo>
                  <a:pt x="16764" y="880"/>
                </a:lnTo>
                <a:lnTo>
                  <a:pt x="16764" y="770"/>
                </a:lnTo>
                <a:lnTo>
                  <a:pt x="16727" y="697"/>
                </a:lnTo>
                <a:lnTo>
                  <a:pt x="16654" y="660"/>
                </a:lnTo>
                <a:lnTo>
                  <a:pt x="16544" y="660"/>
                </a:lnTo>
                <a:lnTo>
                  <a:pt x="15920" y="770"/>
                </a:lnTo>
                <a:lnTo>
                  <a:pt x="15333" y="954"/>
                </a:lnTo>
                <a:lnTo>
                  <a:pt x="15333" y="954"/>
                </a:lnTo>
                <a:lnTo>
                  <a:pt x="15590" y="807"/>
                </a:lnTo>
                <a:lnTo>
                  <a:pt x="15884" y="660"/>
                </a:lnTo>
                <a:lnTo>
                  <a:pt x="16177" y="550"/>
                </a:lnTo>
                <a:lnTo>
                  <a:pt x="16434" y="477"/>
                </a:lnTo>
                <a:close/>
                <a:moveTo>
                  <a:pt x="9354" y="4182"/>
                </a:moveTo>
                <a:lnTo>
                  <a:pt x="9208" y="4255"/>
                </a:lnTo>
                <a:lnTo>
                  <a:pt x="9134" y="4365"/>
                </a:lnTo>
                <a:lnTo>
                  <a:pt x="9134" y="4439"/>
                </a:lnTo>
                <a:lnTo>
                  <a:pt x="9171" y="4512"/>
                </a:lnTo>
                <a:lnTo>
                  <a:pt x="9208" y="4585"/>
                </a:lnTo>
                <a:lnTo>
                  <a:pt x="9281" y="4622"/>
                </a:lnTo>
                <a:lnTo>
                  <a:pt x="9428" y="4622"/>
                </a:lnTo>
                <a:lnTo>
                  <a:pt x="9538" y="4585"/>
                </a:lnTo>
                <a:lnTo>
                  <a:pt x="9611" y="4475"/>
                </a:lnTo>
                <a:lnTo>
                  <a:pt x="9648" y="4402"/>
                </a:lnTo>
                <a:lnTo>
                  <a:pt x="9648" y="4292"/>
                </a:lnTo>
                <a:lnTo>
                  <a:pt x="9611" y="4255"/>
                </a:lnTo>
                <a:lnTo>
                  <a:pt x="9538" y="4182"/>
                </a:lnTo>
                <a:close/>
                <a:moveTo>
                  <a:pt x="13243" y="6566"/>
                </a:moveTo>
                <a:lnTo>
                  <a:pt x="13169" y="6639"/>
                </a:lnTo>
                <a:lnTo>
                  <a:pt x="13133" y="6713"/>
                </a:lnTo>
                <a:lnTo>
                  <a:pt x="13133" y="6860"/>
                </a:lnTo>
                <a:lnTo>
                  <a:pt x="13133" y="6933"/>
                </a:lnTo>
                <a:lnTo>
                  <a:pt x="13206" y="6970"/>
                </a:lnTo>
                <a:lnTo>
                  <a:pt x="13316" y="7006"/>
                </a:lnTo>
                <a:lnTo>
                  <a:pt x="13463" y="6970"/>
                </a:lnTo>
                <a:lnTo>
                  <a:pt x="13536" y="6933"/>
                </a:lnTo>
                <a:lnTo>
                  <a:pt x="13536" y="6860"/>
                </a:lnTo>
                <a:lnTo>
                  <a:pt x="13573" y="6750"/>
                </a:lnTo>
                <a:lnTo>
                  <a:pt x="13536" y="6676"/>
                </a:lnTo>
                <a:lnTo>
                  <a:pt x="13463" y="6603"/>
                </a:lnTo>
                <a:lnTo>
                  <a:pt x="13316" y="6566"/>
                </a:lnTo>
                <a:close/>
                <a:moveTo>
                  <a:pt x="12216" y="7300"/>
                </a:moveTo>
                <a:lnTo>
                  <a:pt x="12105" y="7336"/>
                </a:lnTo>
                <a:lnTo>
                  <a:pt x="12032" y="7410"/>
                </a:lnTo>
                <a:lnTo>
                  <a:pt x="11995" y="7520"/>
                </a:lnTo>
                <a:lnTo>
                  <a:pt x="11995" y="7630"/>
                </a:lnTo>
                <a:lnTo>
                  <a:pt x="12032" y="7703"/>
                </a:lnTo>
                <a:lnTo>
                  <a:pt x="12105" y="7777"/>
                </a:lnTo>
                <a:lnTo>
                  <a:pt x="12216" y="7777"/>
                </a:lnTo>
                <a:lnTo>
                  <a:pt x="12289" y="7740"/>
                </a:lnTo>
                <a:lnTo>
                  <a:pt x="12362" y="7703"/>
                </a:lnTo>
                <a:lnTo>
                  <a:pt x="12436" y="7630"/>
                </a:lnTo>
                <a:lnTo>
                  <a:pt x="12436" y="7520"/>
                </a:lnTo>
                <a:lnTo>
                  <a:pt x="12436" y="7410"/>
                </a:lnTo>
                <a:lnTo>
                  <a:pt x="12326" y="7336"/>
                </a:lnTo>
                <a:lnTo>
                  <a:pt x="12216" y="7300"/>
                </a:lnTo>
                <a:close/>
                <a:moveTo>
                  <a:pt x="12729" y="8033"/>
                </a:moveTo>
                <a:lnTo>
                  <a:pt x="12656" y="8107"/>
                </a:lnTo>
                <a:lnTo>
                  <a:pt x="12656" y="8143"/>
                </a:lnTo>
                <a:lnTo>
                  <a:pt x="12619" y="8253"/>
                </a:lnTo>
                <a:lnTo>
                  <a:pt x="12619" y="8400"/>
                </a:lnTo>
                <a:lnTo>
                  <a:pt x="12656" y="8437"/>
                </a:lnTo>
                <a:lnTo>
                  <a:pt x="12692" y="8474"/>
                </a:lnTo>
                <a:lnTo>
                  <a:pt x="12729" y="8474"/>
                </a:lnTo>
                <a:lnTo>
                  <a:pt x="12802" y="8510"/>
                </a:lnTo>
                <a:lnTo>
                  <a:pt x="12912" y="8474"/>
                </a:lnTo>
                <a:lnTo>
                  <a:pt x="12986" y="8437"/>
                </a:lnTo>
                <a:lnTo>
                  <a:pt x="13022" y="8400"/>
                </a:lnTo>
                <a:lnTo>
                  <a:pt x="13022" y="8253"/>
                </a:lnTo>
                <a:lnTo>
                  <a:pt x="13022" y="8180"/>
                </a:lnTo>
                <a:lnTo>
                  <a:pt x="12949" y="8107"/>
                </a:lnTo>
                <a:lnTo>
                  <a:pt x="12912" y="8033"/>
                </a:lnTo>
                <a:close/>
                <a:moveTo>
                  <a:pt x="10051" y="2128"/>
                </a:moveTo>
                <a:lnTo>
                  <a:pt x="10455" y="2164"/>
                </a:lnTo>
                <a:lnTo>
                  <a:pt x="10858" y="2238"/>
                </a:lnTo>
                <a:lnTo>
                  <a:pt x="11262" y="2348"/>
                </a:lnTo>
                <a:lnTo>
                  <a:pt x="11225" y="2458"/>
                </a:lnTo>
                <a:lnTo>
                  <a:pt x="11262" y="2568"/>
                </a:lnTo>
                <a:lnTo>
                  <a:pt x="11335" y="2641"/>
                </a:lnTo>
                <a:lnTo>
                  <a:pt x="11445" y="2715"/>
                </a:lnTo>
                <a:lnTo>
                  <a:pt x="11629" y="2715"/>
                </a:lnTo>
                <a:lnTo>
                  <a:pt x="11775" y="2788"/>
                </a:lnTo>
                <a:lnTo>
                  <a:pt x="12105" y="2935"/>
                </a:lnTo>
                <a:lnTo>
                  <a:pt x="12179" y="2971"/>
                </a:lnTo>
                <a:lnTo>
                  <a:pt x="12252" y="3008"/>
                </a:lnTo>
                <a:lnTo>
                  <a:pt x="12472" y="3191"/>
                </a:lnTo>
                <a:lnTo>
                  <a:pt x="12692" y="3412"/>
                </a:lnTo>
                <a:lnTo>
                  <a:pt x="13096" y="3852"/>
                </a:lnTo>
                <a:lnTo>
                  <a:pt x="11482" y="4842"/>
                </a:lnTo>
                <a:lnTo>
                  <a:pt x="9868" y="5796"/>
                </a:lnTo>
                <a:lnTo>
                  <a:pt x="6090" y="8070"/>
                </a:lnTo>
                <a:lnTo>
                  <a:pt x="5209" y="8620"/>
                </a:lnTo>
                <a:lnTo>
                  <a:pt x="5356" y="8327"/>
                </a:lnTo>
                <a:lnTo>
                  <a:pt x="5649" y="7960"/>
                </a:lnTo>
                <a:lnTo>
                  <a:pt x="5943" y="7557"/>
                </a:lnTo>
                <a:lnTo>
                  <a:pt x="5906" y="7483"/>
                </a:lnTo>
                <a:lnTo>
                  <a:pt x="5870" y="7483"/>
                </a:lnTo>
                <a:lnTo>
                  <a:pt x="5686" y="7593"/>
                </a:lnTo>
                <a:lnTo>
                  <a:pt x="5539" y="7740"/>
                </a:lnTo>
                <a:lnTo>
                  <a:pt x="5209" y="8070"/>
                </a:lnTo>
                <a:lnTo>
                  <a:pt x="4989" y="8437"/>
                </a:lnTo>
                <a:lnTo>
                  <a:pt x="4769" y="8840"/>
                </a:lnTo>
                <a:lnTo>
                  <a:pt x="4732" y="8877"/>
                </a:lnTo>
                <a:lnTo>
                  <a:pt x="4622" y="8584"/>
                </a:lnTo>
                <a:lnTo>
                  <a:pt x="4916" y="8107"/>
                </a:lnTo>
                <a:lnTo>
                  <a:pt x="5283" y="7630"/>
                </a:lnTo>
                <a:lnTo>
                  <a:pt x="5649" y="7190"/>
                </a:lnTo>
                <a:lnTo>
                  <a:pt x="6016" y="6786"/>
                </a:lnTo>
                <a:lnTo>
                  <a:pt x="6016" y="6750"/>
                </a:lnTo>
                <a:lnTo>
                  <a:pt x="6016" y="6713"/>
                </a:lnTo>
                <a:lnTo>
                  <a:pt x="5943" y="6713"/>
                </a:lnTo>
                <a:lnTo>
                  <a:pt x="5539" y="7043"/>
                </a:lnTo>
                <a:lnTo>
                  <a:pt x="5173" y="7410"/>
                </a:lnTo>
                <a:lnTo>
                  <a:pt x="4842" y="7777"/>
                </a:lnTo>
                <a:lnTo>
                  <a:pt x="4512" y="8180"/>
                </a:lnTo>
                <a:lnTo>
                  <a:pt x="4476" y="7923"/>
                </a:lnTo>
                <a:lnTo>
                  <a:pt x="4439" y="7667"/>
                </a:lnTo>
                <a:lnTo>
                  <a:pt x="4659" y="7336"/>
                </a:lnTo>
                <a:lnTo>
                  <a:pt x="4879" y="7080"/>
                </a:lnTo>
                <a:lnTo>
                  <a:pt x="5686" y="6016"/>
                </a:lnTo>
                <a:lnTo>
                  <a:pt x="5723" y="5943"/>
                </a:lnTo>
                <a:lnTo>
                  <a:pt x="5686" y="5906"/>
                </a:lnTo>
                <a:lnTo>
                  <a:pt x="5576" y="5906"/>
                </a:lnTo>
                <a:lnTo>
                  <a:pt x="5283" y="6199"/>
                </a:lnTo>
                <a:lnTo>
                  <a:pt x="4953" y="6529"/>
                </a:lnTo>
                <a:lnTo>
                  <a:pt x="4402" y="7153"/>
                </a:lnTo>
                <a:lnTo>
                  <a:pt x="4402" y="6529"/>
                </a:lnTo>
                <a:lnTo>
                  <a:pt x="4622" y="6199"/>
                </a:lnTo>
                <a:lnTo>
                  <a:pt x="4953" y="5759"/>
                </a:lnTo>
                <a:lnTo>
                  <a:pt x="5136" y="5502"/>
                </a:lnTo>
                <a:lnTo>
                  <a:pt x="5246" y="5392"/>
                </a:lnTo>
                <a:lnTo>
                  <a:pt x="5393" y="5319"/>
                </a:lnTo>
                <a:lnTo>
                  <a:pt x="5429" y="5319"/>
                </a:lnTo>
                <a:lnTo>
                  <a:pt x="5429" y="5282"/>
                </a:lnTo>
                <a:lnTo>
                  <a:pt x="5393" y="5246"/>
                </a:lnTo>
                <a:lnTo>
                  <a:pt x="5393" y="5209"/>
                </a:lnTo>
                <a:lnTo>
                  <a:pt x="5173" y="5209"/>
                </a:lnTo>
                <a:lnTo>
                  <a:pt x="5063" y="5282"/>
                </a:lnTo>
                <a:lnTo>
                  <a:pt x="4953" y="5356"/>
                </a:lnTo>
                <a:lnTo>
                  <a:pt x="4769" y="5539"/>
                </a:lnTo>
                <a:lnTo>
                  <a:pt x="4622" y="5722"/>
                </a:lnTo>
                <a:lnTo>
                  <a:pt x="4476" y="5869"/>
                </a:lnTo>
                <a:lnTo>
                  <a:pt x="4586" y="5466"/>
                </a:lnTo>
                <a:lnTo>
                  <a:pt x="4732" y="5062"/>
                </a:lnTo>
                <a:lnTo>
                  <a:pt x="4879" y="4842"/>
                </a:lnTo>
                <a:lnTo>
                  <a:pt x="5026" y="4622"/>
                </a:lnTo>
                <a:lnTo>
                  <a:pt x="5209" y="4402"/>
                </a:lnTo>
                <a:lnTo>
                  <a:pt x="5393" y="4219"/>
                </a:lnTo>
                <a:lnTo>
                  <a:pt x="5796" y="3852"/>
                </a:lnTo>
                <a:lnTo>
                  <a:pt x="6236" y="3522"/>
                </a:lnTo>
                <a:lnTo>
                  <a:pt x="6677" y="3228"/>
                </a:lnTo>
                <a:lnTo>
                  <a:pt x="7117" y="2935"/>
                </a:lnTo>
                <a:lnTo>
                  <a:pt x="7594" y="2715"/>
                </a:lnTo>
                <a:lnTo>
                  <a:pt x="8070" y="2494"/>
                </a:lnTo>
                <a:lnTo>
                  <a:pt x="8474" y="2348"/>
                </a:lnTo>
                <a:lnTo>
                  <a:pt x="8841" y="2238"/>
                </a:lnTo>
                <a:lnTo>
                  <a:pt x="9244" y="2164"/>
                </a:lnTo>
                <a:lnTo>
                  <a:pt x="9648" y="2128"/>
                </a:lnTo>
                <a:close/>
                <a:moveTo>
                  <a:pt x="13316" y="4219"/>
                </a:moveTo>
                <a:lnTo>
                  <a:pt x="13426" y="4365"/>
                </a:lnTo>
                <a:lnTo>
                  <a:pt x="12582" y="5026"/>
                </a:lnTo>
                <a:lnTo>
                  <a:pt x="11702" y="5649"/>
                </a:lnTo>
                <a:lnTo>
                  <a:pt x="10785" y="6273"/>
                </a:lnTo>
                <a:lnTo>
                  <a:pt x="9868" y="6860"/>
                </a:lnTo>
                <a:lnTo>
                  <a:pt x="8877" y="7446"/>
                </a:lnTo>
                <a:lnTo>
                  <a:pt x="7887" y="8033"/>
                </a:lnTo>
                <a:lnTo>
                  <a:pt x="6860" y="8584"/>
                </a:lnTo>
                <a:lnTo>
                  <a:pt x="5796" y="9097"/>
                </a:lnTo>
                <a:lnTo>
                  <a:pt x="4989" y="9464"/>
                </a:lnTo>
                <a:lnTo>
                  <a:pt x="4916" y="9317"/>
                </a:lnTo>
                <a:lnTo>
                  <a:pt x="4953" y="9207"/>
                </a:lnTo>
                <a:lnTo>
                  <a:pt x="6053" y="8584"/>
                </a:lnTo>
                <a:lnTo>
                  <a:pt x="10198" y="6089"/>
                </a:lnTo>
                <a:lnTo>
                  <a:pt x="11775" y="5136"/>
                </a:lnTo>
                <a:lnTo>
                  <a:pt x="13316" y="4219"/>
                </a:lnTo>
                <a:close/>
                <a:moveTo>
                  <a:pt x="3962" y="7960"/>
                </a:moveTo>
                <a:lnTo>
                  <a:pt x="3999" y="8070"/>
                </a:lnTo>
                <a:lnTo>
                  <a:pt x="3999" y="8107"/>
                </a:lnTo>
                <a:lnTo>
                  <a:pt x="4146" y="8694"/>
                </a:lnTo>
                <a:lnTo>
                  <a:pt x="3962" y="9024"/>
                </a:lnTo>
                <a:lnTo>
                  <a:pt x="3925" y="9097"/>
                </a:lnTo>
                <a:lnTo>
                  <a:pt x="3925" y="9134"/>
                </a:lnTo>
                <a:lnTo>
                  <a:pt x="3999" y="9244"/>
                </a:lnTo>
                <a:lnTo>
                  <a:pt x="3339" y="9501"/>
                </a:lnTo>
                <a:lnTo>
                  <a:pt x="3008" y="9611"/>
                </a:lnTo>
                <a:lnTo>
                  <a:pt x="2642" y="9684"/>
                </a:lnTo>
                <a:lnTo>
                  <a:pt x="2898" y="9171"/>
                </a:lnTo>
                <a:lnTo>
                  <a:pt x="3229" y="8694"/>
                </a:lnTo>
                <a:lnTo>
                  <a:pt x="3559" y="8327"/>
                </a:lnTo>
                <a:lnTo>
                  <a:pt x="3962" y="7960"/>
                </a:lnTo>
                <a:close/>
                <a:moveTo>
                  <a:pt x="13609" y="4732"/>
                </a:moveTo>
                <a:lnTo>
                  <a:pt x="13683" y="4915"/>
                </a:lnTo>
                <a:lnTo>
                  <a:pt x="12986" y="5502"/>
                </a:lnTo>
                <a:lnTo>
                  <a:pt x="12105" y="6199"/>
                </a:lnTo>
                <a:lnTo>
                  <a:pt x="11225" y="6823"/>
                </a:lnTo>
                <a:lnTo>
                  <a:pt x="10308" y="7446"/>
                </a:lnTo>
                <a:lnTo>
                  <a:pt x="9354" y="8033"/>
                </a:lnTo>
                <a:lnTo>
                  <a:pt x="8401" y="8584"/>
                </a:lnTo>
                <a:lnTo>
                  <a:pt x="7447" y="9097"/>
                </a:lnTo>
                <a:lnTo>
                  <a:pt x="6456" y="9574"/>
                </a:lnTo>
                <a:lnTo>
                  <a:pt x="5429" y="10014"/>
                </a:lnTo>
                <a:lnTo>
                  <a:pt x="5246" y="9794"/>
                </a:lnTo>
                <a:lnTo>
                  <a:pt x="5466" y="9684"/>
                </a:lnTo>
                <a:lnTo>
                  <a:pt x="6603" y="9134"/>
                </a:lnTo>
                <a:lnTo>
                  <a:pt x="7740" y="8547"/>
                </a:lnTo>
                <a:lnTo>
                  <a:pt x="8877" y="7923"/>
                </a:lnTo>
                <a:lnTo>
                  <a:pt x="9978" y="7263"/>
                </a:lnTo>
                <a:lnTo>
                  <a:pt x="10895" y="6676"/>
                </a:lnTo>
                <a:lnTo>
                  <a:pt x="11812" y="6053"/>
                </a:lnTo>
                <a:lnTo>
                  <a:pt x="12729" y="5392"/>
                </a:lnTo>
                <a:lnTo>
                  <a:pt x="13609" y="4732"/>
                </a:lnTo>
                <a:close/>
                <a:moveTo>
                  <a:pt x="11995" y="9721"/>
                </a:moveTo>
                <a:lnTo>
                  <a:pt x="12472" y="9831"/>
                </a:lnTo>
                <a:lnTo>
                  <a:pt x="12436" y="9867"/>
                </a:lnTo>
                <a:lnTo>
                  <a:pt x="12032" y="10271"/>
                </a:lnTo>
                <a:lnTo>
                  <a:pt x="12032" y="10198"/>
                </a:lnTo>
                <a:lnTo>
                  <a:pt x="11995" y="9721"/>
                </a:lnTo>
                <a:close/>
                <a:moveTo>
                  <a:pt x="2715" y="8804"/>
                </a:moveTo>
                <a:lnTo>
                  <a:pt x="2422" y="9317"/>
                </a:lnTo>
                <a:lnTo>
                  <a:pt x="2165" y="9867"/>
                </a:lnTo>
                <a:lnTo>
                  <a:pt x="2165" y="9941"/>
                </a:lnTo>
                <a:lnTo>
                  <a:pt x="2201" y="10051"/>
                </a:lnTo>
                <a:lnTo>
                  <a:pt x="2275" y="10088"/>
                </a:lnTo>
                <a:lnTo>
                  <a:pt x="2348" y="10124"/>
                </a:lnTo>
                <a:lnTo>
                  <a:pt x="2898" y="10014"/>
                </a:lnTo>
                <a:lnTo>
                  <a:pt x="3449" y="9867"/>
                </a:lnTo>
                <a:lnTo>
                  <a:pt x="3925" y="9684"/>
                </a:lnTo>
                <a:lnTo>
                  <a:pt x="4439" y="9464"/>
                </a:lnTo>
                <a:lnTo>
                  <a:pt x="4549" y="9684"/>
                </a:lnTo>
                <a:lnTo>
                  <a:pt x="3559" y="10124"/>
                </a:lnTo>
                <a:lnTo>
                  <a:pt x="3082" y="10308"/>
                </a:lnTo>
                <a:lnTo>
                  <a:pt x="2568" y="10528"/>
                </a:lnTo>
                <a:lnTo>
                  <a:pt x="2275" y="10638"/>
                </a:lnTo>
                <a:lnTo>
                  <a:pt x="2018" y="10674"/>
                </a:lnTo>
                <a:lnTo>
                  <a:pt x="1761" y="10711"/>
                </a:lnTo>
                <a:lnTo>
                  <a:pt x="1468" y="10711"/>
                </a:lnTo>
                <a:lnTo>
                  <a:pt x="2091" y="9794"/>
                </a:lnTo>
                <a:lnTo>
                  <a:pt x="2348" y="9317"/>
                </a:lnTo>
                <a:lnTo>
                  <a:pt x="2642" y="8877"/>
                </a:lnTo>
                <a:lnTo>
                  <a:pt x="2715" y="8804"/>
                </a:lnTo>
                <a:close/>
                <a:moveTo>
                  <a:pt x="13829" y="5429"/>
                </a:moveTo>
                <a:lnTo>
                  <a:pt x="13940" y="5943"/>
                </a:lnTo>
                <a:lnTo>
                  <a:pt x="13940" y="6456"/>
                </a:lnTo>
                <a:lnTo>
                  <a:pt x="13940" y="6896"/>
                </a:lnTo>
                <a:lnTo>
                  <a:pt x="13866" y="7336"/>
                </a:lnTo>
                <a:lnTo>
                  <a:pt x="13756" y="7740"/>
                </a:lnTo>
                <a:lnTo>
                  <a:pt x="13609" y="8143"/>
                </a:lnTo>
                <a:lnTo>
                  <a:pt x="13426" y="8547"/>
                </a:lnTo>
                <a:lnTo>
                  <a:pt x="13206" y="8914"/>
                </a:lnTo>
                <a:lnTo>
                  <a:pt x="12949" y="9281"/>
                </a:lnTo>
                <a:lnTo>
                  <a:pt x="12656" y="9647"/>
                </a:lnTo>
                <a:lnTo>
                  <a:pt x="12289" y="9611"/>
                </a:lnTo>
                <a:lnTo>
                  <a:pt x="11922" y="9537"/>
                </a:lnTo>
                <a:lnTo>
                  <a:pt x="11849" y="9574"/>
                </a:lnTo>
                <a:lnTo>
                  <a:pt x="11812" y="9574"/>
                </a:lnTo>
                <a:lnTo>
                  <a:pt x="11775" y="9647"/>
                </a:lnTo>
                <a:lnTo>
                  <a:pt x="11702" y="10418"/>
                </a:lnTo>
                <a:lnTo>
                  <a:pt x="11702" y="10491"/>
                </a:lnTo>
                <a:lnTo>
                  <a:pt x="11409" y="10711"/>
                </a:lnTo>
                <a:lnTo>
                  <a:pt x="11188" y="10821"/>
                </a:lnTo>
                <a:lnTo>
                  <a:pt x="11152" y="10858"/>
                </a:lnTo>
                <a:lnTo>
                  <a:pt x="11042" y="10931"/>
                </a:lnTo>
                <a:lnTo>
                  <a:pt x="11042" y="10564"/>
                </a:lnTo>
                <a:lnTo>
                  <a:pt x="11115" y="10198"/>
                </a:lnTo>
                <a:lnTo>
                  <a:pt x="11188" y="9867"/>
                </a:lnTo>
                <a:lnTo>
                  <a:pt x="11298" y="9501"/>
                </a:lnTo>
                <a:lnTo>
                  <a:pt x="11298" y="9464"/>
                </a:lnTo>
                <a:lnTo>
                  <a:pt x="11262" y="9427"/>
                </a:lnTo>
                <a:lnTo>
                  <a:pt x="11225" y="9427"/>
                </a:lnTo>
                <a:lnTo>
                  <a:pt x="11188" y="9464"/>
                </a:lnTo>
                <a:lnTo>
                  <a:pt x="11078" y="9647"/>
                </a:lnTo>
                <a:lnTo>
                  <a:pt x="10968" y="9831"/>
                </a:lnTo>
                <a:lnTo>
                  <a:pt x="10785" y="10234"/>
                </a:lnTo>
                <a:lnTo>
                  <a:pt x="10712" y="10638"/>
                </a:lnTo>
                <a:lnTo>
                  <a:pt x="10712" y="11078"/>
                </a:lnTo>
                <a:lnTo>
                  <a:pt x="10271" y="11261"/>
                </a:lnTo>
                <a:lnTo>
                  <a:pt x="9831" y="11371"/>
                </a:lnTo>
                <a:lnTo>
                  <a:pt x="9868" y="11005"/>
                </a:lnTo>
                <a:lnTo>
                  <a:pt x="9978" y="10638"/>
                </a:lnTo>
                <a:lnTo>
                  <a:pt x="10051" y="10344"/>
                </a:lnTo>
                <a:lnTo>
                  <a:pt x="10161" y="10088"/>
                </a:lnTo>
                <a:lnTo>
                  <a:pt x="10418" y="9574"/>
                </a:lnTo>
                <a:lnTo>
                  <a:pt x="10418" y="9537"/>
                </a:lnTo>
                <a:lnTo>
                  <a:pt x="10381" y="9501"/>
                </a:lnTo>
                <a:lnTo>
                  <a:pt x="10345" y="9501"/>
                </a:lnTo>
                <a:lnTo>
                  <a:pt x="10345" y="9537"/>
                </a:lnTo>
                <a:lnTo>
                  <a:pt x="10015" y="9941"/>
                </a:lnTo>
                <a:lnTo>
                  <a:pt x="9758" y="10418"/>
                </a:lnTo>
                <a:lnTo>
                  <a:pt x="9538" y="10895"/>
                </a:lnTo>
                <a:lnTo>
                  <a:pt x="9501" y="11151"/>
                </a:lnTo>
                <a:lnTo>
                  <a:pt x="9428" y="11408"/>
                </a:lnTo>
                <a:lnTo>
                  <a:pt x="8951" y="11408"/>
                </a:lnTo>
                <a:lnTo>
                  <a:pt x="8951" y="11261"/>
                </a:lnTo>
                <a:lnTo>
                  <a:pt x="8914" y="11225"/>
                </a:lnTo>
                <a:lnTo>
                  <a:pt x="8877" y="11188"/>
                </a:lnTo>
                <a:lnTo>
                  <a:pt x="8841" y="11188"/>
                </a:lnTo>
                <a:lnTo>
                  <a:pt x="8804" y="11225"/>
                </a:lnTo>
                <a:lnTo>
                  <a:pt x="8731" y="11298"/>
                </a:lnTo>
                <a:lnTo>
                  <a:pt x="9171" y="10454"/>
                </a:lnTo>
                <a:lnTo>
                  <a:pt x="9391" y="10051"/>
                </a:lnTo>
                <a:lnTo>
                  <a:pt x="9684" y="9647"/>
                </a:lnTo>
                <a:lnTo>
                  <a:pt x="9684" y="9611"/>
                </a:lnTo>
                <a:lnTo>
                  <a:pt x="9648" y="9611"/>
                </a:lnTo>
                <a:lnTo>
                  <a:pt x="9648" y="9574"/>
                </a:lnTo>
                <a:lnTo>
                  <a:pt x="9611" y="9611"/>
                </a:lnTo>
                <a:lnTo>
                  <a:pt x="9244" y="10014"/>
                </a:lnTo>
                <a:lnTo>
                  <a:pt x="8914" y="10418"/>
                </a:lnTo>
                <a:lnTo>
                  <a:pt x="8621" y="10858"/>
                </a:lnTo>
                <a:lnTo>
                  <a:pt x="8327" y="11335"/>
                </a:lnTo>
                <a:lnTo>
                  <a:pt x="7960" y="11225"/>
                </a:lnTo>
                <a:lnTo>
                  <a:pt x="7997" y="11188"/>
                </a:lnTo>
                <a:lnTo>
                  <a:pt x="7997" y="11151"/>
                </a:lnTo>
                <a:lnTo>
                  <a:pt x="7960" y="11115"/>
                </a:lnTo>
                <a:lnTo>
                  <a:pt x="7960" y="11078"/>
                </a:lnTo>
                <a:lnTo>
                  <a:pt x="7924" y="10968"/>
                </a:lnTo>
                <a:lnTo>
                  <a:pt x="7960" y="10858"/>
                </a:lnTo>
                <a:lnTo>
                  <a:pt x="8034" y="10601"/>
                </a:lnTo>
                <a:lnTo>
                  <a:pt x="8181" y="10308"/>
                </a:lnTo>
                <a:lnTo>
                  <a:pt x="8474" y="9831"/>
                </a:lnTo>
                <a:lnTo>
                  <a:pt x="8767" y="9427"/>
                </a:lnTo>
                <a:lnTo>
                  <a:pt x="8804" y="9391"/>
                </a:lnTo>
                <a:lnTo>
                  <a:pt x="8767" y="9317"/>
                </a:lnTo>
                <a:lnTo>
                  <a:pt x="8694" y="9317"/>
                </a:lnTo>
                <a:lnTo>
                  <a:pt x="8364" y="9537"/>
                </a:lnTo>
                <a:lnTo>
                  <a:pt x="8107" y="9831"/>
                </a:lnTo>
                <a:lnTo>
                  <a:pt x="7887" y="10124"/>
                </a:lnTo>
                <a:lnTo>
                  <a:pt x="7704" y="10454"/>
                </a:lnTo>
                <a:lnTo>
                  <a:pt x="7594" y="10784"/>
                </a:lnTo>
                <a:lnTo>
                  <a:pt x="7557" y="10968"/>
                </a:lnTo>
                <a:lnTo>
                  <a:pt x="7594" y="11115"/>
                </a:lnTo>
                <a:lnTo>
                  <a:pt x="7153" y="10968"/>
                </a:lnTo>
                <a:lnTo>
                  <a:pt x="6713" y="10784"/>
                </a:lnTo>
                <a:lnTo>
                  <a:pt x="6933" y="10564"/>
                </a:lnTo>
                <a:lnTo>
                  <a:pt x="7080" y="10344"/>
                </a:lnTo>
                <a:lnTo>
                  <a:pt x="7153" y="10234"/>
                </a:lnTo>
                <a:lnTo>
                  <a:pt x="7190" y="10124"/>
                </a:lnTo>
                <a:lnTo>
                  <a:pt x="7190" y="10088"/>
                </a:lnTo>
                <a:lnTo>
                  <a:pt x="7153" y="10088"/>
                </a:lnTo>
                <a:lnTo>
                  <a:pt x="7080" y="10124"/>
                </a:lnTo>
                <a:lnTo>
                  <a:pt x="7007" y="10161"/>
                </a:lnTo>
                <a:lnTo>
                  <a:pt x="6823" y="10308"/>
                </a:lnTo>
                <a:lnTo>
                  <a:pt x="6493" y="10564"/>
                </a:lnTo>
                <a:lnTo>
                  <a:pt x="6420" y="10638"/>
                </a:lnTo>
                <a:lnTo>
                  <a:pt x="5906" y="10344"/>
                </a:lnTo>
                <a:lnTo>
                  <a:pt x="6897" y="9904"/>
                </a:lnTo>
                <a:lnTo>
                  <a:pt x="7887" y="9391"/>
                </a:lnTo>
                <a:lnTo>
                  <a:pt x="8877" y="8877"/>
                </a:lnTo>
                <a:lnTo>
                  <a:pt x="9795" y="8327"/>
                </a:lnTo>
                <a:lnTo>
                  <a:pt x="10748" y="7740"/>
                </a:lnTo>
                <a:lnTo>
                  <a:pt x="11665" y="7116"/>
                </a:lnTo>
                <a:lnTo>
                  <a:pt x="12546" y="6456"/>
                </a:lnTo>
                <a:lnTo>
                  <a:pt x="13426" y="5796"/>
                </a:lnTo>
                <a:lnTo>
                  <a:pt x="13829" y="5429"/>
                </a:lnTo>
                <a:close/>
                <a:moveTo>
                  <a:pt x="1651" y="9757"/>
                </a:moveTo>
                <a:lnTo>
                  <a:pt x="1028" y="10711"/>
                </a:lnTo>
                <a:lnTo>
                  <a:pt x="991" y="10784"/>
                </a:lnTo>
                <a:lnTo>
                  <a:pt x="1028" y="10858"/>
                </a:lnTo>
                <a:lnTo>
                  <a:pt x="1028" y="10931"/>
                </a:lnTo>
                <a:lnTo>
                  <a:pt x="1101" y="10968"/>
                </a:lnTo>
                <a:lnTo>
                  <a:pt x="1358" y="11041"/>
                </a:lnTo>
                <a:lnTo>
                  <a:pt x="1651" y="11078"/>
                </a:lnTo>
                <a:lnTo>
                  <a:pt x="1908" y="11078"/>
                </a:lnTo>
                <a:lnTo>
                  <a:pt x="2165" y="11041"/>
                </a:lnTo>
                <a:lnTo>
                  <a:pt x="2715" y="10858"/>
                </a:lnTo>
                <a:lnTo>
                  <a:pt x="3229" y="10638"/>
                </a:lnTo>
                <a:lnTo>
                  <a:pt x="4769" y="10014"/>
                </a:lnTo>
                <a:lnTo>
                  <a:pt x="4953" y="10198"/>
                </a:lnTo>
                <a:lnTo>
                  <a:pt x="4072" y="10564"/>
                </a:lnTo>
                <a:lnTo>
                  <a:pt x="3192" y="10895"/>
                </a:lnTo>
                <a:lnTo>
                  <a:pt x="2238" y="11188"/>
                </a:lnTo>
                <a:lnTo>
                  <a:pt x="1248" y="11445"/>
                </a:lnTo>
                <a:lnTo>
                  <a:pt x="1101" y="11518"/>
                </a:lnTo>
                <a:lnTo>
                  <a:pt x="844" y="11555"/>
                </a:lnTo>
                <a:lnTo>
                  <a:pt x="624" y="11555"/>
                </a:lnTo>
                <a:lnTo>
                  <a:pt x="551" y="11518"/>
                </a:lnTo>
                <a:lnTo>
                  <a:pt x="477" y="11481"/>
                </a:lnTo>
                <a:lnTo>
                  <a:pt x="477" y="11408"/>
                </a:lnTo>
                <a:lnTo>
                  <a:pt x="514" y="11298"/>
                </a:lnTo>
                <a:lnTo>
                  <a:pt x="661" y="11005"/>
                </a:lnTo>
                <a:lnTo>
                  <a:pt x="991" y="10601"/>
                </a:lnTo>
                <a:lnTo>
                  <a:pt x="1321" y="10161"/>
                </a:lnTo>
                <a:lnTo>
                  <a:pt x="1651" y="9757"/>
                </a:lnTo>
                <a:close/>
                <a:moveTo>
                  <a:pt x="16324" y="0"/>
                </a:moveTo>
                <a:lnTo>
                  <a:pt x="16140" y="37"/>
                </a:lnTo>
                <a:lnTo>
                  <a:pt x="15774" y="147"/>
                </a:lnTo>
                <a:lnTo>
                  <a:pt x="15480" y="330"/>
                </a:lnTo>
                <a:lnTo>
                  <a:pt x="14636" y="807"/>
                </a:lnTo>
                <a:lnTo>
                  <a:pt x="13866" y="1357"/>
                </a:lnTo>
                <a:lnTo>
                  <a:pt x="13059" y="1908"/>
                </a:lnTo>
                <a:lnTo>
                  <a:pt x="12289" y="2458"/>
                </a:lnTo>
                <a:lnTo>
                  <a:pt x="12032" y="2311"/>
                </a:lnTo>
                <a:lnTo>
                  <a:pt x="11812" y="2238"/>
                </a:lnTo>
                <a:lnTo>
                  <a:pt x="11629" y="2238"/>
                </a:lnTo>
                <a:lnTo>
                  <a:pt x="11372" y="2091"/>
                </a:lnTo>
                <a:lnTo>
                  <a:pt x="11115" y="1981"/>
                </a:lnTo>
                <a:lnTo>
                  <a:pt x="10858" y="1908"/>
                </a:lnTo>
                <a:lnTo>
                  <a:pt x="10565" y="1834"/>
                </a:lnTo>
                <a:lnTo>
                  <a:pt x="10015" y="1761"/>
                </a:lnTo>
                <a:lnTo>
                  <a:pt x="9464" y="1761"/>
                </a:lnTo>
                <a:lnTo>
                  <a:pt x="8914" y="1834"/>
                </a:lnTo>
                <a:lnTo>
                  <a:pt x="8364" y="1981"/>
                </a:lnTo>
                <a:lnTo>
                  <a:pt x="7814" y="2164"/>
                </a:lnTo>
                <a:lnTo>
                  <a:pt x="7300" y="2384"/>
                </a:lnTo>
                <a:lnTo>
                  <a:pt x="6677" y="2715"/>
                </a:lnTo>
                <a:lnTo>
                  <a:pt x="6090" y="3081"/>
                </a:lnTo>
                <a:lnTo>
                  <a:pt x="5503" y="3522"/>
                </a:lnTo>
                <a:lnTo>
                  <a:pt x="4989" y="3962"/>
                </a:lnTo>
                <a:lnTo>
                  <a:pt x="4769" y="4219"/>
                </a:lnTo>
                <a:lnTo>
                  <a:pt x="4549" y="4475"/>
                </a:lnTo>
                <a:lnTo>
                  <a:pt x="4402" y="4769"/>
                </a:lnTo>
                <a:lnTo>
                  <a:pt x="4256" y="5062"/>
                </a:lnTo>
                <a:lnTo>
                  <a:pt x="4146" y="5356"/>
                </a:lnTo>
                <a:lnTo>
                  <a:pt x="4035" y="5686"/>
                </a:lnTo>
                <a:lnTo>
                  <a:pt x="3999" y="6016"/>
                </a:lnTo>
                <a:lnTo>
                  <a:pt x="3925" y="6346"/>
                </a:lnTo>
                <a:lnTo>
                  <a:pt x="3889" y="6970"/>
                </a:lnTo>
                <a:lnTo>
                  <a:pt x="3925" y="7630"/>
                </a:lnTo>
                <a:lnTo>
                  <a:pt x="3339" y="7960"/>
                </a:lnTo>
                <a:lnTo>
                  <a:pt x="2752" y="8290"/>
                </a:lnTo>
                <a:lnTo>
                  <a:pt x="2238" y="8657"/>
                </a:lnTo>
                <a:lnTo>
                  <a:pt x="1725" y="9097"/>
                </a:lnTo>
                <a:lnTo>
                  <a:pt x="1248" y="9574"/>
                </a:lnTo>
                <a:lnTo>
                  <a:pt x="808" y="10051"/>
                </a:lnTo>
                <a:lnTo>
                  <a:pt x="404" y="10601"/>
                </a:lnTo>
                <a:lnTo>
                  <a:pt x="221" y="10858"/>
                </a:lnTo>
                <a:lnTo>
                  <a:pt x="74" y="11151"/>
                </a:lnTo>
                <a:lnTo>
                  <a:pt x="1" y="11371"/>
                </a:lnTo>
                <a:lnTo>
                  <a:pt x="37" y="11555"/>
                </a:lnTo>
                <a:lnTo>
                  <a:pt x="111" y="11738"/>
                </a:lnTo>
                <a:lnTo>
                  <a:pt x="184" y="11812"/>
                </a:lnTo>
                <a:lnTo>
                  <a:pt x="257" y="11885"/>
                </a:lnTo>
                <a:lnTo>
                  <a:pt x="477" y="11958"/>
                </a:lnTo>
                <a:lnTo>
                  <a:pt x="697" y="11995"/>
                </a:lnTo>
                <a:lnTo>
                  <a:pt x="918" y="11995"/>
                </a:lnTo>
                <a:lnTo>
                  <a:pt x="1174" y="11958"/>
                </a:lnTo>
                <a:lnTo>
                  <a:pt x="1835" y="11812"/>
                </a:lnTo>
                <a:lnTo>
                  <a:pt x="2495" y="11591"/>
                </a:lnTo>
                <a:lnTo>
                  <a:pt x="3815" y="11151"/>
                </a:lnTo>
                <a:lnTo>
                  <a:pt x="4586" y="10858"/>
                </a:lnTo>
                <a:lnTo>
                  <a:pt x="5356" y="10564"/>
                </a:lnTo>
                <a:lnTo>
                  <a:pt x="5760" y="10858"/>
                </a:lnTo>
                <a:lnTo>
                  <a:pt x="6200" y="11078"/>
                </a:lnTo>
                <a:lnTo>
                  <a:pt x="6236" y="11261"/>
                </a:lnTo>
                <a:lnTo>
                  <a:pt x="6273" y="11335"/>
                </a:lnTo>
                <a:lnTo>
                  <a:pt x="6346" y="11371"/>
                </a:lnTo>
                <a:lnTo>
                  <a:pt x="6493" y="11371"/>
                </a:lnTo>
                <a:lnTo>
                  <a:pt x="6603" y="11261"/>
                </a:lnTo>
                <a:lnTo>
                  <a:pt x="7410" y="11591"/>
                </a:lnTo>
                <a:lnTo>
                  <a:pt x="7814" y="11702"/>
                </a:lnTo>
                <a:lnTo>
                  <a:pt x="8217" y="11812"/>
                </a:lnTo>
                <a:lnTo>
                  <a:pt x="8291" y="11848"/>
                </a:lnTo>
                <a:lnTo>
                  <a:pt x="8364" y="11885"/>
                </a:lnTo>
                <a:lnTo>
                  <a:pt x="8474" y="11848"/>
                </a:lnTo>
                <a:lnTo>
                  <a:pt x="8547" y="11885"/>
                </a:lnTo>
                <a:lnTo>
                  <a:pt x="8877" y="11922"/>
                </a:lnTo>
                <a:lnTo>
                  <a:pt x="9574" y="11922"/>
                </a:lnTo>
                <a:lnTo>
                  <a:pt x="9905" y="11885"/>
                </a:lnTo>
                <a:lnTo>
                  <a:pt x="10235" y="11812"/>
                </a:lnTo>
                <a:lnTo>
                  <a:pt x="10565" y="11702"/>
                </a:lnTo>
                <a:lnTo>
                  <a:pt x="10895" y="11555"/>
                </a:lnTo>
                <a:lnTo>
                  <a:pt x="11225" y="11408"/>
                </a:lnTo>
                <a:lnTo>
                  <a:pt x="11555" y="11225"/>
                </a:lnTo>
                <a:lnTo>
                  <a:pt x="11885" y="11041"/>
                </a:lnTo>
                <a:lnTo>
                  <a:pt x="12179" y="10784"/>
                </a:lnTo>
                <a:lnTo>
                  <a:pt x="12472" y="10564"/>
                </a:lnTo>
                <a:lnTo>
                  <a:pt x="12766" y="10308"/>
                </a:lnTo>
                <a:lnTo>
                  <a:pt x="13022" y="10014"/>
                </a:lnTo>
                <a:lnTo>
                  <a:pt x="13279" y="9721"/>
                </a:lnTo>
                <a:lnTo>
                  <a:pt x="13499" y="9391"/>
                </a:lnTo>
                <a:lnTo>
                  <a:pt x="13719" y="9097"/>
                </a:lnTo>
                <a:lnTo>
                  <a:pt x="13903" y="8730"/>
                </a:lnTo>
                <a:lnTo>
                  <a:pt x="14050" y="8400"/>
                </a:lnTo>
                <a:lnTo>
                  <a:pt x="14196" y="8033"/>
                </a:lnTo>
                <a:lnTo>
                  <a:pt x="14306" y="7667"/>
                </a:lnTo>
                <a:lnTo>
                  <a:pt x="14380" y="7300"/>
                </a:lnTo>
                <a:lnTo>
                  <a:pt x="14453" y="6933"/>
                </a:lnTo>
                <a:lnTo>
                  <a:pt x="14490" y="6529"/>
                </a:lnTo>
                <a:lnTo>
                  <a:pt x="14490" y="6163"/>
                </a:lnTo>
                <a:lnTo>
                  <a:pt x="14453" y="5796"/>
                </a:lnTo>
                <a:lnTo>
                  <a:pt x="14380" y="5429"/>
                </a:lnTo>
                <a:lnTo>
                  <a:pt x="14270" y="5062"/>
                </a:lnTo>
                <a:lnTo>
                  <a:pt x="15113" y="4329"/>
                </a:lnTo>
                <a:lnTo>
                  <a:pt x="15920" y="3558"/>
                </a:lnTo>
                <a:lnTo>
                  <a:pt x="16434" y="3045"/>
                </a:lnTo>
                <a:lnTo>
                  <a:pt x="16691" y="2751"/>
                </a:lnTo>
                <a:lnTo>
                  <a:pt x="16947" y="2458"/>
                </a:lnTo>
                <a:lnTo>
                  <a:pt x="17168" y="2128"/>
                </a:lnTo>
                <a:lnTo>
                  <a:pt x="17351" y="1798"/>
                </a:lnTo>
                <a:lnTo>
                  <a:pt x="17461" y="1431"/>
                </a:lnTo>
                <a:lnTo>
                  <a:pt x="17461" y="1247"/>
                </a:lnTo>
                <a:lnTo>
                  <a:pt x="17461" y="1064"/>
                </a:lnTo>
                <a:lnTo>
                  <a:pt x="17388" y="770"/>
                </a:lnTo>
                <a:lnTo>
                  <a:pt x="17278" y="514"/>
                </a:lnTo>
                <a:lnTo>
                  <a:pt x="17094" y="257"/>
                </a:lnTo>
                <a:lnTo>
                  <a:pt x="16837" y="74"/>
                </a:lnTo>
                <a:lnTo>
                  <a:pt x="16691" y="37"/>
                </a:lnTo>
                <a:lnTo>
                  <a:pt x="16507" y="0"/>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474" name="Shape 474"/>
          <p:cNvSpPr/>
          <p:nvPr/>
        </p:nvSpPr>
        <p:spPr>
          <a:xfrm>
            <a:off x="8360955" y="5007684"/>
            <a:ext cx="372517" cy="427776"/>
          </a:xfrm>
          <a:custGeom>
            <a:avLst/>
            <a:gdLst/>
            <a:ahLst/>
            <a:cxnLst/>
            <a:rect l="0" t="0" r="0" b="0"/>
            <a:pathLst>
              <a:path w="13133" h="13573" extrusionOk="0">
                <a:moveTo>
                  <a:pt x="2714" y="1798"/>
                </a:moveTo>
                <a:lnTo>
                  <a:pt x="2971" y="1908"/>
                </a:lnTo>
                <a:lnTo>
                  <a:pt x="3118" y="2018"/>
                </a:lnTo>
                <a:lnTo>
                  <a:pt x="3265" y="2128"/>
                </a:lnTo>
                <a:lnTo>
                  <a:pt x="3411" y="2311"/>
                </a:lnTo>
                <a:lnTo>
                  <a:pt x="3485" y="2458"/>
                </a:lnTo>
                <a:lnTo>
                  <a:pt x="3375" y="2458"/>
                </a:lnTo>
                <a:lnTo>
                  <a:pt x="3301" y="2495"/>
                </a:lnTo>
                <a:lnTo>
                  <a:pt x="3265" y="2568"/>
                </a:lnTo>
                <a:lnTo>
                  <a:pt x="3228" y="2605"/>
                </a:lnTo>
                <a:lnTo>
                  <a:pt x="3155" y="2568"/>
                </a:lnTo>
                <a:lnTo>
                  <a:pt x="3008" y="2348"/>
                </a:lnTo>
                <a:lnTo>
                  <a:pt x="2825" y="1981"/>
                </a:lnTo>
                <a:lnTo>
                  <a:pt x="2714" y="1798"/>
                </a:lnTo>
                <a:close/>
                <a:moveTo>
                  <a:pt x="1908" y="2825"/>
                </a:moveTo>
                <a:lnTo>
                  <a:pt x="1797" y="2861"/>
                </a:lnTo>
                <a:lnTo>
                  <a:pt x="1761" y="2898"/>
                </a:lnTo>
                <a:lnTo>
                  <a:pt x="1687" y="2971"/>
                </a:lnTo>
                <a:lnTo>
                  <a:pt x="1687" y="3045"/>
                </a:lnTo>
                <a:lnTo>
                  <a:pt x="1687" y="3118"/>
                </a:lnTo>
                <a:lnTo>
                  <a:pt x="1724" y="3191"/>
                </a:lnTo>
                <a:lnTo>
                  <a:pt x="1797" y="3228"/>
                </a:lnTo>
                <a:lnTo>
                  <a:pt x="1944" y="3301"/>
                </a:lnTo>
                <a:lnTo>
                  <a:pt x="2054" y="3412"/>
                </a:lnTo>
                <a:lnTo>
                  <a:pt x="2164" y="3522"/>
                </a:lnTo>
                <a:lnTo>
                  <a:pt x="2201" y="3595"/>
                </a:lnTo>
                <a:lnTo>
                  <a:pt x="2274" y="3632"/>
                </a:lnTo>
                <a:lnTo>
                  <a:pt x="2384" y="3632"/>
                </a:lnTo>
                <a:lnTo>
                  <a:pt x="2458" y="3558"/>
                </a:lnTo>
                <a:lnTo>
                  <a:pt x="2494" y="3448"/>
                </a:lnTo>
                <a:lnTo>
                  <a:pt x="2494" y="3338"/>
                </a:lnTo>
                <a:lnTo>
                  <a:pt x="2421" y="3228"/>
                </a:lnTo>
                <a:lnTo>
                  <a:pt x="2348" y="3155"/>
                </a:lnTo>
                <a:lnTo>
                  <a:pt x="2164" y="2971"/>
                </a:lnTo>
                <a:lnTo>
                  <a:pt x="1981" y="2861"/>
                </a:lnTo>
                <a:lnTo>
                  <a:pt x="1908" y="2825"/>
                </a:lnTo>
                <a:close/>
                <a:moveTo>
                  <a:pt x="1137" y="2311"/>
                </a:moveTo>
                <a:lnTo>
                  <a:pt x="1614" y="2458"/>
                </a:lnTo>
                <a:lnTo>
                  <a:pt x="2054" y="2678"/>
                </a:lnTo>
                <a:lnTo>
                  <a:pt x="2201" y="2751"/>
                </a:lnTo>
                <a:lnTo>
                  <a:pt x="2348" y="2898"/>
                </a:lnTo>
                <a:lnTo>
                  <a:pt x="2458" y="3008"/>
                </a:lnTo>
                <a:lnTo>
                  <a:pt x="2531" y="3191"/>
                </a:lnTo>
                <a:lnTo>
                  <a:pt x="2568" y="3265"/>
                </a:lnTo>
                <a:lnTo>
                  <a:pt x="2568" y="3338"/>
                </a:lnTo>
                <a:lnTo>
                  <a:pt x="2531" y="3485"/>
                </a:lnTo>
                <a:lnTo>
                  <a:pt x="2384" y="3742"/>
                </a:lnTo>
                <a:lnTo>
                  <a:pt x="2274" y="3852"/>
                </a:lnTo>
                <a:lnTo>
                  <a:pt x="2164" y="3962"/>
                </a:lnTo>
                <a:lnTo>
                  <a:pt x="1834" y="3632"/>
                </a:lnTo>
                <a:lnTo>
                  <a:pt x="1541" y="3228"/>
                </a:lnTo>
                <a:lnTo>
                  <a:pt x="1321" y="2788"/>
                </a:lnTo>
                <a:lnTo>
                  <a:pt x="1137" y="2311"/>
                </a:lnTo>
                <a:close/>
                <a:moveTo>
                  <a:pt x="8804" y="514"/>
                </a:moveTo>
                <a:lnTo>
                  <a:pt x="8694" y="2531"/>
                </a:lnTo>
                <a:lnTo>
                  <a:pt x="8657" y="3632"/>
                </a:lnTo>
                <a:lnTo>
                  <a:pt x="8657" y="4549"/>
                </a:lnTo>
                <a:lnTo>
                  <a:pt x="7556" y="3778"/>
                </a:lnTo>
                <a:lnTo>
                  <a:pt x="7043" y="3375"/>
                </a:lnTo>
                <a:lnTo>
                  <a:pt x="6529" y="2971"/>
                </a:lnTo>
                <a:lnTo>
                  <a:pt x="6639" y="2788"/>
                </a:lnTo>
                <a:lnTo>
                  <a:pt x="6713" y="2678"/>
                </a:lnTo>
                <a:lnTo>
                  <a:pt x="7556" y="1798"/>
                </a:lnTo>
                <a:lnTo>
                  <a:pt x="8290" y="991"/>
                </a:lnTo>
                <a:lnTo>
                  <a:pt x="8510" y="734"/>
                </a:lnTo>
                <a:lnTo>
                  <a:pt x="8657" y="624"/>
                </a:lnTo>
                <a:lnTo>
                  <a:pt x="8804" y="514"/>
                </a:lnTo>
                <a:close/>
                <a:moveTo>
                  <a:pt x="660" y="4145"/>
                </a:moveTo>
                <a:lnTo>
                  <a:pt x="880" y="4219"/>
                </a:lnTo>
                <a:lnTo>
                  <a:pt x="1064" y="4255"/>
                </a:lnTo>
                <a:lnTo>
                  <a:pt x="1247" y="4329"/>
                </a:lnTo>
                <a:lnTo>
                  <a:pt x="1357" y="4439"/>
                </a:lnTo>
                <a:lnTo>
                  <a:pt x="1431" y="4585"/>
                </a:lnTo>
                <a:lnTo>
                  <a:pt x="1467" y="4659"/>
                </a:lnTo>
                <a:lnTo>
                  <a:pt x="1467" y="4732"/>
                </a:lnTo>
                <a:lnTo>
                  <a:pt x="1467" y="4805"/>
                </a:lnTo>
                <a:lnTo>
                  <a:pt x="1394" y="4842"/>
                </a:lnTo>
                <a:lnTo>
                  <a:pt x="1284" y="4805"/>
                </a:lnTo>
                <a:lnTo>
                  <a:pt x="1211" y="4769"/>
                </a:lnTo>
                <a:lnTo>
                  <a:pt x="990" y="4585"/>
                </a:lnTo>
                <a:lnTo>
                  <a:pt x="844" y="4402"/>
                </a:lnTo>
                <a:lnTo>
                  <a:pt x="660" y="4145"/>
                </a:lnTo>
                <a:close/>
                <a:moveTo>
                  <a:pt x="3962" y="2935"/>
                </a:moveTo>
                <a:lnTo>
                  <a:pt x="4218" y="3155"/>
                </a:lnTo>
                <a:lnTo>
                  <a:pt x="4035" y="3338"/>
                </a:lnTo>
                <a:lnTo>
                  <a:pt x="2641" y="4659"/>
                </a:lnTo>
                <a:lnTo>
                  <a:pt x="2311" y="5026"/>
                </a:lnTo>
                <a:lnTo>
                  <a:pt x="2054" y="5392"/>
                </a:lnTo>
                <a:lnTo>
                  <a:pt x="1797" y="5172"/>
                </a:lnTo>
                <a:lnTo>
                  <a:pt x="2971" y="4072"/>
                </a:lnTo>
                <a:lnTo>
                  <a:pt x="3485" y="3522"/>
                </a:lnTo>
                <a:lnTo>
                  <a:pt x="3742" y="3265"/>
                </a:lnTo>
                <a:lnTo>
                  <a:pt x="3962" y="2935"/>
                </a:lnTo>
                <a:close/>
                <a:moveTo>
                  <a:pt x="4989" y="5209"/>
                </a:moveTo>
                <a:lnTo>
                  <a:pt x="5356" y="5686"/>
                </a:lnTo>
                <a:lnTo>
                  <a:pt x="5686" y="6199"/>
                </a:lnTo>
                <a:lnTo>
                  <a:pt x="6199" y="7080"/>
                </a:lnTo>
                <a:lnTo>
                  <a:pt x="6199" y="7080"/>
                </a:lnTo>
                <a:lnTo>
                  <a:pt x="5282" y="6640"/>
                </a:lnTo>
                <a:lnTo>
                  <a:pt x="4365" y="6199"/>
                </a:lnTo>
                <a:lnTo>
                  <a:pt x="4512" y="5943"/>
                </a:lnTo>
                <a:lnTo>
                  <a:pt x="4989" y="5209"/>
                </a:lnTo>
                <a:close/>
                <a:moveTo>
                  <a:pt x="4879" y="4695"/>
                </a:moveTo>
                <a:lnTo>
                  <a:pt x="4805" y="4805"/>
                </a:lnTo>
                <a:lnTo>
                  <a:pt x="4218" y="5649"/>
                </a:lnTo>
                <a:lnTo>
                  <a:pt x="3962" y="6053"/>
                </a:lnTo>
                <a:lnTo>
                  <a:pt x="3852" y="6053"/>
                </a:lnTo>
                <a:lnTo>
                  <a:pt x="3778" y="6126"/>
                </a:lnTo>
                <a:lnTo>
                  <a:pt x="3742" y="6199"/>
                </a:lnTo>
                <a:lnTo>
                  <a:pt x="3705" y="6273"/>
                </a:lnTo>
                <a:lnTo>
                  <a:pt x="3742" y="6346"/>
                </a:lnTo>
                <a:lnTo>
                  <a:pt x="3778" y="6493"/>
                </a:lnTo>
                <a:lnTo>
                  <a:pt x="3852" y="6529"/>
                </a:lnTo>
                <a:lnTo>
                  <a:pt x="3925" y="6566"/>
                </a:lnTo>
                <a:lnTo>
                  <a:pt x="3998" y="6566"/>
                </a:lnTo>
                <a:lnTo>
                  <a:pt x="5172" y="7080"/>
                </a:lnTo>
                <a:lnTo>
                  <a:pt x="5722" y="7336"/>
                </a:lnTo>
                <a:lnTo>
                  <a:pt x="6053" y="7447"/>
                </a:lnTo>
                <a:lnTo>
                  <a:pt x="6346" y="7483"/>
                </a:lnTo>
                <a:lnTo>
                  <a:pt x="6419" y="7483"/>
                </a:lnTo>
                <a:lnTo>
                  <a:pt x="6493" y="7447"/>
                </a:lnTo>
                <a:lnTo>
                  <a:pt x="6529" y="7483"/>
                </a:lnTo>
                <a:lnTo>
                  <a:pt x="6603" y="7483"/>
                </a:lnTo>
                <a:lnTo>
                  <a:pt x="6639" y="7447"/>
                </a:lnTo>
                <a:lnTo>
                  <a:pt x="6639" y="7410"/>
                </a:lnTo>
                <a:lnTo>
                  <a:pt x="6566" y="7080"/>
                </a:lnTo>
                <a:lnTo>
                  <a:pt x="6456" y="6750"/>
                </a:lnTo>
                <a:lnTo>
                  <a:pt x="6273" y="6419"/>
                </a:lnTo>
                <a:lnTo>
                  <a:pt x="6089" y="6089"/>
                </a:lnTo>
                <a:lnTo>
                  <a:pt x="5649" y="5429"/>
                </a:lnTo>
                <a:lnTo>
                  <a:pt x="5135" y="4769"/>
                </a:lnTo>
                <a:lnTo>
                  <a:pt x="5062" y="4695"/>
                </a:lnTo>
                <a:close/>
                <a:moveTo>
                  <a:pt x="9757" y="9537"/>
                </a:moveTo>
                <a:lnTo>
                  <a:pt x="9794" y="9647"/>
                </a:lnTo>
                <a:lnTo>
                  <a:pt x="9831" y="9757"/>
                </a:lnTo>
                <a:lnTo>
                  <a:pt x="9867" y="9867"/>
                </a:lnTo>
                <a:lnTo>
                  <a:pt x="9867" y="9978"/>
                </a:lnTo>
                <a:lnTo>
                  <a:pt x="9831" y="10088"/>
                </a:lnTo>
                <a:lnTo>
                  <a:pt x="9794" y="9757"/>
                </a:lnTo>
                <a:lnTo>
                  <a:pt x="9757" y="9537"/>
                </a:lnTo>
                <a:close/>
                <a:moveTo>
                  <a:pt x="8950" y="8877"/>
                </a:moveTo>
                <a:lnTo>
                  <a:pt x="9207" y="9024"/>
                </a:lnTo>
                <a:lnTo>
                  <a:pt x="9207" y="9207"/>
                </a:lnTo>
                <a:lnTo>
                  <a:pt x="9281" y="9391"/>
                </a:lnTo>
                <a:lnTo>
                  <a:pt x="9391" y="9757"/>
                </a:lnTo>
                <a:lnTo>
                  <a:pt x="9574" y="10418"/>
                </a:lnTo>
                <a:lnTo>
                  <a:pt x="9464" y="10491"/>
                </a:lnTo>
                <a:lnTo>
                  <a:pt x="9391" y="10271"/>
                </a:lnTo>
                <a:lnTo>
                  <a:pt x="9281" y="10088"/>
                </a:lnTo>
                <a:lnTo>
                  <a:pt x="8914" y="9281"/>
                </a:lnTo>
                <a:lnTo>
                  <a:pt x="8840" y="9134"/>
                </a:lnTo>
                <a:lnTo>
                  <a:pt x="8767" y="9024"/>
                </a:lnTo>
                <a:lnTo>
                  <a:pt x="8950" y="8877"/>
                </a:lnTo>
                <a:close/>
                <a:moveTo>
                  <a:pt x="8547" y="9244"/>
                </a:moveTo>
                <a:lnTo>
                  <a:pt x="8547" y="9281"/>
                </a:lnTo>
                <a:lnTo>
                  <a:pt x="8657" y="9281"/>
                </a:lnTo>
                <a:lnTo>
                  <a:pt x="8694" y="9244"/>
                </a:lnTo>
                <a:lnTo>
                  <a:pt x="8657" y="9354"/>
                </a:lnTo>
                <a:lnTo>
                  <a:pt x="8657" y="9464"/>
                </a:lnTo>
                <a:lnTo>
                  <a:pt x="8767" y="9721"/>
                </a:lnTo>
                <a:lnTo>
                  <a:pt x="9024" y="10198"/>
                </a:lnTo>
                <a:lnTo>
                  <a:pt x="9170" y="10528"/>
                </a:lnTo>
                <a:lnTo>
                  <a:pt x="8804" y="10234"/>
                </a:lnTo>
                <a:lnTo>
                  <a:pt x="8804" y="10198"/>
                </a:lnTo>
                <a:lnTo>
                  <a:pt x="8767" y="9904"/>
                </a:lnTo>
                <a:lnTo>
                  <a:pt x="8657" y="9611"/>
                </a:lnTo>
                <a:lnTo>
                  <a:pt x="8584" y="9464"/>
                </a:lnTo>
                <a:lnTo>
                  <a:pt x="8474" y="9317"/>
                </a:lnTo>
                <a:lnTo>
                  <a:pt x="8547" y="9244"/>
                </a:lnTo>
                <a:close/>
                <a:moveTo>
                  <a:pt x="9464" y="10601"/>
                </a:moveTo>
                <a:lnTo>
                  <a:pt x="9574" y="10638"/>
                </a:lnTo>
                <a:lnTo>
                  <a:pt x="9464" y="10638"/>
                </a:lnTo>
                <a:lnTo>
                  <a:pt x="9464" y="10601"/>
                </a:lnTo>
                <a:close/>
                <a:moveTo>
                  <a:pt x="8877" y="8510"/>
                </a:moveTo>
                <a:lnTo>
                  <a:pt x="8584" y="8730"/>
                </a:lnTo>
                <a:lnTo>
                  <a:pt x="8327" y="8914"/>
                </a:lnTo>
                <a:lnTo>
                  <a:pt x="8143" y="9171"/>
                </a:lnTo>
                <a:lnTo>
                  <a:pt x="8070" y="9354"/>
                </a:lnTo>
                <a:lnTo>
                  <a:pt x="7997" y="9501"/>
                </a:lnTo>
                <a:lnTo>
                  <a:pt x="7997" y="9647"/>
                </a:lnTo>
                <a:lnTo>
                  <a:pt x="8033" y="9831"/>
                </a:lnTo>
                <a:lnTo>
                  <a:pt x="8070" y="9978"/>
                </a:lnTo>
                <a:lnTo>
                  <a:pt x="8143" y="10088"/>
                </a:lnTo>
                <a:lnTo>
                  <a:pt x="8363" y="10344"/>
                </a:lnTo>
                <a:lnTo>
                  <a:pt x="8584" y="10564"/>
                </a:lnTo>
                <a:lnTo>
                  <a:pt x="8914" y="10785"/>
                </a:lnTo>
                <a:lnTo>
                  <a:pt x="9244" y="10968"/>
                </a:lnTo>
                <a:lnTo>
                  <a:pt x="9391" y="11041"/>
                </a:lnTo>
                <a:lnTo>
                  <a:pt x="9537" y="11078"/>
                </a:lnTo>
                <a:lnTo>
                  <a:pt x="9684" y="11041"/>
                </a:lnTo>
                <a:lnTo>
                  <a:pt x="9867" y="10968"/>
                </a:lnTo>
                <a:lnTo>
                  <a:pt x="10051" y="10821"/>
                </a:lnTo>
                <a:lnTo>
                  <a:pt x="10234" y="10601"/>
                </a:lnTo>
                <a:lnTo>
                  <a:pt x="10271" y="10491"/>
                </a:lnTo>
                <a:lnTo>
                  <a:pt x="10271" y="10381"/>
                </a:lnTo>
                <a:lnTo>
                  <a:pt x="10271" y="10271"/>
                </a:lnTo>
                <a:lnTo>
                  <a:pt x="10198" y="10161"/>
                </a:lnTo>
                <a:lnTo>
                  <a:pt x="10198" y="9904"/>
                </a:lnTo>
                <a:lnTo>
                  <a:pt x="10161" y="9684"/>
                </a:lnTo>
                <a:lnTo>
                  <a:pt x="10088" y="9464"/>
                </a:lnTo>
                <a:lnTo>
                  <a:pt x="9977" y="9244"/>
                </a:lnTo>
                <a:lnTo>
                  <a:pt x="9831" y="9060"/>
                </a:lnTo>
                <a:lnTo>
                  <a:pt x="9647" y="8914"/>
                </a:lnTo>
                <a:lnTo>
                  <a:pt x="9464" y="8767"/>
                </a:lnTo>
                <a:lnTo>
                  <a:pt x="9060" y="8510"/>
                </a:lnTo>
                <a:close/>
                <a:moveTo>
                  <a:pt x="2604" y="8510"/>
                </a:moveTo>
                <a:lnTo>
                  <a:pt x="3815" y="9757"/>
                </a:lnTo>
                <a:lnTo>
                  <a:pt x="4292" y="10271"/>
                </a:lnTo>
                <a:lnTo>
                  <a:pt x="3852" y="10344"/>
                </a:lnTo>
                <a:lnTo>
                  <a:pt x="2678" y="10674"/>
                </a:lnTo>
                <a:lnTo>
                  <a:pt x="1577" y="10968"/>
                </a:lnTo>
                <a:lnTo>
                  <a:pt x="1064" y="11115"/>
                </a:lnTo>
                <a:lnTo>
                  <a:pt x="697" y="11188"/>
                </a:lnTo>
                <a:lnTo>
                  <a:pt x="587" y="11188"/>
                </a:lnTo>
                <a:lnTo>
                  <a:pt x="477" y="11151"/>
                </a:lnTo>
                <a:lnTo>
                  <a:pt x="1577" y="9721"/>
                </a:lnTo>
                <a:lnTo>
                  <a:pt x="1908" y="9317"/>
                </a:lnTo>
                <a:lnTo>
                  <a:pt x="2201" y="8914"/>
                </a:lnTo>
                <a:lnTo>
                  <a:pt x="2421" y="8730"/>
                </a:lnTo>
                <a:lnTo>
                  <a:pt x="2604" y="8510"/>
                </a:lnTo>
                <a:close/>
                <a:moveTo>
                  <a:pt x="8914" y="8180"/>
                </a:moveTo>
                <a:lnTo>
                  <a:pt x="9097" y="8217"/>
                </a:lnTo>
                <a:lnTo>
                  <a:pt x="9244" y="8253"/>
                </a:lnTo>
                <a:lnTo>
                  <a:pt x="9574" y="8400"/>
                </a:lnTo>
                <a:lnTo>
                  <a:pt x="9867" y="8584"/>
                </a:lnTo>
                <a:lnTo>
                  <a:pt x="10124" y="8840"/>
                </a:lnTo>
                <a:lnTo>
                  <a:pt x="10308" y="9171"/>
                </a:lnTo>
                <a:lnTo>
                  <a:pt x="10454" y="9464"/>
                </a:lnTo>
                <a:lnTo>
                  <a:pt x="10564" y="9794"/>
                </a:lnTo>
                <a:lnTo>
                  <a:pt x="10601" y="10161"/>
                </a:lnTo>
                <a:lnTo>
                  <a:pt x="10601" y="10528"/>
                </a:lnTo>
                <a:lnTo>
                  <a:pt x="10491" y="10858"/>
                </a:lnTo>
                <a:lnTo>
                  <a:pt x="10491" y="10895"/>
                </a:lnTo>
                <a:lnTo>
                  <a:pt x="10454" y="10858"/>
                </a:lnTo>
                <a:lnTo>
                  <a:pt x="10344" y="10785"/>
                </a:lnTo>
                <a:lnTo>
                  <a:pt x="10271" y="10785"/>
                </a:lnTo>
                <a:lnTo>
                  <a:pt x="10161" y="10821"/>
                </a:lnTo>
                <a:lnTo>
                  <a:pt x="10124" y="10931"/>
                </a:lnTo>
                <a:lnTo>
                  <a:pt x="10088" y="11078"/>
                </a:lnTo>
                <a:lnTo>
                  <a:pt x="10051" y="11188"/>
                </a:lnTo>
                <a:lnTo>
                  <a:pt x="9867" y="11298"/>
                </a:lnTo>
                <a:lnTo>
                  <a:pt x="9794" y="11371"/>
                </a:lnTo>
                <a:lnTo>
                  <a:pt x="9757" y="11445"/>
                </a:lnTo>
                <a:lnTo>
                  <a:pt x="9611" y="11481"/>
                </a:lnTo>
                <a:lnTo>
                  <a:pt x="9464" y="11481"/>
                </a:lnTo>
                <a:lnTo>
                  <a:pt x="9354" y="11445"/>
                </a:lnTo>
                <a:lnTo>
                  <a:pt x="9207" y="11408"/>
                </a:lnTo>
                <a:lnTo>
                  <a:pt x="8620" y="11078"/>
                </a:lnTo>
                <a:lnTo>
                  <a:pt x="8327" y="10895"/>
                </a:lnTo>
                <a:lnTo>
                  <a:pt x="8070" y="10674"/>
                </a:lnTo>
                <a:lnTo>
                  <a:pt x="7850" y="10418"/>
                </a:lnTo>
                <a:lnTo>
                  <a:pt x="7703" y="10124"/>
                </a:lnTo>
                <a:lnTo>
                  <a:pt x="7593" y="9794"/>
                </a:lnTo>
                <a:lnTo>
                  <a:pt x="7593" y="9501"/>
                </a:lnTo>
                <a:lnTo>
                  <a:pt x="7630" y="9171"/>
                </a:lnTo>
                <a:lnTo>
                  <a:pt x="7777" y="8877"/>
                </a:lnTo>
                <a:lnTo>
                  <a:pt x="7960" y="8620"/>
                </a:lnTo>
                <a:lnTo>
                  <a:pt x="8217" y="8400"/>
                </a:lnTo>
                <a:lnTo>
                  <a:pt x="8400" y="8290"/>
                </a:lnTo>
                <a:lnTo>
                  <a:pt x="8584" y="8217"/>
                </a:lnTo>
                <a:lnTo>
                  <a:pt x="8730" y="8180"/>
                </a:lnTo>
                <a:close/>
                <a:moveTo>
                  <a:pt x="8767" y="7777"/>
                </a:moveTo>
                <a:lnTo>
                  <a:pt x="8547" y="7813"/>
                </a:lnTo>
                <a:lnTo>
                  <a:pt x="8363" y="7850"/>
                </a:lnTo>
                <a:lnTo>
                  <a:pt x="8143" y="7960"/>
                </a:lnTo>
                <a:lnTo>
                  <a:pt x="7960" y="8033"/>
                </a:lnTo>
                <a:lnTo>
                  <a:pt x="7777" y="8180"/>
                </a:lnTo>
                <a:lnTo>
                  <a:pt x="7593" y="8364"/>
                </a:lnTo>
                <a:lnTo>
                  <a:pt x="7446" y="8510"/>
                </a:lnTo>
                <a:lnTo>
                  <a:pt x="7336" y="8657"/>
                </a:lnTo>
                <a:lnTo>
                  <a:pt x="7190" y="9024"/>
                </a:lnTo>
                <a:lnTo>
                  <a:pt x="7116" y="9427"/>
                </a:lnTo>
                <a:lnTo>
                  <a:pt x="7116" y="9831"/>
                </a:lnTo>
                <a:lnTo>
                  <a:pt x="7153" y="10051"/>
                </a:lnTo>
                <a:lnTo>
                  <a:pt x="7226" y="10271"/>
                </a:lnTo>
                <a:lnTo>
                  <a:pt x="7336" y="10454"/>
                </a:lnTo>
                <a:lnTo>
                  <a:pt x="7446" y="10638"/>
                </a:lnTo>
                <a:lnTo>
                  <a:pt x="7740" y="11005"/>
                </a:lnTo>
                <a:lnTo>
                  <a:pt x="8107" y="11298"/>
                </a:lnTo>
                <a:lnTo>
                  <a:pt x="8510" y="11555"/>
                </a:lnTo>
                <a:lnTo>
                  <a:pt x="8914" y="11775"/>
                </a:lnTo>
                <a:lnTo>
                  <a:pt x="9134" y="11885"/>
                </a:lnTo>
                <a:lnTo>
                  <a:pt x="9354" y="11958"/>
                </a:lnTo>
                <a:lnTo>
                  <a:pt x="9574" y="11958"/>
                </a:lnTo>
                <a:lnTo>
                  <a:pt x="9757" y="11922"/>
                </a:lnTo>
                <a:lnTo>
                  <a:pt x="9977" y="11848"/>
                </a:lnTo>
                <a:lnTo>
                  <a:pt x="10198" y="11702"/>
                </a:lnTo>
                <a:lnTo>
                  <a:pt x="10381" y="11555"/>
                </a:lnTo>
                <a:lnTo>
                  <a:pt x="10491" y="11371"/>
                </a:lnTo>
                <a:lnTo>
                  <a:pt x="10674" y="11298"/>
                </a:lnTo>
                <a:lnTo>
                  <a:pt x="10784" y="11151"/>
                </a:lnTo>
                <a:lnTo>
                  <a:pt x="10895" y="10968"/>
                </a:lnTo>
                <a:lnTo>
                  <a:pt x="10968" y="10785"/>
                </a:lnTo>
                <a:lnTo>
                  <a:pt x="11005" y="10601"/>
                </a:lnTo>
                <a:lnTo>
                  <a:pt x="11005" y="10381"/>
                </a:lnTo>
                <a:lnTo>
                  <a:pt x="11005" y="10124"/>
                </a:lnTo>
                <a:lnTo>
                  <a:pt x="10968" y="9684"/>
                </a:lnTo>
                <a:lnTo>
                  <a:pt x="10821" y="9207"/>
                </a:lnTo>
                <a:lnTo>
                  <a:pt x="10638" y="8804"/>
                </a:lnTo>
                <a:lnTo>
                  <a:pt x="10491" y="8620"/>
                </a:lnTo>
                <a:lnTo>
                  <a:pt x="10344" y="8437"/>
                </a:lnTo>
                <a:lnTo>
                  <a:pt x="10198" y="8290"/>
                </a:lnTo>
                <a:lnTo>
                  <a:pt x="10014" y="8143"/>
                </a:lnTo>
                <a:lnTo>
                  <a:pt x="9831" y="8033"/>
                </a:lnTo>
                <a:lnTo>
                  <a:pt x="9611" y="7923"/>
                </a:lnTo>
                <a:lnTo>
                  <a:pt x="9427" y="7850"/>
                </a:lnTo>
                <a:lnTo>
                  <a:pt x="9207" y="7813"/>
                </a:lnTo>
                <a:lnTo>
                  <a:pt x="8987" y="7777"/>
                </a:lnTo>
                <a:close/>
                <a:moveTo>
                  <a:pt x="9024" y="0"/>
                </a:moveTo>
                <a:lnTo>
                  <a:pt x="8767" y="37"/>
                </a:lnTo>
                <a:lnTo>
                  <a:pt x="8547" y="110"/>
                </a:lnTo>
                <a:lnTo>
                  <a:pt x="8363" y="257"/>
                </a:lnTo>
                <a:lnTo>
                  <a:pt x="8180" y="440"/>
                </a:lnTo>
                <a:lnTo>
                  <a:pt x="7593" y="1027"/>
                </a:lnTo>
                <a:lnTo>
                  <a:pt x="7006" y="1651"/>
                </a:lnTo>
                <a:lnTo>
                  <a:pt x="6639" y="2054"/>
                </a:lnTo>
                <a:lnTo>
                  <a:pt x="6383" y="2311"/>
                </a:lnTo>
                <a:lnTo>
                  <a:pt x="6199" y="2605"/>
                </a:lnTo>
                <a:lnTo>
                  <a:pt x="5796" y="2201"/>
                </a:lnTo>
                <a:lnTo>
                  <a:pt x="5722" y="2128"/>
                </a:lnTo>
                <a:lnTo>
                  <a:pt x="5502" y="2128"/>
                </a:lnTo>
                <a:lnTo>
                  <a:pt x="5392" y="2201"/>
                </a:lnTo>
                <a:lnTo>
                  <a:pt x="5356" y="2238"/>
                </a:lnTo>
                <a:lnTo>
                  <a:pt x="4915" y="2531"/>
                </a:lnTo>
                <a:lnTo>
                  <a:pt x="4512" y="2898"/>
                </a:lnTo>
                <a:lnTo>
                  <a:pt x="4292" y="2715"/>
                </a:lnTo>
                <a:lnTo>
                  <a:pt x="4072" y="2495"/>
                </a:lnTo>
                <a:lnTo>
                  <a:pt x="3998" y="2458"/>
                </a:lnTo>
                <a:lnTo>
                  <a:pt x="3888" y="2458"/>
                </a:lnTo>
                <a:lnTo>
                  <a:pt x="3815" y="2495"/>
                </a:lnTo>
                <a:lnTo>
                  <a:pt x="3778" y="2568"/>
                </a:lnTo>
                <a:lnTo>
                  <a:pt x="3778" y="2421"/>
                </a:lnTo>
                <a:lnTo>
                  <a:pt x="3778" y="2311"/>
                </a:lnTo>
                <a:lnTo>
                  <a:pt x="3668" y="2128"/>
                </a:lnTo>
                <a:lnTo>
                  <a:pt x="3521" y="1908"/>
                </a:lnTo>
                <a:lnTo>
                  <a:pt x="3338" y="1761"/>
                </a:lnTo>
                <a:lnTo>
                  <a:pt x="3118" y="1614"/>
                </a:lnTo>
                <a:lnTo>
                  <a:pt x="2861" y="1504"/>
                </a:lnTo>
                <a:lnTo>
                  <a:pt x="2458" y="1321"/>
                </a:lnTo>
                <a:lnTo>
                  <a:pt x="2348" y="1321"/>
                </a:lnTo>
                <a:lnTo>
                  <a:pt x="2238" y="1357"/>
                </a:lnTo>
                <a:lnTo>
                  <a:pt x="2201" y="1431"/>
                </a:lnTo>
                <a:lnTo>
                  <a:pt x="2201" y="1504"/>
                </a:lnTo>
                <a:lnTo>
                  <a:pt x="2531" y="2238"/>
                </a:lnTo>
                <a:lnTo>
                  <a:pt x="2678" y="2531"/>
                </a:lnTo>
                <a:lnTo>
                  <a:pt x="2751" y="2678"/>
                </a:lnTo>
                <a:lnTo>
                  <a:pt x="2861" y="2825"/>
                </a:lnTo>
                <a:lnTo>
                  <a:pt x="3008" y="2898"/>
                </a:lnTo>
                <a:lnTo>
                  <a:pt x="3191" y="2935"/>
                </a:lnTo>
                <a:lnTo>
                  <a:pt x="3338" y="2935"/>
                </a:lnTo>
                <a:lnTo>
                  <a:pt x="3485" y="2861"/>
                </a:lnTo>
                <a:lnTo>
                  <a:pt x="3632" y="2788"/>
                </a:lnTo>
                <a:lnTo>
                  <a:pt x="3301" y="3155"/>
                </a:lnTo>
                <a:lnTo>
                  <a:pt x="2971" y="3485"/>
                </a:lnTo>
                <a:lnTo>
                  <a:pt x="2935" y="3412"/>
                </a:lnTo>
                <a:lnTo>
                  <a:pt x="2935" y="3265"/>
                </a:lnTo>
                <a:lnTo>
                  <a:pt x="2898" y="3081"/>
                </a:lnTo>
                <a:lnTo>
                  <a:pt x="2825" y="2825"/>
                </a:lnTo>
                <a:lnTo>
                  <a:pt x="2678" y="2605"/>
                </a:lnTo>
                <a:lnTo>
                  <a:pt x="2458" y="2384"/>
                </a:lnTo>
                <a:lnTo>
                  <a:pt x="2238" y="2238"/>
                </a:lnTo>
                <a:lnTo>
                  <a:pt x="1981" y="2091"/>
                </a:lnTo>
                <a:lnTo>
                  <a:pt x="1687" y="1981"/>
                </a:lnTo>
                <a:lnTo>
                  <a:pt x="1431" y="1908"/>
                </a:lnTo>
                <a:lnTo>
                  <a:pt x="880" y="1834"/>
                </a:lnTo>
                <a:lnTo>
                  <a:pt x="770" y="1834"/>
                </a:lnTo>
                <a:lnTo>
                  <a:pt x="697" y="1871"/>
                </a:lnTo>
                <a:lnTo>
                  <a:pt x="624" y="1944"/>
                </a:lnTo>
                <a:lnTo>
                  <a:pt x="624" y="2054"/>
                </a:lnTo>
                <a:lnTo>
                  <a:pt x="697" y="2384"/>
                </a:lnTo>
                <a:lnTo>
                  <a:pt x="807" y="2751"/>
                </a:lnTo>
                <a:lnTo>
                  <a:pt x="917" y="3045"/>
                </a:lnTo>
                <a:lnTo>
                  <a:pt x="1101" y="3375"/>
                </a:lnTo>
                <a:lnTo>
                  <a:pt x="1284" y="3668"/>
                </a:lnTo>
                <a:lnTo>
                  <a:pt x="1504" y="3925"/>
                </a:lnTo>
                <a:lnTo>
                  <a:pt x="1724" y="4182"/>
                </a:lnTo>
                <a:lnTo>
                  <a:pt x="1981" y="4439"/>
                </a:lnTo>
                <a:lnTo>
                  <a:pt x="2018" y="4439"/>
                </a:lnTo>
                <a:lnTo>
                  <a:pt x="1761" y="4695"/>
                </a:lnTo>
                <a:lnTo>
                  <a:pt x="1761" y="4549"/>
                </a:lnTo>
                <a:lnTo>
                  <a:pt x="1724" y="4402"/>
                </a:lnTo>
                <a:lnTo>
                  <a:pt x="1614" y="4255"/>
                </a:lnTo>
                <a:lnTo>
                  <a:pt x="1467" y="4108"/>
                </a:lnTo>
                <a:lnTo>
                  <a:pt x="1321" y="3998"/>
                </a:lnTo>
                <a:lnTo>
                  <a:pt x="1101" y="3925"/>
                </a:lnTo>
                <a:lnTo>
                  <a:pt x="697" y="3815"/>
                </a:lnTo>
                <a:lnTo>
                  <a:pt x="330" y="3742"/>
                </a:lnTo>
                <a:lnTo>
                  <a:pt x="220" y="3742"/>
                </a:lnTo>
                <a:lnTo>
                  <a:pt x="147" y="3815"/>
                </a:lnTo>
                <a:lnTo>
                  <a:pt x="110" y="3925"/>
                </a:lnTo>
                <a:lnTo>
                  <a:pt x="147" y="3998"/>
                </a:lnTo>
                <a:lnTo>
                  <a:pt x="367" y="4329"/>
                </a:lnTo>
                <a:lnTo>
                  <a:pt x="624" y="4732"/>
                </a:lnTo>
                <a:lnTo>
                  <a:pt x="807" y="4915"/>
                </a:lnTo>
                <a:lnTo>
                  <a:pt x="954" y="5062"/>
                </a:lnTo>
                <a:lnTo>
                  <a:pt x="1137" y="5172"/>
                </a:lnTo>
                <a:lnTo>
                  <a:pt x="1321" y="5246"/>
                </a:lnTo>
                <a:lnTo>
                  <a:pt x="1321" y="5282"/>
                </a:lnTo>
                <a:lnTo>
                  <a:pt x="1394" y="5356"/>
                </a:lnTo>
                <a:lnTo>
                  <a:pt x="1834" y="5759"/>
                </a:lnTo>
                <a:lnTo>
                  <a:pt x="1651" y="6126"/>
                </a:lnTo>
                <a:lnTo>
                  <a:pt x="1504" y="6493"/>
                </a:lnTo>
                <a:lnTo>
                  <a:pt x="1394" y="6896"/>
                </a:lnTo>
                <a:lnTo>
                  <a:pt x="1321" y="6933"/>
                </a:lnTo>
                <a:lnTo>
                  <a:pt x="1321" y="7043"/>
                </a:lnTo>
                <a:lnTo>
                  <a:pt x="1321" y="7153"/>
                </a:lnTo>
                <a:lnTo>
                  <a:pt x="1357" y="7263"/>
                </a:lnTo>
                <a:lnTo>
                  <a:pt x="1431" y="7373"/>
                </a:lnTo>
                <a:lnTo>
                  <a:pt x="1467" y="7410"/>
                </a:lnTo>
                <a:lnTo>
                  <a:pt x="1541" y="7447"/>
                </a:lnTo>
                <a:lnTo>
                  <a:pt x="1651" y="7593"/>
                </a:lnTo>
                <a:lnTo>
                  <a:pt x="2311" y="8217"/>
                </a:lnTo>
                <a:lnTo>
                  <a:pt x="2164" y="8327"/>
                </a:lnTo>
                <a:lnTo>
                  <a:pt x="2018" y="8437"/>
                </a:lnTo>
                <a:lnTo>
                  <a:pt x="1761" y="8694"/>
                </a:lnTo>
                <a:lnTo>
                  <a:pt x="1394" y="9207"/>
                </a:lnTo>
                <a:lnTo>
                  <a:pt x="990" y="9721"/>
                </a:lnTo>
                <a:lnTo>
                  <a:pt x="220" y="10748"/>
                </a:lnTo>
                <a:lnTo>
                  <a:pt x="73" y="10968"/>
                </a:lnTo>
                <a:lnTo>
                  <a:pt x="0" y="11151"/>
                </a:lnTo>
                <a:lnTo>
                  <a:pt x="0" y="11225"/>
                </a:lnTo>
                <a:lnTo>
                  <a:pt x="37" y="11335"/>
                </a:lnTo>
                <a:lnTo>
                  <a:pt x="183" y="11518"/>
                </a:lnTo>
                <a:lnTo>
                  <a:pt x="257" y="11592"/>
                </a:lnTo>
                <a:lnTo>
                  <a:pt x="367" y="11628"/>
                </a:lnTo>
                <a:lnTo>
                  <a:pt x="550" y="11665"/>
                </a:lnTo>
                <a:lnTo>
                  <a:pt x="770" y="11628"/>
                </a:lnTo>
                <a:lnTo>
                  <a:pt x="990" y="11592"/>
                </a:lnTo>
                <a:lnTo>
                  <a:pt x="2348" y="11188"/>
                </a:lnTo>
                <a:lnTo>
                  <a:pt x="3595" y="10821"/>
                </a:lnTo>
                <a:lnTo>
                  <a:pt x="4072" y="10711"/>
                </a:lnTo>
                <a:lnTo>
                  <a:pt x="4292" y="10638"/>
                </a:lnTo>
                <a:lnTo>
                  <a:pt x="4512" y="10491"/>
                </a:lnTo>
                <a:lnTo>
                  <a:pt x="5025" y="11005"/>
                </a:lnTo>
                <a:lnTo>
                  <a:pt x="5539" y="11518"/>
                </a:lnTo>
                <a:lnTo>
                  <a:pt x="6089" y="11995"/>
                </a:lnTo>
                <a:lnTo>
                  <a:pt x="6676" y="12398"/>
                </a:lnTo>
                <a:lnTo>
                  <a:pt x="7006" y="12619"/>
                </a:lnTo>
                <a:lnTo>
                  <a:pt x="7373" y="12802"/>
                </a:lnTo>
                <a:lnTo>
                  <a:pt x="7740" y="12985"/>
                </a:lnTo>
                <a:lnTo>
                  <a:pt x="8070" y="13132"/>
                </a:lnTo>
                <a:lnTo>
                  <a:pt x="8474" y="13242"/>
                </a:lnTo>
                <a:lnTo>
                  <a:pt x="8840" y="13352"/>
                </a:lnTo>
                <a:lnTo>
                  <a:pt x="9207" y="13426"/>
                </a:lnTo>
                <a:lnTo>
                  <a:pt x="9611" y="13499"/>
                </a:lnTo>
                <a:lnTo>
                  <a:pt x="9977" y="13536"/>
                </a:lnTo>
                <a:lnTo>
                  <a:pt x="10381" y="13572"/>
                </a:lnTo>
                <a:lnTo>
                  <a:pt x="11115" y="13536"/>
                </a:lnTo>
                <a:lnTo>
                  <a:pt x="11812" y="13426"/>
                </a:lnTo>
                <a:lnTo>
                  <a:pt x="12215" y="13316"/>
                </a:lnTo>
                <a:lnTo>
                  <a:pt x="12362" y="13279"/>
                </a:lnTo>
                <a:lnTo>
                  <a:pt x="12435" y="13279"/>
                </a:lnTo>
                <a:lnTo>
                  <a:pt x="12435" y="13316"/>
                </a:lnTo>
                <a:lnTo>
                  <a:pt x="12509" y="13352"/>
                </a:lnTo>
                <a:lnTo>
                  <a:pt x="12545" y="13352"/>
                </a:lnTo>
                <a:lnTo>
                  <a:pt x="12582" y="13316"/>
                </a:lnTo>
                <a:lnTo>
                  <a:pt x="12619" y="13279"/>
                </a:lnTo>
                <a:lnTo>
                  <a:pt x="12655" y="13169"/>
                </a:lnTo>
                <a:lnTo>
                  <a:pt x="12655" y="13022"/>
                </a:lnTo>
                <a:lnTo>
                  <a:pt x="12545" y="12949"/>
                </a:lnTo>
                <a:lnTo>
                  <a:pt x="12435" y="12912"/>
                </a:lnTo>
                <a:lnTo>
                  <a:pt x="12178" y="12912"/>
                </a:lnTo>
                <a:lnTo>
                  <a:pt x="11702" y="13022"/>
                </a:lnTo>
                <a:lnTo>
                  <a:pt x="11188" y="13095"/>
                </a:lnTo>
                <a:lnTo>
                  <a:pt x="10748" y="13132"/>
                </a:lnTo>
                <a:lnTo>
                  <a:pt x="10308" y="13095"/>
                </a:lnTo>
                <a:lnTo>
                  <a:pt x="9867" y="13095"/>
                </a:lnTo>
                <a:lnTo>
                  <a:pt x="9464" y="13022"/>
                </a:lnTo>
                <a:lnTo>
                  <a:pt x="9024" y="12949"/>
                </a:lnTo>
                <a:lnTo>
                  <a:pt x="8584" y="12802"/>
                </a:lnTo>
                <a:lnTo>
                  <a:pt x="8180" y="12655"/>
                </a:lnTo>
                <a:lnTo>
                  <a:pt x="7777" y="12509"/>
                </a:lnTo>
                <a:lnTo>
                  <a:pt x="7300" y="12252"/>
                </a:lnTo>
                <a:lnTo>
                  <a:pt x="6860" y="11958"/>
                </a:lnTo>
                <a:lnTo>
                  <a:pt x="6419" y="11628"/>
                </a:lnTo>
                <a:lnTo>
                  <a:pt x="6016" y="11298"/>
                </a:lnTo>
                <a:lnTo>
                  <a:pt x="5246" y="10564"/>
                </a:lnTo>
                <a:lnTo>
                  <a:pt x="4512" y="9794"/>
                </a:lnTo>
                <a:lnTo>
                  <a:pt x="3008" y="8290"/>
                </a:lnTo>
                <a:lnTo>
                  <a:pt x="2274" y="7520"/>
                </a:lnTo>
                <a:lnTo>
                  <a:pt x="2091" y="7300"/>
                </a:lnTo>
                <a:lnTo>
                  <a:pt x="1871" y="7080"/>
                </a:lnTo>
                <a:lnTo>
                  <a:pt x="1944" y="6713"/>
                </a:lnTo>
                <a:lnTo>
                  <a:pt x="2054" y="6383"/>
                </a:lnTo>
                <a:lnTo>
                  <a:pt x="2238" y="6053"/>
                </a:lnTo>
                <a:lnTo>
                  <a:pt x="2421" y="5722"/>
                </a:lnTo>
                <a:lnTo>
                  <a:pt x="2641" y="5429"/>
                </a:lnTo>
                <a:lnTo>
                  <a:pt x="2898" y="5172"/>
                </a:lnTo>
                <a:lnTo>
                  <a:pt x="3411" y="4622"/>
                </a:lnTo>
                <a:lnTo>
                  <a:pt x="4475" y="3558"/>
                </a:lnTo>
                <a:lnTo>
                  <a:pt x="5025" y="3045"/>
                </a:lnTo>
                <a:lnTo>
                  <a:pt x="5246" y="2825"/>
                </a:lnTo>
                <a:lnTo>
                  <a:pt x="5392" y="2678"/>
                </a:lnTo>
                <a:lnTo>
                  <a:pt x="5502" y="2605"/>
                </a:lnTo>
                <a:lnTo>
                  <a:pt x="5612" y="2715"/>
                </a:lnTo>
                <a:lnTo>
                  <a:pt x="5392" y="2825"/>
                </a:lnTo>
                <a:lnTo>
                  <a:pt x="5246" y="2971"/>
                </a:lnTo>
                <a:lnTo>
                  <a:pt x="4952" y="3301"/>
                </a:lnTo>
                <a:lnTo>
                  <a:pt x="4805" y="3485"/>
                </a:lnTo>
                <a:lnTo>
                  <a:pt x="4695" y="3668"/>
                </a:lnTo>
                <a:lnTo>
                  <a:pt x="4585" y="3888"/>
                </a:lnTo>
                <a:lnTo>
                  <a:pt x="4585" y="3962"/>
                </a:lnTo>
                <a:lnTo>
                  <a:pt x="4622" y="4072"/>
                </a:lnTo>
                <a:lnTo>
                  <a:pt x="4659" y="4145"/>
                </a:lnTo>
                <a:lnTo>
                  <a:pt x="4732" y="4145"/>
                </a:lnTo>
                <a:lnTo>
                  <a:pt x="4915" y="4035"/>
                </a:lnTo>
                <a:lnTo>
                  <a:pt x="5025" y="3888"/>
                </a:lnTo>
                <a:lnTo>
                  <a:pt x="5209" y="3558"/>
                </a:lnTo>
                <a:lnTo>
                  <a:pt x="5502" y="3228"/>
                </a:lnTo>
                <a:lnTo>
                  <a:pt x="5759" y="2898"/>
                </a:lnTo>
                <a:lnTo>
                  <a:pt x="6016" y="3118"/>
                </a:lnTo>
                <a:lnTo>
                  <a:pt x="5832" y="3301"/>
                </a:lnTo>
                <a:lnTo>
                  <a:pt x="5612" y="3522"/>
                </a:lnTo>
                <a:lnTo>
                  <a:pt x="5466" y="3742"/>
                </a:lnTo>
                <a:lnTo>
                  <a:pt x="5356" y="3962"/>
                </a:lnTo>
                <a:lnTo>
                  <a:pt x="5319" y="4072"/>
                </a:lnTo>
                <a:lnTo>
                  <a:pt x="5392" y="4182"/>
                </a:lnTo>
                <a:lnTo>
                  <a:pt x="5502" y="4219"/>
                </a:lnTo>
                <a:lnTo>
                  <a:pt x="5539" y="4219"/>
                </a:lnTo>
                <a:lnTo>
                  <a:pt x="5612" y="4182"/>
                </a:lnTo>
                <a:lnTo>
                  <a:pt x="5796" y="3998"/>
                </a:lnTo>
                <a:lnTo>
                  <a:pt x="5942" y="3778"/>
                </a:lnTo>
                <a:lnTo>
                  <a:pt x="6089" y="3558"/>
                </a:lnTo>
                <a:lnTo>
                  <a:pt x="6199" y="3301"/>
                </a:lnTo>
                <a:lnTo>
                  <a:pt x="6309" y="3375"/>
                </a:lnTo>
                <a:lnTo>
                  <a:pt x="6456" y="3485"/>
                </a:lnTo>
                <a:lnTo>
                  <a:pt x="6346" y="3595"/>
                </a:lnTo>
                <a:lnTo>
                  <a:pt x="6236" y="3705"/>
                </a:lnTo>
                <a:lnTo>
                  <a:pt x="6089" y="3962"/>
                </a:lnTo>
                <a:lnTo>
                  <a:pt x="5869" y="4255"/>
                </a:lnTo>
                <a:lnTo>
                  <a:pt x="5796" y="4402"/>
                </a:lnTo>
                <a:lnTo>
                  <a:pt x="5722" y="4585"/>
                </a:lnTo>
                <a:lnTo>
                  <a:pt x="5722" y="4622"/>
                </a:lnTo>
                <a:lnTo>
                  <a:pt x="5722" y="4695"/>
                </a:lnTo>
                <a:lnTo>
                  <a:pt x="5796" y="4732"/>
                </a:lnTo>
                <a:lnTo>
                  <a:pt x="5906" y="4769"/>
                </a:lnTo>
                <a:lnTo>
                  <a:pt x="6016" y="4695"/>
                </a:lnTo>
                <a:lnTo>
                  <a:pt x="6126" y="4585"/>
                </a:lnTo>
                <a:lnTo>
                  <a:pt x="6199" y="4439"/>
                </a:lnTo>
                <a:lnTo>
                  <a:pt x="6383" y="4145"/>
                </a:lnTo>
                <a:lnTo>
                  <a:pt x="6456" y="3962"/>
                </a:lnTo>
                <a:lnTo>
                  <a:pt x="6603" y="3632"/>
                </a:lnTo>
                <a:lnTo>
                  <a:pt x="7300" y="4145"/>
                </a:lnTo>
                <a:lnTo>
                  <a:pt x="7116" y="4292"/>
                </a:lnTo>
                <a:lnTo>
                  <a:pt x="6933" y="4439"/>
                </a:lnTo>
                <a:lnTo>
                  <a:pt x="6713" y="4695"/>
                </a:lnTo>
                <a:lnTo>
                  <a:pt x="6529" y="5026"/>
                </a:lnTo>
                <a:lnTo>
                  <a:pt x="6529" y="5099"/>
                </a:lnTo>
                <a:lnTo>
                  <a:pt x="6529" y="5172"/>
                </a:lnTo>
                <a:lnTo>
                  <a:pt x="6566" y="5209"/>
                </a:lnTo>
                <a:lnTo>
                  <a:pt x="6639" y="5246"/>
                </a:lnTo>
                <a:lnTo>
                  <a:pt x="6676" y="5282"/>
                </a:lnTo>
                <a:lnTo>
                  <a:pt x="6749" y="5282"/>
                </a:lnTo>
                <a:lnTo>
                  <a:pt x="6823" y="5246"/>
                </a:lnTo>
                <a:lnTo>
                  <a:pt x="6860" y="5172"/>
                </a:lnTo>
                <a:lnTo>
                  <a:pt x="7153" y="4695"/>
                </a:lnTo>
                <a:lnTo>
                  <a:pt x="7410" y="4255"/>
                </a:lnTo>
                <a:lnTo>
                  <a:pt x="7740" y="4475"/>
                </a:lnTo>
                <a:lnTo>
                  <a:pt x="7483" y="4732"/>
                </a:lnTo>
                <a:lnTo>
                  <a:pt x="7116" y="5136"/>
                </a:lnTo>
                <a:lnTo>
                  <a:pt x="7080" y="5209"/>
                </a:lnTo>
                <a:lnTo>
                  <a:pt x="7043" y="5246"/>
                </a:lnTo>
                <a:lnTo>
                  <a:pt x="7080" y="5319"/>
                </a:lnTo>
                <a:lnTo>
                  <a:pt x="7116" y="5356"/>
                </a:lnTo>
                <a:lnTo>
                  <a:pt x="7190" y="5392"/>
                </a:lnTo>
                <a:lnTo>
                  <a:pt x="7263" y="5429"/>
                </a:lnTo>
                <a:lnTo>
                  <a:pt x="7336" y="5429"/>
                </a:lnTo>
                <a:lnTo>
                  <a:pt x="7373" y="5356"/>
                </a:lnTo>
                <a:lnTo>
                  <a:pt x="7556" y="5172"/>
                </a:lnTo>
                <a:lnTo>
                  <a:pt x="7740" y="4989"/>
                </a:lnTo>
                <a:lnTo>
                  <a:pt x="7813" y="4805"/>
                </a:lnTo>
                <a:lnTo>
                  <a:pt x="7850" y="4695"/>
                </a:lnTo>
                <a:lnTo>
                  <a:pt x="7887" y="4585"/>
                </a:lnTo>
                <a:lnTo>
                  <a:pt x="8474" y="4989"/>
                </a:lnTo>
                <a:lnTo>
                  <a:pt x="8107" y="5319"/>
                </a:lnTo>
                <a:lnTo>
                  <a:pt x="7813" y="5722"/>
                </a:lnTo>
                <a:lnTo>
                  <a:pt x="7777" y="5796"/>
                </a:lnTo>
                <a:lnTo>
                  <a:pt x="7777" y="5833"/>
                </a:lnTo>
                <a:lnTo>
                  <a:pt x="7813" y="5943"/>
                </a:lnTo>
                <a:lnTo>
                  <a:pt x="7887" y="5979"/>
                </a:lnTo>
                <a:lnTo>
                  <a:pt x="7997" y="5979"/>
                </a:lnTo>
                <a:lnTo>
                  <a:pt x="8033" y="5943"/>
                </a:lnTo>
                <a:lnTo>
                  <a:pt x="8327" y="5502"/>
                </a:lnTo>
                <a:lnTo>
                  <a:pt x="8584" y="5062"/>
                </a:lnTo>
                <a:lnTo>
                  <a:pt x="9024" y="5356"/>
                </a:lnTo>
                <a:lnTo>
                  <a:pt x="8767" y="5612"/>
                </a:lnTo>
                <a:lnTo>
                  <a:pt x="8584" y="5796"/>
                </a:lnTo>
                <a:lnTo>
                  <a:pt x="8510" y="5906"/>
                </a:lnTo>
                <a:lnTo>
                  <a:pt x="8474" y="6053"/>
                </a:lnTo>
                <a:lnTo>
                  <a:pt x="8253" y="6383"/>
                </a:lnTo>
                <a:lnTo>
                  <a:pt x="8217" y="6456"/>
                </a:lnTo>
                <a:lnTo>
                  <a:pt x="8253" y="6566"/>
                </a:lnTo>
                <a:lnTo>
                  <a:pt x="8290" y="6603"/>
                </a:lnTo>
                <a:lnTo>
                  <a:pt x="8363" y="6640"/>
                </a:lnTo>
                <a:lnTo>
                  <a:pt x="8474" y="6640"/>
                </a:lnTo>
                <a:lnTo>
                  <a:pt x="8547" y="6566"/>
                </a:lnTo>
                <a:lnTo>
                  <a:pt x="8804" y="6199"/>
                </a:lnTo>
                <a:lnTo>
                  <a:pt x="8877" y="6126"/>
                </a:lnTo>
                <a:lnTo>
                  <a:pt x="8950" y="6016"/>
                </a:lnTo>
                <a:lnTo>
                  <a:pt x="9097" y="5796"/>
                </a:lnTo>
                <a:lnTo>
                  <a:pt x="9244" y="5539"/>
                </a:lnTo>
                <a:lnTo>
                  <a:pt x="9537" y="5722"/>
                </a:lnTo>
                <a:lnTo>
                  <a:pt x="9354" y="5906"/>
                </a:lnTo>
                <a:lnTo>
                  <a:pt x="9207" y="6126"/>
                </a:lnTo>
                <a:lnTo>
                  <a:pt x="8950" y="6419"/>
                </a:lnTo>
                <a:lnTo>
                  <a:pt x="8877" y="6566"/>
                </a:lnTo>
                <a:lnTo>
                  <a:pt x="8840" y="6750"/>
                </a:lnTo>
                <a:lnTo>
                  <a:pt x="8914" y="6823"/>
                </a:lnTo>
                <a:lnTo>
                  <a:pt x="8950" y="6860"/>
                </a:lnTo>
                <a:lnTo>
                  <a:pt x="8987" y="6860"/>
                </a:lnTo>
                <a:lnTo>
                  <a:pt x="9134" y="6786"/>
                </a:lnTo>
                <a:lnTo>
                  <a:pt x="9244" y="6640"/>
                </a:lnTo>
                <a:lnTo>
                  <a:pt x="9391" y="6383"/>
                </a:lnTo>
                <a:lnTo>
                  <a:pt x="9537" y="6126"/>
                </a:lnTo>
                <a:lnTo>
                  <a:pt x="9721" y="5869"/>
                </a:lnTo>
                <a:lnTo>
                  <a:pt x="10198" y="6236"/>
                </a:lnTo>
                <a:lnTo>
                  <a:pt x="10051" y="6419"/>
                </a:lnTo>
                <a:lnTo>
                  <a:pt x="9867" y="6640"/>
                </a:lnTo>
                <a:lnTo>
                  <a:pt x="9684" y="6860"/>
                </a:lnTo>
                <a:lnTo>
                  <a:pt x="9611" y="7006"/>
                </a:lnTo>
                <a:lnTo>
                  <a:pt x="9574" y="7116"/>
                </a:lnTo>
                <a:lnTo>
                  <a:pt x="9574" y="7190"/>
                </a:lnTo>
                <a:lnTo>
                  <a:pt x="9611" y="7263"/>
                </a:lnTo>
                <a:lnTo>
                  <a:pt x="9757" y="7263"/>
                </a:lnTo>
                <a:lnTo>
                  <a:pt x="9867" y="7190"/>
                </a:lnTo>
                <a:lnTo>
                  <a:pt x="9941" y="7080"/>
                </a:lnTo>
                <a:lnTo>
                  <a:pt x="10124" y="6823"/>
                </a:lnTo>
                <a:lnTo>
                  <a:pt x="10271" y="6603"/>
                </a:lnTo>
                <a:lnTo>
                  <a:pt x="10381" y="6383"/>
                </a:lnTo>
                <a:lnTo>
                  <a:pt x="10895" y="6823"/>
                </a:lnTo>
                <a:lnTo>
                  <a:pt x="10931" y="6860"/>
                </a:lnTo>
                <a:lnTo>
                  <a:pt x="10638" y="7226"/>
                </a:lnTo>
                <a:lnTo>
                  <a:pt x="10381" y="7593"/>
                </a:lnTo>
                <a:lnTo>
                  <a:pt x="10271" y="7703"/>
                </a:lnTo>
                <a:lnTo>
                  <a:pt x="10271" y="7777"/>
                </a:lnTo>
                <a:lnTo>
                  <a:pt x="10271" y="7813"/>
                </a:lnTo>
                <a:lnTo>
                  <a:pt x="10344" y="7923"/>
                </a:lnTo>
                <a:lnTo>
                  <a:pt x="10418" y="7960"/>
                </a:lnTo>
                <a:lnTo>
                  <a:pt x="10491" y="7923"/>
                </a:lnTo>
                <a:lnTo>
                  <a:pt x="10528" y="7887"/>
                </a:lnTo>
                <a:lnTo>
                  <a:pt x="10821" y="7483"/>
                </a:lnTo>
                <a:lnTo>
                  <a:pt x="11115" y="7043"/>
                </a:lnTo>
                <a:lnTo>
                  <a:pt x="11445" y="7447"/>
                </a:lnTo>
                <a:lnTo>
                  <a:pt x="11298" y="7703"/>
                </a:lnTo>
                <a:lnTo>
                  <a:pt x="11151" y="7960"/>
                </a:lnTo>
                <a:lnTo>
                  <a:pt x="10968" y="8253"/>
                </a:lnTo>
                <a:lnTo>
                  <a:pt x="10931" y="8437"/>
                </a:lnTo>
                <a:lnTo>
                  <a:pt x="10931" y="8510"/>
                </a:lnTo>
                <a:lnTo>
                  <a:pt x="10931" y="8584"/>
                </a:lnTo>
                <a:lnTo>
                  <a:pt x="10968" y="8657"/>
                </a:lnTo>
                <a:lnTo>
                  <a:pt x="11041" y="8657"/>
                </a:lnTo>
                <a:lnTo>
                  <a:pt x="11188" y="8584"/>
                </a:lnTo>
                <a:lnTo>
                  <a:pt x="11261" y="8474"/>
                </a:lnTo>
                <a:lnTo>
                  <a:pt x="11408" y="8180"/>
                </a:lnTo>
                <a:lnTo>
                  <a:pt x="11628" y="7703"/>
                </a:lnTo>
                <a:lnTo>
                  <a:pt x="11812" y="7997"/>
                </a:lnTo>
                <a:lnTo>
                  <a:pt x="11995" y="8290"/>
                </a:lnTo>
                <a:lnTo>
                  <a:pt x="11812" y="8694"/>
                </a:lnTo>
                <a:lnTo>
                  <a:pt x="11628" y="9097"/>
                </a:lnTo>
                <a:lnTo>
                  <a:pt x="11518" y="9097"/>
                </a:lnTo>
                <a:lnTo>
                  <a:pt x="11408" y="9317"/>
                </a:lnTo>
                <a:lnTo>
                  <a:pt x="11335" y="9501"/>
                </a:lnTo>
                <a:lnTo>
                  <a:pt x="11335" y="9574"/>
                </a:lnTo>
                <a:lnTo>
                  <a:pt x="11335" y="9647"/>
                </a:lnTo>
                <a:lnTo>
                  <a:pt x="11408" y="9721"/>
                </a:lnTo>
                <a:lnTo>
                  <a:pt x="11591" y="9721"/>
                </a:lnTo>
                <a:lnTo>
                  <a:pt x="11628" y="9684"/>
                </a:lnTo>
                <a:lnTo>
                  <a:pt x="11812" y="9427"/>
                </a:lnTo>
                <a:lnTo>
                  <a:pt x="11958" y="9171"/>
                </a:lnTo>
                <a:lnTo>
                  <a:pt x="12105" y="8914"/>
                </a:lnTo>
                <a:lnTo>
                  <a:pt x="12178" y="8657"/>
                </a:lnTo>
                <a:lnTo>
                  <a:pt x="12325" y="9024"/>
                </a:lnTo>
                <a:lnTo>
                  <a:pt x="12472" y="9427"/>
                </a:lnTo>
                <a:lnTo>
                  <a:pt x="12068" y="10088"/>
                </a:lnTo>
                <a:lnTo>
                  <a:pt x="11995" y="10088"/>
                </a:lnTo>
                <a:lnTo>
                  <a:pt x="11922" y="10271"/>
                </a:lnTo>
                <a:lnTo>
                  <a:pt x="11848" y="10418"/>
                </a:lnTo>
                <a:lnTo>
                  <a:pt x="11848" y="10491"/>
                </a:lnTo>
                <a:lnTo>
                  <a:pt x="11848" y="10528"/>
                </a:lnTo>
                <a:lnTo>
                  <a:pt x="11922" y="10601"/>
                </a:lnTo>
                <a:lnTo>
                  <a:pt x="12068" y="10601"/>
                </a:lnTo>
                <a:lnTo>
                  <a:pt x="12142" y="10564"/>
                </a:lnTo>
                <a:lnTo>
                  <a:pt x="12362" y="10198"/>
                </a:lnTo>
                <a:lnTo>
                  <a:pt x="12582" y="9831"/>
                </a:lnTo>
                <a:lnTo>
                  <a:pt x="12692" y="10454"/>
                </a:lnTo>
                <a:lnTo>
                  <a:pt x="12509" y="10638"/>
                </a:lnTo>
                <a:lnTo>
                  <a:pt x="12362" y="10858"/>
                </a:lnTo>
                <a:lnTo>
                  <a:pt x="12215" y="11078"/>
                </a:lnTo>
                <a:lnTo>
                  <a:pt x="12178" y="11225"/>
                </a:lnTo>
                <a:lnTo>
                  <a:pt x="12178" y="11371"/>
                </a:lnTo>
                <a:lnTo>
                  <a:pt x="12215" y="11408"/>
                </a:lnTo>
                <a:lnTo>
                  <a:pt x="12252" y="11408"/>
                </a:lnTo>
                <a:lnTo>
                  <a:pt x="12362" y="11371"/>
                </a:lnTo>
                <a:lnTo>
                  <a:pt x="12472" y="11298"/>
                </a:lnTo>
                <a:lnTo>
                  <a:pt x="12582" y="11078"/>
                </a:lnTo>
                <a:lnTo>
                  <a:pt x="12692" y="10858"/>
                </a:lnTo>
                <a:lnTo>
                  <a:pt x="12729" y="11188"/>
                </a:lnTo>
                <a:lnTo>
                  <a:pt x="12655" y="11775"/>
                </a:lnTo>
                <a:lnTo>
                  <a:pt x="12509" y="11922"/>
                </a:lnTo>
                <a:lnTo>
                  <a:pt x="12362" y="12068"/>
                </a:lnTo>
                <a:lnTo>
                  <a:pt x="12325" y="12215"/>
                </a:lnTo>
                <a:lnTo>
                  <a:pt x="12325" y="12288"/>
                </a:lnTo>
                <a:lnTo>
                  <a:pt x="12362" y="12362"/>
                </a:lnTo>
                <a:lnTo>
                  <a:pt x="12435" y="12398"/>
                </a:lnTo>
                <a:lnTo>
                  <a:pt x="12472" y="12398"/>
                </a:lnTo>
                <a:lnTo>
                  <a:pt x="12619" y="12288"/>
                </a:lnTo>
                <a:lnTo>
                  <a:pt x="12655" y="12655"/>
                </a:lnTo>
                <a:lnTo>
                  <a:pt x="12692" y="12692"/>
                </a:lnTo>
                <a:lnTo>
                  <a:pt x="12729" y="12655"/>
                </a:lnTo>
                <a:lnTo>
                  <a:pt x="12802" y="12545"/>
                </a:lnTo>
                <a:lnTo>
                  <a:pt x="12912" y="12398"/>
                </a:lnTo>
                <a:lnTo>
                  <a:pt x="13022" y="12068"/>
                </a:lnTo>
                <a:lnTo>
                  <a:pt x="13095" y="11738"/>
                </a:lnTo>
                <a:lnTo>
                  <a:pt x="13132" y="11408"/>
                </a:lnTo>
                <a:lnTo>
                  <a:pt x="13132" y="11005"/>
                </a:lnTo>
                <a:lnTo>
                  <a:pt x="13132" y="10638"/>
                </a:lnTo>
                <a:lnTo>
                  <a:pt x="13095" y="10234"/>
                </a:lnTo>
                <a:lnTo>
                  <a:pt x="13022" y="9867"/>
                </a:lnTo>
                <a:lnTo>
                  <a:pt x="12949" y="9464"/>
                </a:lnTo>
                <a:lnTo>
                  <a:pt x="12839" y="9060"/>
                </a:lnTo>
                <a:lnTo>
                  <a:pt x="12692" y="8694"/>
                </a:lnTo>
                <a:lnTo>
                  <a:pt x="12545" y="8327"/>
                </a:lnTo>
                <a:lnTo>
                  <a:pt x="12325" y="7960"/>
                </a:lnTo>
                <a:lnTo>
                  <a:pt x="12142" y="7630"/>
                </a:lnTo>
                <a:lnTo>
                  <a:pt x="11885" y="7300"/>
                </a:lnTo>
                <a:lnTo>
                  <a:pt x="11628" y="6970"/>
                </a:lnTo>
                <a:lnTo>
                  <a:pt x="11335" y="6640"/>
                </a:lnTo>
                <a:lnTo>
                  <a:pt x="11041" y="6346"/>
                </a:lnTo>
                <a:lnTo>
                  <a:pt x="10344" y="5759"/>
                </a:lnTo>
                <a:lnTo>
                  <a:pt x="9647" y="5246"/>
                </a:lnTo>
                <a:lnTo>
                  <a:pt x="8914" y="4732"/>
                </a:lnTo>
                <a:lnTo>
                  <a:pt x="8987" y="4439"/>
                </a:lnTo>
                <a:lnTo>
                  <a:pt x="9024" y="4182"/>
                </a:lnTo>
                <a:lnTo>
                  <a:pt x="9060" y="3558"/>
                </a:lnTo>
                <a:lnTo>
                  <a:pt x="9097" y="2898"/>
                </a:lnTo>
                <a:lnTo>
                  <a:pt x="9281" y="220"/>
                </a:lnTo>
                <a:lnTo>
                  <a:pt x="9244" y="110"/>
                </a:lnTo>
                <a:lnTo>
                  <a:pt x="9207" y="37"/>
                </a:lnTo>
                <a:lnTo>
                  <a:pt x="9097" y="0"/>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475" name="Shape 475"/>
          <p:cNvSpPr/>
          <p:nvPr/>
        </p:nvSpPr>
        <p:spPr>
          <a:xfrm>
            <a:off x="-77078" y="1653353"/>
            <a:ext cx="339602" cy="445129"/>
          </a:xfrm>
          <a:custGeom>
            <a:avLst/>
            <a:gdLst/>
            <a:ahLst/>
            <a:cxnLst/>
            <a:rect l="0" t="0" r="0" b="0"/>
            <a:pathLst>
              <a:path w="9391" h="11079" extrusionOk="0">
                <a:moveTo>
                  <a:pt x="4916" y="441"/>
                </a:moveTo>
                <a:lnTo>
                  <a:pt x="5026" y="477"/>
                </a:lnTo>
                <a:lnTo>
                  <a:pt x="5099" y="551"/>
                </a:lnTo>
                <a:lnTo>
                  <a:pt x="5099" y="771"/>
                </a:lnTo>
                <a:lnTo>
                  <a:pt x="5026" y="954"/>
                </a:lnTo>
                <a:lnTo>
                  <a:pt x="4953" y="1064"/>
                </a:lnTo>
                <a:lnTo>
                  <a:pt x="4842" y="1138"/>
                </a:lnTo>
                <a:lnTo>
                  <a:pt x="4732" y="1174"/>
                </a:lnTo>
                <a:lnTo>
                  <a:pt x="4622" y="1138"/>
                </a:lnTo>
                <a:lnTo>
                  <a:pt x="4366" y="1028"/>
                </a:lnTo>
                <a:lnTo>
                  <a:pt x="4439" y="917"/>
                </a:lnTo>
                <a:lnTo>
                  <a:pt x="4439" y="771"/>
                </a:lnTo>
                <a:lnTo>
                  <a:pt x="4402" y="697"/>
                </a:lnTo>
                <a:lnTo>
                  <a:pt x="4366" y="661"/>
                </a:lnTo>
                <a:lnTo>
                  <a:pt x="4476" y="551"/>
                </a:lnTo>
                <a:lnTo>
                  <a:pt x="4622" y="477"/>
                </a:lnTo>
                <a:lnTo>
                  <a:pt x="4769" y="441"/>
                </a:lnTo>
                <a:close/>
                <a:moveTo>
                  <a:pt x="3375" y="6493"/>
                </a:moveTo>
                <a:lnTo>
                  <a:pt x="3375" y="6530"/>
                </a:lnTo>
                <a:lnTo>
                  <a:pt x="3339" y="6530"/>
                </a:lnTo>
                <a:lnTo>
                  <a:pt x="3375" y="6493"/>
                </a:lnTo>
                <a:close/>
                <a:moveTo>
                  <a:pt x="4292" y="6933"/>
                </a:moveTo>
                <a:lnTo>
                  <a:pt x="4256" y="7007"/>
                </a:lnTo>
                <a:lnTo>
                  <a:pt x="4219" y="6970"/>
                </a:lnTo>
                <a:lnTo>
                  <a:pt x="4292" y="6933"/>
                </a:lnTo>
                <a:close/>
                <a:moveTo>
                  <a:pt x="5209" y="4219"/>
                </a:moveTo>
                <a:lnTo>
                  <a:pt x="5429" y="4329"/>
                </a:lnTo>
                <a:lnTo>
                  <a:pt x="5649" y="4439"/>
                </a:lnTo>
                <a:lnTo>
                  <a:pt x="5686" y="4549"/>
                </a:lnTo>
                <a:lnTo>
                  <a:pt x="5723" y="4586"/>
                </a:lnTo>
                <a:lnTo>
                  <a:pt x="5796" y="4586"/>
                </a:lnTo>
                <a:lnTo>
                  <a:pt x="6016" y="4879"/>
                </a:lnTo>
                <a:lnTo>
                  <a:pt x="6163" y="5173"/>
                </a:lnTo>
                <a:lnTo>
                  <a:pt x="6200" y="5503"/>
                </a:lnTo>
                <a:lnTo>
                  <a:pt x="6200" y="5833"/>
                </a:lnTo>
                <a:lnTo>
                  <a:pt x="6090" y="6126"/>
                </a:lnTo>
                <a:lnTo>
                  <a:pt x="5943" y="6420"/>
                </a:lnTo>
                <a:lnTo>
                  <a:pt x="5796" y="6603"/>
                </a:lnTo>
                <a:lnTo>
                  <a:pt x="5649" y="6750"/>
                </a:lnTo>
                <a:lnTo>
                  <a:pt x="5649" y="6713"/>
                </a:lnTo>
                <a:lnTo>
                  <a:pt x="5649" y="6566"/>
                </a:lnTo>
                <a:lnTo>
                  <a:pt x="5649" y="6383"/>
                </a:lnTo>
                <a:lnTo>
                  <a:pt x="5613" y="6346"/>
                </a:lnTo>
                <a:lnTo>
                  <a:pt x="5576" y="6310"/>
                </a:lnTo>
                <a:lnTo>
                  <a:pt x="5539" y="6310"/>
                </a:lnTo>
                <a:lnTo>
                  <a:pt x="5503" y="6346"/>
                </a:lnTo>
                <a:lnTo>
                  <a:pt x="5393" y="6493"/>
                </a:lnTo>
                <a:lnTo>
                  <a:pt x="5356" y="6676"/>
                </a:lnTo>
                <a:lnTo>
                  <a:pt x="5319" y="6933"/>
                </a:lnTo>
                <a:lnTo>
                  <a:pt x="5099" y="7007"/>
                </a:lnTo>
                <a:lnTo>
                  <a:pt x="5099" y="6860"/>
                </a:lnTo>
                <a:lnTo>
                  <a:pt x="5099" y="6713"/>
                </a:lnTo>
                <a:lnTo>
                  <a:pt x="5136" y="6566"/>
                </a:lnTo>
                <a:lnTo>
                  <a:pt x="5209" y="6456"/>
                </a:lnTo>
                <a:lnTo>
                  <a:pt x="5246" y="6420"/>
                </a:lnTo>
                <a:lnTo>
                  <a:pt x="5209" y="6383"/>
                </a:lnTo>
                <a:lnTo>
                  <a:pt x="5173" y="6346"/>
                </a:lnTo>
                <a:lnTo>
                  <a:pt x="5136" y="6346"/>
                </a:lnTo>
                <a:lnTo>
                  <a:pt x="4953" y="6456"/>
                </a:lnTo>
                <a:lnTo>
                  <a:pt x="4842" y="6640"/>
                </a:lnTo>
                <a:lnTo>
                  <a:pt x="4769" y="6823"/>
                </a:lnTo>
                <a:lnTo>
                  <a:pt x="4769" y="7043"/>
                </a:lnTo>
                <a:lnTo>
                  <a:pt x="4696" y="7043"/>
                </a:lnTo>
                <a:lnTo>
                  <a:pt x="4659" y="7007"/>
                </a:lnTo>
                <a:lnTo>
                  <a:pt x="4622" y="6970"/>
                </a:lnTo>
                <a:lnTo>
                  <a:pt x="4586" y="6970"/>
                </a:lnTo>
                <a:lnTo>
                  <a:pt x="5026" y="6016"/>
                </a:lnTo>
                <a:lnTo>
                  <a:pt x="5026" y="5943"/>
                </a:lnTo>
                <a:lnTo>
                  <a:pt x="4989" y="5906"/>
                </a:lnTo>
                <a:lnTo>
                  <a:pt x="4953" y="5906"/>
                </a:lnTo>
                <a:lnTo>
                  <a:pt x="4916" y="5943"/>
                </a:lnTo>
                <a:lnTo>
                  <a:pt x="4402" y="6750"/>
                </a:lnTo>
                <a:lnTo>
                  <a:pt x="4366" y="6676"/>
                </a:lnTo>
                <a:lnTo>
                  <a:pt x="4329" y="6640"/>
                </a:lnTo>
                <a:lnTo>
                  <a:pt x="4256" y="6640"/>
                </a:lnTo>
                <a:lnTo>
                  <a:pt x="4439" y="6236"/>
                </a:lnTo>
                <a:lnTo>
                  <a:pt x="4659" y="5796"/>
                </a:lnTo>
                <a:lnTo>
                  <a:pt x="4696" y="5759"/>
                </a:lnTo>
                <a:lnTo>
                  <a:pt x="4659" y="5723"/>
                </a:lnTo>
                <a:lnTo>
                  <a:pt x="4586" y="5723"/>
                </a:lnTo>
                <a:lnTo>
                  <a:pt x="4182" y="6273"/>
                </a:lnTo>
                <a:lnTo>
                  <a:pt x="3999" y="6566"/>
                </a:lnTo>
                <a:lnTo>
                  <a:pt x="3852" y="6860"/>
                </a:lnTo>
                <a:lnTo>
                  <a:pt x="3669" y="6786"/>
                </a:lnTo>
                <a:lnTo>
                  <a:pt x="3779" y="6750"/>
                </a:lnTo>
                <a:lnTo>
                  <a:pt x="3852" y="6640"/>
                </a:lnTo>
                <a:lnTo>
                  <a:pt x="3889" y="6566"/>
                </a:lnTo>
                <a:lnTo>
                  <a:pt x="3889" y="6420"/>
                </a:lnTo>
                <a:lnTo>
                  <a:pt x="3889" y="6383"/>
                </a:lnTo>
                <a:lnTo>
                  <a:pt x="3815" y="6383"/>
                </a:lnTo>
                <a:lnTo>
                  <a:pt x="3999" y="6163"/>
                </a:lnTo>
                <a:lnTo>
                  <a:pt x="4512" y="5539"/>
                </a:lnTo>
                <a:lnTo>
                  <a:pt x="4512" y="5466"/>
                </a:lnTo>
                <a:lnTo>
                  <a:pt x="4476" y="5429"/>
                </a:lnTo>
                <a:lnTo>
                  <a:pt x="4402" y="5429"/>
                </a:lnTo>
                <a:lnTo>
                  <a:pt x="3779" y="6016"/>
                </a:lnTo>
                <a:lnTo>
                  <a:pt x="3632" y="6126"/>
                </a:lnTo>
                <a:lnTo>
                  <a:pt x="3595" y="6090"/>
                </a:lnTo>
                <a:lnTo>
                  <a:pt x="3559" y="6090"/>
                </a:lnTo>
                <a:lnTo>
                  <a:pt x="3485" y="6126"/>
                </a:lnTo>
                <a:lnTo>
                  <a:pt x="3669" y="5869"/>
                </a:lnTo>
                <a:lnTo>
                  <a:pt x="3889" y="5649"/>
                </a:lnTo>
                <a:lnTo>
                  <a:pt x="4146" y="5466"/>
                </a:lnTo>
                <a:lnTo>
                  <a:pt x="4402" y="5283"/>
                </a:lnTo>
                <a:lnTo>
                  <a:pt x="4439" y="5246"/>
                </a:lnTo>
                <a:lnTo>
                  <a:pt x="4402" y="5209"/>
                </a:lnTo>
                <a:lnTo>
                  <a:pt x="4402" y="5173"/>
                </a:lnTo>
                <a:lnTo>
                  <a:pt x="4329" y="5136"/>
                </a:lnTo>
                <a:lnTo>
                  <a:pt x="3962" y="5319"/>
                </a:lnTo>
                <a:lnTo>
                  <a:pt x="3632" y="5539"/>
                </a:lnTo>
                <a:lnTo>
                  <a:pt x="3339" y="5796"/>
                </a:lnTo>
                <a:lnTo>
                  <a:pt x="3082" y="6126"/>
                </a:lnTo>
                <a:lnTo>
                  <a:pt x="3045" y="6016"/>
                </a:lnTo>
                <a:lnTo>
                  <a:pt x="3082" y="5980"/>
                </a:lnTo>
                <a:lnTo>
                  <a:pt x="3339" y="5613"/>
                </a:lnTo>
                <a:lnTo>
                  <a:pt x="3632" y="5283"/>
                </a:lnTo>
                <a:lnTo>
                  <a:pt x="3962" y="4952"/>
                </a:lnTo>
                <a:lnTo>
                  <a:pt x="4292" y="4659"/>
                </a:lnTo>
                <a:lnTo>
                  <a:pt x="4292" y="4622"/>
                </a:lnTo>
                <a:lnTo>
                  <a:pt x="4256" y="4586"/>
                </a:lnTo>
                <a:lnTo>
                  <a:pt x="4219" y="4586"/>
                </a:lnTo>
                <a:lnTo>
                  <a:pt x="3925" y="4732"/>
                </a:lnTo>
                <a:lnTo>
                  <a:pt x="3632" y="4879"/>
                </a:lnTo>
                <a:lnTo>
                  <a:pt x="3375" y="5099"/>
                </a:lnTo>
                <a:lnTo>
                  <a:pt x="3155" y="5356"/>
                </a:lnTo>
                <a:lnTo>
                  <a:pt x="3228" y="5209"/>
                </a:lnTo>
                <a:lnTo>
                  <a:pt x="3339" y="5062"/>
                </a:lnTo>
                <a:lnTo>
                  <a:pt x="3559" y="4842"/>
                </a:lnTo>
                <a:lnTo>
                  <a:pt x="3852" y="4622"/>
                </a:lnTo>
                <a:lnTo>
                  <a:pt x="4146" y="4476"/>
                </a:lnTo>
                <a:lnTo>
                  <a:pt x="4402" y="4366"/>
                </a:lnTo>
                <a:lnTo>
                  <a:pt x="4659" y="4292"/>
                </a:lnTo>
                <a:lnTo>
                  <a:pt x="4953" y="4219"/>
                </a:lnTo>
                <a:close/>
                <a:moveTo>
                  <a:pt x="807" y="8767"/>
                </a:moveTo>
                <a:lnTo>
                  <a:pt x="807" y="8841"/>
                </a:lnTo>
                <a:lnTo>
                  <a:pt x="844" y="8914"/>
                </a:lnTo>
                <a:lnTo>
                  <a:pt x="918" y="8951"/>
                </a:lnTo>
                <a:lnTo>
                  <a:pt x="1138" y="8951"/>
                </a:lnTo>
                <a:lnTo>
                  <a:pt x="1211" y="8987"/>
                </a:lnTo>
                <a:lnTo>
                  <a:pt x="1321" y="8987"/>
                </a:lnTo>
                <a:lnTo>
                  <a:pt x="1321" y="9061"/>
                </a:lnTo>
                <a:lnTo>
                  <a:pt x="1321" y="9097"/>
                </a:lnTo>
                <a:lnTo>
                  <a:pt x="1248" y="9171"/>
                </a:lnTo>
                <a:lnTo>
                  <a:pt x="1174" y="9207"/>
                </a:lnTo>
                <a:lnTo>
                  <a:pt x="954" y="9244"/>
                </a:lnTo>
                <a:lnTo>
                  <a:pt x="844" y="9207"/>
                </a:lnTo>
                <a:lnTo>
                  <a:pt x="697" y="9134"/>
                </a:lnTo>
                <a:lnTo>
                  <a:pt x="587" y="9061"/>
                </a:lnTo>
                <a:lnTo>
                  <a:pt x="551" y="8951"/>
                </a:lnTo>
                <a:lnTo>
                  <a:pt x="661" y="8841"/>
                </a:lnTo>
                <a:lnTo>
                  <a:pt x="807" y="8767"/>
                </a:lnTo>
                <a:close/>
                <a:moveTo>
                  <a:pt x="8511" y="8657"/>
                </a:moveTo>
                <a:lnTo>
                  <a:pt x="8621" y="8694"/>
                </a:lnTo>
                <a:lnTo>
                  <a:pt x="8731" y="8731"/>
                </a:lnTo>
                <a:lnTo>
                  <a:pt x="8841" y="8804"/>
                </a:lnTo>
                <a:lnTo>
                  <a:pt x="8951" y="8877"/>
                </a:lnTo>
                <a:lnTo>
                  <a:pt x="8987" y="8987"/>
                </a:lnTo>
                <a:lnTo>
                  <a:pt x="9024" y="9097"/>
                </a:lnTo>
                <a:lnTo>
                  <a:pt x="9024" y="9134"/>
                </a:lnTo>
                <a:lnTo>
                  <a:pt x="8987" y="9134"/>
                </a:lnTo>
                <a:lnTo>
                  <a:pt x="8877" y="9097"/>
                </a:lnTo>
                <a:lnTo>
                  <a:pt x="8804" y="9134"/>
                </a:lnTo>
                <a:lnTo>
                  <a:pt x="8731" y="9171"/>
                </a:lnTo>
                <a:lnTo>
                  <a:pt x="8621" y="9281"/>
                </a:lnTo>
                <a:lnTo>
                  <a:pt x="8474" y="9354"/>
                </a:lnTo>
                <a:lnTo>
                  <a:pt x="8327" y="9318"/>
                </a:lnTo>
                <a:lnTo>
                  <a:pt x="8254" y="9244"/>
                </a:lnTo>
                <a:lnTo>
                  <a:pt x="8217" y="9171"/>
                </a:lnTo>
                <a:lnTo>
                  <a:pt x="8217" y="9024"/>
                </a:lnTo>
                <a:lnTo>
                  <a:pt x="8254" y="8841"/>
                </a:lnTo>
                <a:lnTo>
                  <a:pt x="8254" y="8694"/>
                </a:lnTo>
                <a:lnTo>
                  <a:pt x="8511" y="8657"/>
                </a:lnTo>
                <a:close/>
                <a:moveTo>
                  <a:pt x="5026" y="9501"/>
                </a:moveTo>
                <a:lnTo>
                  <a:pt x="5063" y="9574"/>
                </a:lnTo>
                <a:lnTo>
                  <a:pt x="4989" y="9538"/>
                </a:lnTo>
                <a:lnTo>
                  <a:pt x="5026" y="9501"/>
                </a:lnTo>
                <a:close/>
                <a:moveTo>
                  <a:pt x="4696" y="9868"/>
                </a:moveTo>
                <a:lnTo>
                  <a:pt x="4953" y="9941"/>
                </a:lnTo>
                <a:lnTo>
                  <a:pt x="4916" y="10014"/>
                </a:lnTo>
                <a:lnTo>
                  <a:pt x="4879" y="10271"/>
                </a:lnTo>
                <a:lnTo>
                  <a:pt x="4842" y="10308"/>
                </a:lnTo>
                <a:lnTo>
                  <a:pt x="4549" y="10308"/>
                </a:lnTo>
                <a:lnTo>
                  <a:pt x="4439" y="10235"/>
                </a:lnTo>
                <a:lnTo>
                  <a:pt x="4329" y="10125"/>
                </a:lnTo>
                <a:lnTo>
                  <a:pt x="4292" y="10051"/>
                </a:lnTo>
                <a:lnTo>
                  <a:pt x="4256" y="9941"/>
                </a:lnTo>
                <a:lnTo>
                  <a:pt x="4329" y="9904"/>
                </a:lnTo>
                <a:lnTo>
                  <a:pt x="4439" y="9868"/>
                </a:lnTo>
                <a:close/>
                <a:moveTo>
                  <a:pt x="4806" y="0"/>
                </a:moveTo>
                <a:lnTo>
                  <a:pt x="4622" y="37"/>
                </a:lnTo>
                <a:lnTo>
                  <a:pt x="4476" y="110"/>
                </a:lnTo>
                <a:lnTo>
                  <a:pt x="4292" y="147"/>
                </a:lnTo>
                <a:lnTo>
                  <a:pt x="4146" y="257"/>
                </a:lnTo>
                <a:lnTo>
                  <a:pt x="3999" y="367"/>
                </a:lnTo>
                <a:lnTo>
                  <a:pt x="3889" y="477"/>
                </a:lnTo>
                <a:lnTo>
                  <a:pt x="3779" y="624"/>
                </a:lnTo>
                <a:lnTo>
                  <a:pt x="3705" y="807"/>
                </a:lnTo>
                <a:lnTo>
                  <a:pt x="3669" y="954"/>
                </a:lnTo>
                <a:lnTo>
                  <a:pt x="3669" y="1138"/>
                </a:lnTo>
                <a:lnTo>
                  <a:pt x="3705" y="1321"/>
                </a:lnTo>
                <a:lnTo>
                  <a:pt x="3815" y="1578"/>
                </a:lnTo>
                <a:lnTo>
                  <a:pt x="3999" y="1761"/>
                </a:lnTo>
                <a:lnTo>
                  <a:pt x="4182" y="1871"/>
                </a:lnTo>
                <a:lnTo>
                  <a:pt x="4402" y="1945"/>
                </a:lnTo>
                <a:lnTo>
                  <a:pt x="4366" y="2055"/>
                </a:lnTo>
                <a:lnTo>
                  <a:pt x="4329" y="2165"/>
                </a:lnTo>
                <a:lnTo>
                  <a:pt x="4329" y="2531"/>
                </a:lnTo>
                <a:lnTo>
                  <a:pt x="4329" y="2898"/>
                </a:lnTo>
                <a:lnTo>
                  <a:pt x="4329" y="3522"/>
                </a:lnTo>
                <a:lnTo>
                  <a:pt x="4329" y="3669"/>
                </a:lnTo>
                <a:lnTo>
                  <a:pt x="4366" y="3779"/>
                </a:lnTo>
                <a:lnTo>
                  <a:pt x="4072" y="3925"/>
                </a:lnTo>
                <a:lnTo>
                  <a:pt x="3815" y="4109"/>
                </a:lnTo>
                <a:lnTo>
                  <a:pt x="3742" y="4182"/>
                </a:lnTo>
                <a:lnTo>
                  <a:pt x="3742" y="4255"/>
                </a:lnTo>
                <a:lnTo>
                  <a:pt x="3522" y="4402"/>
                </a:lnTo>
                <a:lnTo>
                  <a:pt x="3339" y="4549"/>
                </a:lnTo>
                <a:lnTo>
                  <a:pt x="3155" y="4696"/>
                </a:lnTo>
                <a:lnTo>
                  <a:pt x="3008" y="4879"/>
                </a:lnTo>
                <a:lnTo>
                  <a:pt x="2862" y="5062"/>
                </a:lnTo>
                <a:lnTo>
                  <a:pt x="2752" y="5283"/>
                </a:lnTo>
                <a:lnTo>
                  <a:pt x="2678" y="5503"/>
                </a:lnTo>
                <a:lnTo>
                  <a:pt x="2642" y="5686"/>
                </a:lnTo>
                <a:lnTo>
                  <a:pt x="2642" y="5906"/>
                </a:lnTo>
                <a:lnTo>
                  <a:pt x="2678" y="6126"/>
                </a:lnTo>
                <a:lnTo>
                  <a:pt x="2752" y="6346"/>
                </a:lnTo>
                <a:lnTo>
                  <a:pt x="2825" y="6566"/>
                </a:lnTo>
                <a:lnTo>
                  <a:pt x="2898" y="6676"/>
                </a:lnTo>
                <a:lnTo>
                  <a:pt x="2421" y="7080"/>
                </a:lnTo>
                <a:lnTo>
                  <a:pt x="1908" y="7447"/>
                </a:lnTo>
                <a:lnTo>
                  <a:pt x="1431" y="7850"/>
                </a:lnTo>
                <a:lnTo>
                  <a:pt x="1211" y="8070"/>
                </a:lnTo>
                <a:lnTo>
                  <a:pt x="991" y="8327"/>
                </a:lnTo>
                <a:lnTo>
                  <a:pt x="771" y="8364"/>
                </a:lnTo>
                <a:lnTo>
                  <a:pt x="624" y="8327"/>
                </a:lnTo>
                <a:lnTo>
                  <a:pt x="477" y="8327"/>
                </a:lnTo>
                <a:lnTo>
                  <a:pt x="367" y="8364"/>
                </a:lnTo>
                <a:lnTo>
                  <a:pt x="257" y="8437"/>
                </a:lnTo>
                <a:lnTo>
                  <a:pt x="184" y="8511"/>
                </a:lnTo>
                <a:lnTo>
                  <a:pt x="111" y="8584"/>
                </a:lnTo>
                <a:lnTo>
                  <a:pt x="37" y="8804"/>
                </a:lnTo>
                <a:lnTo>
                  <a:pt x="0" y="9061"/>
                </a:lnTo>
                <a:lnTo>
                  <a:pt x="0" y="9318"/>
                </a:lnTo>
                <a:lnTo>
                  <a:pt x="74" y="9538"/>
                </a:lnTo>
                <a:lnTo>
                  <a:pt x="257" y="9684"/>
                </a:lnTo>
                <a:lnTo>
                  <a:pt x="477" y="9831"/>
                </a:lnTo>
                <a:lnTo>
                  <a:pt x="697" y="9904"/>
                </a:lnTo>
                <a:lnTo>
                  <a:pt x="954" y="9941"/>
                </a:lnTo>
                <a:lnTo>
                  <a:pt x="1174" y="9904"/>
                </a:lnTo>
                <a:lnTo>
                  <a:pt x="1431" y="9868"/>
                </a:lnTo>
                <a:lnTo>
                  <a:pt x="1651" y="9794"/>
                </a:lnTo>
                <a:lnTo>
                  <a:pt x="1798" y="9648"/>
                </a:lnTo>
                <a:lnTo>
                  <a:pt x="1908" y="9574"/>
                </a:lnTo>
                <a:lnTo>
                  <a:pt x="1945" y="9464"/>
                </a:lnTo>
                <a:lnTo>
                  <a:pt x="1981" y="9354"/>
                </a:lnTo>
                <a:lnTo>
                  <a:pt x="1981" y="9207"/>
                </a:lnTo>
                <a:lnTo>
                  <a:pt x="1908" y="8987"/>
                </a:lnTo>
                <a:lnTo>
                  <a:pt x="1798" y="8767"/>
                </a:lnTo>
                <a:lnTo>
                  <a:pt x="1651" y="8584"/>
                </a:lnTo>
                <a:lnTo>
                  <a:pt x="1431" y="8437"/>
                </a:lnTo>
                <a:lnTo>
                  <a:pt x="1394" y="8437"/>
                </a:lnTo>
                <a:lnTo>
                  <a:pt x="1578" y="8254"/>
                </a:lnTo>
                <a:lnTo>
                  <a:pt x="1761" y="8070"/>
                </a:lnTo>
                <a:lnTo>
                  <a:pt x="2165" y="7777"/>
                </a:lnTo>
                <a:lnTo>
                  <a:pt x="2421" y="7557"/>
                </a:lnTo>
                <a:lnTo>
                  <a:pt x="2642" y="7337"/>
                </a:lnTo>
                <a:lnTo>
                  <a:pt x="2862" y="7080"/>
                </a:lnTo>
                <a:lnTo>
                  <a:pt x="3008" y="6786"/>
                </a:lnTo>
                <a:lnTo>
                  <a:pt x="3118" y="6897"/>
                </a:lnTo>
                <a:lnTo>
                  <a:pt x="3302" y="7043"/>
                </a:lnTo>
                <a:lnTo>
                  <a:pt x="3632" y="7227"/>
                </a:lnTo>
                <a:lnTo>
                  <a:pt x="3999" y="7337"/>
                </a:lnTo>
                <a:lnTo>
                  <a:pt x="4366" y="7410"/>
                </a:lnTo>
                <a:lnTo>
                  <a:pt x="4439" y="7410"/>
                </a:lnTo>
                <a:lnTo>
                  <a:pt x="4402" y="7887"/>
                </a:lnTo>
                <a:lnTo>
                  <a:pt x="4402" y="8364"/>
                </a:lnTo>
                <a:lnTo>
                  <a:pt x="4439" y="9318"/>
                </a:lnTo>
                <a:lnTo>
                  <a:pt x="4256" y="9391"/>
                </a:lnTo>
                <a:lnTo>
                  <a:pt x="4109" y="9464"/>
                </a:lnTo>
                <a:lnTo>
                  <a:pt x="3999" y="9574"/>
                </a:lnTo>
                <a:lnTo>
                  <a:pt x="3925" y="9684"/>
                </a:lnTo>
                <a:lnTo>
                  <a:pt x="3889" y="9794"/>
                </a:lnTo>
                <a:lnTo>
                  <a:pt x="3852" y="9941"/>
                </a:lnTo>
                <a:lnTo>
                  <a:pt x="3815" y="10125"/>
                </a:lnTo>
                <a:lnTo>
                  <a:pt x="3852" y="10271"/>
                </a:lnTo>
                <a:lnTo>
                  <a:pt x="3925" y="10565"/>
                </a:lnTo>
                <a:lnTo>
                  <a:pt x="4072" y="10821"/>
                </a:lnTo>
                <a:lnTo>
                  <a:pt x="4182" y="10895"/>
                </a:lnTo>
                <a:lnTo>
                  <a:pt x="4329" y="10968"/>
                </a:lnTo>
                <a:lnTo>
                  <a:pt x="4439" y="11042"/>
                </a:lnTo>
                <a:lnTo>
                  <a:pt x="4586" y="11078"/>
                </a:lnTo>
                <a:lnTo>
                  <a:pt x="4879" y="11078"/>
                </a:lnTo>
                <a:lnTo>
                  <a:pt x="5173" y="11005"/>
                </a:lnTo>
                <a:lnTo>
                  <a:pt x="5283" y="10932"/>
                </a:lnTo>
                <a:lnTo>
                  <a:pt x="5393" y="10821"/>
                </a:lnTo>
                <a:lnTo>
                  <a:pt x="5466" y="10711"/>
                </a:lnTo>
                <a:lnTo>
                  <a:pt x="5503" y="10601"/>
                </a:lnTo>
                <a:lnTo>
                  <a:pt x="5576" y="10308"/>
                </a:lnTo>
                <a:lnTo>
                  <a:pt x="5539" y="10051"/>
                </a:lnTo>
                <a:lnTo>
                  <a:pt x="5503" y="9904"/>
                </a:lnTo>
                <a:lnTo>
                  <a:pt x="5393" y="9794"/>
                </a:lnTo>
                <a:lnTo>
                  <a:pt x="5319" y="9684"/>
                </a:lnTo>
                <a:lnTo>
                  <a:pt x="5173" y="9611"/>
                </a:lnTo>
                <a:lnTo>
                  <a:pt x="5136" y="9428"/>
                </a:lnTo>
                <a:lnTo>
                  <a:pt x="5099" y="9354"/>
                </a:lnTo>
                <a:lnTo>
                  <a:pt x="4842" y="9354"/>
                </a:lnTo>
                <a:lnTo>
                  <a:pt x="4806" y="8474"/>
                </a:lnTo>
                <a:lnTo>
                  <a:pt x="4806" y="7960"/>
                </a:lnTo>
                <a:lnTo>
                  <a:pt x="4769" y="7447"/>
                </a:lnTo>
                <a:lnTo>
                  <a:pt x="5136" y="7410"/>
                </a:lnTo>
                <a:lnTo>
                  <a:pt x="5503" y="7300"/>
                </a:lnTo>
                <a:lnTo>
                  <a:pt x="5833" y="7117"/>
                </a:lnTo>
                <a:lnTo>
                  <a:pt x="6126" y="6860"/>
                </a:lnTo>
                <a:lnTo>
                  <a:pt x="6200" y="6786"/>
                </a:lnTo>
                <a:lnTo>
                  <a:pt x="6310" y="6933"/>
                </a:lnTo>
                <a:lnTo>
                  <a:pt x="6493" y="7080"/>
                </a:lnTo>
                <a:lnTo>
                  <a:pt x="6677" y="7190"/>
                </a:lnTo>
                <a:lnTo>
                  <a:pt x="6860" y="7300"/>
                </a:lnTo>
                <a:lnTo>
                  <a:pt x="7043" y="7630"/>
                </a:lnTo>
                <a:lnTo>
                  <a:pt x="7263" y="7997"/>
                </a:lnTo>
                <a:lnTo>
                  <a:pt x="7557" y="8437"/>
                </a:lnTo>
                <a:lnTo>
                  <a:pt x="7667" y="8584"/>
                </a:lnTo>
                <a:lnTo>
                  <a:pt x="7557" y="8767"/>
                </a:lnTo>
                <a:lnTo>
                  <a:pt x="7484" y="8951"/>
                </a:lnTo>
                <a:lnTo>
                  <a:pt x="7447" y="9097"/>
                </a:lnTo>
                <a:lnTo>
                  <a:pt x="7447" y="9281"/>
                </a:lnTo>
                <a:lnTo>
                  <a:pt x="7484" y="9428"/>
                </a:lnTo>
                <a:lnTo>
                  <a:pt x="7520" y="9611"/>
                </a:lnTo>
                <a:lnTo>
                  <a:pt x="7594" y="9758"/>
                </a:lnTo>
                <a:lnTo>
                  <a:pt x="7704" y="9904"/>
                </a:lnTo>
                <a:lnTo>
                  <a:pt x="7850" y="10014"/>
                </a:lnTo>
                <a:lnTo>
                  <a:pt x="7960" y="10125"/>
                </a:lnTo>
                <a:lnTo>
                  <a:pt x="8107" y="10161"/>
                </a:lnTo>
                <a:lnTo>
                  <a:pt x="8254" y="10198"/>
                </a:lnTo>
                <a:lnTo>
                  <a:pt x="8547" y="10198"/>
                </a:lnTo>
                <a:lnTo>
                  <a:pt x="8694" y="10125"/>
                </a:lnTo>
                <a:lnTo>
                  <a:pt x="8877" y="10051"/>
                </a:lnTo>
                <a:lnTo>
                  <a:pt x="9098" y="9831"/>
                </a:lnTo>
                <a:lnTo>
                  <a:pt x="9281" y="9538"/>
                </a:lnTo>
                <a:lnTo>
                  <a:pt x="9354" y="9391"/>
                </a:lnTo>
                <a:lnTo>
                  <a:pt x="9391" y="9244"/>
                </a:lnTo>
                <a:lnTo>
                  <a:pt x="9391" y="9061"/>
                </a:lnTo>
                <a:lnTo>
                  <a:pt x="9391" y="8914"/>
                </a:lnTo>
                <a:lnTo>
                  <a:pt x="9318" y="8767"/>
                </a:lnTo>
                <a:lnTo>
                  <a:pt x="9244" y="8621"/>
                </a:lnTo>
                <a:lnTo>
                  <a:pt x="9134" y="8511"/>
                </a:lnTo>
                <a:lnTo>
                  <a:pt x="8987" y="8437"/>
                </a:lnTo>
                <a:lnTo>
                  <a:pt x="8841" y="8364"/>
                </a:lnTo>
                <a:lnTo>
                  <a:pt x="8694" y="8327"/>
                </a:lnTo>
                <a:lnTo>
                  <a:pt x="8364" y="8290"/>
                </a:lnTo>
                <a:lnTo>
                  <a:pt x="8180" y="8290"/>
                </a:lnTo>
                <a:lnTo>
                  <a:pt x="7997" y="8364"/>
                </a:lnTo>
                <a:lnTo>
                  <a:pt x="7924" y="8217"/>
                </a:lnTo>
                <a:lnTo>
                  <a:pt x="7814" y="8070"/>
                </a:lnTo>
                <a:lnTo>
                  <a:pt x="7557" y="7667"/>
                </a:lnTo>
                <a:lnTo>
                  <a:pt x="7300" y="7300"/>
                </a:lnTo>
                <a:lnTo>
                  <a:pt x="7227" y="7153"/>
                </a:lnTo>
                <a:lnTo>
                  <a:pt x="7153" y="7007"/>
                </a:lnTo>
                <a:lnTo>
                  <a:pt x="7043" y="6933"/>
                </a:lnTo>
                <a:lnTo>
                  <a:pt x="6897" y="6897"/>
                </a:lnTo>
                <a:lnTo>
                  <a:pt x="6640" y="6750"/>
                </a:lnTo>
                <a:lnTo>
                  <a:pt x="6346" y="6530"/>
                </a:lnTo>
                <a:lnTo>
                  <a:pt x="6530" y="6236"/>
                </a:lnTo>
                <a:lnTo>
                  <a:pt x="6603" y="5869"/>
                </a:lnTo>
                <a:lnTo>
                  <a:pt x="6603" y="5503"/>
                </a:lnTo>
                <a:lnTo>
                  <a:pt x="6567" y="5173"/>
                </a:lnTo>
                <a:lnTo>
                  <a:pt x="6456" y="4842"/>
                </a:lnTo>
                <a:lnTo>
                  <a:pt x="6310" y="4586"/>
                </a:lnTo>
                <a:lnTo>
                  <a:pt x="6126" y="4329"/>
                </a:lnTo>
                <a:lnTo>
                  <a:pt x="5870" y="4109"/>
                </a:lnTo>
                <a:lnTo>
                  <a:pt x="5613" y="3962"/>
                </a:lnTo>
                <a:lnTo>
                  <a:pt x="5356" y="3815"/>
                </a:lnTo>
                <a:lnTo>
                  <a:pt x="5026" y="3742"/>
                </a:lnTo>
                <a:lnTo>
                  <a:pt x="4732" y="3742"/>
                </a:lnTo>
                <a:lnTo>
                  <a:pt x="4732" y="3522"/>
                </a:lnTo>
                <a:lnTo>
                  <a:pt x="4696" y="2678"/>
                </a:lnTo>
                <a:lnTo>
                  <a:pt x="4732" y="2385"/>
                </a:lnTo>
                <a:lnTo>
                  <a:pt x="4696" y="2165"/>
                </a:lnTo>
                <a:lnTo>
                  <a:pt x="4659" y="1981"/>
                </a:lnTo>
                <a:lnTo>
                  <a:pt x="4842" y="1945"/>
                </a:lnTo>
                <a:lnTo>
                  <a:pt x="5063" y="1871"/>
                </a:lnTo>
                <a:lnTo>
                  <a:pt x="5246" y="1761"/>
                </a:lnTo>
                <a:lnTo>
                  <a:pt x="5393" y="1651"/>
                </a:lnTo>
                <a:lnTo>
                  <a:pt x="5539" y="1468"/>
                </a:lnTo>
                <a:lnTo>
                  <a:pt x="5613" y="1284"/>
                </a:lnTo>
                <a:lnTo>
                  <a:pt x="5686" y="1101"/>
                </a:lnTo>
                <a:lnTo>
                  <a:pt x="5686" y="844"/>
                </a:lnTo>
                <a:lnTo>
                  <a:pt x="5613" y="624"/>
                </a:lnTo>
                <a:lnTo>
                  <a:pt x="5503" y="404"/>
                </a:lnTo>
                <a:lnTo>
                  <a:pt x="5466" y="257"/>
                </a:lnTo>
                <a:lnTo>
                  <a:pt x="5429" y="184"/>
                </a:lnTo>
                <a:lnTo>
                  <a:pt x="5356" y="147"/>
                </a:lnTo>
                <a:lnTo>
                  <a:pt x="5209" y="147"/>
                </a:lnTo>
                <a:lnTo>
                  <a:pt x="5063" y="110"/>
                </a:lnTo>
                <a:lnTo>
                  <a:pt x="4989" y="37"/>
                </a:lnTo>
                <a:lnTo>
                  <a:pt x="4806" y="0"/>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476" name="Shape 476"/>
          <p:cNvSpPr/>
          <p:nvPr/>
        </p:nvSpPr>
        <p:spPr>
          <a:xfrm>
            <a:off x="8052571" y="5361400"/>
            <a:ext cx="589992" cy="460143"/>
          </a:xfrm>
          <a:custGeom>
            <a:avLst/>
            <a:gdLst/>
            <a:ahLst/>
            <a:cxnLst/>
            <a:rect l="0" t="0" r="0" b="0"/>
            <a:pathLst>
              <a:path w="20800" h="14600" extrusionOk="0">
                <a:moveTo>
                  <a:pt x="5466" y="441"/>
                </a:moveTo>
                <a:lnTo>
                  <a:pt x="5650" y="478"/>
                </a:lnTo>
                <a:lnTo>
                  <a:pt x="5577" y="478"/>
                </a:lnTo>
                <a:lnTo>
                  <a:pt x="5466" y="441"/>
                </a:lnTo>
                <a:close/>
                <a:moveTo>
                  <a:pt x="4843" y="478"/>
                </a:moveTo>
                <a:lnTo>
                  <a:pt x="4806" y="514"/>
                </a:lnTo>
                <a:lnTo>
                  <a:pt x="4586" y="551"/>
                </a:lnTo>
                <a:lnTo>
                  <a:pt x="4843" y="478"/>
                </a:lnTo>
                <a:close/>
                <a:moveTo>
                  <a:pt x="5173" y="808"/>
                </a:moveTo>
                <a:lnTo>
                  <a:pt x="5210" y="844"/>
                </a:lnTo>
                <a:lnTo>
                  <a:pt x="5246" y="918"/>
                </a:lnTo>
                <a:lnTo>
                  <a:pt x="5356" y="991"/>
                </a:lnTo>
                <a:lnTo>
                  <a:pt x="5503" y="1028"/>
                </a:lnTo>
                <a:lnTo>
                  <a:pt x="5760" y="1028"/>
                </a:lnTo>
                <a:lnTo>
                  <a:pt x="5870" y="991"/>
                </a:lnTo>
                <a:lnTo>
                  <a:pt x="5980" y="991"/>
                </a:lnTo>
                <a:lnTo>
                  <a:pt x="6017" y="1028"/>
                </a:lnTo>
                <a:lnTo>
                  <a:pt x="6053" y="1101"/>
                </a:lnTo>
                <a:lnTo>
                  <a:pt x="6163" y="1431"/>
                </a:lnTo>
                <a:lnTo>
                  <a:pt x="6163" y="1725"/>
                </a:lnTo>
                <a:lnTo>
                  <a:pt x="6127" y="2055"/>
                </a:lnTo>
                <a:lnTo>
                  <a:pt x="6053" y="2348"/>
                </a:lnTo>
                <a:lnTo>
                  <a:pt x="5980" y="2532"/>
                </a:lnTo>
                <a:lnTo>
                  <a:pt x="5907" y="2715"/>
                </a:lnTo>
                <a:lnTo>
                  <a:pt x="5650" y="3009"/>
                </a:lnTo>
                <a:lnTo>
                  <a:pt x="5393" y="3229"/>
                </a:lnTo>
                <a:lnTo>
                  <a:pt x="5063" y="3412"/>
                </a:lnTo>
                <a:lnTo>
                  <a:pt x="5063" y="3375"/>
                </a:lnTo>
                <a:lnTo>
                  <a:pt x="5063" y="3302"/>
                </a:lnTo>
                <a:lnTo>
                  <a:pt x="5026" y="3265"/>
                </a:lnTo>
                <a:lnTo>
                  <a:pt x="4953" y="3229"/>
                </a:lnTo>
                <a:lnTo>
                  <a:pt x="4880" y="3229"/>
                </a:lnTo>
                <a:lnTo>
                  <a:pt x="5063" y="2789"/>
                </a:lnTo>
                <a:lnTo>
                  <a:pt x="5063" y="2715"/>
                </a:lnTo>
                <a:lnTo>
                  <a:pt x="4990" y="2679"/>
                </a:lnTo>
                <a:lnTo>
                  <a:pt x="4953" y="2679"/>
                </a:lnTo>
                <a:lnTo>
                  <a:pt x="4880" y="2715"/>
                </a:lnTo>
                <a:lnTo>
                  <a:pt x="4549" y="3229"/>
                </a:lnTo>
                <a:lnTo>
                  <a:pt x="4329" y="3559"/>
                </a:lnTo>
                <a:lnTo>
                  <a:pt x="4109" y="3522"/>
                </a:lnTo>
                <a:lnTo>
                  <a:pt x="3853" y="3486"/>
                </a:lnTo>
                <a:lnTo>
                  <a:pt x="3706" y="3449"/>
                </a:lnTo>
                <a:lnTo>
                  <a:pt x="3999" y="3192"/>
                </a:lnTo>
                <a:lnTo>
                  <a:pt x="4586" y="2642"/>
                </a:lnTo>
                <a:lnTo>
                  <a:pt x="4586" y="2568"/>
                </a:lnTo>
                <a:lnTo>
                  <a:pt x="4586" y="2495"/>
                </a:lnTo>
                <a:lnTo>
                  <a:pt x="4513" y="2458"/>
                </a:lnTo>
                <a:lnTo>
                  <a:pt x="4439" y="2458"/>
                </a:lnTo>
                <a:lnTo>
                  <a:pt x="3486" y="3119"/>
                </a:lnTo>
                <a:lnTo>
                  <a:pt x="3302" y="3265"/>
                </a:lnTo>
                <a:lnTo>
                  <a:pt x="3229" y="3192"/>
                </a:lnTo>
                <a:lnTo>
                  <a:pt x="3266" y="3082"/>
                </a:lnTo>
                <a:lnTo>
                  <a:pt x="3302" y="3009"/>
                </a:lnTo>
                <a:lnTo>
                  <a:pt x="3266" y="2935"/>
                </a:lnTo>
                <a:lnTo>
                  <a:pt x="3229" y="2899"/>
                </a:lnTo>
                <a:lnTo>
                  <a:pt x="3339" y="2935"/>
                </a:lnTo>
                <a:lnTo>
                  <a:pt x="3669" y="2752"/>
                </a:lnTo>
                <a:lnTo>
                  <a:pt x="4733" y="2055"/>
                </a:lnTo>
                <a:lnTo>
                  <a:pt x="4770" y="1982"/>
                </a:lnTo>
                <a:lnTo>
                  <a:pt x="4770" y="1945"/>
                </a:lnTo>
                <a:lnTo>
                  <a:pt x="4733" y="1872"/>
                </a:lnTo>
                <a:lnTo>
                  <a:pt x="4660" y="1872"/>
                </a:lnTo>
                <a:lnTo>
                  <a:pt x="4329" y="1982"/>
                </a:lnTo>
                <a:lnTo>
                  <a:pt x="3816" y="2202"/>
                </a:lnTo>
                <a:lnTo>
                  <a:pt x="3302" y="2458"/>
                </a:lnTo>
                <a:lnTo>
                  <a:pt x="3082" y="2642"/>
                </a:lnTo>
                <a:lnTo>
                  <a:pt x="2935" y="2789"/>
                </a:lnTo>
                <a:lnTo>
                  <a:pt x="2899" y="2605"/>
                </a:lnTo>
                <a:lnTo>
                  <a:pt x="2899" y="2458"/>
                </a:lnTo>
                <a:lnTo>
                  <a:pt x="3082" y="2385"/>
                </a:lnTo>
                <a:lnTo>
                  <a:pt x="3266" y="2238"/>
                </a:lnTo>
                <a:lnTo>
                  <a:pt x="3632" y="2018"/>
                </a:lnTo>
                <a:lnTo>
                  <a:pt x="4109" y="1725"/>
                </a:lnTo>
                <a:lnTo>
                  <a:pt x="4586" y="1505"/>
                </a:lnTo>
                <a:lnTo>
                  <a:pt x="4660" y="1431"/>
                </a:lnTo>
                <a:lnTo>
                  <a:pt x="4660" y="1358"/>
                </a:lnTo>
                <a:lnTo>
                  <a:pt x="4586" y="1321"/>
                </a:lnTo>
                <a:lnTo>
                  <a:pt x="4513" y="1285"/>
                </a:lnTo>
                <a:lnTo>
                  <a:pt x="4256" y="1358"/>
                </a:lnTo>
                <a:lnTo>
                  <a:pt x="3963" y="1431"/>
                </a:lnTo>
                <a:lnTo>
                  <a:pt x="3706" y="1505"/>
                </a:lnTo>
                <a:lnTo>
                  <a:pt x="3449" y="1651"/>
                </a:lnTo>
                <a:lnTo>
                  <a:pt x="3156" y="1798"/>
                </a:lnTo>
                <a:lnTo>
                  <a:pt x="3302" y="1578"/>
                </a:lnTo>
                <a:lnTo>
                  <a:pt x="3486" y="1358"/>
                </a:lnTo>
                <a:lnTo>
                  <a:pt x="3779" y="1211"/>
                </a:lnTo>
                <a:lnTo>
                  <a:pt x="4109" y="1065"/>
                </a:lnTo>
                <a:lnTo>
                  <a:pt x="4733" y="844"/>
                </a:lnTo>
                <a:lnTo>
                  <a:pt x="4770" y="918"/>
                </a:lnTo>
                <a:lnTo>
                  <a:pt x="4843" y="991"/>
                </a:lnTo>
                <a:lnTo>
                  <a:pt x="4916" y="991"/>
                </a:lnTo>
                <a:lnTo>
                  <a:pt x="4990" y="1028"/>
                </a:lnTo>
                <a:lnTo>
                  <a:pt x="5063" y="991"/>
                </a:lnTo>
                <a:lnTo>
                  <a:pt x="5100" y="955"/>
                </a:lnTo>
                <a:lnTo>
                  <a:pt x="5173" y="881"/>
                </a:lnTo>
                <a:lnTo>
                  <a:pt x="5173" y="808"/>
                </a:lnTo>
                <a:close/>
                <a:moveTo>
                  <a:pt x="9648" y="3302"/>
                </a:moveTo>
                <a:lnTo>
                  <a:pt x="9905" y="3375"/>
                </a:lnTo>
                <a:lnTo>
                  <a:pt x="9905" y="3412"/>
                </a:lnTo>
                <a:lnTo>
                  <a:pt x="10125" y="3632"/>
                </a:lnTo>
                <a:lnTo>
                  <a:pt x="10308" y="3889"/>
                </a:lnTo>
                <a:lnTo>
                  <a:pt x="10162" y="4036"/>
                </a:lnTo>
                <a:lnTo>
                  <a:pt x="9978" y="4182"/>
                </a:lnTo>
                <a:lnTo>
                  <a:pt x="9795" y="4293"/>
                </a:lnTo>
                <a:lnTo>
                  <a:pt x="9612" y="4329"/>
                </a:lnTo>
                <a:lnTo>
                  <a:pt x="9501" y="4293"/>
                </a:lnTo>
                <a:lnTo>
                  <a:pt x="9428" y="4256"/>
                </a:lnTo>
                <a:lnTo>
                  <a:pt x="9501" y="4146"/>
                </a:lnTo>
                <a:lnTo>
                  <a:pt x="9501" y="4072"/>
                </a:lnTo>
                <a:lnTo>
                  <a:pt x="9465" y="3999"/>
                </a:lnTo>
                <a:lnTo>
                  <a:pt x="9391" y="3926"/>
                </a:lnTo>
                <a:lnTo>
                  <a:pt x="9245" y="3926"/>
                </a:lnTo>
                <a:lnTo>
                  <a:pt x="9465" y="3816"/>
                </a:lnTo>
                <a:lnTo>
                  <a:pt x="9501" y="3779"/>
                </a:lnTo>
                <a:lnTo>
                  <a:pt x="9538" y="3742"/>
                </a:lnTo>
                <a:lnTo>
                  <a:pt x="9538" y="3632"/>
                </a:lnTo>
                <a:lnTo>
                  <a:pt x="9465" y="3559"/>
                </a:lnTo>
                <a:lnTo>
                  <a:pt x="9391" y="3522"/>
                </a:lnTo>
                <a:lnTo>
                  <a:pt x="9355" y="3522"/>
                </a:lnTo>
                <a:lnTo>
                  <a:pt x="9061" y="3632"/>
                </a:lnTo>
                <a:lnTo>
                  <a:pt x="9208" y="3375"/>
                </a:lnTo>
                <a:lnTo>
                  <a:pt x="9281" y="3412"/>
                </a:lnTo>
                <a:lnTo>
                  <a:pt x="9355" y="3412"/>
                </a:lnTo>
                <a:lnTo>
                  <a:pt x="9501" y="3375"/>
                </a:lnTo>
                <a:lnTo>
                  <a:pt x="9648" y="3302"/>
                </a:lnTo>
                <a:close/>
                <a:moveTo>
                  <a:pt x="1505" y="4329"/>
                </a:moveTo>
                <a:lnTo>
                  <a:pt x="1615" y="4366"/>
                </a:lnTo>
                <a:lnTo>
                  <a:pt x="1725" y="4439"/>
                </a:lnTo>
                <a:lnTo>
                  <a:pt x="1872" y="4586"/>
                </a:lnTo>
                <a:lnTo>
                  <a:pt x="1908" y="4769"/>
                </a:lnTo>
                <a:lnTo>
                  <a:pt x="1945" y="4916"/>
                </a:lnTo>
                <a:lnTo>
                  <a:pt x="1908" y="5100"/>
                </a:lnTo>
                <a:lnTo>
                  <a:pt x="1872" y="5246"/>
                </a:lnTo>
                <a:lnTo>
                  <a:pt x="1762" y="5393"/>
                </a:lnTo>
                <a:lnTo>
                  <a:pt x="1615" y="5503"/>
                </a:lnTo>
                <a:lnTo>
                  <a:pt x="1468" y="5576"/>
                </a:lnTo>
                <a:lnTo>
                  <a:pt x="1432" y="5430"/>
                </a:lnTo>
                <a:lnTo>
                  <a:pt x="1432" y="5283"/>
                </a:lnTo>
                <a:lnTo>
                  <a:pt x="1432" y="5210"/>
                </a:lnTo>
                <a:lnTo>
                  <a:pt x="1395" y="5136"/>
                </a:lnTo>
                <a:lnTo>
                  <a:pt x="1395" y="5063"/>
                </a:lnTo>
                <a:lnTo>
                  <a:pt x="1321" y="4989"/>
                </a:lnTo>
                <a:lnTo>
                  <a:pt x="1285" y="4953"/>
                </a:lnTo>
                <a:lnTo>
                  <a:pt x="1175" y="4989"/>
                </a:lnTo>
                <a:lnTo>
                  <a:pt x="1028" y="5063"/>
                </a:lnTo>
                <a:lnTo>
                  <a:pt x="1138" y="4989"/>
                </a:lnTo>
                <a:lnTo>
                  <a:pt x="1321" y="4879"/>
                </a:lnTo>
                <a:lnTo>
                  <a:pt x="1468" y="4769"/>
                </a:lnTo>
                <a:lnTo>
                  <a:pt x="1542" y="4696"/>
                </a:lnTo>
                <a:lnTo>
                  <a:pt x="1505" y="4623"/>
                </a:lnTo>
                <a:lnTo>
                  <a:pt x="1468" y="4549"/>
                </a:lnTo>
                <a:lnTo>
                  <a:pt x="1395" y="4513"/>
                </a:lnTo>
                <a:lnTo>
                  <a:pt x="1432" y="4476"/>
                </a:lnTo>
                <a:lnTo>
                  <a:pt x="1468" y="4439"/>
                </a:lnTo>
                <a:lnTo>
                  <a:pt x="1468" y="4403"/>
                </a:lnTo>
                <a:lnTo>
                  <a:pt x="1432" y="4329"/>
                </a:lnTo>
                <a:close/>
                <a:moveTo>
                  <a:pt x="1138" y="5576"/>
                </a:moveTo>
                <a:lnTo>
                  <a:pt x="1138" y="5650"/>
                </a:lnTo>
                <a:lnTo>
                  <a:pt x="1028" y="5613"/>
                </a:lnTo>
                <a:lnTo>
                  <a:pt x="1138" y="5576"/>
                </a:lnTo>
                <a:close/>
                <a:moveTo>
                  <a:pt x="7887" y="5907"/>
                </a:moveTo>
                <a:lnTo>
                  <a:pt x="8218" y="5980"/>
                </a:lnTo>
                <a:lnTo>
                  <a:pt x="8291" y="6090"/>
                </a:lnTo>
                <a:lnTo>
                  <a:pt x="8401" y="6163"/>
                </a:lnTo>
                <a:lnTo>
                  <a:pt x="8511" y="6273"/>
                </a:lnTo>
                <a:lnTo>
                  <a:pt x="8621" y="6383"/>
                </a:lnTo>
                <a:lnTo>
                  <a:pt x="8694" y="6530"/>
                </a:lnTo>
                <a:lnTo>
                  <a:pt x="8768" y="6677"/>
                </a:lnTo>
                <a:lnTo>
                  <a:pt x="8805" y="6934"/>
                </a:lnTo>
                <a:lnTo>
                  <a:pt x="8768" y="7154"/>
                </a:lnTo>
                <a:lnTo>
                  <a:pt x="8658" y="7374"/>
                </a:lnTo>
                <a:lnTo>
                  <a:pt x="8548" y="7557"/>
                </a:lnTo>
                <a:lnTo>
                  <a:pt x="8438" y="7704"/>
                </a:lnTo>
                <a:lnTo>
                  <a:pt x="8291" y="7814"/>
                </a:lnTo>
                <a:lnTo>
                  <a:pt x="8144" y="7887"/>
                </a:lnTo>
                <a:lnTo>
                  <a:pt x="7998" y="7961"/>
                </a:lnTo>
                <a:lnTo>
                  <a:pt x="8071" y="7594"/>
                </a:lnTo>
                <a:lnTo>
                  <a:pt x="8071" y="7520"/>
                </a:lnTo>
                <a:lnTo>
                  <a:pt x="8034" y="7484"/>
                </a:lnTo>
                <a:lnTo>
                  <a:pt x="7961" y="7484"/>
                </a:lnTo>
                <a:lnTo>
                  <a:pt x="7924" y="7520"/>
                </a:lnTo>
                <a:lnTo>
                  <a:pt x="7741" y="7741"/>
                </a:lnTo>
                <a:lnTo>
                  <a:pt x="7557" y="7997"/>
                </a:lnTo>
                <a:lnTo>
                  <a:pt x="7264" y="7924"/>
                </a:lnTo>
                <a:lnTo>
                  <a:pt x="7484" y="7594"/>
                </a:lnTo>
                <a:lnTo>
                  <a:pt x="7741" y="7337"/>
                </a:lnTo>
                <a:lnTo>
                  <a:pt x="7741" y="7264"/>
                </a:lnTo>
                <a:lnTo>
                  <a:pt x="7741" y="7227"/>
                </a:lnTo>
                <a:lnTo>
                  <a:pt x="7631" y="7227"/>
                </a:lnTo>
                <a:lnTo>
                  <a:pt x="7447" y="7337"/>
                </a:lnTo>
                <a:lnTo>
                  <a:pt x="7264" y="7447"/>
                </a:lnTo>
                <a:lnTo>
                  <a:pt x="7080" y="7594"/>
                </a:lnTo>
                <a:lnTo>
                  <a:pt x="6934" y="7777"/>
                </a:lnTo>
                <a:lnTo>
                  <a:pt x="6860" y="7704"/>
                </a:lnTo>
                <a:lnTo>
                  <a:pt x="6714" y="7557"/>
                </a:lnTo>
                <a:lnTo>
                  <a:pt x="7227" y="7264"/>
                </a:lnTo>
                <a:lnTo>
                  <a:pt x="7741" y="6934"/>
                </a:lnTo>
                <a:lnTo>
                  <a:pt x="7741" y="6897"/>
                </a:lnTo>
                <a:lnTo>
                  <a:pt x="7704" y="6860"/>
                </a:lnTo>
                <a:lnTo>
                  <a:pt x="7411" y="6860"/>
                </a:lnTo>
                <a:lnTo>
                  <a:pt x="7080" y="6934"/>
                </a:lnTo>
                <a:lnTo>
                  <a:pt x="6787" y="7044"/>
                </a:lnTo>
                <a:lnTo>
                  <a:pt x="6530" y="7227"/>
                </a:lnTo>
                <a:lnTo>
                  <a:pt x="6494" y="7007"/>
                </a:lnTo>
                <a:lnTo>
                  <a:pt x="6494" y="6750"/>
                </a:lnTo>
                <a:lnTo>
                  <a:pt x="6604" y="6713"/>
                </a:lnTo>
                <a:lnTo>
                  <a:pt x="6970" y="6603"/>
                </a:lnTo>
                <a:lnTo>
                  <a:pt x="7117" y="6530"/>
                </a:lnTo>
                <a:lnTo>
                  <a:pt x="7301" y="6420"/>
                </a:lnTo>
                <a:lnTo>
                  <a:pt x="7337" y="6347"/>
                </a:lnTo>
                <a:lnTo>
                  <a:pt x="7337" y="6310"/>
                </a:lnTo>
                <a:lnTo>
                  <a:pt x="7301" y="6310"/>
                </a:lnTo>
                <a:lnTo>
                  <a:pt x="7007" y="6273"/>
                </a:lnTo>
                <a:lnTo>
                  <a:pt x="6750" y="6310"/>
                </a:lnTo>
                <a:lnTo>
                  <a:pt x="6750" y="6310"/>
                </a:lnTo>
                <a:lnTo>
                  <a:pt x="6860" y="6200"/>
                </a:lnTo>
                <a:lnTo>
                  <a:pt x="6970" y="6090"/>
                </a:lnTo>
                <a:lnTo>
                  <a:pt x="7117" y="6017"/>
                </a:lnTo>
                <a:lnTo>
                  <a:pt x="7264" y="5943"/>
                </a:lnTo>
                <a:lnTo>
                  <a:pt x="7557" y="5907"/>
                </a:lnTo>
                <a:close/>
                <a:moveTo>
                  <a:pt x="4953" y="1"/>
                </a:moveTo>
                <a:lnTo>
                  <a:pt x="4733" y="37"/>
                </a:lnTo>
                <a:lnTo>
                  <a:pt x="4476" y="111"/>
                </a:lnTo>
                <a:lnTo>
                  <a:pt x="4256" y="184"/>
                </a:lnTo>
                <a:lnTo>
                  <a:pt x="4036" y="294"/>
                </a:lnTo>
                <a:lnTo>
                  <a:pt x="3632" y="551"/>
                </a:lnTo>
                <a:lnTo>
                  <a:pt x="3302" y="881"/>
                </a:lnTo>
                <a:lnTo>
                  <a:pt x="2972" y="1248"/>
                </a:lnTo>
                <a:lnTo>
                  <a:pt x="2679" y="1651"/>
                </a:lnTo>
                <a:lnTo>
                  <a:pt x="2569" y="1872"/>
                </a:lnTo>
                <a:lnTo>
                  <a:pt x="2495" y="2092"/>
                </a:lnTo>
                <a:lnTo>
                  <a:pt x="2422" y="2348"/>
                </a:lnTo>
                <a:lnTo>
                  <a:pt x="2385" y="2568"/>
                </a:lnTo>
                <a:lnTo>
                  <a:pt x="2422" y="2789"/>
                </a:lnTo>
                <a:lnTo>
                  <a:pt x="2459" y="2935"/>
                </a:lnTo>
                <a:lnTo>
                  <a:pt x="2532" y="3119"/>
                </a:lnTo>
                <a:lnTo>
                  <a:pt x="2605" y="3265"/>
                </a:lnTo>
                <a:lnTo>
                  <a:pt x="2495" y="3339"/>
                </a:lnTo>
                <a:lnTo>
                  <a:pt x="2018" y="3559"/>
                </a:lnTo>
                <a:lnTo>
                  <a:pt x="1798" y="3706"/>
                </a:lnTo>
                <a:lnTo>
                  <a:pt x="1688" y="3779"/>
                </a:lnTo>
                <a:lnTo>
                  <a:pt x="1578" y="3852"/>
                </a:lnTo>
                <a:lnTo>
                  <a:pt x="1065" y="3852"/>
                </a:lnTo>
                <a:lnTo>
                  <a:pt x="881" y="3926"/>
                </a:lnTo>
                <a:lnTo>
                  <a:pt x="735" y="3999"/>
                </a:lnTo>
                <a:lnTo>
                  <a:pt x="588" y="4109"/>
                </a:lnTo>
                <a:lnTo>
                  <a:pt x="478" y="4256"/>
                </a:lnTo>
                <a:lnTo>
                  <a:pt x="368" y="4403"/>
                </a:lnTo>
                <a:lnTo>
                  <a:pt x="184" y="4623"/>
                </a:lnTo>
                <a:lnTo>
                  <a:pt x="74" y="4879"/>
                </a:lnTo>
                <a:lnTo>
                  <a:pt x="38" y="4989"/>
                </a:lnTo>
                <a:lnTo>
                  <a:pt x="1" y="5136"/>
                </a:lnTo>
                <a:lnTo>
                  <a:pt x="38" y="5283"/>
                </a:lnTo>
                <a:lnTo>
                  <a:pt x="74" y="5430"/>
                </a:lnTo>
                <a:lnTo>
                  <a:pt x="184" y="5576"/>
                </a:lnTo>
                <a:lnTo>
                  <a:pt x="258" y="5723"/>
                </a:lnTo>
                <a:lnTo>
                  <a:pt x="404" y="5833"/>
                </a:lnTo>
                <a:lnTo>
                  <a:pt x="514" y="5943"/>
                </a:lnTo>
                <a:lnTo>
                  <a:pt x="661" y="6017"/>
                </a:lnTo>
                <a:lnTo>
                  <a:pt x="845" y="6053"/>
                </a:lnTo>
                <a:lnTo>
                  <a:pt x="1175" y="6127"/>
                </a:lnTo>
                <a:lnTo>
                  <a:pt x="1358" y="6127"/>
                </a:lnTo>
                <a:lnTo>
                  <a:pt x="1505" y="6090"/>
                </a:lnTo>
                <a:lnTo>
                  <a:pt x="1688" y="6053"/>
                </a:lnTo>
                <a:lnTo>
                  <a:pt x="1835" y="5980"/>
                </a:lnTo>
                <a:lnTo>
                  <a:pt x="2055" y="5760"/>
                </a:lnTo>
                <a:lnTo>
                  <a:pt x="2275" y="5503"/>
                </a:lnTo>
                <a:lnTo>
                  <a:pt x="2385" y="5210"/>
                </a:lnTo>
                <a:lnTo>
                  <a:pt x="2422" y="5063"/>
                </a:lnTo>
                <a:lnTo>
                  <a:pt x="2422" y="4879"/>
                </a:lnTo>
                <a:lnTo>
                  <a:pt x="2385" y="4733"/>
                </a:lnTo>
                <a:lnTo>
                  <a:pt x="2349" y="4586"/>
                </a:lnTo>
                <a:lnTo>
                  <a:pt x="2275" y="4403"/>
                </a:lnTo>
                <a:lnTo>
                  <a:pt x="2202" y="4256"/>
                </a:lnTo>
                <a:lnTo>
                  <a:pt x="2092" y="4146"/>
                </a:lnTo>
                <a:lnTo>
                  <a:pt x="2055" y="4109"/>
                </a:lnTo>
                <a:lnTo>
                  <a:pt x="2165" y="4036"/>
                </a:lnTo>
                <a:lnTo>
                  <a:pt x="2495" y="3816"/>
                </a:lnTo>
                <a:lnTo>
                  <a:pt x="2679" y="3669"/>
                </a:lnTo>
                <a:lnTo>
                  <a:pt x="2862" y="3522"/>
                </a:lnTo>
                <a:lnTo>
                  <a:pt x="3119" y="3706"/>
                </a:lnTo>
                <a:lnTo>
                  <a:pt x="3156" y="3779"/>
                </a:lnTo>
                <a:lnTo>
                  <a:pt x="3229" y="3816"/>
                </a:lnTo>
                <a:lnTo>
                  <a:pt x="3339" y="3816"/>
                </a:lnTo>
                <a:lnTo>
                  <a:pt x="3706" y="3962"/>
                </a:lnTo>
                <a:lnTo>
                  <a:pt x="4109" y="4036"/>
                </a:lnTo>
                <a:lnTo>
                  <a:pt x="4513" y="4072"/>
                </a:lnTo>
                <a:lnTo>
                  <a:pt x="4880" y="3999"/>
                </a:lnTo>
                <a:lnTo>
                  <a:pt x="5246" y="3889"/>
                </a:lnTo>
                <a:lnTo>
                  <a:pt x="5283" y="3962"/>
                </a:lnTo>
                <a:lnTo>
                  <a:pt x="5320" y="4036"/>
                </a:lnTo>
                <a:lnTo>
                  <a:pt x="5540" y="4219"/>
                </a:lnTo>
                <a:lnTo>
                  <a:pt x="5723" y="4439"/>
                </a:lnTo>
                <a:lnTo>
                  <a:pt x="5980" y="4916"/>
                </a:lnTo>
                <a:lnTo>
                  <a:pt x="6200" y="5430"/>
                </a:lnTo>
                <a:lnTo>
                  <a:pt x="6347" y="5650"/>
                </a:lnTo>
                <a:lnTo>
                  <a:pt x="6530" y="5870"/>
                </a:lnTo>
                <a:lnTo>
                  <a:pt x="6347" y="6017"/>
                </a:lnTo>
                <a:lnTo>
                  <a:pt x="6237" y="6200"/>
                </a:lnTo>
                <a:lnTo>
                  <a:pt x="6127" y="6383"/>
                </a:lnTo>
                <a:lnTo>
                  <a:pt x="6053" y="6567"/>
                </a:lnTo>
                <a:lnTo>
                  <a:pt x="5797" y="6713"/>
                </a:lnTo>
                <a:lnTo>
                  <a:pt x="5723" y="6824"/>
                </a:lnTo>
                <a:lnTo>
                  <a:pt x="5723" y="6934"/>
                </a:lnTo>
                <a:lnTo>
                  <a:pt x="5760" y="7044"/>
                </a:lnTo>
                <a:lnTo>
                  <a:pt x="5833" y="7080"/>
                </a:lnTo>
                <a:lnTo>
                  <a:pt x="6017" y="7080"/>
                </a:lnTo>
                <a:lnTo>
                  <a:pt x="6053" y="7300"/>
                </a:lnTo>
                <a:lnTo>
                  <a:pt x="6127" y="7520"/>
                </a:lnTo>
                <a:lnTo>
                  <a:pt x="6127" y="7631"/>
                </a:lnTo>
                <a:lnTo>
                  <a:pt x="6127" y="7741"/>
                </a:lnTo>
                <a:lnTo>
                  <a:pt x="6200" y="7814"/>
                </a:lnTo>
                <a:lnTo>
                  <a:pt x="6310" y="7851"/>
                </a:lnTo>
                <a:lnTo>
                  <a:pt x="6347" y="7851"/>
                </a:lnTo>
                <a:lnTo>
                  <a:pt x="6494" y="8034"/>
                </a:lnTo>
                <a:lnTo>
                  <a:pt x="6640" y="8144"/>
                </a:lnTo>
                <a:lnTo>
                  <a:pt x="6787" y="8254"/>
                </a:lnTo>
                <a:lnTo>
                  <a:pt x="6860" y="8291"/>
                </a:lnTo>
                <a:lnTo>
                  <a:pt x="6934" y="8327"/>
                </a:lnTo>
                <a:lnTo>
                  <a:pt x="7191" y="8438"/>
                </a:lnTo>
                <a:lnTo>
                  <a:pt x="7447" y="8474"/>
                </a:lnTo>
                <a:lnTo>
                  <a:pt x="7741" y="8474"/>
                </a:lnTo>
                <a:lnTo>
                  <a:pt x="7998" y="8438"/>
                </a:lnTo>
                <a:lnTo>
                  <a:pt x="8254" y="8364"/>
                </a:lnTo>
                <a:lnTo>
                  <a:pt x="8511" y="8254"/>
                </a:lnTo>
                <a:lnTo>
                  <a:pt x="8731" y="8071"/>
                </a:lnTo>
                <a:lnTo>
                  <a:pt x="8915" y="7887"/>
                </a:lnTo>
                <a:lnTo>
                  <a:pt x="9098" y="7631"/>
                </a:lnTo>
                <a:lnTo>
                  <a:pt x="9245" y="7300"/>
                </a:lnTo>
                <a:lnTo>
                  <a:pt x="9281" y="7007"/>
                </a:lnTo>
                <a:lnTo>
                  <a:pt x="9318" y="6824"/>
                </a:lnTo>
                <a:lnTo>
                  <a:pt x="9281" y="6677"/>
                </a:lnTo>
                <a:lnTo>
                  <a:pt x="9208" y="6457"/>
                </a:lnTo>
                <a:lnTo>
                  <a:pt x="9135" y="6200"/>
                </a:lnTo>
                <a:lnTo>
                  <a:pt x="8951" y="5980"/>
                </a:lnTo>
                <a:lnTo>
                  <a:pt x="8878" y="5907"/>
                </a:lnTo>
                <a:lnTo>
                  <a:pt x="8768" y="5833"/>
                </a:lnTo>
                <a:lnTo>
                  <a:pt x="8805" y="5686"/>
                </a:lnTo>
                <a:lnTo>
                  <a:pt x="9025" y="5246"/>
                </a:lnTo>
                <a:lnTo>
                  <a:pt x="9208" y="4769"/>
                </a:lnTo>
                <a:lnTo>
                  <a:pt x="9428" y="4806"/>
                </a:lnTo>
                <a:lnTo>
                  <a:pt x="9648" y="4806"/>
                </a:lnTo>
                <a:lnTo>
                  <a:pt x="9832" y="4733"/>
                </a:lnTo>
                <a:lnTo>
                  <a:pt x="10052" y="4659"/>
                </a:lnTo>
                <a:lnTo>
                  <a:pt x="10235" y="4549"/>
                </a:lnTo>
                <a:lnTo>
                  <a:pt x="10419" y="4403"/>
                </a:lnTo>
                <a:lnTo>
                  <a:pt x="10712" y="4109"/>
                </a:lnTo>
                <a:lnTo>
                  <a:pt x="10785" y="3962"/>
                </a:lnTo>
                <a:lnTo>
                  <a:pt x="10785" y="3816"/>
                </a:lnTo>
                <a:lnTo>
                  <a:pt x="10639" y="3559"/>
                </a:lnTo>
                <a:lnTo>
                  <a:pt x="10492" y="3339"/>
                </a:lnTo>
                <a:lnTo>
                  <a:pt x="10345" y="3155"/>
                </a:lnTo>
                <a:lnTo>
                  <a:pt x="10125" y="2972"/>
                </a:lnTo>
                <a:lnTo>
                  <a:pt x="9905" y="2825"/>
                </a:lnTo>
                <a:lnTo>
                  <a:pt x="9795" y="2789"/>
                </a:lnTo>
                <a:lnTo>
                  <a:pt x="9685" y="2752"/>
                </a:lnTo>
                <a:lnTo>
                  <a:pt x="9501" y="2862"/>
                </a:lnTo>
                <a:lnTo>
                  <a:pt x="9391" y="2825"/>
                </a:lnTo>
                <a:lnTo>
                  <a:pt x="9318" y="2862"/>
                </a:lnTo>
                <a:lnTo>
                  <a:pt x="9025" y="3009"/>
                </a:lnTo>
                <a:lnTo>
                  <a:pt x="8768" y="3192"/>
                </a:lnTo>
                <a:lnTo>
                  <a:pt x="8658" y="3302"/>
                </a:lnTo>
                <a:lnTo>
                  <a:pt x="8548" y="3449"/>
                </a:lnTo>
                <a:lnTo>
                  <a:pt x="8474" y="3559"/>
                </a:lnTo>
                <a:lnTo>
                  <a:pt x="8438" y="3742"/>
                </a:lnTo>
                <a:lnTo>
                  <a:pt x="8438" y="3852"/>
                </a:lnTo>
                <a:lnTo>
                  <a:pt x="8438" y="3962"/>
                </a:lnTo>
                <a:lnTo>
                  <a:pt x="8474" y="4182"/>
                </a:lnTo>
                <a:lnTo>
                  <a:pt x="8621" y="4403"/>
                </a:lnTo>
                <a:lnTo>
                  <a:pt x="8768" y="4549"/>
                </a:lnTo>
                <a:lnTo>
                  <a:pt x="8878" y="4623"/>
                </a:lnTo>
                <a:lnTo>
                  <a:pt x="8694" y="4879"/>
                </a:lnTo>
                <a:lnTo>
                  <a:pt x="8548" y="5136"/>
                </a:lnTo>
                <a:lnTo>
                  <a:pt x="8291" y="5613"/>
                </a:lnTo>
                <a:lnTo>
                  <a:pt x="8144" y="5540"/>
                </a:lnTo>
                <a:lnTo>
                  <a:pt x="7961" y="5503"/>
                </a:lnTo>
                <a:lnTo>
                  <a:pt x="7777" y="5466"/>
                </a:lnTo>
                <a:lnTo>
                  <a:pt x="7411" y="5466"/>
                </a:lnTo>
                <a:lnTo>
                  <a:pt x="7227" y="5503"/>
                </a:lnTo>
                <a:lnTo>
                  <a:pt x="7044" y="5540"/>
                </a:lnTo>
                <a:lnTo>
                  <a:pt x="6860" y="5650"/>
                </a:lnTo>
                <a:lnTo>
                  <a:pt x="6750" y="5320"/>
                </a:lnTo>
                <a:lnTo>
                  <a:pt x="6604" y="5026"/>
                </a:lnTo>
                <a:lnTo>
                  <a:pt x="6273" y="4476"/>
                </a:lnTo>
                <a:lnTo>
                  <a:pt x="6163" y="4256"/>
                </a:lnTo>
                <a:lnTo>
                  <a:pt x="6053" y="4072"/>
                </a:lnTo>
                <a:lnTo>
                  <a:pt x="5870" y="3889"/>
                </a:lnTo>
                <a:lnTo>
                  <a:pt x="5687" y="3779"/>
                </a:lnTo>
                <a:lnTo>
                  <a:pt x="5723" y="3706"/>
                </a:lnTo>
                <a:lnTo>
                  <a:pt x="5723" y="3632"/>
                </a:lnTo>
                <a:lnTo>
                  <a:pt x="5907" y="3486"/>
                </a:lnTo>
                <a:lnTo>
                  <a:pt x="6053" y="3339"/>
                </a:lnTo>
                <a:lnTo>
                  <a:pt x="6200" y="3155"/>
                </a:lnTo>
                <a:lnTo>
                  <a:pt x="6347" y="2972"/>
                </a:lnTo>
                <a:lnTo>
                  <a:pt x="6457" y="2752"/>
                </a:lnTo>
                <a:lnTo>
                  <a:pt x="6530" y="2532"/>
                </a:lnTo>
                <a:lnTo>
                  <a:pt x="6604" y="2312"/>
                </a:lnTo>
                <a:lnTo>
                  <a:pt x="6677" y="2055"/>
                </a:lnTo>
                <a:lnTo>
                  <a:pt x="6677" y="1615"/>
                </a:lnTo>
                <a:lnTo>
                  <a:pt x="6677" y="1358"/>
                </a:lnTo>
                <a:lnTo>
                  <a:pt x="6640" y="1138"/>
                </a:lnTo>
                <a:lnTo>
                  <a:pt x="6567" y="881"/>
                </a:lnTo>
                <a:lnTo>
                  <a:pt x="6457" y="698"/>
                </a:lnTo>
                <a:lnTo>
                  <a:pt x="6273" y="551"/>
                </a:lnTo>
                <a:lnTo>
                  <a:pt x="6200" y="478"/>
                </a:lnTo>
                <a:lnTo>
                  <a:pt x="6090" y="478"/>
                </a:lnTo>
                <a:lnTo>
                  <a:pt x="6017" y="331"/>
                </a:lnTo>
                <a:lnTo>
                  <a:pt x="5907" y="221"/>
                </a:lnTo>
                <a:lnTo>
                  <a:pt x="5760" y="148"/>
                </a:lnTo>
                <a:lnTo>
                  <a:pt x="5613" y="74"/>
                </a:lnTo>
                <a:lnTo>
                  <a:pt x="5283" y="1"/>
                </a:lnTo>
                <a:close/>
                <a:moveTo>
                  <a:pt x="15114" y="6750"/>
                </a:moveTo>
                <a:lnTo>
                  <a:pt x="15187" y="6787"/>
                </a:lnTo>
                <a:lnTo>
                  <a:pt x="15481" y="6897"/>
                </a:lnTo>
                <a:lnTo>
                  <a:pt x="15591" y="6970"/>
                </a:lnTo>
                <a:lnTo>
                  <a:pt x="15737" y="7044"/>
                </a:lnTo>
                <a:lnTo>
                  <a:pt x="15847" y="7190"/>
                </a:lnTo>
                <a:lnTo>
                  <a:pt x="15921" y="7337"/>
                </a:lnTo>
                <a:lnTo>
                  <a:pt x="16068" y="7667"/>
                </a:lnTo>
                <a:lnTo>
                  <a:pt x="16141" y="8034"/>
                </a:lnTo>
                <a:lnTo>
                  <a:pt x="16178" y="8438"/>
                </a:lnTo>
                <a:lnTo>
                  <a:pt x="16178" y="8621"/>
                </a:lnTo>
                <a:lnTo>
                  <a:pt x="16141" y="8804"/>
                </a:lnTo>
                <a:lnTo>
                  <a:pt x="16068" y="8988"/>
                </a:lnTo>
                <a:lnTo>
                  <a:pt x="15957" y="9134"/>
                </a:lnTo>
                <a:lnTo>
                  <a:pt x="15701" y="9355"/>
                </a:lnTo>
                <a:lnTo>
                  <a:pt x="15407" y="9575"/>
                </a:lnTo>
                <a:lnTo>
                  <a:pt x="15077" y="9758"/>
                </a:lnTo>
                <a:lnTo>
                  <a:pt x="14710" y="9905"/>
                </a:lnTo>
                <a:lnTo>
                  <a:pt x="14710" y="9905"/>
                </a:lnTo>
                <a:lnTo>
                  <a:pt x="15187" y="9208"/>
                </a:lnTo>
                <a:lnTo>
                  <a:pt x="15187" y="9134"/>
                </a:lnTo>
                <a:lnTo>
                  <a:pt x="15150" y="9098"/>
                </a:lnTo>
                <a:lnTo>
                  <a:pt x="15114" y="9061"/>
                </a:lnTo>
                <a:lnTo>
                  <a:pt x="15040" y="9098"/>
                </a:lnTo>
                <a:lnTo>
                  <a:pt x="14564" y="9538"/>
                </a:lnTo>
                <a:lnTo>
                  <a:pt x="14123" y="9978"/>
                </a:lnTo>
                <a:lnTo>
                  <a:pt x="13940" y="9978"/>
                </a:lnTo>
                <a:lnTo>
                  <a:pt x="13757" y="9905"/>
                </a:lnTo>
                <a:lnTo>
                  <a:pt x="13940" y="9648"/>
                </a:lnTo>
                <a:lnTo>
                  <a:pt x="14160" y="9391"/>
                </a:lnTo>
                <a:lnTo>
                  <a:pt x="14380" y="9134"/>
                </a:lnTo>
                <a:lnTo>
                  <a:pt x="14637" y="8914"/>
                </a:lnTo>
                <a:lnTo>
                  <a:pt x="14674" y="8841"/>
                </a:lnTo>
                <a:lnTo>
                  <a:pt x="14674" y="8804"/>
                </a:lnTo>
                <a:lnTo>
                  <a:pt x="14637" y="8731"/>
                </a:lnTo>
                <a:lnTo>
                  <a:pt x="14564" y="8731"/>
                </a:lnTo>
                <a:lnTo>
                  <a:pt x="14784" y="8584"/>
                </a:lnTo>
                <a:lnTo>
                  <a:pt x="14820" y="8511"/>
                </a:lnTo>
                <a:lnTo>
                  <a:pt x="14784" y="8438"/>
                </a:lnTo>
                <a:lnTo>
                  <a:pt x="14710" y="8401"/>
                </a:lnTo>
                <a:lnTo>
                  <a:pt x="14637" y="8401"/>
                </a:lnTo>
                <a:lnTo>
                  <a:pt x="14233" y="8621"/>
                </a:lnTo>
                <a:lnTo>
                  <a:pt x="13867" y="8841"/>
                </a:lnTo>
                <a:lnTo>
                  <a:pt x="13500" y="9061"/>
                </a:lnTo>
                <a:lnTo>
                  <a:pt x="13170" y="9318"/>
                </a:lnTo>
                <a:lnTo>
                  <a:pt x="13060" y="9098"/>
                </a:lnTo>
                <a:lnTo>
                  <a:pt x="13720" y="8658"/>
                </a:lnTo>
                <a:lnTo>
                  <a:pt x="14417" y="8291"/>
                </a:lnTo>
                <a:lnTo>
                  <a:pt x="14454" y="8217"/>
                </a:lnTo>
                <a:lnTo>
                  <a:pt x="14454" y="8144"/>
                </a:lnTo>
                <a:lnTo>
                  <a:pt x="14417" y="8107"/>
                </a:lnTo>
                <a:lnTo>
                  <a:pt x="14343" y="8107"/>
                </a:lnTo>
                <a:lnTo>
                  <a:pt x="13647" y="8364"/>
                </a:lnTo>
                <a:lnTo>
                  <a:pt x="12986" y="8658"/>
                </a:lnTo>
                <a:lnTo>
                  <a:pt x="12986" y="8474"/>
                </a:lnTo>
                <a:lnTo>
                  <a:pt x="13133" y="8401"/>
                </a:lnTo>
                <a:lnTo>
                  <a:pt x="13243" y="8327"/>
                </a:lnTo>
                <a:lnTo>
                  <a:pt x="13500" y="8144"/>
                </a:lnTo>
                <a:lnTo>
                  <a:pt x="14013" y="7924"/>
                </a:lnTo>
                <a:lnTo>
                  <a:pt x="14307" y="7814"/>
                </a:lnTo>
                <a:lnTo>
                  <a:pt x="14564" y="7777"/>
                </a:lnTo>
                <a:lnTo>
                  <a:pt x="14600" y="7741"/>
                </a:lnTo>
                <a:lnTo>
                  <a:pt x="14600" y="7704"/>
                </a:lnTo>
                <a:lnTo>
                  <a:pt x="14564" y="7667"/>
                </a:lnTo>
                <a:lnTo>
                  <a:pt x="14233" y="7667"/>
                </a:lnTo>
                <a:lnTo>
                  <a:pt x="13903" y="7704"/>
                </a:lnTo>
                <a:lnTo>
                  <a:pt x="13573" y="7777"/>
                </a:lnTo>
                <a:lnTo>
                  <a:pt x="13280" y="7851"/>
                </a:lnTo>
                <a:lnTo>
                  <a:pt x="13500" y="7594"/>
                </a:lnTo>
                <a:lnTo>
                  <a:pt x="14087" y="7484"/>
                </a:lnTo>
                <a:lnTo>
                  <a:pt x="14380" y="7410"/>
                </a:lnTo>
                <a:lnTo>
                  <a:pt x="14674" y="7264"/>
                </a:lnTo>
                <a:lnTo>
                  <a:pt x="14710" y="7227"/>
                </a:lnTo>
                <a:lnTo>
                  <a:pt x="14710" y="7190"/>
                </a:lnTo>
                <a:lnTo>
                  <a:pt x="14710" y="7154"/>
                </a:lnTo>
                <a:lnTo>
                  <a:pt x="14637" y="7117"/>
                </a:lnTo>
                <a:lnTo>
                  <a:pt x="14343" y="7080"/>
                </a:lnTo>
                <a:lnTo>
                  <a:pt x="14013" y="7080"/>
                </a:lnTo>
                <a:lnTo>
                  <a:pt x="14270" y="6934"/>
                </a:lnTo>
                <a:lnTo>
                  <a:pt x="14527" y="6824"/>
                </a:lnTo>
                <a:lnTo>
                  <a:pt x="14820" y="6750"/>
                </a:lnTo>
                <a:close/>
                <a:moveTo>
                  <a:pt x="5246" y="9098"/>
                </a:moveTo>
                <a:lnTo>
                  <a:pt x="5320" y="9208"/>
                </a:lnTo>
                <a:lnTo>
                  <a:pt x="5393" y="9245"/>
                </a:lnTo>
                <a:lnTo>
                  <a:pt x="5577" y="9245"/>
                </a:lnTo>
                <a:lnTo>
                  <a:pt x="5650" y="9281"/>
                </a:lnTo>
                <a:lnTo>
                  <a:pt x="5760" y="9318"/>
                </a:lnTo>
                <a:lnTo>
                  <a:pt x="5833" y="9391"/>
                </a:lnTo>
                <a:lnTo>
                  <a:pt x="5870" y="9465"/>
                </a:lnTo>
                <a:lnTo>
                  <a:pt x="5907" y="9538"/>
                </a:lnTo>
                <a:lnTo>
                  <a:pt x="5907" y="9648"/>
                </a:lnTo>
                <a:lnTo>
                  <a:pt x="5870" y="9758"/>
                </a:lnTo>
                <a:lnTo>
                  <a:pt x="5797" y="9831"/>
                </a:lnTo>
                <a:lnTo>
                  <a:pt x="5723" y="9905"/>
                </a:lnTo>
                <a:lnTo>
                  <a:pt x="5650" y="9978"/>
                </a:lnTo>
                <a:lnTo>
                  <a:pt x="5540" y="10015"/>
                </a:lnTo>
                <a:lnTo>
                  <a:pt x="5466" y="9868"/>
                </a:lnTo>
                <a:lnTo>
                  <a:pt x="5356" y="9758"/>
                </a:lnTo>
                <a:lnTo>
                  <a:pt x="5210" y="9685"/>
                </a:lnTo>
                <a:lnTo>
                  <a:pt x="5026" y="9648"/>
                </a:lnTo>
                <a:lnTo>
                  <a:pt x="5063" y="9648"/>
                </a:lnTo>
                <a:lnTo>
                  <a:pt x="5210" y="9575"/>
                </a:lnTo>
                <a:lnTo>
                  <a:pt x="5283" y="9538"/>
                </a:lnTo>
                <a:lnTo>
                  <a:pt x="5283" y="9501"/>
                </a:lnTo>
                <a:lnTo>
                  <a:pt x="5283" y="9355"/>
                </a:lnTo>
                <a:lnTo>
                  <a:pt x="5210" y="9245"/>
                </a:lnTo>
                <a:lnTo>
                  <a:pt x="5100" y="9245"/>
                </a:lnTo>
                <a:lnTo>
                  <a:pt x="4953" y="9281"/>
                </a:lnTo>
                <a:lnTo>
                  <a:pt x="4806" y="9355"/>
                </a:lnTo>
                <a:lnTo>
                  <a:pt x="4806" y="9355"/>
                </a:lnTo>
                <a:lnTo>
                  <a:pt x="4843" y="9281"/>
                </a:lnTo>
                <a:lnTo>
                  <a:pt x="4880" y="9208"/>
                </a:lnTo>
                <a:lnTo>
                  <a:pt x="4843" y="9171"/>
                </a:lnTo>
                <a:lnTo>
                  <a:pt x="5026" y="9134"/>
                </a:lnTo>
                <a:lnTo>
                  <a:pt x="5246" y="9098"/>
                </a:lnTo>
                <a:close/>
                <a:moveTo>
                  <a:pt x="6347" y="8034"/>
                </a:moveTo>
                <a:lnTo>
                  <a:pt x="6347" y="8071"/>
                </a:lnTo>
                <a:lnTo>
                  <a:pt x="6310" y="8181"/>
                </a:lnTo>
                <a:lnTo>
                  <a:pt x="6127" y="8254"/>
                </a:lnTo>
                <a:lnTo>
                  <a:pt x="5980" y="8364"/>
                </a:lnTo>
                <a:lnTo>
                  <a:pt x="5687" y="8621"/>
                </a:lnTo>
                <a:lnTo>
                  <a:pt x="5577" y="8621"/>
                </a:lnTo>
                <a:lnTo>
                  <a:pt x="5466" y="8694"/>
                </a:lnTo>
                <a:lnTo>
                  <a:pt x="5393" y="8768"/>
                </a:lnTo>
                <a:lnTo>
                  <a:pt x="5246" y="8731"/>
                </a:lnTo>
                <a:lnTo>
                  <a:pt x="4806" y="8731"/>
                </a:lnTo>
                <a:lnTo>
                  <a:pt x="4549" y="8841"/>
                </a:lnTo>
                <a:lnTo>
                  <a:pt x="4293" y="9024"/>
                </a:lnTo>
                <a:lnTo>
                  <a:pt x="4183" y="9171"/>
                </a:lnTo>
                <a:lnTo>
                  <a:pt x="4073" y="9355"/>
                </a:lnTo>
                <a:lnTo>
                  <a:pt x="4073" y="9501"/>
                </a:lnTo>
                <a:lnTo>
                  <a:pt x="4073" y="9648"/>
                </a:lnTo>
                <a:lnTo>
                  <a:pt x="4073" y="9721"/>
                </a:lnTo>
                <a:lnTo>
                  <a:pt x="4146" y="9831"/>
                </a:lnTo>
                <a:lnTo>
                  <a:pt x="4256" y="9978"/>
                </a:lnTo>
                <a:lnTo>
                  <a:pt x="4439" y="10162"/>
                </a:lnTo>
                <a:lnTo>
                  <a:pt x="4623" y="10308"/>
                </a:lnTo>
                <a:lnTo>
                  <a:pt x="4843" y="10382"/>
                </a:lnTo>
                <a:lnTo>
                  <a:pt x="5026" y="10455"/>
                </a:lnTo>
                <a:lnTo>
                  <a:pt x="5246" y="10492"/>
                </a:lnTo>
                <a:lnTo>
                  <a:pt x="5466" y="10492"/>
                </a:lnTo>
                <a:lnTo>
                  <a:pt x="5723" y="10455"/>
                </a:lnTo>
                <a:lnTo>
                  <a:pt x="5907" y="10345"/>
                </a:lnTo>
                <a:lnTo>
                  <a:pt x="6090" y="10235"/>
                </a:lnTo>
                <a:lnTo>
                  <a:pt x="6237" y="10052"/>
                </a:lnTo>
                <a:lnTo>
                  <a:pt x="6347" y="9868"/>
                </a:lnTo>
                <a:lnTo>
                  <a:pt x="6384" y="9575"/>
                </a:lnTo>
                <a:lnTo>
                  <a:pt x="6310" y="9355"/>
                </a:lnTo>
                <a:lnTo>
                  <a:pt x="6200" y="9134"/>
                </a:lnTo>
                <a:lnTo>
                  <a:pt x="6017" y="8951"/>
                </a:lnTo>
                <a:lnTo>
                  <a:pt x="6310" y="8658"/>
                </a:lnTo>
                <a:lnTo>
                  <a:pt x="6420" y="8548"/>
                </a:lnTo>
                <a:lnTo>
                  <a:pt x="6567" y="8401"/>
                </a:lnTo>
                <a:lnTo>
                  <a:pt x="6567" y="8327"/>
                </a:lnTo>
                <a:lnTo>
                  <a:pt x="6567" y="8254"/>
                </a:lnTo>
                <a:lnTo>
                  <a:pt x="6530" y="8217"/>
                </a:lnTo>
                <a:lnTo>
                  <a:pt x="6494" y="8181"/>
                </a:lnTo>
                <a:lnTo>
                  <a:pt x="6384" y="8071"/>
                </a:lnTo>
                <a:lnTo>
                  <a:pt x="6347" y="8034"/>
                </a:lnTo>
                <a:close/>
                <a:moveTo>
                  <a:pt x="19992" y="10418"/>
                </a:moveTo>
                <a:lnTo>
                  <a:pt x="20139" y="10492"/>
                </a:lnTo>
                <a:lnTo>
                  <a:pt x="20139" y="10602"/>
                </a:lnTo>
                <a:lnTo>
                  <a:pt x="20176" y="10638"/>
                </a:lnTo>
                <a:lnTo>
                  <a:pt x="20213" y="10638"/>
                </a:lnTo>
                <a:lnTo>
                  <a:pt x="20249" y="10602"/>
                </a:lnTo>
                <a:lnTo>
                  <a:pt x="20286" y="10785"/>
                </a:lnTo>
                <a:lnTo>
                  <a:pt x="20286" y="11042"/>
                </a:lnTo>
                <a:lnTo>
                  <a:pt x="20286" y="11189"/>
                </a:lnTo>
                <a:lnTo>
                  <a:pt x="20213" y="11372"/>
                </a:lnTo>
                <a:lnTo>
                  <a:pt x="20139" y="11519"/>
                </a:lnTo>
                <a:lnTo>
                  <a:pt x="20066" y="11665"/>
                </a:lnTo>
                <a:lnTo>
                  <a:pt x="19956" y="11812"/>
                </a:lnTo>
                <a:lnTo>
                  <a:pt x="19809" y="11886"/>
                </a:lnTo>
                <a:lnTo>
                  <a:pt x="19662" y="11959"/>
                </a:lnTo>
                <a:lnTo>
                  <a:pt x="19479" y="11959"/>
                </a:lnTo>
                <a:lnTo>
                  <a:pt x="19442" y="11886"/>
                </a:lnTo>
                <a:lnTo>
                  <a:pt x="19222" y="11776"/>
                </a:lnTo>
                <a:lnTo>
                  <a:pt x="19626" y="11702"/>
                </a:lnTo>
                <a:lnTo>
                  <a:pt x="19662" y="11665"/>
                </a:lnTo>
                <a:lnTo>
                  <a:pt x="19736" y="11629"/>
                </a:lnTo>
                <a:lnTo>
                  <a:pt x="19736" y="11482"/>
                </a:lnTo>
                <a:lnTo>
                  <a:pt x="19699" y="11372"/>
                </a:lnTo>
                <a:lnTo>
                  <a:pt x="19626" y="11335"/>
                </a:lnTo>
                <a:lnTo>
                  <a:pt x="19406" y="11335"/>
                </a:lnTo>
                <a:lnTo>
                  <a:pt x="19662" y="11152"/>
                </a:lnTo>
                <a:lnTo>
                  <a:pt x="19736" y="11115"/>
                </a:lnTo>
                <a:lnTo>
                  <a:pt x="19736" y="11042"/>
                </a:lnTo>
                <a:lnTo>
                  <a:pt x="19736" y="10969"/>
                </a:lnTo>
                <a:lnTo>
                  <a:pt x="19736" y="10932"/>
                </a:lnTo>
                <a:lnTo>
                  <a:pt x="19699" y="10858"/>
                </a:lnTo>
                <a:lnTo>
                  <a:pt x="19626" y="10822"/>
                </a:lnTo>
                <a:lnTo>
                  <a:pt x="19552" y="10822"/>
                </a:lnTo>
                <a:lnTo>
                  <a:pt x="19479" y="10858"/>
                </a:lnTo>
                <a:lnTo>
                  <a:pt x="19332" y="10895"/>
                </a:lnTo>
                <a:lnTo>
                  <a:pt x="19185" y="10932"/>
                </a:lnTo>
                <a:lnTo>
                  <a:pt x="19185" y="10932"/>
                </a:lnTo>
                <a:lnTo>
                  <a:pt x="19626" y="10748"/>
                </a:lnTo>
                <a:lnTo>
                  <a:pt x="19662" y="10712"/>
                </a:lnTo>
                <a:lnTo>
                  <a:pt x="19662" y="10675"/>
                </a:lnTo>
                <a:lnTo>
                  <a:pt x="19626" y="10638"/>
                </a:lnTo>
                <a:lnTo>
                  <a:pt x="19479" y="10602"/>
                </a:lnTo>
                <a:lnTo>
                  <a:pt x="19295" y="10602"/>
                </a:lnTo>
                <a:lnTo>
                  <a:pt x="19369" y="10565"/>
                </a:lnTo>
                <a:lnTo>
                  <a:pt x="19589" y="10455"/>
                </a:lnTo>
                <a:lnTo>
                  <a:pt x="19772" y="10418"/>
                </a:lnTo>
                <a:close/>
                <a:moveTo>
                  <a:pt x="16691" y="13390"/>
                </a:moveTo>
                <a:lnTo>
                  <a:pt x="16801" y="13463"/>
                </a:lnTo>
                <a:lnTo>
                  <a:pt x="16874" y="13536"/>
                </a:lnTo>
                <a:lnTo>
                  <a:pt x="16728" y="13646"/>
                </a:lnTo>
                <a:lnTo>
                  <a:pt x="16581" y="13756"/>
                </a:lnTo>
                <a:lnTo>
                  <a:pt x="16434" y="13903"/>
                </a:lnTo>
                <a:lnTo>
                  <a:pt x="16361" y="14050"/>
                </a:lnTo>
                <a:lnTo>
                  <a:pt x="16104" y="14013"/>
                </a:lnTo>
                <a:lnTo>
                  <a:pt x="16068" y="13976"/>
                </a:lnTo>
                <a:lnTo>
                  <a:pt x="16691" y="13390"/>
                </a:lnTo>
                <a:close/>
                <a:moveTo>
                  <a:pt x="16654" y="11959"/>
                </a:moveTo>
                <a:lnTo>
                  <a:pt x="17058" y="12326"/>
                </a:lnTo>
                <a:lnTo>
                  <a:pt x="17278" y="12546"/>
                </a:lnTo>
                <a:lnTo>
                  <a:pt x="17498" y="12803"/>
                </a:lnTo>
                <a:lnTo>
                  <a:pt x="17681" y="13059"/>
                </a:lnTo>
                <a:lnTo>
                  <a:pt x="17755" y="13169"/>
                </a:lnTo>
                <a:lnTo>
                  <a:pt x="17792" y="13279"/>
                </a:lnTo>
                <a:lnTo>
                  <a:pt x="17792" y="13426"/>
                </a:lnTo>
                <a:lnTo>
                  <a:pt x="17755" y="13536"/>
                </a:lnTo>
                <a:lnTo>
                  <a:pt x="17718" y="13646"/>
                </a:lnTo>
                <a:lnTo>
                  <a:pt x="17608" y="13756"/>
                </a:lnTo>
                <a:lnTo>
                  <a:pt x="17498" y="13866"/>
                </a:lnTo>
                <a:lnTo>
                  <a:pt x="17351" y="13940"/>
                </a:lnTo>
                <a:lnTo>
                  <a:pt x="17278" y="13866"/>
                </a:lnTo>
                <a:lnTo>
                  <a:pt x="17168" y="13866"/>
                </a:lnTo>
                <a:lnTo>
                  <a:pt x="17095" y="13903"/>
                </a:lnTo>
                <a:lnTo>
                  <a:pt x="17058" y="13940"/>
                </a:lnTo>
                <a:lnTo>
                  <a:pt x="17021" y="13940"/>
                </a:lnTo>
                <a:lnTo>
                  <a:pt x="16948" y="13976"/>
                </a:lnTo>
                <a:lnTo>
                  <a:pt x="16911" y="14050"/>
                </a:lnTo>
                <a:lnTo>
                  <a:pt x="16874" y="14050"/>
                </a:lnTo>
                <a:lnTo>
                  <a:pt x="16948" y="13940"/>
                </a:lnTo>
                <a:lnTo>
                  <a:pt x="17095" y="13793"/>
                </a:lnTo>
                <a:lnTo>
                  <a:pt x="17168" y="13683"/>
                </a:lnTo>
                <a:lnTo>
                  <a:pt x="17205" y="13573"/>
                </a:lnTo>
                <a:lnTo>
                  <a:pt x="17168" y="13500"/>
                </a:lnTo>
                <a:lnTo>
                  <a:pt x="17131" y="13426"/>
                </a:lnTo>
                <a:lnTo>
                  <a:pt x="17021" y="13316"/>
                </a:lnTo>
                <a:lnTo>
                  <a:pt x="16874" y="13206"/>
                </a:lnTo>
                <a:lnTo>
                  <a:pt x="16691" y="13169"/>
                </a:lnTo>
                <a:lnTo>
                  <a:pt x="16618" y="13169"/>
                </a:lnTo>
                <a:lnTo>
                  <a:pt x="16581" y="13206"/>
                </a:lnTo>
                <a:lnTo>
                  <a:pt x="15627" y="13793"/>
                </a:lnTo>
                <a:lnTo>
                  <a:pt x="15517" y="13756"/>
                </a:lnTo>
                <a:lnTo>
                  <a:pt x="15407" y="13646"/>
                </a:lnTo>
                <a:lnTo>
                  <a:pt x="15884" y="13353"/>
                </a:lnTo>
                <a:lnTo>
                  <a:pt x="16361" y="13096"/>
                </a:lnTo>
                <a:lnTo>
                  <a:pt x="16398" y="13023"/>
                </a:lnTo>
                <a:lnTo>
                  <a:pt x="16398" y="12986"/>
                </a:lnTo>
                <a:lnTo>
                  <a:pt x="16361" y="12913"/>
                </a:lnTo>
                <a:lnTo>
                  <a:pt x="16288" y="12913"/>
                </a:lnTo>
                <a:lnTo>
                  <a:pt x="15994" y="12949"/>
                </a:lnTo>
                <a:lnTo>
                  <a:pt x="15701" y="13059"/>
                </a:lnTo>
                <a:lnTo>
                  <a:pt x="15407" y="13169"/>
                </a:lnTo>
                <a:lnTo>
                  <a:pt x="15150" y="13279"/>
                </a:lnTo>
                <a:lnTo>
                  <a:pt x="15040" y="13023"/>
                </a:lnTo>
                <a:lnTo>
                  <a:pt x="15077" y="12986"/>
                </a:lnTo>
                <a:lnTo>
                  <a:pt x="16068" y="12399"/>
                </a:lnTo>
                <a:lnTo>
                  <a:pt x="16104" y="12362"/>
                </a:lnTo>
                <a:lnTo>
                  <a:pt x="16104" y="12326"/>
                </a:lnTo>
                <a:lnTo>
                  <a:pt x="16068" y="12289"/>
                </a:lnTo>
                <a:lnTo>
                  <a:pt x="15994" y="12252"/>
                </a:lnTo>
                <a:lnTo>
                  <a:pt x="15554" y="12362"/>
                </a:lnTo>
                <a:lnTo>
                  <a:pt x="15150" y="12472"/>
                </a:lnTo>
                <a:lnTo>
                  <a:pt x="15150" y="12472"/>
                </a:lnTo>
                <a:lnTo>
                  <a:pt x="15297" y="12326"/>
                </a:lnTo>
                <a:lnTo>
                  <a:pt x="15517" y="12179"/>
                </a:lnTo>
                <a:lnTo>
                  <a:pt x="15737" y="12069"/>
                </a:lnTo>
                <a:lnTo>
                  <a:pt x="15994" y="11996"/>
                </a:lnTo>
                <a:lnTo>
                  <a:pt x="16324" y="11959"/>
                </a:lnTo>
                <a:close/>
                <a:moveTo>
                  <a:pt x="14857" y="6310"/>
                </a:moveTo>
                <a:lnTo>
                  <a:pt x="14600" y="6347"/>
                </a:lnTo>
                <a:lnTo>
                  <a:pt x="14380" y="6383"/>
                </a:lnTo>
                <a:lnTo>
                  <a:pt x="14197" y="6457"/>
                </a:lnTo>
                <a:lnTo>
                  <a:pt x="13793" y="6677"/>
                </a:lnTo>
                <a:lnTo>
                  <a:pt x="13426" y="6970"/>
                </a:lnTo>
                <a:lnTo>
                  <a:pt x="13243" y="7154"/>
                </a:lnTo>
                <a:lnTo>
                  <a:pt x="12950" y="7190"/>
                </a:lnTo>
                <a:lnTo>
                  <a:pt x="12840" y="7227"/>
                </a:lnTo>
                <a:lnTo>
                  <a:pt x="12803" y="7300"/>
                </a:lnTo>
                <a:lnTo>
                  <a:pt x="12766" y="7374"/>
                </a:lnTo>
                <a:lnTo>
                  <a:pt x="12766" y="7447"/>
                </a:lnTo>
                <a:lnTo>
                  <a:pt x="11042" y="7631"/>
                </a:lnTo>
                <a:lnTo>
                  <a:pt x="10052" y="7667"/>
                </a:lnTo>
                <a:lnTo>
                  <a:pt x="9575" y="7704"/>
                </a:lnTo>
                <a:lnTo>
                  <a:pt x="9098" y="7741"/>
                </a:lnTo>
                <a:lnTo>
                  <a:pt x="9025" y="7777"/>
                </a:lnTo>
                <a:lnTo>
                  <a:pt x="8988" y="7814"/>
                </a:lnTo>
                <a:lnTo>
                  <a:pt x="8951" y="7924"/>
                </a:lnTo>
                <a:lnTo>
                  <a:pt x="9025" y="8034"/>
                </a:lnTo>
                <a:lnTo>
                  <a:pt x="9061" y="8071"/>
                </a:lnTo>
                <a:lnTo>
                  <a:pt x="9135" y="8107"/>
                </a:lnTo>
                <a:lnTo>
                  <a:pt x="9612" y="8144"/>
                </a:lnTo>
                <a:lnTo>
                  <a:pt x="10125" y="8144"/>
                </a:lnTo>
                <a:lnTo>
                  <a:pt x="11152" y="8071"/>
                </a:lnTo>
                <a:lnTo>
                  <a:pt x="11922" y="8034"/>
                </a:lnTo>
                <a:lnTo>
                  <a:pt x="12693" y="7961"/>
                </a:lnTo>
                <a:lnTo>
                  <a:pt x="12546" y="8254"/>
                </a:lnTo>
                <a:lnTo>
                  <a:pt x="12473" y="8438"/>
                </a:lnTo>
                <a:lnTo>
                  <a:pt x="12473" y="8584"/>
                </a:lnTo>
                <a:lnTo>
                  <a:pt x="12509" y="8914"/>
                </a:lnTo>
                <a:lnTo>
                  <a:pt x="12363" y="9024"/>
                </a:lnTo>
                <a:lnTo>
                  <a:pt x="12253" y="9134"/>
                </a:lnTo>
                <a:lnTo>
                  <a:pt x="12253" y="9245"/>
                </a:lnTo>
                <a:lnTo>
                  <a:pt x="12289" y="9355"/>
                </a:lnTo>
                <a:lnTo>
                  <a:pt x="12399" y="9428"/>
                </a:lnTo>
                <a:lnTo>
                  <a:pt x="12546" y="9465"/>
                </a:lnTo>
                <a:lnTo>
                  <a:pt x="12693" y="9465"/>
                </a:lnTo>
                <a:lnTo>
                  <a:pt x="12803" y="9685"/>
                </a:lnTo>
                <a:lnTo>
                  <a:pt x="12950" y="9868"/>
                </a:lnTo>
                <a:lnTo>
                  <a:pt x="13096" y="10052"/>
                </a:lnTo>
                <a:lnTo>
                  <a:pt x="13243" y="10198"/>
                </a:lnTo>
                <a:lnTo>
                  <a:pt x="13426" y="10308"/>
                </a:lnTo>
                <a:lnTo>
                  <a:pt x="13647" y="10418"/>
                </a:lnTo>
                <a:lnTo>
                  <a:pt x="13867" y="10455"/>
                </a:lnTo>
                <a:lnTo>
                  <a:pt x="14087" y="10492"/>
                </a:lnTo>
                <a:lnTo>
                  <a:pt x="14233" y="10492"/>
                </a:lnTo>
                <a:lnTo>
                  <a:pt x="14600" y="10418"/>
                </a:lnTo>
                <a:lnTo>
                  <a:pt x="14967" y="10345"/>
                </a:lnTo>
                <a:lnTo>
                  <a:pt x="14930" y="10455"/>
                </a:lnTo>
                <a:lnTo>
                  <a:pt x="14930" y="10602"/>
                </a:lnTo>
                <a:lnTo>
                  <a:pt x="15004" y="10895"/>
                </a:lnTo>
                <a:lnTo>
                  <a:pt x="15077" y="11079"/>
                </a:lnTo>
                <a:lnTo>
                  <a:pt x="15150" y="11299"/>
                </a:lnTo>
                <a:lnTo>
                  <a:pt x="15297" y="11482"/>
                </a:lnTo>
                <a:lnTo>
                  <a:pt x="15481" y="11629"/>
                </a:lnTo>
                <a:lnTo>
                  <a:pt x="15481" y="11665"/>
                </a:lnTo>
                <a:lnTo>
                  <a:pt x="15261" y="11739"/>
                </a:lnTo>
                <a:lnTo>
                  <a:pt x="15077" y="11886"/>
                </a:lnTo>
                <a:lnTo>
                  <a:pt x="14894" y="11996"/>
                </a:lnTo>
                <a:lnTo>
                  <a:pt x="14784" y="12142"/>
                </a:lnTo>
                <a:lnTo>
                  <a:pt x="14674" y="12326"/>
                </a:lnTo>
                <a:lnTo>
                  <a:pt x="14600" y="12509"/>
                </a:lnTo>
                <a:lnTo>
                  <a:pt x="14564" y="12693"/>
                </a:lnTo>
                <a:lnTo>
                  <a:pt x="14527" y="12876"/>
                </a:lnTo>
                <a:lnTo>
                  <a:pt x="14527" y="12986"/>
                </a:lnTo>
                <a:lnTo>
                  <a:pt x="14527" y="13059"/>
                </a:lnTo>
                <a:lnTo>
                  <a:pt x="14600" y="13353"/>
                </a:lnTo>
                <a:lnTo>
                  <a:pt x="14747" y="13610"/>
                </a:lnTo>
                <a:lnTo>
                  <a:pt x="14747" y="13720"/>
                </a:lnTo>
                <a:lnTo>
                  <a:pt x="14784" y="13830"/>
                </a:lnTo>
                <a:lnTo>
                  <a:pt x="14930" y="13903"/>
                </a:lnTo>
                <a:lnTo>
                  <a:pt x="15004" y="13976"/>
                </a:lnTo>
                <a:lnTo>
                  <a:pt x="15297" y="14197"/>
                </a:lnTo>
                <a:lnTo>
                  <a:pt x="15627" y="14380"/>
                </a:lnTo>
                <a:lnTo>
                  <a:pt x="15994" y="14527"/>
                </a:lnTo>
                <a:lnTo>
                  <a:pt x="16398" y="14600"/>
                </a:lnTo>
                <a:lnTo>
                  <a:pt x="16801" y="14600"/>
                </a:lnTo>
                <a:lnTo>
                  <a:pt x="17205" y="14527"/>
                </a:lnTo>
                <a:lnTo>
                  <a:pt x="17571" y="14417"/>
                </a:lnTo>
                <a:lnTo>
                  <a:pt x="17902" y="14233"/>
                </a:lnTo>
                <a:lnTo>
                  <a:pt x="18122" y="14013"/>
                </a:lnTo>
                <a:lnTo>
                  <a:pt x="18268" y="13793"/>
                </a:lnTo>
                <a:lnTo>
                  <a:pt x="18305" y="13536"/>
                </a:lnTo>
                <a:lnTo>
                  <a:pt x="18305" y="13316"/>
                </a:lnTo>
                <a:lnTo>
                  <a:pt x="18232" y="13059"/>
                </a:lnTo>
                <a:lnTo>
                  <a:pt x="18122" y="12803"/>
                </a:lnTo>
                <a:lnTo>
                  <a:pt x="17975" y="12546"/>
                </a:lnTo>
                <a:lnTo>
                  <a:pt x="17792" y="12326"/>
                </a:lnTo>
                <a:lnTo>
                  <a:pt x="17902" y="12289"/>
                </a:lnTo>
                <a:lnTo>
                  <a:pt x="18232" y="12106"/>
                </a:lnTo>
                <a:lnTo>
                  <a:pt x="18599" y="11849"/>
                </a:lnTo>
                <a:lnTo>
                  <a:pt x="18709" y="12032"/>
                </a:lnTo>
                <a:lnTo>
                  <a:pt x="18855" y="12179"/>
                </a:lnTo>
                <a:lnTo>
                  <a:pt x="19002" y="12289"/>
                </a:lnTo>
                <a:lnTo>
                  <a:pt x="19149" y="12362"/>
                </a:lnTo>
                <a:lnTo>
                  <a:pt x="19406" y="12436"/>
                </a:lnTo>
                <a:lnTo>
                  <a:pt x="19662" y="12399"/>
                </a:lnTo>
                <a:lnTo>
                  <a:pt x="19919" y="12326"/>
                </a:lnTo>
                <a:lnTo>
                  <a:pt x="20139" y="12179"/>
                </a:lnTo>
                <a:lnTo>
                  <a:pt x="20359" y="11996"/>
                </a:lnTo>
                <a:lnTo>
                  <a:pt x="20543" y="11776"/>
                </a:lnTo>
                <a:lnTo>
                  <a:pt x="20653" y="11519"/>
                </a:lnTo>
                <a:lnTo>
                  <a:pt x="20726" y="11225"/>
                </a:lnTo>
                <a:lnTo>
                  <a:pt x="20799" y="10858"/>
                </a:lnTo>
                <a:lnTo>
                  <a:pt x="20763" y="10675"/>
                </a:lnTo>
                <a:lnTo>
                  <a:pt x="20726" y="10528"/>
                </a:lnTo>
                <a:lnTo>
                  <a:pt x="20689" y="10382"/>
                </a:lnTo>
                <a:lnTo>
                  <a:pt x="20579" y="10272"/>
                </a:lnTo>
                <a:lnTo>
                  <a:pt x="20359" y="10088"/>
                </a:lnTo>
                <a:lnTo>
                  <a:pt x="20066" y="9978"/>
                </a:lnTo>
                <a:lnTo>
                  <a:pt x="19919" y="9941"/>
                </a:lnTo>
                <a:lnTo>
                  <a:pt x="19626" y="9941"/>
                </a:lnTo>
                <a:lnTo>
                  <a:pt x="19516" y="10015"/>
                </a:lnTo>
                <a:lnTo>
                  <a:pt x="19479" y="10088"/>
                </a:lnTo>
                <a:lnTo>
                  <a:pt x="19185" y="10198"/>
                </a:lnTo>
                <a:lnTo>
                  <a:pt x="18929" y="10308"/>
                </a:lnTo>
                <a:lnTo>
                  <a:pt x="18819" y="10418"/>
                </a:lnTo>
                <a:lnTo>
                  <a:pt x="18672" y="10528"/>
                </a:lnTo>
                <a:lnTo>
                  <a:pt x="18599" y="10675"/>
                </a:lnTo>
                <a:lnTo>
                  <a:pt x="18525" y="10822"/>
                </a:lnTo>
                <a:lnTo>
                  <a:pt x="18452" y="11115"/>
                </a:lnTo>
                <a:lnTo>
                  <a:pt x="18452" y="11409"/>
                </a:lnTo>
                <a:lnTo>
                  <a:pt x="18048" y="11702"/>
                </a:lnTo>
                <a:lnTo>
                  <a:pt x="17645" y="11996"/>
                </a:lnTo>
                <a:lnTo>
                  <a:pt x="17608" y="12032"/>
                </a:lnTo>
                <a:lnTo>
                  <a:pt x="17608" y="12106"/>
                </a:lnTo>
                <a:lnTo>
                  <a:pt x="17241" y="11776"/>
                </a:lnTo>
                <a:lnTo>
                  <a:pt x="16911" y="11519"/>
                </a:lnTo>
                <a:lnTo>
                  <a:pt x="16838" y="11482"/>
                </a:lnTo>
                <a:lnTo>
                  <a:pt x="16691" y="11482"/>
                </a:lnTo>
                <a:lnTo>
                  <a:pt x="16654" y="11555"/>
                </a:lnTo>
                <a:lnTo>
                  <a:pt x="16434" y="11519"/>
                </a:lnTo>
                <a:lnTo>
                  <a:pt x="16214" y="11519"/>
                </a:lnTo>
                <a:lnTo>
                  <a:pt x="15774" y="11555"/>
                </a:lnTo>
                <a:lnTo>
                  <a:pt x="15811" y="11445"/>
                </a:lnTo>
                <a:lnTo>
                  <a:pt x="15774" y="11335"/>
                </a:lnTo>
                <a:lnTo>
                  <a:pt x="15664" y="11152"/>
                </a:lnTo>
                <a:lnTo>
                  <a:pt x="15554" y="11005"/>
                </a:lnTo>
                <a:lnTo>
                  <a:pt x="15444" y="10822"/>
                </a:lnTo>
                <a:lnTo>
                  <a:pt x="15371" y="10602"/>
                </a:lnTo>
                <a:lnTo>
                  <a:pt x="15334" y="10418"/>
                </a:lnTo>
                <a:lnTo>
                  <a:pt x="15297" y="10308"/>
                </a:lnTo>
                <a:lnTo>
                  <a:pt x="15224" y="10235"/>
                </a:lnTo>
                <a:lnTo>
                  <a:pt x="15627" y="10015"/>
                </a:lnTo>
                <a:lnTo>
                  <a:pt x="16031" y="9758"/>
                </a:lnTo>
                <a:lnTo>
                  <a:pt x="16361" y="9428"/>
                </a:lnTo>
                <a:lnTo>
                  <a:pt x="16471" y="9281"/>
                </a:lnTo>
                <a:lnTo>
                  <a:pt x="16581" y="9098"/>
                </a:lnTo>
                <a:lnTo>
                  <a:pt x="16654" y="8878"/>
                </a:lnTo>
                <a:lnTo>
                  <a:pt x="16691" y="8621"/>
                </a:lnTo>
                <a:lnTo>
                  <a:pt x="16691" y="8364"/>
                </a:lnTo>
                <a:lnTo>
                  <a:pt x="16691" y="8107"/>
                </a:lnTo>
                <a:lnTo>
                  <a:pt x="16581" y="7631"/>
                </a:lnTo>
                <a:lnTo>
                  <a:pt x="16398" y="7190"/>
                </a:lnTo>
                <a:lnTo>
                  <a:pt x="16251" y="6897"/>
                </a:lnTo>
                <a:lnTo>
                  <a:pt x="16031" y="6640"/>
                </a:lnTo>
                <a:lnTo>
                  <a:pt x="15884" y="6530"/>
                </a:lnTo>
                <a:lnTo>
                  <a:pt x="15737" y="6457"/>
                </a:lnTo>
                <a:lnTo>
                  <a:pt x="15591" y="6420"/>
                </a:lnTo>
                <a:lnTo>
                  <a:pt x="15407" y="6383"/>
                </a:lnTo>
                <a:lnTo>
                  <a:pt x="15077" y="6310"/>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477" name="Shape 477"/>
          <p:cNvSpPr/>
          <p:nvPr/>
        </p:nvSpPr>
        <p:spPr>
          <a:xfrm>
            <a:off x="8052577" y="4591473"/>
            <a:ext cx="388118" cy="454376"/>
          </a:xfrm>
          <a:custGeom>
            <a:avLst/>
            <a:gdLst/>
            <a:ahLst/>
            <a:cxnLst/>
            <a:rect l="0" t="0" r="0" b="0"/>
            <a:pathLst>
              <a:path w="13683" h="14417" extrusionOk="0">
                <a:moveTo>
                  <a:pt x="9281" y="2311"/>
                </a:moveTo>
                <a:lnTo>
                  <a:pt x="9170" y="2385"/>
                </a:lnTo>
                <a:lnTo>
                  <a:pt x="9134" y="2495"/>
                </a:lnTo>
                <a:lnTo>
                  <a:pt x="9097" y="2568"/>
                </a:lnTo>
                <a:lnTo>
                  <a:pt x="9097" y="2678"/>
                </a:lnTo>
                <a:lnTo>
                  <a:pt x="9134" y="2862"/>
                </a:lnTo>
                <a:lnTo>
                  <a:pt x="9207" y="3082"/>
                </a:lnTo>
                <a:lnTo>
                  <a:pt x="9464" y="3742"/>
                </a:lnTo>
                <a:lnTo>
                  <a:pt x="9721" y="4402"/>
                </a:lnTo>
                <a:lnTo>
                  <a:pt x="9647" y="4439"/>
                </a:lnTo>
                <a:lnTo>
                  <a:pt x="9060" y="5283"/>
                </a:lnTo>
                <a:lnTo>
                  <a:pt x="8804" y="5649"/>
                </a:lnTo>
                <a:lnTo>
                  <a:pt x="8694" y="5833"/>
                </a:lnTo>
                <a:lnTo>
                  <a:pt x="8657" y="5943"/>
                </a:lnTo>
                <a:lnTo>
                  <a:pt x="8694" y="6053"/>
                </a:lnTo>
                <a:lnTo>
                  <a:pt x="8804" y="6016"/>
                </a:lnTo>
                <a:lnTo>
                  <a:pt x="8877" y="5980"/>
                </a:lnTo>
                <a:lnTo>
                  <a:pt x="9024" y="5833"/>
                </a:lnTo>
                <a:lnTo>
                  <a:pt x="9281" y="5503"/>
                </a:lnTo>
                <a:lnTo>
                  <a:pt x="9941" y="4659"/>
                </a:lnTo>
                <a:lnTo>
                  <a:pt x="10014" y="4659"/>
                </a:lnTo>
                <a:lnTo>
                  <a:pt x="10124" y="4622"/>
                </a:lnTo>
                <a:lnTo>
                  <a:pt x="10161" y="4549"/>
                </a:lnTo>
                <a:lnTo>
                  <a:pt x="10161" y="4439"/>
                </a:lnTo>
                <a:lnTo>
                  <a:pt x="9684" y="3229"/>
                </a:lnTo>
                <a:lnTo>
                  <a:pt x="9427" y="2715"/>
                </a:lnTo>
                <a:lnTo>
                  <a:pt x="9354" y="2532"/>
                </a:lnTo>
                <a:lnTo>
                  <a:pt x="9317" y="2422"/>
                </a:lnTo>
                <a:lnTo>
                  <a:pt x="9317" y="2348"/>
                </a:lnTo>
                <a:lnTo>
                  <a:pt x="9317" y="2311"/>
                </a:lnTo>
                <a:close/>
                <a:moveTo>
                  <a:pt x="8694" y="1615"/>
                </a:moveTo>
                <a:lnTo>
                  <a:pt x="8767" y="1798"/>
                </a:lnTo>
                <a:lnTo>
                  <a:pt x="8804" y="1908"/>
                </a:lnTo>
                <a:lnTo>
                  <a:pt x="8914" y="1981"/>
                </a:lnTo>
                <a:lnTo>
                  <a:pt x="9024" y="2055"/>
                </a:lnTo>
                <a:lnTo>
                  <a:pt x="9170" y="2018"/>
                </a:lnTo>
                <a:lnTo>
                  <a:pt x="9391" y="1908"/>
                </a:lnTo>
                <a:lnTo>
                  <a:pt x="9611" y="1725"/>
                </a:lnTo>
                <a:lnTo>
                  <a:pt x="9867" y="2275"/>
                </a:lnTo>
                <a:lnTo>
                  <a:pt x="10161" y="2752"/>
                </a:lnTo>
                <a:lnTo>
                  <a:pt x="10454" y="3265"/>
                </a:lnTo>
                <a:lnTo>
                  <a:pt x="10674" y="3779"/>
                </a:lnTo>
                <a:lnTo>
                  <a:pt x="10528" y="3925"/>
                </a:lnTo>
                <a:lnTo>
                  <a:pt x="10381" y="4072"/>
                </a:lnTo>
                <a:lnTo>
                  <a:pt x="10271" y="4256"/>
                </a:lnTo>
                <a:lnTo>
                  <a:pt x="10234" y="4476"/>
                </a:lnTo>
                <a:lnTo>
                  <a:pt x="10271" y="4586"/>
                </a:lnTo>
                <a:lnTo>
                  <a:pt x="10344" y="4659"/>
                </a:lnTo>
                <a:lnTo>
                  <a:pt x="10344" y="4806"/>
                </a:lnTo>
                <a:lnTo>
                  <a:pt x="10381" y="4879"/>
                </a:lnTo>
                <a:lnTo>
                  <a:pt x="10491" y="4916"/>
                </a:lnTo>
                <a:lnTo>
                  <a:pt x="10491" y="4953"/>
                </a:lnTo>
                <a:lnTo>
                  <a:pt x="10344" y="5173"/>
                </a:lnTo>
                <a:lnTo>
                  <a:pt x="9977" y="5649"/>
                </a:lnTo>
                <a:lnTo>
                  <a:pt x="9647" y="6163"/>
                </a:lnTo>
                <a:lnTo>
                  <a:pt x="9501" y="6090"/>
                </a:lnTo>
                <a:lnTo>
                  <a:pt x="9317" y="6053"/>
                </a:lnTo>
                <a:lnTo>
                  <a:pt x="9134" y="6126"/>
                </a:lnTo>
                <a:lnTo>
                  <a:pt x="8950" y="6200"/>
                </a:lnTo>
                <a:lnTo>
                  <a:pt x="8840" y="6346"/>
                </a:lnTo>
                <a:lnTo>
                  <a:pt x="8730" y="6493"/>
                </a:lnTo>
                <a:lnTo>
                  <a:pt x="8327" y="6493"/>
                </a:lnTo>
                <a:lnTo>
                  <a:pt x="7556" y="6530"/>
                </a:lnTo>
                <a:lnTo>
                  <a:pt x="7520" y="6456"/>
                </a:lnTo>
                <a:lnTo>
                  <a:pt x="7410" y="6383"/>
                </a:lnTo>
                <a:lnTo>
                  <a:pt x="7080" y="6273"/>
                </a:lnTo>
                <a:lnTo>
                  <a:pt x="7043" y="6273"/>
                </a:lnTo>
                <a:lnTo>
                  <a:pt x="6970" y="6236"/>
                </a:lnTo>
                <a:lnTo>
                  <a:pt x="6786" y="6236"/>
                </a:lnTo>
                <a:lnTo>
                  <a:pt x="6639" y="6200"/>
                </a:lnTo>
                <a:lnTo>
                  <a:pt x="5832" y="5429"/>
                </a:lnTo>
                <a:lnTo>
                  <a:pt x="5246" y="4879"/>
                </a:lnTo>
                <a:lnTo>
                  <a:pt x="5319" y="4696"/>
                </a:lnTo>
                <a:lnTo>
                  <a:pt x="5319" y="4512"/>
                </a:lnTo>
                <a:lnTo>
                  <a:pt x="5282" y="4439"/>
                </a:lnTo>
                <a:lnTo>
                  <a:pt x="5246" y="4366"/>
                </a:lnTo>
                <a:lnTo>
                  <a:pt x="5099" y="4256"/>
                </a:lnTo>
                <a:lnTo>
                  <a:pt x="5282" y="3815"/>
                </a:lnTo>
                <a:lnTo>
                  <a:pt x="5796" y="2715"/>
                </a:lnTo>
                <a:lnTo>
                  <a:pt x="6126" y="2018"/>
                </a:lnTo>
                <a:lnTo>
                  <a:pt x="6273" y="2018"/>
                </a:lnTo>
                <a:lnTo>
                  <a:pt x="6419" y="1981"/>
                </a:lnTo>
                <a:lnTo>
                  <a:pt x="6566" y="1908"/>
                </a:lnTo>
                <a:lnTo>
                  <a:pt x="6713" y="1798"/>
                </a:lnTo>
                <a:lnTo>
                  <a:pt x="6823" y="1688"/>
                </a:lnTo>
                <a:lnTo>
                  <a:pt x="7483" y="1651"/>
                </a:lnTo>
                <a:lnTo>
                  <a:pt x="8694" y="1615"/>
                </a:lnTo>
                <a:close/>
                <a:moveTo>
                  <a:pt x="6823" y="6823"/>
                </a:moveTo>
                <a:lnTo>
                  <a:pt x="6933" y="6897"/>
                </a:lnTo>
                <a:lnTo>
                  <a:pt x="6749" y="6897"/>
                </a:lnTo>
                <a:lnTo>
                  <a:pt x="6713" y="6860"/>
                </a:lnTo>
                <a:lnTo>
                  <a:pt x="6823" y="6823"/>
                </a:lnTo>
                <a:close/>
                <a:moveTo>
                  <a:pt x="2714" y="5393"/>
                </a:moveTo>
                <a:lnTo>
                  <a:pt x="2641" y="5429"/>
                </a:lnTo>
                <a:lnTo>
                  <a:pt x="2531" y="5503"/>
                </a:lnTo>
                <a:lnTo>
                  <a:pt x="2458" y="5576"/>
                </a:lnTo>
                <a:lnTo>
                  <a:pt x="2274" y="5796"/>
                </a:lnTo>
                <a:lnTo>
                  <a:pt x="1981" y="6310"/>
                </a:lnTo>
                <a:lnTo>
                  <a:pt x="1651" y="6860"/>
                </a:lnTo>
                <a:lnTo>
                  <a:pt x="1504" y="7080"/>
                </a:lnTo>
                <a:lnTo>
                  <a:pt x="1431" y="7190"/>
                </a:lnTo>
                <a:lnTo>
                  <a:pt x="1394" y="7263"/>
                </a:lnTo>
                <a:lnTo>
                  <a:pt x="1394" y="7337"/>
                </a:lnTo>
                <a:lnTo>
                  <a:pt x="1321" y="7374"/>
                </a:lnTo>
                <a:lnTo>
                  <a:pt x="1321" y="7410"/>
                </a:lnTo>
                <a:lnTo>
                  <a:pt x="1321" y="7520"/>
                </a:lnTo>
                <a:lnTo>
                  <a:pt x="1394" y="7557"/>
                </a:lnTo>
                <a:lnTo>
                  <a:pt x="1504" y="7594"/>
                </a:lnTo>
                <a:lnTo>
                  <a:pt x="1614" y="7520"/>
                </a:lnTo>
                <a:lnTo>
                  <a:pt x="1724" y="7447"/>
                </a:lnTo>
                <a:lnTo>
                  <a:pt x="1834" y="7337"/>
                </a:lnTo>
                <a:lnTo>
                  <a:pt x="2018" y="7043"/>
                </a:lnTo>
                <a:lnTo>
                  <a:pt x="2128" y="6823"/>
                </a:lnTo>
                <a:lnTo>
                  <a:pt x="2568" y="6200"/>
                </a:lnTo>
                <a:lnTo>
                  <a:pt x="2751" y="5870"/>
                </a:lnTo>
                <a:lnTo>
                  <a:pt x="2861" y="5723"/>
                </a:lnTo>
                <a:lnTo>
                  <a:pt x="2861" y="5539"/>
                </a:lnTo>
                <a:lnTo>
                  <a:pt x="2861" y="5466"/>
                </a:lnTo>
                <a:lnTo>
                  <a:pt x="2788" y="5429"/>
                </a:lnTo>
                <a:lnTo>
                  <a:pt x="2714" y="5393"/>
                </a:lnTo>
                <a:close/>
                <a:moveTo>
                  <a:pt x="4072" y="4843"/>
                </a:moveTo>
                <a:lnTo>
                  <a:pt x="4182" y="5026"/>
                </a:lnTo>
                <a:lnTo>
                  <a:pt x="4328" y="5173"/>
                </a:lnTo>
                <a:lnTo>
                  <a:pt x="4475" y="5209"/>
                </a:lnTo>
                <a:lnTo>
                  <a:pt x="4622" y="5246"/>
                </a:lnTo>
                <a:lnTo>
                  <a:pt x="4769" y="5246"/>
                </a:lnTo>
                <a:lnTo>
                  <a:pt x="4915" y="5209"/>
                </a:lnTo>
                <a:lnTo>
                  <a:pt x="5319" y="5576"/>
                </a:lnTo>
                <a:lnTo>
                  <a:pt x="6163" y="6456"/>
                </a:lnTo>
                <a:lnTo>
                  <a:pt x="6126" y="6530"/>
                </a:lnTo>
                <a:lnTo>
                  <a:pt x="6089" y="6640"/>
                </a:lnTo>
                <a:lnTo>
                  <a:pt x="6126" y="6787"/>
                </a:lnTo>
                <a:lnTo>
                  <a:pt x="6163" y="6897"/>
                </a:lnTo>
                <a:lnTo>
                  <a:pt x="6236" y="7007"/>
                </a:lnTo>
                <a:lnTo>
                  <a:pt x="6236" y="7080"/>
                </a:lnTo>
                <a:lnTo>
                  <a:pt x="5942" y="7410"/>
                </a:lnTo>
                <a:lnTo>
                  <a:pt x="5686" y="7777"/>
                </a:lnTo>
                <a:lnTo>
                  <a:pt x="5172" y="8511"/>
                </a:lnTo>
                <a:lnTo>
                  <a:pt x="4695" y="9134"/>
                </a:lnTo>
                <a:lnTo>
                  <a:pt x="4585" y="9061"/>
                </a:lnTo>
                <a:lnTo>
                  <a:pt x="4439" y="9061"/>
                </a:lnTo>
                <a:lnTo>
                  <a:pt x="4255" y="9098"/>
                </a:lnTo>
                <a:lnTo>
                  <a:pt x="4108" y="9208"/>
                </a:lnTo>
                <a:lnTo>
                  <a:pt x="3998" y="9354"/>
                </a:lnTo>
                <a:lnTo>
                  <a:pt x="3925" y="9538"/>
                </a:lnTo>
                <a:lnTo>
                  <a:pt x="3595" y="9501"/>
                </a:lnTo>
                <a:lnTo>
                  <a:pt x="2825" y="9538"/>
                </a:lnTo>
                <a:lnTo>
                  <a:pt x="2788" y="9354"/>
                </a:lnTo>
                <a:lnTo>
                  <a:pt x="2678" y="9208"/>
                </a:lnTo>
                <a:lnTo>
                  <a:pt x="2531" y="9098"/>
                </a:lnTo>
                <a:lnTo>
                  <a:pt x="2384" y="9061"/>
                </a:lnTo>
                <a:lnTo>
                  <a:pt x="2238" y="9061"/>
                </a:lnTo>
                <a:lnTo>
                  <a:pt x="2054" y="9098"/>
                </a:lnTo>
                <a:lnTo>
                  <a:pt x="1577" y="8437"/>
                </a:lnTo>
                <a:lnTo>
                  <a:pt x="1394" y="8107"/>
                </a:lnTo>
                <a:lnTo>
                  <a:pt x="1137" y="7777"/>
                </a:lnTo>
                <a:lnTo>
                  <a:pt x="1211" y="7594"/>
                </a:lnTo>
                <a:lnTo>
                  <a:pt x="1247" y="7447"/>
                </a:lnTo>
                <a:lnTo>
                  <a:pt x="1211" y="7263"/>
                </a:lnTo>
                <a:lnTo>
                  <a:pt x="1174" y="7117"/>
                </a:lnTo>
                <a:lnTo>
                  <a:pt x="1064" y="7007"/>
                </a:lnTo>
                <a:lnTo>
                  <a:pt x="1101" y="6933"/>
                </a:lnTo>
                <a:lnTo>
                  <a:pt x="1174" y="6823"/>
                </a:lnTo>
                <a:lnTo>
                  <a:pt x="1247" y="6640"/>
                </a:lnTo>
                <a:lnTo>
                  <a:pt x="1614" y="5980"/>
                </a:lnTo>
                <a:lnTo>
                  <a:pt x="1944" y="5356"/>
                </a:lnTo>
                <a:lnTo>
                  <a:pt x="2164" y="5356"/>
                </a:lnTo>
                <a:lnTo>
                  <a:pt x="2384" y="5283"/>
                </a:lnTo>
                <a:lnTo>
                  <a:pt x="2531" y="5136"/>
                </a:lnTo>
                <a:lnTo>
                  <a:pt x="2604" y="5063"/>
                </a:lnTo>
                <a:lnTo>
                  <a:pt x="2641" y="4953"/>
                </a:lnTo>
                <a:lnTo>
                  <a:pt x="2678" y="4916"/>
                </a:lnTo>
                <a:lnTo>
                  <a:pt x="3118" y="4953"/>
                </a:lnTo>
                <a:lnTo>
                  <a:pt x="3705" y="4916"/>
                </a:lnTo>
                <a:lnTo>
                  <a:pt x="4072" y="4843"/>
                </a:lnTo>
                <a:close/>
                <a:moveTo>
                  <a:pt x="8877" y="7740"/>
                </a:moveTo>
                <a:lnTo>
                  <a:pt x="8877" y="7777"/>
                </a:lnTo>
                <a:lnTo>
                  <a:pt x="8877" y="7814"/>
                </a:lnTo>
                <a:lnTo>
                  <a:pt x="8914" y="7997"/>
                </a:lnTo>
                <a:lnTo>
                  <a:pt x="8914" y="8070"/>
                </a:lnTo>
                <a:lnTo>
                  <a:pt x="8950" y="8181"/>
                </a:lnTo>
                <a:lnTo>
                  <a:pt x="9391" y="8731"/>
                </a:lnTo>
                <a:lnTo>
                  <a:pt x="9794" y="9281"/>
                </a:lnTo>
                <a:lnTo>
                  <a:pt x="9941" y="9464"/>
                </a:lnTo>
                <a:lnTo>
                  <a:pt x="10014" y="9538"/>
                </a:lnTo>
                <a:lnTo>
                  <a:pt x="10124" y="9574"/>
                </a:lnTo>
                <a:lnTo>
                  <a:pt x="10234" y="9574"/>
                </a:lnTo>
                <a:lnTo>
                  <a:pt x="10308" y="9538"/>
                </a:lnTo>
                <a:lnTo>
                  <a:pt x="10381" y="9501"/>
                </a:lnTo>
                <a:lnTo>
                  <a:pt x="10418" y="9391"/>
                </a:lnTo>
                <a:lnTo>
                  <a:pt x="10418" y="9354"/>
                </a:lnTo>
                <a:lnTo>
                  <a:pt x="10418" y="9244"/>
                </a:lnTo>
                <a:lnTo>
                  <a:pt x="10381" y="9171"/>
                </a:lnTo>
                <a:lnTo>
                  <a:pt x="10308" y="9134"/>
                </a:lnTo>
                <a:lnTo>
                  <a:pt x="10198" y="9098"/>
                </a:lnTo>
                <a:lnTo>
                  <a:pt x="10088" y="8951"/>
                </a:lnTo>
                <a:lnTo>
                  <a:pt x="10014" y="8841"/>
                </a:lnTo>
                <a:lnTo>
                  <a:pt x="9647" y="8401"/>
                </a:lnTo>
                <a:lnTo>
                  <a:pt x="9281" y="7924"/>
                </a:lnTo>
                <a:lnTo>
                  <a:pt x="9207" y="7850"/>
                </a:lnTo>
                <a:lnTo>
                  <a:pt x="9134" y="7814"/>
                </a:lnTo>
                <a:lnTo>
                  <a:pt x="8950" y="7740"/>
                </a:lnTo>
                <a:close/>
                <a:moveTo>
                  <a:pt x="2128" y="9721"/>
                </a:moveTo>
                <a:lnTo>
                  <a:pt x="2054" y="9758"/>
                </a:lnTo>
                <a:lnTo>
                  <a:pt x="2054" y="9721"/>
                </a:lnTo>
                <a:close/>
                <a:moveTo>
                  <a:pt x="5612" y="9281"/>
                </a:moveTo>
                <a:lnTo>
                  <a:pt x="5576" y="9318"/>
                </a:lnTo>
                <a:lnTo>
                  <a:pt x="5576" y="9354"/>
                </a:lnTo>
                <a:lnTo>
                  <a:pt x="5576" y="9538"/>
                </a:lnTo>
                <a:lnTo>
                  <a:pt x="5649" y="9684"/>
                </a:lnTo>
                <a:lnTo>
                  <a:pt x="5796" y="9941"/>
                </a:lnTo>
                <a:lnTo>
                  <a:pt x="6163" y="10455"/>
                </a:lnTo>
                <a:lnTo>
                  <a:pt x="6456" y="10895"/>
                </a:lnTo>
                <a:lnTo>
                  <a:pt x="6603" y="11115"/>
                </a:lnTo>
                <a:lnTo>
                  <a:pt x="6823" y="11298"/>
                </a:lnTo>
                <a:lnTo>
                  <a:pt x="6860" y="11372"/>
                </a:lnTo>
                <a:lnTo>
                  <a:pt x="6970" y="11482"/>
                </a:lnTo>
                <a:lnTo>
                  <a:pt x="7043" y="11519"/>
                </a:lnTo>
                <a:lnTo>
                  <a:pt x="7116" y="11519"/>
                </a:lnTo>
                <a:lnTo>
                  <a:pt x="7190" y="11482"/>
                </a:lnTo>
                <a:lnTo>
                  <a:pt x="7226" y="11408"/>
                </a:lnTo>
                <a:lnTo>
                  <a:pt x="7263" y="11188"/>
                </a:lnTo>
                <a:lnTo>
                  <a:pt x="7226" y="11078"/>
                </a:lnTo>
                <a:lnTo>
                  <a:pt x="7153" y="10968"/>
                </a:lnTo>
                <a:lnTo>
                  <a:pt x="7080" y="10932"/>
                </a:lnTo>
                <a:lnTo>
                  <a:pt x="7006" y="10895"/>
                </a:lnTo>
                <a:lnTo>
                  <a:pt x="6933" y="10785"/>
                </a:lnTo>
                <a:lnTo>
                  <a:pt x="6860" y="10675"/>
                </a:lnTo>
                <a:lnTo>
                  <a:pt x="6713" y="10455"/>
                </a:lnTo>
                <a:lnTo>
                  <a:pt x="6273" y="9831"/>
                </a:lnTo>
                <a:lnTo>
                  <a:pt x="6016" y="9501"/>
                </a:lnTo>
                <a:lnTo>
                  <a:pt x="5869" y="9391"/>
                </a:lnTo>
                <a:lnTo>
                  <a:pt x="5722" y="9281"/>
                </a:lnTo>
                <a:close/>
                <a:moveTo>
                  <a:pt x="8730" y="6970"/>
                </a:moveTo>
                <a:lnTo>
                  <a:pt x="8804" y="7080"/>
                </a:lnTo>
                <a:lnTo>
                  <a:pt x="8914" y="7153"/>
                </a:lnTo>
                <a:lnTo>
                  <a:pt x="8987" y="7227"/>
                </a:lnTo>
                <a:lnTo>
                  <a:pt x="9097" y="7263"/>
                </a:lnTo>
                <a:lnTo>
                  <a:pt x="9391" y="7227"/>
                </a:lnTo>
                <a:lnTo>
                  <a:pt x="9501" y="7263"/>
                </a:lnTo>
                <a:lnTo>
                  <a:pt x="9574" y="7300"/>
                </a:lnTo>
                <a:lnTo>
                  <a:pt x="9721" y="7557"/>
                </a:lnTo>
                <a:lnTo>
                  <a:pt x="9867" y="7814"/>
                </a:lnTo>
                <a:lnTo>
                  <a:pt x="10234" y="8364"/>
                </a:lnTo>
                <a:lnTo>
                  <a:pt x="10711" y="9098"/>
                </a:lnTo>
                <a:lnTo>
                  <a:pt x="10638" y="9281"/>
                </a:lnTo>
                <a:lnTo>
                  <a:pt x="10601" y="9428"/>
                </a:lnTo>
                <a:lnTo>
                  <a:pt x="10564" y="9758"/>
                </a:lnTo>
                <a:lnTo>
                  <a:pt x="10528" y="9941"/>
                </a:lnTo>
                <a:lnTo>
                  <a:pt x="10528" y="10125"/>
                </a:lnTo>
                <a:lnTo>
                  <a:pt x="10528" y="10235"/>
                </a:lnTo>
                <a:lnTo>
                  <a:pt x="10564" y="10271"/>
                </a:lnTo>
                <a:lnTo>
                  <a:pt x="10344" y="10638"/>
                </a:lnTo>
                <a:lnTo>
                  <a:pt x="9794" y="11555"/>
                </a:lnTo>
                <a:lnTo>
                  <a:pt x="9684" y="11519"/>
                </a:lnTo>
                <a:lnTo>
                  <a:pt x="9537" y="11519"/>
                </a:lnTo>
                <a:lnTo>
                  <a:pt x="9391" y="11555"/>
                </a:lnTo>
                <a:lnTo>
                  <a:pt x="9281" y="11629"/>
                </a:lnTo>
                <a:lnTo>
                  <a:pt x="9170" y="11702"/>
                </a:lnTo>
                <a:lnTo>
                  <a:pt x="9097" y="11812"/>
                </a:lnTo>
                <a:lnTo>
                  <a:pt x="9024" y="11922"/>
                </a:lnTo>
                <a:lnTo>
                  <a:pt x="8987" y="12032"/>
                </a:lnTo>
                <a:lnTo>
                  <a:pt x="8400" y="12069"/>
                </a:lnTo>
                <a:lnTo>
                  <a:pt x="7483" y="12142"/>
                </a:lnTo>
                <a:lnTo>
                  <a:pt x="7006" y="12142"/>
                </a:lnTo>
                <a:lnTo>
                  <a:pt x="6970" y="11959"/>
                </a:lnTo>
                <a:lnTo>
                  <a:pt x="6823" y="11775"/>
                </a:lnTo>
                <a:lnTo>
                  <a:pt x="6749" y="11739"/>
                </a:lnTo>
                <a:lnTo>
                  <a:pt x="6676" y="11702"/>
                </a:lnTo>
                <a:lnTo>
                  <a:pt x="6493" y="11665"/>
                </a:lnTo>
                <a:lnTo>
                  <a:pt x="6419" y="11629"/>
                </a:lnTo>
                <a:lnTo>
                  <a:pt x="6346" y="11665"/>
                </a:lnTo>
                <a:lnTo>
                  <a:pt x="6273" y="11739"/>
                </a:lnTo>
                <a:lnTo>
                  <a:pt x="6199" y="11739"/>
                </a:lnTo>
                <a:lnTo>
                  <a:pt x="5979" y="11225"/>
                </a:lnTo>
                <a:lnTo>
                  <a:pt x="5722" y="10712"/>
                </a:lnTo>
                <a:lnTo>
                  <a:pt x="5466" y="10308"/>
                </a:lnTo>
                <a:lnTo>
                  <a:pt x="5172" y="9868"/>
                </a:lnTo>
                <a:lnTo>
                  <a:pt x="5209" y="9758"/>
                </a:lnTo>
                <a:lnTo>
                  <a:pt x="5246" y="9648"/>
                </a:lnTo>
                <a:lnTo>
                  <a:pt x="5246" y="9501"/>
                </a:lnTo>
                <a:lnTo>
                  <a:pt x="5209" y="9391"/>
                </a:lnTo>
                <a:lnTo>
                  <a:pt x="5135" y="9318"/>
                </a:lnTo>
                <a:lnTo>
                  <a:pt x="5099" y="9318"/>
                </a:lnTo>
                <a:lnTo>
                  <a:pt x="5209" y="9171"/>
                </a:lnTo>
                <a:lnTo>
                  <a:pt x="5759" y="8401"/>
                </a:lnTo>
                <a:lnTo>
                  <a:pt x="6163" y="7850"/>
                </a:lnTo>
                <a:lnTo>
                  <a:pt x="6383" y="7594"/>
                </a:lnTo>
                <a:lnTo>
                  <a:pt x="6529" y="7300"/>
                </a:lnTo>
                <a:lnTo>
                  <a:pt x="6676" y="7337"/>
                </a:lnTo>
                <a:lnTo>
                  <a:pt x="6933" y="7337"/>
                </a:lnTo>
                <a:lnTo>
                  <a:pt x="7080" y="7300"/>
                </a:lnTo>
                <a:lnTo>
                  <a:pt x="7190" y="7263"/>
                </a:lnTo>
                <a:lnTo>
                  <a:pt x="7300" y="7153"/>
                </a:lnTo>
                <a:lnTo>
                  <a:pt x="7410" y="7080"/>
                </a:lnTo>
                <a:lnTo>
                  <a:pt x="7483" y="6970"/>
                </a:lnTo>
                <a:close/>
                <a:moveTo>
                  <a:pt x="4769" y="1"/>
                </a:moveTo>
                <a:lnTo>
                  <a:pt x="4769" y="37"/>
                </a:lnTo>
                <a:lnTo>
                  <a:pt x="4805" y="184"/>
                </a:lnTo>
                <a:lnTo>
                  <a:pt x="4879" y="294"/>
                </a:lnTo>
                <a:lnTo>
                  <a:pt x="4989" y="367"/>
                </a:lnTo>
                <a:lnTo>
                  <a:pt x="5099" y="404"/>
                </a:lnTo>
                <a:lnTo>
                  <a:pt x="5172" y="551"/>
                </a:lnTo>
                <a:lnTo>
                  <a:pt x="5282" y="697"/>
                </a:lnTo>
                <a:lnTo>
                  <a:pt x="5466" y="991"/>
                </a:lnTo>
                <a:lnTo>
                  <a:pt x="5539" y="1101"/>
                </a:lnTo>
                <a:lnTo>
                  <a:pt x="5466" y="1284"/>
                </a:lnTo>
                <a:lnTo>
                  <a:pt x="5466" y="1468"/>
                </a:lnTo>
                <a:lnTo>
                  <a:pt x="5539" y="1688"/>
                </a:lnTo>
                <a:lnTo>
                  <a:pt x="5649" y="1835"/>
                </a:lnTo>
                <a:lnTo>
                  <a:pt x="5722" y="1908"/>
                </a:lnTo>
                <a:lnTo>
                  <a:pt x="5356" y="2605"/>
                </a:lnTo>
                <a:lnTo>
                  <a:pt x="4879" y="3595"/>
                </a:lnTo>
                <a:lnTo>
                  <a:pt x="4769" y="3852"/>
                </a:lnTo>
                <a:lnTo>
                  <a:pt x="4622" y="4072"/>
                </a:lnTo>
                <a:lnTo>
                  <a:pt x="4402" y="4072"/>
                </a:lnTo>
                <a:lnTo>
                  <a:pt x="4292" y="4109"/>
                </a:lnTo>
                <a:lnTo>
                  <a:pt x="4182" y="4182"/>
                </a:lnTo>
                <a:lnTo>
                  <a:pt x="4108" y="4292"/>
                </a:lnTo>
                <a:lnTo>
                  <a:pt x="4072" y="4402"/>
                </a:lnTo>
                <a:lnTo>
                  <a:pt x="3485" y="4476"/>
                </a:lnTo>
                <a:lnTo>
                  <a:pt x="3045" y="4512"/>
                </a:lnTo>
                <a:lnTo>
                  <a:pt x="2678" y="4549"/>
                </a:lnTo>
                <a:lnTo>
                  <a:pt x="2568" y="4366"/>
                </a:lnTo>
                <a:lnTo>
                  <a:pt x="2458" y="4219"/>
                </a:lnTo>
                <a:lnTo>
                  <a:pt x="2274" y="4146"/>
                </a:lnTo>
                <a:lnTo>
                  <a:pt x="2091" y="4109"/>
                </a:lnTo>
                <a:lnTo>
                  <a:pt x="1907" y="4109"/>
                </a:lnTo>
                <a:lnTo>
                  <a:pt x="1797" y="4182"/>
                </a:lnTo>
                <a:lnTo>
                  <a:pt x="1651" y="4292"/>
                </a:lnTo>
                <a:lnTo>
                  <a:pt x="1577" y="4402"/>
                </a:lnTo>
                <a:lnTo>
                  <a:pt x="1504" y="4512"/>
                </a:lnTo>
                <a:lnTo>
                  <a:pt x="1504" y="4622"/>
                </a:lnTo>
                <a:lnTo>
                  <a:pt x="1431" y="4769"/>
                </a:lnTo>
                <a:lnTo>
                  <a:pt x="1431" y="4953"/>
                </a:lnTo>
                <a:lnTo>
                  <a:pt x="1467" y="5099"/>
                </a:lnTo>
                <a:lnTo>
                  <a:pt x="1504" y="5173"/>
                </a:lnTo>
                <a:lnTo>
                  <a:pt x="1504" y="5209"/>
                </a:lnTo>
                <a:lnTo>
                  <a:pt x="1247" y="5760"/>
                </a:lnTo>
                <a:lnTo>
                  <a:pt x="880" y="6420"/>
                </a:lnTo>
                <a:lnTo>
                  <a:pt x="770" y="6640"/>
                </a:lnTo>
                <a:lnTo>
                  <a:pt x="770" y="6713"/>
                </a:lnTo>
                <a:lnTo>
                  <a:pt x="734" y="6823"/>
                </a:lnTo>
                <a:lnTo>
                  <a:pt x="734" y="6787"/>
                </a:lnTo>
                <a:lnTo>
                  <a:pt x="624" y="6787"/>
                </a:lnTo>
                <a:lnTo>
                  <a:pt x="550" y="6823"/>
                </a:lnTo>
                <a:lnTo>
                  <a:pt x="404" y="6933"/>
                </a:lnTo>
                <a:lnTo>
                  <a:pt x="330" y="6970"/>
                </a:lnTo>
                <a:lnTo>
                  <a:pt x="257" y="7007"/>
                </a:lnTo>
                <a:lnTo>
                  <a:pt x="183" y="7117"/>
                </a:lnTo>
                <a:lnTo>
                  <a:pt x="110" y="7227"/>
                </a:lnTo>
                <a:lnTo>
                  <a:pt x="110" y="7447"/>
                </a:lnTo>
                <a:lnTo>
                  <a:pt x="0" y="7777"/>
                </a:lnTo>
                <a:lnTo>
                  <a:pt x="37" y="7850"/>
                </a:lnTo>
                <a:lnTo>
                  <a:pt x="73" y="7887"/>
                </a:lnTo>
                <a:lnTo>
                  <a:pt x="110" y="7960"/>
                </a:lnTo>
                <a:lnTo>
                  <a:pt x="183" y="7960"/>
                </a:lnTo>
                <a:lnTo>
                  <a:pt x="367" y="8034"/>
                </a:lnTo>
                <a:lnTo>
                  <a:pt x="660" y="8034"/>
                </a:lnTo>
                <a:lnTo>
                  <a:pt x="660" y="7997"/>
                </a:lnTo>
                <a:lnTo>
                  <a:pt x="770" y="7997"/>
                </a:lnTo>
                <a:lnTo>
                  <a:pt x="880" y="8181"/>
                </a:lnTo>
                <a:lnTo>
                  <a:pt x="990" y="8364"/>
                </a:lnTo>
                <a:lnTo>
                  <a:pt x="1211" y="8657"/>
                </a:lnTo>
                <a:lnTo>
                  <a:pt x="1651" y="9281"/>
                </a:lnTo>
                <a:lnTo>
                  <a:pt x="1687" y="9354"/>
                </a:lnTo>
                <a:lnTo>
                  <a:pt x="1651" y="9501"/>
                </a:lnTo>
                <a:lnTo>
                  <a:pt x="1614" y="9648"/>
                </a:lnTo>
                <a:lnTo>
                  <a:pt x="1577" y="9831"/>
                </a:lnTo>
                <a:lnTo>
                  <a:pt x="1577" y="9941"/>
                </a:lnTo>
                <a:lnTo>
                  <a:pt x="1614" y="10051"/>
                </a:lnTo>
                <a:lnTo>
                  <a:pt x="1541" y="10235"/>
                </a:lnTo>
                <a:lnTo>
                  <a:pt x="1431" y="10418"/>
                </a:lnTo>
                <a:lnTo>
                  <a:pt x="1357" y="10601"/>
                </a:lnTo>
                <a:lnTo>
                  <a:pt x="1211" y="10785"/>
                </a:lnTo>
                <a:lnTo>
                  <a:pt x="1137" y="10858"/>
                </a:lnTo>
                <a:lnTo>
                  <a:pt x="1137" y="10968"/>
                </a:lnTo>
                <a:lnTo>
                  <a:pt x="1174" y="11078"/>
                </a:lnTo>
                <a:lnTo>
                  <a:pt x="1247" y="11152"/>
                </a:lnTo>
                <a:lnTo>
                  <a:pt x="1357" y="11188"/>
                </a:lnTo>
                <a:lnTo>
                  <a:pt x="1467" y="11152"/>
                </a:lnTo>
                <a:lnTo>
                  <a:pt x="1541" y="11078"/>
                </a:lnTo>
                <a:lnTo>
                  <a:pt x="1577" y="10968"/>
                </a:lnTo>
                <a:lnTo>
                  <a:pt x="1614" y="10932"/>
                </a:lnTo>
                <a:lnTo>
                  <a:pt x="1687" y="10822"/>
                </a:lnTo>
                <a:lnTo>
                  <a:pt x="1761" y="10638"/>
                </a:lnTo>
                <a:lnTo>
                  <a:pt x="1834" y="10491"/>
                </a:lnTo>
                <a:lnTo>
                  <a:pt x="1907" y="10198"/>
                </a:lnTo>
                <a:lnTo>
                  <a:pt x="2164" y="10198"/>
                </a:lnTo>
                <a:lnTo>
                  <a:pt x="2348" y="10161"/>
                </a:lnTo>
                <a:lnTo>
                  <a:pt x="2494" y="10088"/>
                </a:lnTo>
                <a:lnTo>
                  <a:pt x="2641" y="10015"/>
                </a:lnTo>
                <a:lnTo>
                  <a:pt x="2714" y="9905"/>
                </a:lnTo>
                <a:lnTo>
                  <a:pt x="3338" y="9905"/>
                </a:lnTo>
                <a:lnTo>
                  <a:pt x="3998" y="9941"/>
                </a:lnTo>
                <a:lnTo>
                  <a:pt x="4035" y="10051"/>
                </a:lnTo>
                <a:lnTo>
                  <a:pt x="4072" y="10088"/>
                </a:lnTo>
                <a:lnTo>
                  <a:pt x="4145" y="10161"/>
                </a:lnTo>
                <a:lnTo>
                  <a:pt x="4292" y="10235"/>
                </a:lnTo>
                <a:lnTo>
                  <a:pt x="4439" y="10308"/>
                </a:lnTo>
                <a:lnTo>
                  <a:pt x="4622" y="10308"/>
                </a:lnTo>
                <a:lnTo>
                  <a:pt x="4805" y="10271"/>
                </a:lnTo>
                <a:lnTo>
                  <a:pt x="4879" y="10235"/>
                </a:lnTo>
                <a:lnTo>
                  <a:pt x="5282" y="10822"/>
                </a:lnTo>
                <a:lnTo>
                  <a:pt x="5429" y="11115"/>
                </a:lnTo>
                <a:lnTo>
                  <a:pt x="5576" y="11408"/>
                </a:lnTo>
                <a:lnTo>
                  <a:pt x="5796" y="11995"/>
                </a:lnTo>
                <a:lnTo>
                  <a:pt x="5759" y="12105"/>
                </a:lnTo>
                <a:lnTo>
                  <a:pt x="5759" y="12215"/>
                </a:lnTo>
                <a:lnTo>
                  <a:pt x="5759" y="12362"/>
                </a:lnTo>
                <a:lnTo>
                  <a:pt x="5759" y="12472"/>
                </a:lnTo>
                <a:lnTo>
                  <a:pt x="5759" y="12509"/>
                </a:lnTo>
                <a:lnTo>
                  <a:pt x="5722" y="12619"/>
                </a:lnTo>
                <a:lnTo>
                  <a:pt x="5722" y="12692"/>
                </a:lnTo>
                <a:lnTo>
                  <a:pt x="5759" y="12766"/>
                </a:lnTo>
                <a:lnTo>
                  <a:pt x="5979" y="12876"/>
                </a:lnTo>
                <a:lnTo>
                  <a:pt x="5759" y="13169"/>
                </a:lnTo>
                <a:lnTo>
                  <a:pt x="5612" y="13463"/>
                </a:lnTo>
                <a:lnTo>
                  <a:pt x="5502" y="13793"/>
                </a:lnTo>
                <a:lnTo>
                  <a:pt x="5429" y="14123"/>
                </a:lnTo>
                <a:lnTo>
                  <a:pt x="5392" y="14196"/>
                </a:lnTo>
                <a:lnTo>
                  <a:pt x="5429" y="14270"/>
                </a:lnTo>
                <a:lnTo>
                  <a:pt x="5502" y="14343"/>
                </a:lnTo>
                <a:lnTo>
                  <a:pt x="5576" y="14380"/>
                </a:lnTo>
                <a:lnTo>
                  <a:pt x="5649" y="14416"/>
                </a:lnTo>
                <a:lnTo>
                  <a:pt x="5722" y="14416"/>
                </a:lnTo>
                <a:lnTo>
                  <a:pt x="5759" y="14380"/>
                </a:lnTo>
                <a:lnTo>
                  <a:pt x="5832" y="14306"/>
                </a:lnTo>
                <a:lnTo>
                  <a:pt x="5832" y="14233"/>
                </a:lnTo>
                <a:lnTo>
                  <a:pt x="5869" y="14086"/>
                </a:lnTo>
                <a:lnTo>
                  <a:pt x="5979" y="13793"/>
                </a:lnTo>
                <a:lnTo>
                  <a:pt x="6089" y="13463"/>
                </a:lnTo>
                <a:lnTo>
                  <a:pt x="6309" y="13022"/>
                </a:lnTo>
                <a:lnTo>
                  <a:pt x="6566" y="13022"/>
                </a:lnTo>
                <a:lnTo>
                  <a:pt x="6713" y="12986"/>
                </a:lnTo>
                <a:lnTo>
                  <a:pt x="6786" y="12876"/>
                </a:lnTo>
                <a:lnTo>
                  <a:pt x="6860" y="12582"/>
                </a:lnTo>
                <a:lnTo>
                  <a:pt x="7593" y="12582"/>
                </a:lnTo>
                <a:lnTo>
                  <a:pt x="8253" y="12546"/>
                </a:lnTo>
                <a:lnTo>
                  <a:pt x="8914" y="12509"/>
                </a:lnTo>
                <a:lnTo>
                  <a:pt x="8950" y="12509"/>
                </a:lnTo>
                <a:lnTo>
                  <a:pt x="8950" y="12619"/>
                </a:lnTo>
                <a:lnTo>
                  <a:pt x="9024" y="12692"/>
                </a:lnTo>
                <a:lnTo>
                  <a:pt x="9170" y="12802"/>
                </a:lnTo>
                <a:lnTo>
                  <a:pt x="9354" y="12876"/>
                </a:lnTo>
                <a:lnTo>
                  <a:pt x="9537" y="12912"/>
                </a:lnTo>
                <a:lnTo>
                  <a:pt x="9647" y="13279"/>
                </a:lnTo>
                <a:lnTo>
                  <a:pt x="9794" y="13829"/>
                </a:lnTo>
                <a:lnTo>
                  <a:pt x="9904" y="14050"/>
                </a:lnTo>
                <a:lnTo>
                  <a:pt x="9977" y="14160"/>
                </a:lnTo>
                <a:lnTo>
                  <a:pt x="10051" y="14270"/>
                </a:lnTo>
                <a:lnTo>
                  <a:pt x="10198" y="14270"/>
                </a:lnTo>
                <a:lnTo>
                  <a:pt x="10271" y="14233"/>
                </a:lnTo>
                <a:lnTo>
                  <a:pt x="10308" y="14160"/>
                </a:lnTo>
                <a:lnTo>
                  <a:pt x="10308" y="14013"/>
                </a:lnTo>
                <a:lnTo>
                  <a:pt x="10308" y="13903"/>
                </a:lnTo>
                <a:lnTo>
                  <a:pt x="10198" y="13609"/>
                </a:lnTo>
                <a:lnTo>
                  <a:pt x="9977" y="12949"/>
                </a:lnTo>
                <a:lnTo>
                  <a:pt x="9904" y="12729"/>
                </a:lnTo>
                <a:lnTo>
                  <a:pt x="9977" y="12619"/>
                </a:lnTo>
                <a:lnTo>
                  <a:pt x="10088" y="12399"/>
                </a:lnTo>
                <a:lnTo>
                  <a:pt x="10124" y="12215"/>
                </a:lnTo>
                <a:lnTo>
                  <a:pt x="10161" y="12032"/>
                </a:lnTo>
                <a:lnTo>
                  <a:pt x="10161" y="11885"/>
                </a:lnTo>
                <a:lnTo>
                  <a:pt x="10124" y="11849"/>
                </a:lnTo>
                <a:lnTo>
                  <a:pt x="10601" y="11042"/>
                </a:lnTo>
                <a:lnTo>
                  <a:pt x="11115" y="10235"/>
                </a:lnTo>
                <a:lnTo>
                  <a:pt x="11371" y="10088"/>
                </a:lnTo>
                <a:lnTo>
                  <a:pt x="11518" y="9978"/>
                </a:lnTo>
                <a:lnTo>
                  <a:pt x="11628" y="9868"/>
                </a:lnTo>
                <a:lnTo>
                  <a:pt x="11665" y="9831"/>
                </a:lnTo>
                <a:lnTo>
                  <a:pt x="11738" y="9758"/>
                </a:lnTo>
                <a:lnTo>
                  <a:pt x="11812" y="9611"/>
                </a:lnTo>
                <a:lnTo>
                  <a:pt x="11885" y="9464"/>
                </a:lnTo>
                <a:lnTo>
                  <a:pt x="12068" y="9501"/>
                </a:lnTo>
                <a:lnTo>
                  <a:pt x="12288" y="9501"/>
                </a:lnTo>
                <a:lnTo>
                  <a:pt x="12875" y="9538"/>
                </a:lnTo>
                <a:lnTo>
                  <a:pt x="13426" y="9501"/>
                </a:lnTo>
                <a:lnTo>
                  <a:pt x="13499" y="9501"/>
                </a:lnTo>
                <a:lnTo>
                  <a:pt x="13572" y="9464"/>
                </a:lnTo>
                <a:lnTo>
                  <a:pt x="13646" y="9391"/>
                </a:lnTo>
                <a:lnTo>
                  <a:pt x="13646" y="9318"/>
                </a:lnTo>
                <a:lnTo>
                  <a:pt x="13682" y="9244"/>
                </a:lnTo>
                <a:lnTo>
                  <a:pt x="13646" y="9171"/>
                </a:lnTo>
                <a:lnTo>
                  <a:pt x="13609" y="9098"/>
                </a:lnTo>
                <a:lnTo>
                  <a:pt x="13536" y="9024"/>
                </a:lnTo>
                <a:lnTo>
                  <a:pt x="13426" y="9024"/>
                </a:lnTo>
                <a:lnTo>
                  <a:pt x="13059" y="8988"/>
                </a:lnTo>
                <a:lnTo>
                  <a:pt x="12655" y="8988"/>
                </a:lnTo>
                <a:lnTo>
                  <a:pt x="11885" y="9024"/>
                </a:lnTo>
                <a:lnTo>
                  <a:pt x="11812" y="8951"/>
                </a:lnTo>
                <a:lnTo>
                  <a:pt x="11738" y="8877"/>
                </a:lnTo>
                <a:lnTo>
                  <a:pt x="11518" y="8767"/>
                </a:lnTo>
                <a:lnTo>
                  <a:pt x="11445" y="8767"/>
                </a:lnTo>
                <a:lnTo>
                  <a:pt x="11335" y="8804"/>
                </a:lnTo>
                <a:lnTo>
                  <a:pt x="11225" y="8767"/>
                </a:lnTo>
                <a:lnTo>
                  <a:pt x="11078" y="8804"/>
                </a:lnTo>
                <a:lnTo>
                  <a:pt x="10638" y="8107"/>
                </a:lnTo>
                <a:lnTo>
                  <a:pt x="10271" y="7594"/>
                </a:lnTo>
                <a:lnTo>
                  <a:pt x="10088" y="7300"/>
                </a:lnTo>
                <a:lnTo>
                  <a:pt x="9904" y="7080"/>
                </a:lnTo>
                <a:lnTo>
                  <a:pt x="9977" y="6970"/>
                </a:lnTo>
                <a:lnTo>
                  <a:pt x="10051" y="6823"/>
                </a:lnTo>
                <a:lnTo>
                  <a:pt x="10088" y="6713"/>
                </a:lnTo>
                <a:lnTo>
                  <a:pt x="10124" y="6567"/>
                </a:lnTo>
                <a:lnTo>
                  <a:pt x="10088" y="6493"/>
                </a:lnTo>
                <a:lnTo>
                  <a:pt x="10051" y="6456"/>
                </a:lnTo>
                <a:lnTo>
                  <a:pt x="9941" y="6456"/>
                </a:lnTo>
                <a:lnTo>
                  <a:pt x="10124" y="6236"/>
                </a:lnTo>
                <a:lnTo>
                  <a:pt x="10308" y="5980"/>
                </a:lnTo>
                <a:lnTo>
                  <a:pt x="10638" y="5503"/>
                </a:lnTo>
                <a:lnTo>
                  <a:pt x="11005" y="4953"/>
                </a:lnTo>
                <a:lnTo>
                  <a:pt x="11078" y="4953"/>
                </a:lnTo>
                <a:lnTo>
                  <a:pt x="11151" y="4916"/>
                </a:lnTo>
                <a:lnTo>
                  <a:pt x="11225" y="4843"/>
                </a:lnTo>
                <a:lnTo>
                  <a:pt x="11298" y="4769"/>
                </a:lnTo>
                <a:lnTo>
                  <a:pt x="11518" y="4586"/>
                </a:lnTo>
                <a:lnTo>
                  <a:pt x="11591" y="4476"/>
                </a:lnTo>
                <a:lnTo>
                  <a:pt x="11665" y="4366"/>
                </a:lnTo>
                <a:lnTo>
                  <a:pt x="11702" y="4256"/>
                </a:lnTo>
                <a:lnTo>
                  <a:pt x="11702" y="4146"/>
                </a:lnTo>
                <a:lnTo>
                  <a:pt x="11665" y="3999"/>
                </a:lnTo>
                <a:lnTo>
                  <a:pt x="11591" y="3889"/>
                </a:lnTo>
                <a:lnTo>
                  <a:pt x="11518" y="3779"/>
                </a:lnTo>
                <a:lnTo>
                  <a:pt x="11408" y="3742"/>
                </a:lnTo>
                <a:lnTo>
                  <a:pt x="11298" y="3705"/>
                </a:lnTo>
                <a:lnTo>
                  <a:pt x="11151" y="3669"/>
                </a:lnTo>
                <a:lnTo>
                  <a:pt x="10931" y="3192"/>
                </a:lnTo>
                <a:lnTo>
                  <a:pt x="10674" y="2752"/>
                </a:lnTo>
                <a:lnTo>
                  <a:pt x="10344" y="2091"/>
                </a:lnTo>
                <a:lnTo>
                  <a:pt x="10124" y="1725"/>
                </a:lnTo>
                <a:lnTo>
                  <a:pt x="9904" y="1431"/>
                </a:lnTo>
                <a:lnTo>
                  <a:pt x="9941" y="1284"/>
                </a:lnTo>
                <a:lnTo>
                  <a:pt x="9941" y="1211"/>
                </a:lnTo>
                <a:lnTo>
                  <a:pt x="9977" y="1064"/>
                </a:lnTo>
                <a:lnTo>
                  <a:pt x="9941" y="954"/>
                </a:lnTo>
                <a:lnTo>
                  <a:pt x="9904" y="844"/>
                </a:lnTo>
                <a:lnTo>
                  <a:pt x="9831" y="697"/>
                </a:lnTo>
                <a:lnTo>
                  <a:pt x="9721" y="587"/>
                </a:lnTo>
                <a:lnTo>
                  <a:pt x="9574" y="514"/>
                </a:lnTo>
                <a:lnTo>
                  <a:pt x="9427" y="477"/>
                </a:lnTo>
                <a:lnTo>
                  <a:pt x="9244" y="514"/>
                </a:lnTo>
                <a:lnTo>
                  <a:pt x="9097" y="551"/>
                </a:lnTo>
                <a:lnTo>
                  <a:pt x="8987" y="661"/>
                </a:lnTo>
                <a:lnTo>
                  <a:pt x="8914" y="808"/>
                </a:lnTo>
                <a:lnTo>
                  <a:pt x="8877" y="954"/>
                </a:lnTo>
                <a:lnTo>
                  <a:pt x="8840" y="1028"/>
                </a:lnTo>
                <a:lnTo>
                  <a:pt x="7887" y="1101"/>
                </a:lnTo>
                <a:lnTo>
                  <a:pt x="7080" y="1174"/>
                </a:lnTo>
                <a:lnTo>
                  <a:pt x="6933" y="1174"/>
                </a:lnTo>
                <a:lnTo>
                  <a:pt x="6860" y="1064"/>
                </a:lnTo>
                <a:lnTo>
                  <a:pt x="6749" y="918"/>
                </a:lnTo>
                <a:lnTo>
                  <a:pt x="6713" y="881"/>
                </a:lnTo>
                <a:lnTo>
                  <a:pt x="6639" y="808"/>
                </a:lnTo>
                <a:lnTo>
                  <a:pt x="6529" y="771"/>
                </a:lnTo>
                <a:lnTo>
                  <a:pt x="6456" y="771"/>
                </a:lnTo>
                <a:lnTo>
                  <a:pt x="6383" y="808"/>
                </a:lnTo>
                <a:lnTo>
                  <a:pt x="5942" y="808"/>
                </a:lnTo>
                <a:lnTo>
                  <a:pt x="5686" y="477"/>
                </a:lnTo>
                <a:lnTo>
                  <a:pt x="5576" y="294"/>
                </a:lnTo>
                <a:lnTo>
                  <a:pt x="5466" y="111"/>
                </a:lnTo>
                <a:lnTo>
                  <a:pt x="5429" y="37"/>
                </a:lnTo>
                <a:lnTo>
                  <a:pt x="5356" y="1"/>
                </a:lnTo>
                <a:lnTo>
                  <a:pt x="5209" y="1"/>
                </a:lnTo>
                <a:lnTo>
                  <a:pt x="5025" y="37"/>
                </a:lnTo>
                <a:lnTo>
                  <a:pt x="4915" y="1"/>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478" name="Shape 478"/>
          <p:cNvSpPr/>
          <p:nvPr/>
        </p:nvSpPr>
        <p:spPr>
          <a:xfrm>
            <a:off x="7430899" y="5414634"/>
            <a:ext cx="297605" cy="234704"/>
          </a:xfrm>
          <a:custGeom>
            <a:avLst/>
            <a:gdLst/>
            <a:ahLst/>
            <a:cxnLst/>
            <a:rect l="0" t="0" r="0" b="0"/>
            <a:pathLst>
              <a:path w="10492" h="7447" extrusionOk="0">
                <a:moveTo>
                  <a:pt x="7300" y="1761"/>
                </a:moveTo>
                <a:lnTo>
                  <a:pt x="7117" y="1797"/>
                </a:lnTo>
                <a:lnTo>
                  <a:pt x="6897" y="1834"/>
                </a:lnTo>
                <a:lnTo>
                  <a:pt x="6713" y="1907"/>
                </a:lnTo>
                <a:lnTo>
                  <a:pt x="6530" y="2017"/>
                </a:lnTo>
                <a:lnTo>
                  <a:pt x="6383" y="2128"/>
                </a:lnTo>
                <a:lnTo>
                  <a:pt x="6273" y="2274"/>
                </a:lnTo>
                <a:lnTo>
                  <a:pt x="6200" y="2458"/>
                </a:lnTo>
                <a:lnTo>
                  <a:pt x="6200" y="2531"/>
                </a:lnTo>
                <a:lnTo>
                  <a:pt x="6237" y="2604"/>
                </a:lnTo>
                <a:lnTo>
                  <a:pt x="6310" y="2641"/>
                </a:lnTo>
                <a:lnTo>
                  <a:pt x="6383" y="2641"/>
                </a:lnTo>
                <a:lnTo>
                  <a:pt x="6530" y="2604"/>
                </a:lnTo>
                <a:lnTo>
                  <a:pt x="6640" y="2531"/>
                </a:lnTo>
                <a:lnTo>
                  <a:pt x="6860" y="2384"/>
                </a:lnTo>
                <a:lnTo>
                  <a:pt x="7007" y="2348"/>
                </a:lnTo>
                <a:lnTo>
                  <a:pt x="7154" y="2274"/>
                </a:lnTo>
                <a:lnTo>
                  <a:pt x="7484" y="2274"/>
                </a:lnTo>
                <a:lnTo>
                  <a:pt x="7667" y="2311"/>
                </a:lnTo>
                <a:lnTo>
                  <a:pt x="7851" y="2384"/>
                </a:lnTo>
                <a:lnTo>
                  <a:pt x="7924" y="2458"/>
                </a:lnTo>
                <a:lnTo>
                  <a:pt x="7961" y="2531"/>
                </a:lnTo>
                <a:lnTo>
                  <a:pt x="7997" y="2641"/>
                </a:lnTo>
                <a:lnTo>
                  <a:pt x="7997" y="2751"/>
                </a:lnTo>
                <a:lnTo>
                  <a:pt x="7961" y="2898"/>
                </a:lnTo>
                <a:lnTo>
                  <a:pt x="7887" y="3045"/>
                </a:lnTo>
                <a:lnTo>
                  <a:pt x="7667" y="3338"/>
                </a:lnTo>
                <a:lnTo>
                  <a:pt x="7190" y="3998"/>
                </a:lnTo>
                <a:lnTo>
                  <a:pt x="6713" y="4622"/>
                </a:lnTo>
                <a:lnTo>
                  <a:pt x="5686" y="5869"/>
                </a:lnTo>
                <a:lnTo>
                  <a:pt x="5613" y="6016"/>
                </a:lnTo>
                <a:lnTo>
                  <a:pt x="5650" y="6162"/>
                </a:lnTo>
                <a:lnTo>
                  <a:pt x="5686" y="6236"/>
                </a:lnTo>
                <a:lnTo>
                  <a:pt x="5723" y="6273"/>
                </a:lnTo>
                <a:lnTo>
                  <a:pt x="5796" y="6309"/>
                </a:lnTo>
                <a:lnTo>
                  <a:pt x="5870" y="6309"/>
                </a:lnTo>
                <a:lnTo>
                  <a:pt x="6567" y="6273"/>
                </a:lnTo>
                <a:lnTo>
                  <a:pt x="7264" y="6309"/>
                </a:lnTo>
                <a:lnTo>
                  <a:pt x="8034" y="6346"/>
                </a:lnTo>
                <a:lnTo>
                  <a:pt x="8401" y="6419"/>
                </a:lnTo>
                <a:lnTo>
                  <a:pt x="8547" y="6419"/>
                </a:lnTo>
                <a:lnTo>
                  <a:pt x="8731" y="6383"/>
                </a:lnTo>
                <a:lnTo>
                  <a:pt x="8841" y="6309"/>
                </a:lnTo>
                <a:lnTo>
                  <a:pt x="8878" y="6199"/>
                </a:lnTo>
                <a:lnTo>
                  <a:pt x="8878" y="6089"/>
                </a:lnTo>
                <a:lnTo>
                  <a:pt x="8768" y="6016"/>
                </a:lnTo>
                <a:lnTo>
                  <a:pt x="8658" y="5942"/>
                </a:lnTo>
                <a:lnTo>
                  <a:pt x="8474" y="5869"/>
                </a:lnTo>
                <a:lnTo>
                  <a:pt x="8107" y="5796"/>
                </a:lnTo>
                <a:lnTo>
                  <a:pt x="7410" y="5759"/>
                </a:lnTo>
                <a:lnTo>
                  <a:pt x="6457" y="5759"/>
                </a:lnTo>
                <a:lnTo>
                  <a:pt x="7557" y="4365"/>
                </a:lnTo>
                <a:lnTo>
                  <a:pt x="7851" y="3998"/>
                </a:lnTo>
                <a:lnTo>
                  <a:pt x="8144" y="3595"/>
                </a:lnTo>
                <a:lnTo>
                  <a:pt x="8291" y="3375"/>
                </a:lnTo>
                <a:lnTo>
                  <a:pt x="8401" y="3191"/>
                </a:lnTo>
                <a:lnTo>
                  <a:pt x="8474" y="2935"/>
                </a:lnTo>
                <a:lnTo>
                  <a:pt x="8511" y="2714"/>
                </a:lnTo>
                <a:lnTo>
                  <a:pt x="8511" y="2494"/>
                </a:lnTo>
                <a:lnTo>
                  <a:pt x="8437" y="2311"/>
                </a:lnTo>
                <a:lnTo>
                  <a:pt x="8327" y="2164"/>
                </a:lnTo>
                <a:lnTo>
                  <a:pt x="8217" y="2017"/>
                </a:lnTo>
                <a:lnTo>
                  <a:pt x="8071" y="1907"/>
                </a:lnTo>
                <a:lnTo>
                  <a:pt x="7887" y="1834"/>
                </a:lnTo>
                <a:lnTo>
                  <a:pt x="7667" y="1797"/>
                </a:lnTo>
                <a:lnTo>
                  <a:pt x="7484" y="1761"/>
                </a:lnTo>
                <a:close/>
                <a:moveTo>
                  <a:pt x="954" y="0"/>
                </a:moveTo>
                <a:lnTo>
                  <a:pt x="771" y="37"/>
                </a:lnTo>
                <a:lnTo>
                  <a:pt x="624" y="110"/>
                </a:lnTo>
                <a:lnTo>
                  <a:pt x="441" y="183"/>
                </a:lnTo>
                <a:lnTo>
                  <a:pt x="294" y="257"/>
                </a:lnTo>
                <a:lnTo>
                  <a:pt x="147" y="404"/>
                </a:lnTo>
                <a:lnTo>
                  <a:pt x="37" y="514"/>
                </a:lnTo>
                <a:lnTo>
                  <a:pt x="1" y="587"/>
                </a:lnTo>
                <a:lnTo>
                  <a:pt x="1" y="660"/>
                </a:lnTo>
                <a:lnTo>
                  <a:pt x="74" y="770"/>
                </a:lnTo>
                <a:lnTo>
                  <a:pt x="184" y="844"/>
                </a:lnTo>
                <a:lnTo>
                  <a:pt x="257" y="844"/>
                </a:lnTo>
                <a:lnTo>
                  <a:pt x="331" y="807"/>
                </a:lnTo>
                <a:lnTo>
                  <a:pt x="661" y="660"/>
                </a:lnTo>
                <a:lnTo>
                  <a:pt x="844" y="624"/>
                </a:lnTo>
                <a:lnTo>
                  <a:pt x="1028" y="587"/>
                </a:lnTo>
                <a:lnTo>
                  <a:pt x="991" y="624"/>
                </a:lnTo>
                <a:lnTo>
                  <a:pt x="991" y="844"/>
                </a:lnTo>
                <a:lnTo>
                  <a:pt x="991" y="1064"/>
                </a:lnTo>
                <a:lnTo>
                  <a:pt x="1101" y="1467"/>
                </a:lnTo>
                <a:lnTo>
                  <a:pt x="1358" y="2641"/>
                </a:lnTo>
                <a:lnTo>
                  <a:pt x="2312" y="7263"/>
                </a:lnTo>
                <a:lnTo>
                  <a:pt x="2348" y="7336"/>
                </a:lnTo>
                <a:lnTo>
                  <a:pt x="2422" y="7410"/>
                </a:lnTo>
                <a:lnTo>
                  <a:pt x="2495" y="7446"/>
                </a:lnTo>
                <a:lnTo>
                  <a:pt x="2678" y="7446"/>
                </a:lnTo>
                <a:lnTo>
                  <a:pt x="2752" y="7410"/>
                </a:lnTo>
                <a:lnTo>
                  <a:pt x="2825" y="7336"/>
                </a:lnTo>
                <a:lnTo>
                  <a:pt x="2862" y="7263"/>
                </a:lnTo>
                <a:lnTo>
                  <a:pt x="4072" y="4108"/>
                </a:lnTo>
                <a:lnTo>
                  <a:pt x="5246" y="990"/>
                </a:lnTo>
                <a:lnTo>
                  <a:pt x="6457" y="917"/>
                </a:lnTo>
                <a:lnTo>
                  <a:pt x="7667" y="880"/>
                </a:lnTo>
                <a:lnTo>
                  <a:pt x="8988" y="917"/>
                </a:lnTo>
                <a:lnTo>
                  <a:pt x="9648" y="990"/>
                </a:lnTo>
                <a:lnTo>
                  <a:pt x="9978" y="990"/>
                </a:lnTo>
                <a:lnTo>
                  <a:pt x="10308" y="954"/>
                </a:lnTo>
                <a:lnTo>
                  <a:pt x="10382" y="917"/>
                </a:lnTo>
                <a:lnTo>
                  <a:pt x="10455" y="880"/>
                </a:lnTo>
                <a:lnTo>
                  <a:pt x="10492" y="807"/>
                </a:lnTo>
                <a:lnTo>
                  <a:pt x="10492" y="734"/>
                </a:lnTo>
                <a:lnTo>
                  <a:pt x="10418" y="587"/>
                </a:lnTo>
                <a:lnTo>
                  <a:pt x="10382" y="514"/>
                </a:lnTo>
                <a:lnTo>
                  <a:pt x="10308" y="477"/>
                </a:lnTo>
                <a:lnTo>
                  <a:pt x="10015" y="404"/>
                </a:lnTo>
                <a:lnTo>
                  <a:pt x="9721" y="367"/>
                </a:lnTo>
                <a:lnTo>
                  <a:pt x="9134" y="330"/>
                </a:lnTo>
                <a:lnTo>
                  <a:pt x="7814" y="293"/>
                </a:lnTo>
                <a:lnTo>
                  <a:pt x="6420" y="330"/>
                </a:lnTo>
                <a:lnTo>
                  <a:pt x="5026" y="404"/>
                </a:lnTo>
                <a:lnTo>
                  <a:pt x="4916" y="440"/>
                </a:lnTo>
                <a:lnTo>
                  <a:pt x="4843" y="477"/>
                </a:lnTo>
                <a:lnTo>
                  <a:pt x="4806" y="550"/>
                </a:lnTo>
                <a:lnTo>
                  <a:pt x="4733" y="624"/>
                </a:lnTo>
                <a:lnTo>
                  <a:pt x="2678" y="6162"/>
                </a:lnTo>
                <a:lnTo>
                  <a:pt x="2128" y="3705"/>
                </a:lnTo>
                <a:lnTo>
                  <a:pt x="1725" y="1981"/>
                </a:lnTo>
                <a:lnTo>
                  <a:pt x="1541" y="1210"/>
                </a:lnTo>
                <a:lnTo>
                  <a:pt x="1468" y="844"/>
                </a:lnTo>
                <a:lnTo>
                  <a:pt x="1431" y="660"/>
                </a:lnTo>
                <a:lnTo>
                  <a:pt x="1395" y="550"/>
                </a:lnTo>
                <a:lnTo>
                  <a:pt x="1431" y="550"/>
                </a:lnTo>
                <a:lnTo>
                  <a:pt x="1468" y="514"/>
                </a:lnTo>
                <a:lnTo>
                  <a:pt x="1468" y="477"/>
                </a:lnTo>
                <a:lnTo>
                  <a:pt x="1505" y="367"/>
                </a:lnTo>
                <a:lnTo>
                  <a:pt x="1505" y="220"/>
                </a:lnTo>
                <a:lnTo>
                  <a:pt x="1468" y="110"/>
                </a:lnTo>
                <a:lnTo>
                  <a:pt x="1395" y="73"/>
                </a:lnTo>
                <a:lnTo>
                  <a:pt x="1321" y="37"/>
                </a:lnTo>
                <a:lnTo>
                  <a:pt x="1138" y="0"/>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479" name="Shape 479"/>
          <p:cNvSpPr/>
          <p:nvPr/>
        </p:nvSpPr>
        <p:spPr>
          <a:xfrm>
            <a:off x="8749726" y="5500139"/>
            <a:ext cx="288245" cy="204669"/>
          </a:xfrm>
          <a:custGeom>
            <a:avLst/>
            <a:gdLst/>
            <a:ahLst/>
            <a:cxnLst/>
            <a:rect l="0" t="0" r="0" b="0"/>
            <a:pathLst>
              <a:path w="10162" h="6494" extrusionOk="0">
                <a:moveTo>
                  <a:pt x="8291" y="587"/>
                </a:moveTo>
                <a:lnTo>
                  <a:pt x="8291" y="698"/>
                </a:lnTo>
                <a:lnTo>
                  <a:pt x="8327" y="771"/>
                </a:lnTo>
                <a:lnTo>
                  <a:pt x="8401" y="808"/>
                </a:lnTo>
                <a:lnTo>
                  <a:pt x="8474" y="808"/>
                </a:lnTo>
                <a:lnTo>
                  <a:pt x="8768" y="771"/>
                </a:lnTo>
                <a:lnTo>
                  <a:pt x="8914" y="771"/>
                </a:lnTo>
                <a:lnTo>
                  <a:pt x="8988" y="808"/>
                </a:lnTo>
                <a:lnTo>
                  <a:pt x="9024" y="844"/>
                </a:lnTo>
                <a:lnTo>
                  <a:pt x="9208" y="1101"/>
                </a:lnTo>
                <a:lnTo>
                  <a:pt x="9318" y="1321"/>
                </a:lnTo>
                <a:lnTo>
                  <a:pt x="9465" y="1615"/>
                </a:lnTo>
                <a:lnTo>
                  <a:pt x="9538" y="1871"/>
                </a:lnTo>
                <a:lnTo>
                  <a:pt x="9611" y="2165"/>
                </a:lnTo>
                <a:lnTo>
                  <a:pt x="9648" y="2458"/>
                </a:lnTo>
                <a:lnTo>
                  <a:pt x="9648" y="2715"/>
                </a:lnTo>
                <a:lnTo>
                  <a:pt x="9575" y="2972"/>
                </a:lnTo>
                <a:lnTo>
                  <a:pt x="9501" y="3229"/>
                </a:lnTo>
                <a:lnTo>
                  <a:pt x="9354" y="3485"/>
                </a:lnTo>
                <a:lnTo>
                  <a:pt x="9171" y="3669"/>
                </a:lnTo>
                <a:lnTo>
                  <a:pt x="8988" y="3852"/>
                </a:lnTo>
                <a:lnTo>
                  <a:pt x="8731" y="3962"/>
                </a:lnTo>
                <a:lnTo>
                  <a:pt x="8474" y="3999"/>
                </a:lnTo>
                <a:lnTo>
                  <a:pt x="8327" y="3999"/>
                </a:lnTo>
                <a:lnTo>
                  <a:pt x="8217" y="3925"/>
                </a:lnTo>
                <a:lnTo>
                  <a:pt x="8107" y="3852"/>
                </a:lnTo>
                <a:lnTo>
                  <a:pt x="7997" y="3742"/>
                </a:lnTo>
                <a:lnTo>
                  <a:pt x="7851" y="3485"/>
                </a:lnTo>
                <a:lnTo>
                  <a:pt x="7740" y="3229"/>
                </a:lnTo>
                <a:lnTo>
                  <a:pt x="7630" y="2935"/>
                </a:lnTo>
                <a:lnTo>
                  <a:pt x="7594" y="2605"/>
                </a:lnTo>
                <a:lnTo>
                  <a:pt x="7557" y="2311"/>
                </a:lnTo>
                <a:lnTo>
                  <a:pt x="7594" y="1981"/>
                </a:lnTo>
                <a:lnTo>
                  <a:pt x="7630" y="1578"/>
                </a:lnTo>
                <a:lnTo>
                  <a:pt x="7777" y="1211"/>
                </a:lnTo>
                <a:lnTo>
                  <a:pt x="7887" y="1028"/>
                </a:lnTo>
                <a:lnTo>
                  <a:pt x="7997" y="844"/>
                </a:lnTo>
                <a:lnTo>
                  <a:pt x="8107" y="698"/>
                </a:lnTo>
                <a:lnTo>
                  <a:pt x="8291" y="587"/>
                </a:lnTo>
                <a:close/>
                <a:moveTo>
                  <a:pt x="8401" y="147"/>
                </a:moveTo>
                <a:lnTo>
                  <a:pt x="8181" y="221"/>
                </a:lnTo>
                <a:lnTo>
                  <a:pt x="7961" y="294"/>
                </a:lnTo>
                <a:lnTo>
                  <a:pt x="7814" y="404"/>
                </a:lnTo>
                <a:lnTo>
                  <a:pt x="7667" y="551"/>
                </a:lnTo>
                <a:lnTo>
                  <a:pt x="7520" y="698"/>
                </a:lnTo>
                <a:lnTo>
                  <a:pt x="7410" y="881"/>
                </a:lnTo>
                <a:lnTo>
                  <a:pt x="7264" y="1284"/>
                </a:lnTo>
                <a:lnTo>
                  <a:pt x="7154" y="1688"/>
                </a:lnTo>
                <a:lnTo>
                  <a:pt x="7117" y="2055"/>
                </a:lnTo>
                <a:lnTo>
                  <a:pt x="7080" y="2458"/>
                </a:lnTo>
                <a:lnTo>
                  <a:pt x="7154" y="2935"/>
                </a:lnTo>
                <a:lnTo>
                  <a:pt x="7264" y="3375"/>
                </a:lnTo>
                <a:lnTo>
                  <a:pt x="7410" y="3779"/>
                </a:lnTo>
                <a:lnTo>
                  <a:pt x="7520" y="3962"/>
                </a:lnTo>
                <a:lnTo>
                  <a:pt x="7667" y="4146"/>
                </a:lnTo>
                <a:lnTo>
                  <a:pt x="7814" y="4292"/>
                </a:lnTo>
                <a:lnTo>
                  <a:pt x="7961" y="4402"/>
                </a:lnTo>
                <a:lnTo>
                  <a:pt x="8144" y="4476"/>
                </a:lnTo>
                <a:lnTo>
                  <a:pt x="8364" y="4512"/>
                </a:lnTo>
                <a:lnTo>
                  <a:pt x="8584" y="4512"/>
                </a:lnTo>
                <a:lnTo>
                  <a:pt x="8768" y="4476"/>
                </a:lnTo>
                <a:lnTo>
                  <a:pt x="8988" y="4439"/>
                </a:lnTo>
                <a:lnTo>
                  <a:pt x="9134" y="4366"/>
                </a:lnTo>
                <a:lnTo>
                  <a:pt x="9318" y="4256"/>
                </a:lnTo>
                <a:lnTo>
                  <a:pt x="9465" y="4146"/>
                </a:lnTo>
                <a:lnTo>
                  <a:pt x="9721" y="3852"/>
                </a:lnTo>
                <a:lnTo>
                  <a:pt x="9905" y="3522"/>
                </a:lnTo>
                <a:lnTo>
                  <a:pt x="10051" y="3118"/>
                </a:lnTo>
                <a:lnTo>
                  <a:pt x="10161" y="2752"/>
                </a:lnTo>
                <a:lnTo>
                  <a:pt x="10161" y="2348"/>
                </a:lnTo>
                <a:lnTo>
                  <a:pt x="10125" y="2091"/>
                </a:lnTo>
                <a:lnTo>
                  <a:pt x="10051" y="1761"/>
                </a:lnTo>
                <a:lnTo>
                  <a:pt x="9941" y="1394"/>
                </a:lnTo>
                <a:lnTo>
                  <a:pt x="9758" y="1064"/>
                </a:lnTo>
                <a:lnTo>
                  <a:pt x="9575" y="734"/>
                </a:lnTo>
                <a:lnTo>
                  <a:pt x="9354" y="441"/>
                </a:lnTo>
                <a:lnTo>
                  <a:pt x="9244" y="331"/>
                </a:lnTo>
                <a:lnTo>
                  <a:pt x="9098" y="257"/>
                </a:lnTo>
                <a:lnTo>
                  <a:pt x="8988" y="221"/>
                </a:lnTo>
                <a:lnTo>
                  <a:pt x="8841" y="184"/>
                </a:lnTo>
                <a:lnTo>
                  <a:pt x="8621" y="147"/>
                </a:lnTo>
                <a:close/>
                <a:moveTo>
                  <a:pt x="3999" y="1"/>
                </a:moveTo>
                <a:lnTo>
                  <a:pt x="3926" y="37"/>
                </a:lnTo>
                <a:lnTo>
                  <a:pt x="3852" y="111"/>
                </a:lnTo>
                <a:lnTo>
                  <a:pt x="3816" y="404"/>
                </a:lnTo>
                <a:lnTo>
                  <a:pt x="3779" y="734"/>
                </a:lnTo>
                <a:lnTo>
                  <a:pt x="3705" y="1321"/>
                </a:lnTo>
                <a:lnTo>
                  <a:pt x="3632" y="2458"/>
                </a:lnTo>
                <a:lnTo>
                  <a:pt x="2898" y="2385"/>
                </a:lnTo>
                <a:lnTo>
                  <a:pt x="2128" y="2385"/>
                </a:lnTo>
                <a:lnTo>
                  <a:pt x="1395" y="2422"/>
                </a:lnTo>
                <a:lnTo>
                  <a:pt x="1028" y="2495"/>
                </a:lnTo>
                <a:lnTo>
                  <a:pt x="661" y="2568"/>
                </a:lnTo>
                <a:lnTo>
                  <a:pt x="661" y="2495"/>
                </a:lnTo>
                <a:lnTo>
                  <a:pt x="588" y="2458"/>
                </a:lnTo>
                <a:lnTo>
                  <a:pt x="551" y="2495"/>
                </a:lnTo>
                <a:lnTo>
                  <a:pt x="478" y="1651"/>
                </a:lnTo>
                <a:lnTo>
                  <a:pt x="441" y="918"/>
                </a:lnTo>
                <a:lnTo>
                  <a:pt x="404" y="551"/>
                </a:lnTo>
                <a:lnTo>
                  <a:pt x="367" y="184"/>
                </a:lnTo>
                <a:lnTo>
                  <a:pt x="331" y="111"/>
                </a:lnTo>
                <a:lnTo>
                  <a:pt x="147" y="111"/>
                </a:lnTo>
                <a:lnTo>
                  <a:pt x="111" y="184"/>
                </a:lnTo>
                <a:lnTo>
                  <a:pt x="37" y="514"/>
                </a:lnTo>
                <a:lnTo>
                  <a:pt x="1" y="881"/>
                </a:lnTo>
                <a:lnTo>
                  <a:pt x="1" y="1578"/>
                </a:lnTo>
                <a:lnTo>
                  <a:pt x="37" y="2275"/>
                </a:lnTo>
                <a:lnTo>
                  <a:pt x="111" y="2972"/>
                </a:lnTo>
                <a:lnTo>
                  <a:pt x="184" y="3632"/>
                </a:lnTo>
                <a:lnTo>
                  <a:pt x="294" y="4329"/>
                </a:lnTo>
                <a:lnTo>
                  <a:pt x="404" y="4989"/>
                </a:lnTo>
                <a:lnTo>
                  <a:pt x="478" y="5356"/>
                </a:lnTo>
                <a:lnTo>
                  <a:pt x="551" y="5503"/>
                </a:lnTo>
                <a:lnTo>
                  <a:pt x="588" y="5650"/>
                </a:lnTo>
                <a:lnTo>
                  <a:pt x="551" y="5723"/>
                </a:lnTo>
                <a:lnTo>
                  <a:pt x="588" y="5833"/>
                </a:lnTo>
                <a:lnTo>
                  <a:pt x="661" y="5906"/>
                </a:lnTo>
                <a:lnTo>
                  <a:pt x="734" y="5943"/>
                </a:lnTo>
                <a:lnTo>
                  <a:pt x="881" y="5943"/>
                </a:lnTo>
                <a:lnTo>
                  <a:pt x="954" y="5906"/>
                </a:lnTo>
                <a:lnTo>
                  <a:pt x="1028" y="5833"/>
                </a:lnTo>
                <a:lnTo>
                  <a:pt x="1064" y="5760"/>
                </a:lnTo>
                <a:lnTo>
                  <a:pt x="1064" y="5650"/>
                </a:lnTo>
                <a:lnTo>
                  <a:pt x="1064" y="5466"/>
                </a:lnTo>
                <a:lnTo>
                  <a:pt x="881" y="4696"/>
                </a:lnTo>
                <a:lnTo>
                  <a:pt x="734" y="3889"/>
                </a:lnTo>
                <a:lnTo>
                  <a:pt x="624" y="3082"/>
                </a:lnTo>
                <a:lnTo>
                  <a:pt x="588" y="2935"/>
                </a:lnTo>
                <a:lnTo>
                  <a:pt x="991" y="2972"/>
                </a:lnTo>
                <a:lnTo>
                  <a:pt x="1358" y="2935"/>
                </a:lnTo>
                <a:lnTo>
                  <a:pt x="2128" y="2898"/>
                </a:lnTo>
                <a:lnTo>
                  <a:pt x="2862" y="2898"/>
                </a:lnTo>
                <a:lnTo>
                  <a:pt x="3632" y="2972"/>
                </a:lnTo>
                <a:lnTo>
                  <a:pt x="3559" y="4256"/>
                </a:lnTo>
                <a:lnTo>
                  <a:pt x="3485" y="4843"/>
                </a:lnTo>
                <a:lnTo>
                  <a:pt x="3485" y="4989"/>
                </a:lnTo>
                <a:lnTo>
                  <a:pt x="3522" y="5173"/>
                </a:lnTo>
                <a:lnTo>
                  <a:pt x="3559" y="5283"/>
                </a:lnTo>
                <a:lnTo>
                  <a:pt x="3632" y="5393"/>
                </a:lnTo>
                <a:lnTo>
                  <a:pt x="3669" y="5429"/>
                </a:lnTo>
                <a:lnTo>
                  <a:pt x="3742" y="5466"/>
                </a:lnTo>
                <a:lnTo>
                  <a:pt x="3852" y="5393"/>
                </a:lnTo>
                <a:lnTo>
                  <a:pt x="3926" y="5319"/>
                </a:lnTo>
                <a:lnTo>
                  <a:pt x="3999" y="5209"/>
                </a:lnTo>
                <a:lnTo>
                  <a:pt x="4036" y="4916"/>
                </a:lnTo>
                <a:lnTo>
                  <a:pt x="4036" y="4366"/>
                </a:lnTo>
                <a:lnTo>
                  <a:pt x="4109" y="2935"/>
                </a:lnTo>
                <a:lnTo>
                  <a:pt x="4146" y="1468"/>
                </a:lnTo>
                <a:lnTo>
                  <a:pt x="4182" y="771"/>
                </a:lnTo>
                <a:lnTo>
                  <a:pt x="4182" y="441"/>
                </a:lnTo>
                <a:lnTo>
                  <a:pt x="4146" y="111"/>
                </a:lnTo>
                <a:lnTo>
                  <a:pt x="4072" y="37"/>
                </a:lnTo>
                <a:lnTo>
                  <a:pt x="3999" y="1"/>
                </a:lnTo>
                <a:close/>
                <a:moveTo>
                  <a:pt x="5503" y="3779"/>
                </a:moveTo>
                <a:lnTo>
                  <a:pt x="5246" y="3815"/>
                </a:lnTo>
                <a:lnTo>
                  <a:pt x="5026" y="3925"/>
                </a:lnTo>
                <a:lnTo>
                  <a:pt x="4879" y="3999"/>
                </a:lnTo>
                <a:lnTo>
                  <a:pt x="4806" y="4109"/>
                </a:lnTo>
                <a:lnTo>
                  <a:pt x="4806" y="4146"/>
                </a:lnTo>
                <a:lnTo>
                  <a:pt x="4843" y="4182"/>
                </a:lnTo>
                <a:lnTo>
                  <a:pt x="4916" y="4256"/>
                </a:lnTo>
                <a:lnTo>
                  <a:pt x="5246" y="4256"/>
                </a:lnTo>
                <a:lnTo>
                  <a:pt x="5723" y="4219"/>
                </a:lnTo>
                <a:lnTo>
                  <a:pt x="5723" y="4219"/>
                </a:lnTo>
                <a:lnTo>
                  <a:pt x="5686" y="4329"/>
                </a:lnTo>
                <a:lnTo>
                  <a:pt x="5576" y="4439"/>
                </a:lnTo>
                <a:lnTo>
                  <a:pt x="5393" y="4622"/>
                </a:lnTo>
                <a:lnTo>
                  <a:pt x="5026" y="5099"/>
                </a:lnTo>
                <a:lnTo>
                  <a:pt x="4659" y="5613"/>
                </a:lnTo>
                <a:lnTo>
                  <a:pt x="4366" y="6126"/>
                </a:lnTo>
                <a:lnTo>
                  <a:pt x="4329" y="6273"/>
                </a:lnTo>
                <a:lnTo>
                  <a:pt x="4366" y="6420"/>
                </a:lnTo>
                <a:lnTo>
                  <a:pt x="4476" y="6493"/>
                </a:lnTo>
                <a:lnTo>
                  <a:pt x="4623" y="6493"/>
                </a:lnTo>
                <a:lnTo>
                  <a:pt x="6310" y="6126"/>
                </a:lnTo>
                <a:lnTo>
                  <a:pt x="6383" y="6090"/>
                </a:lnTo>
                <a:lnTo>
                  <a:pt x="6457" y="6016"/>
                </a:lnTo>
                <a:lnTo>
                  <a:pt x="6493" y="5943"/>
                </a:lnTo>
                <a:lnTo>
                  <a:pt x="6457" y="5833"/>
                </a:lnTo>
                <a:lnTo>
                  <a:pt x="6420" y="5760"/>
                </a:lnTo>
                <a:lnTo>
                  <a:pt x="6383" y="5686"/>
                </a:lnTo>
                <a:lnTo>
                  <a:pt x="6273" y="5650"/>
                </a:lnTo>
                <a:lnTo>
                  <a:pt x="6163" y="5650"/>
                </a:lnTo>
                <a:lnTo>
                  <a:pt x="5026" y="5906"/>
                </a:lnTo>
                <a:lnTo>
                  <a:pt x="5319" y="5466"/>
                </a:lnTo>
                <a:lnTo>
                  <a:pt x="5650" y="5063"/>
                </a:lnTo>
                <a:lnTo>
                  <a:pt x="5870" y="4806"/>
                </a:lnTo>
                <a:lnTo>
                  <a:pt x="6053" y="4549"/>
                </a:lnTo>
                <a:lnTo>
                  <a:pt x="6126" y="4402"/>
                </a:lnTo>
                <a:lnTo>
                  <a:pt x="6200" y="4256"/>
                </a:lnTo>
                <a:lnTo>
                  <a:pt x="6200" y="4109"/>
                </a:lnTo>
                <a:lnTo>
                  <a:pt x="6200" y="3925"/>
                </a:lnTo>
                <a:lnTo>
                  <a:pt x="6163" y="3889"/>
                </a:lnTo>
                <a:lnTo>
                  <a:pt x="6126" y="3815"/>
                </a:lnTo>
                <a:lnTo>
                  <a:pt x="5980" y="3779"/>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480" name="Shape 480"/>
          <p:cNvSpPr/>
          <p:nvPr/>
        </p:nvSpPr>
        <p:spPr>
          <a:xfrm>
            <a:off x="8522443" y="4444754"/>
            <a:ext cx="306966" cy="427807"/>
          </a:xfrm>
          <a:custGeom>
            <a:avLst/>
            <a:gdLst/>
            <a:ahLst/>
            <a:cxnLst/>
            <a:rect l="0" t="0" r="0" b="0"/>
            <a:pathLst>
              <a:path w="10822" h="13574" extrusionOk="0">
                <a:moveTo>
                  <a:pt x="10235" y="1358"/>
                </a:moveTo>
                <a:lnTo>
                  <a:pt x="10345" y="1652"/>
                </a:lnTo>
                <a:lnTo>
                  <a:pt x="10345" y="1982"/>
                </a:lnTo>
                <a:lnTo>
                  <a:pt x="10345" y="2312"/>
                </a:lnTo>
                <a:lnTo>
                  <a:pt x="10235" y="2605"/>
                </a:lnTo>
                <a:lnTo>
                  <a:pt x="10235" y="2569"/>
                </a:lnTo>
                <a:lnTo>
                  <a:pt x="10198" y="1945"/>
                </a:lnTo>
                <a:lnTo>
                  <a:pt x="10235" y="1358"/>
                </a:lnTo>
                <a:close/>
                <a:moveTo>
                  <a:pt x="9538" y="2092"/>
                </a:moveTo>
                <a:lnTo>
                  <a:pt x="9538" y="2422"/>
                </a:lnTo>
                <a:lnTo>
                  <a:pt x="9538" y="2789"/>
                </a:lnTo>
                <a:lnTo>
                  <a:pt x="9465" y="2202"/>
                </a:lnTo>
                <a:lnTo>
                  <a:pt x="9538" y="2092"/>
                </a:lnTo>
                <a:close/>
                <a:moveTo>
                  <a:pt x="9941" y="1285"/>
                </a:moveTo>
                <a:lnTo>
                  <a:pt x="9868" y="1835"/>
                </a:lnTo>
                <a:lnTo>
                  <a:pt x="9831" y="2129"/>
                </a:lnTo>
                <a:lnTo>
                  <a:pt x="9831" y="2459"/>
                </a:lnTo>
                <a:lnTo>
                  <a:pt x="9831" y="2642"/>
                </a:lnTo>
                <a:lnTo>
                  <a:pt x="9868" y="2789"/>
                </a:lnTo>
                <a:lnTo>
                  <a:pt x="9941" y="2936"/>
                </a:lnTo>
                <a:lnTo>
                  <a:pt x="10015" y="3046"/>
                </a:lnTo>
                <a:lnTo>
                  <a:pt x="10051" y="3046"/>
                </a:lnTo>
                <a:lnTo>
                  <a:pt x="9941" y="3229"/>
                </a:lnTo>
                <a:lnTo>
                  <a:pt x="9648" y="3632"/>
                </a:lnTo>
                <a:lnTo>
                  <a:pt x="9575" y="3046"/>
                </a:lnTo>
                <a:lnTo>
                  <a:pt x="9611" y="3119"/>
                </a:lnTo>
                <a:lnTo>
                  <a:pt x="9648" y="3156"/>
                </a:lnTo>
                <a:lnTo>
                  <a:pt x="9721" y="3192"/>
                </a:lnTo>
                <a:lnTo>
                  <a:pt x="9795" y="3156"/>
                </a:lnTo>
                <a:lnTo>
                  <a:pt x="9868" y="3156"/>
                </a:lnTo>
                <a:lnTo>
                  <a:pt x="9905" y="3082"/>
                </a:lnTo>
                <a:lnTo>
                  <a:pt x="9905" y="3046"/>
                </a:lnTo>
                <a:lnTo>
                  <a:pt x="9905" y="2972"/>
                </a:lnTo>
                <a:lnTo>
                  <a:pt x="9868" y="2936"/>
                </a:lnTo>
                <a:lnTo>
                  <a:pt x="9831" y="2899"/>
                </a:lnTo>
                <a:lnTo>
                  <a:pt x="9758" y="2899"/>
                </a:lnTo>
                <a:lnTo>
                  <a:pt x="9758" y="2642"/>
                </a:lnTo>
                <a:lnTo>
                  <a:pt x="9721" y="2092"/>
                </a:lnTo>
                <a:lnTo>
                  <a:pt x="9685" y="2018"/>
                </a:lnTo>
                <a:lnTo>
                  <a:pt x="9587" y="2018"/>
                </a:lnTo>
                <a:lnTo>
                  <a:pt x="9611" y="1982"/>
                </a:lnTo>
                <a:lnTo>
                  <a:pt x="9721" y="1762"/>
                </a:lnTo>
                <a:lnTo>
                  <a:pt x="9831" y="1542"/>
                </a:lnTo>
                <a:lnTo>
                  <a:pt x="9941" y="1285"/>
                </a:lnTo>
                <a:close/>
                <a:moveTo>
                  <a:pt x="9318" y="2385"/>
                </a:moveTo>
                <a:lnTo>
                  <a:pt x="9281" y="3119"/>
                </a:lnTo>
                <a:lnTo>
                  <a:pt x="9318" y="3889"/>
                </a:lnTo>
                <a:lnTo>
                  <a:pt x="9354" y="3963"/>
                </a:lnTo>
                <a:lnTo>
                  <a:pt x="9098" y="4183"/>
                </a:lnTo>
                <a:lnTo>
                  <a:pt x="9098" y="3963"/>
                </a:lnTo>
                <a:lnTo>
                  <a:pt x="9098" y="3743"/>
                </a:lnTo>
                <a:lnTo>
                  <a:pt x="9024" y="3302"/>
                </a:lnTo>
                <a:lnTo>
                  <a:pt x="8988" y="2715"/>
                </a:lnTo>
                <a:lnTo>
                  <a:pt x="9134" y="2569"/>
                </a:lnTo>
                <a:lnTo>
                  <a:pt x="9318" y="2385"/>
                </a:lnTo>
                <a:close/>
                <a:moveTo>
                  <a:pt x="8107" y="3596"/>
                </a:moveTo>
                <a:lnTo>
                  <a:pt x="7997" y="3889"/>
                </a:lnTo>
                <a:lnTo>
                  <a:pt x="7924" y="4219"/>
                </a:lnTo>
                <a:lnTo>
                  <a:pt x="7887" y="3779"/>
                </a:lnTo>
                <a:lnTo>
                  <a:pt x="8107" y="3596"/>
                </a:lnTo>
                <a:close/>
                <a:moveTo>
                  <a:pt x="8731" y="2972"/>
                </a:moveTo>
                <a:lnTo>
                  <a:pt x="8731" y="3302"/>
                </a:lnTo>
                <a:lnTo>
                  <a:pt x="8731" y="3816"/>
                </a:lnTo>
                <a:lnTo>
                  <a:pt x="8768" y="4109"/>
                </a:lnTo>
                <a:lnTo>
                  <a:pt x="8841" y="4366"/>
                </a:lnTo>
                <a:lnTo>
                  <a:pt x="8841" y="4403"/>
                </a:lnTo>
                <a:lnTo>
                  <a:pt x="8621" y="4586"/>
                </a:lnTo>
                <a:lnTo>
                  <a:pt x="8621" y="4586"/>
                </a:lnTo>
                <a:lnTo>
                  <a:pt x="8658" y="4219"/>
                </a:lnTo>
                <a:lnTo>
                  <a:pt x="8694" y="3816"/>
                </a:lnTo>
                <a:lnTo>
                  <a:pt x="8694" y="3449"/>
                </a:lnTo>
                <a:lnTo>
                  <a:pt x="8658" y="3082"/>
                </a:lnTo>
                <a:lnTo>
                  <a:pt x="8731" y="2972"/>
                </a:lnTo>
                <a:close/>
                <a:moveTo>
                  <a:pt x="8364" y="3339"/>
                </a:moveTo>
                <a:lnTo>
                  <a:pt x="8254" y="4733"/>
                </a:lnTo>
                <a:lnTo>
                  <a:pt x="8291" y="4806"/>
                </a:lnTo>
                <a:lnTo>
                  <a:pt x="8291" y="4843"/>
                </a:lnTo>
                <a:lnTo>
                  <a:pt x="8217" y="4916"/>
                </a:lnTo>
                <a:lnTo>
                  <a:pt x="8181" y="4880"/>
                </a:lnTo>
                <a:lnTo>
                  <a:pt x="8327" y="3522"/>
                </a:lnTo>
                <a:lnTo>
                  <a:pt x="8291" y="3486"/>
                </a:lnTo>
                <a:lnTo>
                  <a:pt x="8254" y="3449"/>
                </a:lnTo>
                <a:lnTo>
                  <a:pt x="8364" y="3339"/>
                </a:lnTo>
                <a:close/>
                <a:moveTo>
                  <a:pt x="7704" y="3963"/>
                </a:moveTo>
                <a:lnTo>
                  <a:pt x="7667" y="4329"/>
                </a:lnTo>
                <a:lnTo>
                  <a:pt x="7594" y="4696"/>
                </a:lnTo>
                <a:lnTo>
                  <a:pt x="7520" y="5026"/>
                </a:lnTo>
                <a:lnTo>
                  <a:pt x="7410" y="5393"/>
                </a:lnTo>
                <a:lnTo>
                  <a:pt x="7410" y="5467"/>
                </a:lnTo>
                <a:lnTo>
                  <a:pt x="7337" y="5430"/>
                </a:lnTo>
                <a:lnTo>
                  <a:pt x="7300" y="5430"/>
                </a:lnTo>
                <a:lnTo>
                  <a:pt x="7300" y="4990"/>
                </a:lnTo>
                <a:lnTo>
                  <a:pt x="7264" y="4696"/>
                </a:lnTo>
                <a:lnTo>
                  <a:pt x="7227" y="4366"/>
                </a:lnTo>
                <a:lnTo>
                  <a:pt x="7704" y="3963"/>
                </a:lnTo>
                <a:close/>
                <a:moveTo>
                  <a:pt x="7044" y="4513"/>
                </a:moveTo>
                <a:lnTo>
                  <a:pt x="6970" y="5026"/>
                </a:lnTo>
                <a:lnTo>
                  <a:pt x="6970" y="5320"/>
                </a:lnTo>
                <a:lnTo>
                  <a:pt x="6970" y="5540"/>
                </a:lnTo>
                <a:lnTo>
                  <a:pt x="7007" y="5650"/>
                </a:lnTo>
                <a:lnTo>
                  <a:pt x="7080" y="5760"/>
                </a:lnTo>
                <a:lnTo>
                  <a:pt x="6677" y="6053"/>
                </a:lnTo>
                <a:lnTo>
                  <a:pt x="6677" y="6053"/>
                </a:lnTo>
                <a:lnTo>
                  <a:pt x="6713" y="5797"/>
                </a:lnTo>
                <a:lnTo>
                  <a:pt x="6750" y="5540"/>
                </a:lnTo>
                <a:lnTo>
                  <a:pt x="6750" y="5173"/>
                </a:lnTo>
                <a:lnTo>
                  <a:pt x="6677" y="4843"/>
                </a:lnTo>
                <a:lnTo>
                  <a:pt x="7044" y="4513"/>
                </a:lnTo>
                <a:close/>
                <a:moveTo>
                  <a:pt x="6603" y="4916"/>
                </a:moveTo>
                <a:lnTo>
                  <a:pt x="6567" y="5173"/>
                </a:lnTo>
                <a:lnTo>
                  <a:pt x="6530" y="5430"/>
                </a:lnTo>
                <a:lnTo>
                  <a:pt x="6457" y="5613"/>
                </a:lnTo>
                <a:lnTo>
                  <a:pt x="6383" y="5760"/>
                </a:lnTo>
                <a:lnTo>
                  <a:pt x="6310" y="5943"/>
                </a:lnTo>
                <a:lnTo>
                  <a:pt x="6310" y="6127"/>
                </a:lnTo>
                <a:lnTo>
                  <a:pt x="6310" y="6200"/>
                </a:lnTo>
                <a:lnTo>
                  <a:pt x="6383" y="6237"/>
                </a:lnTo>
                <a:lnTo>
                  <a:pt x="5980" y="6494"/>
                </a:lnTo>
                <a:lnTo>
                  <a:pt x="6053" y="6090"/>
                </a:lnTo>
                <a:lnTo>
                  <a:pt x="6053" y="5760"/>
                </a:lnTo>
                <a:lnTo>
                  <a:pt x="6016" y="5393"/>
                </a:lnTo>
                <a:lnTo>
                  <a:pt x="6603" y="4916"/>
                </a:lnTo>
                <a:close/>
                <a:moveTo>
                  <a:pt x="5870" y="5540"/>
                </a:moveTo>
                <a:lnTo>
                  <a:pt x="5796" y="5943"/>
                </a:lnTo>
                <a:lnTo>
                  <a:pt x="5686" y="6347"/>
                </a:lnTo>
                <a:lnTo>
                  <a:pt x="5613" y="6567"/>
                </a:lnTo>
                <a:lnTo>
                  <a:pt x="5613" y="6677"/>
                </a:lnTo>
                <a:lnTo>
                  <a:pt x="5613" y="6750"/>
                </a:lnTo>
                <a:lnTo>
                  <a:pt x="5173" y="7081"/>
                </a:lnTo>
                <a:lnTo>
                  <a:pt x="5393" y="5943"/>
                </a:lnTo>
                <a:lnTo>
                  <a:pt x="5870" y="5540"/>
                </a:lnTo>
                <a:close/>
                <a:moveTo>
                  <a:pt x="9134" y="478"/>
                </a:moveTo>
                <a:lnTo>
                  <a:pt x="9428" y="588"/>
                </a:lnTo>
                <a:lnTo>
                  <a:pt x="9318" y="735"/>
                </a:lnTo>
                <a:lnTo>
                  <a:pt x="9318" y="845"/>
                </a:lnTo>
                <a:lnTo>
                  <a:pt x="9354" y="918"/>
                </a:lnTo>
                <a:lnTo>
                  <a:pt x="9428" y="955"/>
                </a:lnTo>
                <a:lnTo>
                  <a:pt x="9538" y="955"/>
                </a:lnTo>
                <a:lnTo>
                  <a:pt x="9538" y="1101"/>
                </a:lnTo>
                <a:lnTo>
                  <a:pt x="9465" y="1285"/>
                </a:lnTo>
                <a:lnTo>
                  <a:pt x="9318" y="1615"/>
                </a:lnTo>
                <a:lnTo>
                  <a:pt x="9134" y="1908"/>
                </a:lnTo>
                <a:lnTo>
                  <a:pt x="8914" y="2202"/>
                </a:lnTo>
                <a:lnTo>
                  <a:pt x="8841" y="2165"/>
                </a:lnTo>
                <a:lnTo>
                  <a:pt x="8804" y="2202"/>
                </a:lnTo>
                <a:lnTo>
                  <a:pt x="8768" y="2202"/>
                </a:lnTo>
                <a:lnTo>
                  <a:pt x="8731" y="2275"/>
                </a:lnTo>
                <a:lnTo>
                  <a:pt x="8731" y="2349"/>
                </a:lnTo>
                <a:lnTo>
                  <a:pt x="8364" y="2715"/>
                </a:lnTo>
                <a:lnTo>
                  <a:pt x="7740" y="3339"/>
                </a:lnTo>
                <a:lnTo>
                  <a:pt x="7667" y="3339"/>
                </a:lnTo>
                <a:lnTo>
                  <a:pt x="7667" y="3412"/>
                </a:lnTo>
                <a:lnTo>
                  <a:pt x="6493" y="4439"/>
                </a:lnTo>
                <a:lnTo>
                  <a:pt x="5650" y="5173"/>
                </a:lnTo>
                <a:lnTo>
                  <a:pt x="4806" y="5870"/>
                </a:lnTo>
                <a:lnTo>
                  <a:pt x="4769" y="5870"/>
                </a:lnTo>
                <a:lnTo>
                  <a:pt x="4733" y="5907"/>
                </a:lnTo>
                <a:lnTo>
                  <a:pt x="4623" y="6017"/>
                </a:lnTo>
                <a:lnTo>
                  <a:pt x="3889" y="6567"/>
                </a:lnTo>
                <a:lnTo>
                  <a:pt x="3852" y="6567"/>
                </a:lnTo>
                <a:lnTo>
                  <a:pt x="3816" y="6604"/>
                </a:lnTo>
                <a:lnTo>
                  <a:pt x="3632" y="6714"/>
                </a:lnTo>
                <a:lnTo>
                  <a:pt x="3339" y="6897"/>
                </a:lnTo>
                <a:lnTo>
                  <a:pt x="3155" y="7007"/>
                </a:lnTo>
                <a:lnTo>
                  <a:pt x="3045" y="7154"/>
                </a:lnTo>
                <a:lnTo>
                  <a:pt x="2972" y="7117"/>
                </a:lnTo>
                <a:lnTo>
                  <a:pt x="2605" y="6824"/>
                </a:lnTo>
                <a:lnTo>
                  <a:pt x="2312" y="6457"/>
                </a:lnTo>
                <a:lnTo>
                  <a:pt x="2128" y="6274"/>
                </a:lnTo>
                <a:lnTo>
                  <a:pt x="1945" y="6090"/>
                </a:lnTo>
                <a:lnTo>
                  <a:pt x="2202" y="5943"/>
                </a:lnTo>
                <a:lnTo>
                  <a:pt x="2458" y="5723"/>
                </a:lnTo>
                <a:lnTo>
                  <a:pt x="2605" y="5943"/>
                </a:lnTo>
                <a:lnTo>
                  <a:pt x="2825" y="6127"/>
                </a:lnTo>
                <a:lnTo>
                  <a:pt x="2935" y="6200"/>
                </a:lnTo>
                <a:lnTo>
                  <a:pt x="3082" y="6237"/>
                </a:lnTo>
                <a:lnTo>
                  <a:pt x="3229" y="6237"/>
                </a:lnTo>
                <a:lnTo>
                  <a:pt x="3339" y="6127"/>
                </a:lnTo>
                <a:lnTo>
                  <a:pt x="3375" y="6090"/>
                </a:lnTo>
                <a:lnTo>
                  <a:pt x="3412" y="6017"/>
                </a:lnTo>
                <a:lnTo>
                  <a:pt x="3375" y="5870"/>
                </a:lnTo>
                <a:lnTo>
                  <a:pt x="3339" y="5797"/>
                </a:lnTo>
                <a:lnTo>
                  <a:pt x="3265" y="5760"/>
                </a:lnTo>
                <a:lnTo>
                  <a:pt x="3119" y="5760"/>
                </a:lnTo>
                <a:lnTo>
                  <a:pt x="3082" y="5797"/>
                </a:lnTo>
                <a:lnTo>
                  <a:pt x="3082" y="5760"/>
                </a:lnTo>
                <a:lnTo>
                  <a:pt x="2935" y="5650"/>
                </a:lnTo>
                <a:lnTo>
                  <a:pt x="2752" y="5503"/>
                </a:lnTo>
                <a:lnTo>
                  <a:pt x="2825" y="5430"/>
                </a:lnTo>
                <a:lnTo>
                  <a:pt x="3302" y="4990"/>
                </a:lnTo>
                <a:lnTo>
                  <a:pt x="3375" y="5173"/>
                </a:lnTo>
                <a:lnTo>
                  <a:pt x="3449" y="5283"/>
                </a:lnTo>
                <a:lnTo>
                  <a:pt x="3559" y="5393"/>
                </a:lnTo>
                <a:lnTo>
                  <a:pt x="3669" y="5503"/>
                </a:lnTo>
                <a:lnTo>
                  <a:pt x="3816" y="5540"/>
                </a:lnTo>
                <a:lnTo>
                  <a:pt x="3926" y="5540"/>
                </a:lnTo>
                <a:lnTo>
                  <a:pt x="3999" y="5467"/>
                </a:lnTo>
                <a:lnTo>
                  <a:pt x="4036" y="5393"/>
                </a:lnTo>
                <a:lnTo>
                  <a:pt x="4036" y="5283"/>
                </a:lnTo>
                <a:lnTo>
                  <a:pt x="3889" y="5136"/>
                </a:lnTo>
                <a:lnTo>
                  <a:pt x="3742" y="4990"/>
                </a:lnTo>
                <a:lnTo>
                  <a:pt x="3632" y="4843"/>
                </a:lnTo>
                <a:lnTo>
                  <a:pt x="3595" y="4770"/>
                </a:lnTo>
                <a:lnTo>
                  <a:pt x="3595" y="4733"/>
                </a:lnTo>
                <a:lnTo>
                  <a:pt x="3926" y="4439"/>
                </a:lnTo>
                <a:lnTo>
                  <a:pt x="4146" y="4256"/>
                </a:lnTo>
                <a:lnTo>
                  <a:pt x="4182" y="4403"/>
                </a:lnTo>
                <a:lnTo>
                  <a:pt x="4256" y="4513"/>
                </a:lnTo>
                <a:lnTo>
                  <a:pt x="4329" y="4623"/>
                </a:lnTo>
                <a:lnTo>
                  <a:pt x="4439" y="4770"/>
                </a:lnTo>
                <a:lnTo>
                  <a:pt x="4586" y="4843"/>
                </a:lnTo>
                <a:lnTo>
                  <a:pt x="4696" y="4880"/>
                </a:lnTo>
                <a:lnTo>
                  <a:pt x="4806" y="4843"/>
                </a:lnTo>
                <a:lnTo>
                  <a:pt x="4843" y="4770"/>
                </a:lnTo>
                <a:lnTo>
                  <a:pt x="4879" y="4733"/>
                </a:lnTo>
                <a:lnTo>
                  <a:pt x="4879" y="4623"/>
                </a:lnTo>
                <a:lnTo>
                  <a:pt x="4843" y="4549"/>
                </a:lnTo>
                <a:lnTo>
                  <a:pt x="4769" y="4476"/>
                </a:lnTo>
                <a:lnTo>
                  <a:pt x="4623" y="4329"/>
                </a:lnTo>
                <a:lnTo>
                  <a:pt x="4513" y="4219"/>
                </a:lnTo>
                <a:lnTo>
                  <a:pt x="4476" y="4073"/>
                </a:lnTo>
                <a:lnTo>
                  <a:pt x="4476" y="3999"/>
                </a:lnTo>
                <a:lnTo>
                  <a:pt x="4989" y="3522"/>
                </a:lnTo>
                <a:lnTo>
                  <a:pt x="5063" y="3632"/>
                </a:lnTo>
                <a:lnTo>
                  <a:pt x="5173" y="3853"/>
                </a:lnTo>
                <a:lnTo>
                  <a:pt x="5356" y="4036"/>
                </a:lnTo>
                <a:lnTo>
                  <a:pt x="5430" y="4073"/>
                </a:lnTo>
                <a:lnTo>
                  <a:pt x="5503" y="4109"/>
                </a:lnTo>
                <a:lnTo>
                  <a:pt x="5576" y="4073"/>
                </a:lnTo>
                <a:lnTo>
                  <a:pt x="5650" y="4036"/>
                </a:lnTo>
                <a:lnTo>
                  <a:pt x="5686" y="3963"/>
                </a:lnTo>
                <a:lnTo>
                  <a:pt x="5686" y="3926"/>
                </a:lnTo>
                <a:lnTo>
                  <a:pt x="5686" y="3853"/>
                </a:lnTo>
                <a:lnTo>
                  <a:pt x="5650" y="3779"/>
                </a:lnTo>
                <a:lnTo>
                  <a:pt x="5246" y="3302"/>
                </a:lnTo>
                <a:lnTo>
                  <a:pt x="5980" y="2642"/>
                </a:lnTo>
                <a:lnTo>
                  <a:pt x="6016" y="2715"/>
                </a:lnTo>
                <a:lnTo>
                  <a:pt x="6163" y="3082"/>
                </a:lnTo>
                <a:lnTo>
                  <a:pt x="6200" y="3156"/>
                </a:lnTo>
                <a:lnTo>
                  <a:pt x="6237" y="3192"/>
                </a:lnTo>
                <a:lnTo>
                  <a:pt x="6383" y="3192"/>
                </a:lnTo>
                <a:lnTo>
                  <a:pt x="6457" y="3156"/>
                </a:lnTo>
                <a:lnTo>
                  <a:pt x="6493" y="3082"/>
                </a:lnTo>
                <a:lnTo>
                  <a:pt x="6530" y="3009"/>
                </a:lnTo>
                <a:lnTo>
                  <a:pt x="6493" y="2936"/>
                </a:lnTo>
                <a:lnTo>
                  <a:pt x="6383" y="2605"/>
                </a:lnTo>
                <a:lnTo>
                  <a:pt x="6273" y="2422"/>
                </a:lnTo>
                <a:lnTo>
                  <a:pt x="7007" y="1725"/>
                </a:lnTo>
                <a:lnTo>
                  <a:pt x="7044" y="1945"/>
                </a:lnTo>
                <a:lnTo>
                  <a:pt x="7080" y="2129"/>
                </a:lnTo>
                <a:lnTo>
                  <a:pt x="7154" y="2349"/>
                </a:lnTo>
                <a:lnTo>
                  <a:pt x="7227" y="2532"/>
                </a:lnTo>
                <a:lnTo>
                  <a:pt x="7300" y="2605"/>
                </a:lnTo>
                <a:lnTo>
                  <a:pt x="7410" y="2642"/>
                </a:lnTo>
                <a:lnTo>
                  <a:pt x="7557" y="2569"/>
                </a:lnTo>
                <a:lnTo>
                  <a:pt x="7630" y="2495"/>
                </a:lnTo>
                <a:lnTo>
                  <a:pt x="7667" y="2385"/>
                </a:lnTo>
                <a:lnTo>
                  <a:pt x="7667" y="2312"/>
                </a:lnTo>
                <a:lnTo>
                  <a:pt x="7630" y="2239"/>
                </a:lnTo>
                <a:lnTo>
                  <a:pt x="7557" y="2165"/>
                </a:lnTo>
                <a:lnTo>
                  <a:pt x="7484" y="2165"/>
                </a:lnTo>
                <a:lnTo>
                  <a:pt x="7337" y="1835"/>
                </a:lnTo>
                <a:lnTo>
                  <a:pt x="7227" y="1542"/>
                </a:lnTo>
                <a:lnTo>
                  <a:pt x="7740" y="1101"/>
                </a:lnTo>
                <a:lnTo>
                  <a:pt x="8217" y="735"/>
                </a:lnTo>
                <a:lnTo>
                  <a:pt x="8364" y="625"/>
                </a:lnTo>
                <a:lnTo>
                  <a:pt x="8511" y="551"/>
                </a:lnTo>
                <a:lnTo>
                  <a:pt x="8841" y="478"/>
                </a:lnTo>
                <a:close/>
                <a:moveTo>
                  <a:pt x="3485" y="7264"/>
                </a:moveTo>
                <a:lnTo>
                  <a:pt x="3449" y="7447"/>
                </a:lnTo>
                <a:lnTo>
                  <a:pt x="3302" y="7337"/>
                </a:lnTo>
                <a:lnTo>
                  <a:pt x="3485" y="7264"/>
                </a:lnTo>
                <a:close/>
                <a:moveTo>
                  <a:pt x="5099" y="6163"/>
                </a:moveTo>
                <a:lnTo>
                  <a:pt x="4733" y="7264"/>
                </a:lnTo>
                <a:lnTo>
                  <a:pt x="4733" y="7337"/>
                </a:lnTo>
                <a:lnTo>
                  <a:pt x="4586" y="7447"/>
                </a:lnTo>
                <a:lnTo>
                  <a:pt x="4586" y="7337"/>
                </a:lnTo>
                <a:lnTo>
                  <a:pt x="4586" y="7301"/>
                </a:lnTo>
                <a:lnTo>
                  <a:pt x="4623" y="6860"/>
                </a:lnTo>
                <a:lnTo>
                  <a:pt x="4733" y="6457"/>
                </a:lnTo>
                <a:lnTo>
                  <a:pt x="5026" y="6237"/>
                </a:lnTo>
                <a:lnTo>
                  <a:pt x="5099" y="6163"/>
                </a:lnTo>
                <a:close/>
                <a:moveTo>
                  <a:pt x="4292" y="6750"/>
                </a:moveTo>
                <a:lnTo>
                  <a:pt x="4219" y="7117"/>
                </a:lnTo>
                <a:lnTo>
                  <a:pt x="4219" y="7484"/>
                </a:lnTo>
                <a:lnTo>
                  <a:pt x="4219" y="7594"/>
                </a:lnTo>
                <a:lnTo>
                  <a:pt x="4292" y="7631"/>
                </a:lnTo>
                <a:lnTo>
                  <a:pt x="3889" y="7924"/>
                </a:lnTo>
                <a:lnTo>
                  <a:pt x="3816" y="7851"/>
                </a:lnTo>
                <a:lnTo>
                  <a:pt x="3889" y="7777"/>
                </a:lnTo>
                <a:lnTo>
                  <a:pt x="3926" y="7667"/>
                </a:lnTo>
                <a:lnTo>
                  <a:pt x="3926" y="7594"/>
                </a:lnTo>
                <a:lnTo>
                  <a:pt x="3889" y="7521"/>
                </a:lnTo>
                <a:lnTo>
                  <a:pt x="3852" y="7484"/>
                </a:lnTo>
                <a:lnTo>
                  <a:pt x="3816" y="7484"/>
                </a:lnTo>
                <a:lnTo>
                  <a:pt x="3889" y="7227"/>
                </a:lnTo>
                <a:lnTo>
                  <a:pt x="3926" y="7007"/>
                </a:lnTo>
                <a:lnTo>
                  <a:pt x="3926" y="6970"/>
                </a:lnTo>
                <a:lnTo>
                  <a:pt x="4292" y="6750"/>
                </a:lnTo>
                <a:close/>
                <a:moveTo>
                  <a:pt x="1101" y="6127"/>
                </a:moveTo>
                <a:lnTo>
                  <a:pt x="1358" y="6200"/>
                </a:lnTo>
                <a:lnTo>
                  <a:pt x="1578" y="6310"/>
                </a:lnTo>
                <a:lnTo>
                  <a:pt x="1761" y="6457"/>
                </a:lnTo>
                <a:lnTo>
                  <a:pt x="1945" y="6677"/>
                </a:lnTo>
                <a:lnTo>
                  <a:pt x="2312" y="7081"/>
                </a:lnTo>
                <a:lnTo>
                  <a:pt x="2715" y="7447"/>
                </a:lnTo>
                <a:lnTo>
                  <a:pt x="3155" y="7777"/>
                </a:lnTo>
                <a:lnTo>
                  <a:pt x="3339" y="7961"/>
                </a:lnTo>
                <a:lnTo>
                  <a:pt x="3522" y="8144"/>
                </a:lnTo>
                <a:lnTo>
                  <a:pt x="3522" y="8181"/>
                </a:lnTo>
                <a:lnTo>
                  <a:pt x="3485" y="8291"/>
                </a:lnTo>
                <a:lnTo>
                  <a:pt x="3485" y="8401"/>
                </a:lnTo>
                <a:lnTo>
                  <a:pt x="3559" y="8474"/>
                </a:lnTo>
                <a:lnTo>
                  <a:pt x="3669" y="8511"/>
                </a:lnTo>
                <a:lnTo>
                  <a:pt x="3669" y="8621"/>
                </a:lnTo>
                <a:lnTo>
                  <a:pt x="3669" y="8658"/>
                </a:lnTo>
                <a:lnTo>
                  <a:pt x="3595" y="8695"/>
                </a:lnTo>
                <a:lnTo>
                  <a:pt x="3229" y="8731"/>
                </a:lnTo>
                <a:lnTo>
                  <a:pt x="3009" y="8474"/>
                </a:lnTo>
                <a:lnTo>
                  <a:pt x="2825" y="8254"/>
                </a:lnTo>
                <a:lnTo>
                  <a:pt x="2165" y="7484"/>
                </a:lnTo>
                <a:lnTo>
                  <a:pt x="1615" y="6897"/>
                </a:lnTo>
                <a:lnTo>
                  <a:pt x="1321" y="6604"/>
                </a:lnTo>
                <a:lnTo>
                  <a:pt x="1174" y="6494"/>
                </a:lnTo>
                <a:lnTo>
                  <a:pt x="991" y="6420"/>
                </a:lnTo>
                <a:lnTo>
                  <a:pt x="1101" y="6127"/>
                </a:lnTo>
                <a:close/>
                <a:moveTo>
                  <a:pt x="8731" y="1"/>
                </a:moveTo>
                <a:lnTo>
                  <a:pt x="8474" y="74"/>
                </a:lnTo>
                <a:lnTo>
                  <a:pt x="8217" y="184"/>
                </a:lnTo>
                <a:lnTo>
                  <a:pt x="7997" y="331"/>
                </a:lnTo>
                <a:lnTo>
                  <a:pt x="7777" y="478"/>
                </a:lnTo>
                <a:lnTo>
                  <a:pt x="7154" y="1028"/>
                </a:lnTo>
                <a:lnTo>
                  <a:pt x="6530" y="1578"/>
                </a:lnTo>
                <a:lnTo>
                  <a:pt x="4036" y="3779"/>
                </a:lnTo>
                <a:lnTo>
                  <a:pt x="2825" y="4843"/>
                </a:lnTo>
                <a:lnTo>
                  <a:pt x="2312" y="5283"/>
                </a:lnTo>
                <a:lnTo>
                  <a:pt x="2092" y="5540"/>
                </a:lnTo>
                <a:lnTo>
                  <a:pt x="1871" y="5797"/>
                </a:lnTo>
                <a:lnTo>
                  <a:pt x="1761" y="5833"/>
                </a:lnTo>
                <a:lnTo>
                  <a:pt x="1725" y="5943"/>
                </a:lnTo>
                <a:lnTo>
                  <a:pt x="1541" y="5833"/>
                </a:lnTo>
                <a:lnTo>
                  <a:pt x="1358" y="5797"/>
                </a:lnTo>
                <a:lnTo>
                  <a:pt x="1174" y="5760"/>
                </a:lnTo>
                <a:lnTo>
                  <a:pt x="954" y="5760"/>
                </a:lnTo>
                <a:lnTo>
                  <a:pt x="844" y="5797"/>
                </a:lnTo>
                <a:lnTo>
                  <a:pt x="771" y="5907"/>
                </a:lnTo>
                <a:lnTo>
                  <a:pt x="624" y="6420"/>
                </a:lnTo>
                <a:lnTo>
                  <a:pt x="624" y="6494"/>
                </a:lnTo>
                <a:lnTo>
                  <a:pt x="661" y="6567"/>
                </a:lnTo>
                <a:lnTo>
                  <a:pt x="698" y="6604"/>
                </a:lnTo>
                <a:lnTo>
                  <a:pt x="771" y="6640"/>
                </a:lnTo>
                <a:lnTo>
                  <a:pt x="918" y="6860"/>
                </a:lnTo>
                <a:lnTo>
                  <a:pt x="1101" y="7081"/>
                </a:lnTo>
                <a:lnTo>
                  <a:pt x="1505" y="7484"/>
                </a:lnTo>
                <a:lnTo>
                  <a:pt x="2385" y="8511"/>
                </a:lnTo>
                <a:lnTo>
                  <a:pt x="2715" y="8951"/>
                </a:lnTo>
                <a:lnTo>
                  <a:pt x="2935" y="9171"/>
                </a:lnTo>
                <a:lnTo>
                  <a:pt x="3155" y="9318"/>
                </a:lnTo>
                <a:lnTo>
                  <a:pt x="3302" y="9355"/>
                </a:lnTo>
                <a:lnTo>
                  <a:pt x="3412" y="9355"/>
                </a:lnTo>
                <a:lnTo>
                  <a:pt x="3522" y="9281"/>
                </a:lnTo>
                <a:lnTo>
                  <a:pt x="3595" y="9171"/>
                </a:lnTo>
                <a:lnTo>
                  <a:pt x="3816" y="9135"/>
                </a:lnTo>
                <a:lnTo>
                  <a:pt x="3962" y="9061"/>
                </a:lnTo>
                <a:lnTo>
                  <a:pt x="4072" y="8951"/>
                </a:lnTo>
                <a:lnTo>
                  <a:pt x="4146" y="8805"/>
                </a:lnTo>
                <a:lnTo>
                  <a:pt x="4146" y="8548"/>
                </a:lnTo>
                <a:lnTo>
                  <a:pt x="4109" y="8328"/>
                </a:lnTo>
                <a:lnTo>
                  <a:pt x="5320" y="7557"/>
                </a:lnTo>
                <a:lnTo>
                  <a:pt x="6530" y="6750"/>
                </a:lnTo>
                <a:lnTo>
                  <a:pt x="7667" y="5907"/>
                </a:lnTo>
                <a:lnTo>
                  <a:pt x="8804" y="5026"/>
                </a:lnTo>
                <a:lnTo>
                  <a:pt x="9281" y="4660"/>
                </a:lnTo>
                <a:lnTo>
                  <a:pt x="9721" y="4219"/>
                </a:lnTo>
                <a:lnTo>
                  <a:pt x="10125" y="3743"/>
                </a:lnTo>
                <a:lnTo>
                  <a:pt x="10308" y="3486"/>
                </a:lnTo>
                <a:lnTo>
                  <a:pt x="10455" y="3229"/>
                </a:lnTo>
                <a:lnTo>
                  <a:pt x="10602" y="2972"/>
                </a:lnTo>
                <a:lnTo>
                  <a:pt x="10712" y="2679"/>
                </a:lnTo>
                <a:lnTo>
                  <a:pt x="10785" y="2385"/>
                </a:lnTo>
                <a:lnTo>
                  <a:pt x="10822" y="2129"/>
                </a:lnTo>
                <a:lnTo>
                  <a:pt x="10822" y="1835"/>
                </a:lnTo>
                <a:lnTo>
                  <a:pt x="10785" y="1542"/>
                </a:lnTo>
                <a:lnTo>
                  <a:pt x="10675" y="1248"/>
                </a:lnTo>
                <a:lnTo>
                  <a:pt x="10528" y="955"/>
                </a:lnTo>
                <a:lnTo>
                  <a:pt x="10382" y="735"/>
                </a:lnTo>
                <a:lnTo>
                  <a:pt x="10198" y="515"/>
                </a:lnTo>
                <a:lnTo>
                  <a:pt x="9978" y="368"/>
                </a:lnTo>
                <a:lnTo>
                  <a:pt x="9758" y="221"/>
                </a:lnTo>
                <a:lnTo>
                  <a:pt x="9501" y="111"/>
                </a:lnTo>
                <a:lnTo>
                  <a:pt x="9281" y="38"/>
                </a:lnTo>
                <a:lnTo>
                  <a:pt x="8988" y="1"/>
                </a:lnTo>
                <a:close/>
                <a:moveTo>
                  <a:pt x="1981" y="12399"/>
                </a:moveTo>
                <a:lnTo>
                  <a:pt x="1981" y="12509"/>
                </a:lnTo>
                <a:lnTo>
                  <a:pt x="1981" y="12656"/>
                </a:lnTo>
                <a:lnTo>
                  <a:pt x="1908" y="12913"/>
                </a:lnTo>
                <a:lnTo>
                  <a:pt x="1798" y="12913"/>
                </a:lnTo>
                <a:lnTo>
                  <a:pt x="1871" y="12656"/>
                </a:lnTo>
                <a:lnTo>
                  <a:pt x="1981" y="12399"/>
                </a:lnTo>
                <a:close/>
                <a:moveTo>
                  <a:pt x="1651" y="9391"/>
                </a:moveTo>
                <a:lnTo>
                  <a:pt x="1688" y="9575"/>
                </a:lnTo>
                <a:lnTo>
                  <a:pt x="1908" y="10198"/>
                </a:lnTo>
                <a:lnTo>
                  <a:pt x="2348" y="11372"/>
                </a:lnTo>
                <a:lnTo>
                  <a:pt x="2422" y="11739"/>
                </a:lnTo>
                <a:lnTo>
                  <a:pt x="2458" y="12106"/>
                </a:lnTo>
                <a:lnTo>
                  <a:pt x="2422" y="12436"/>
                </a:lnTo>
                <a:lnTo>
                  <a:pt x="2348" y="12619"/>
                </a:lnTo>
                <a:lnTo>
                  <a:pt x="2275" y="12766"/>
                </a:lnTo>
                <a:lnTo>
                  <a:pt x="2312" y="12583"/>
                </a:lnTo>
                <a:lnTo>
                  <a:pt x="2275" y="12436"/>
                </a:lnTo>
                <a:lnTo>
                  <a:pt x="2202" y="12326"/>
                </a:lnTo>
                <a:lnTo>
                  <a:pt x="2128" y="12216"/>
                </a:lnTo>
                <a:lnTo>
                  <a:pt x="2018" y="12179"/>
                </a:lnTo>
                <a:lnTo>
                  <a:pt x="1871" y="12179"/>
                </a:lnTo>
                <a:lnTo>
                  <a:pt x="1835" y="12253"/>
                </a:lnTo>
                <a:lnTo>
                  <a:pt x="1835" y="12326"/>
                </a:lnTo>
                <a:lnTo>
                  <a:pt x="1578" y="12656"/>
                </a:lnTo>
                <a:lnTo>
                  <a:pt x="1505" y="12840"/>
                </a:lnTo>
                <a:lnTo>
                  <a:pt x="1431" y="13023"/>
                </a:lnTo>
                <a:lnTo>
                  <a:pt x="1358" y="13023"/>
                </a:lnTo>
                <a:lnTo>
                  <a:pt x="1578" y="12509"/>
                </a:lnTo>
                <a:lnTo>
                  <a:pt x="1761" y="11996"/>
                </a:lnTo>
                <a:lnTo>
                  <a:pt x="1761" y="11959"/>
                </a:lnTo>
                <a:lnTo>
                  <a:pt x="1725" y="11922"/>
                </a:lnTo>
                <a:lnTo>
                  <a:pt x="1688" y="11922"/>
                </a:lnTo>
                <a:lnTo>
                  <a:pt x="1651" y="11959"/>
                </a:lnTo>
                <a:lnTo>
                  <a:pt x="1321" y="12399"/>
                </a:lnTo>
                <a:lnTo>
                  <a:pt x="1028" y="12913"/>
                </a:lnTo>
                <a:lnTo>
                  <a:pt x="881" y="12840"/>
                </a:lnTo>
                <a:lnTo>
                  <a:pt x="881" y="12729"/>
                </a:lnTo>
                <a:lnTo>
                  <a:pt x="1028" y="12436"/>
                </a:lnTo>
                <a:lnTo>
                  <a:pt x="1174" y="12143"/>
                </a:lnTo>
                <a:lnTo>
                  <a:pt x="1358" y="11849"/>
                </a:lnTo>
                <a:lnTo>
                  <a:pt x="1541" y="11556"/>
                </a:lnTo>
                <a:lnTo>
                  <a:pt x="1541" y="11519"/>
                </a:lnTo>
                <a:lnTo>
                  <a:pt x="1505" y="11482"/>
                </a:lnTo>
                <a:lnTo>
                  <a:pt x="1468" y="11519"/>
                </a:lnTo>
                <a:lnTo>
                  <a:pt x="1138" y="11812"/>
                </a:lnTo>
                <a:lnTo>
                  <a:pt x="954" y="11996"/>
                </a:lnTo>
                <a:lnTo>
                  <a:pt x="808" y="12179"/>
                </a:lnTo>
                <a:lnTo>
                  <a:pt x="698" y="12399"/>
                </a:lnTo>
                <a:lnTo>
                  <a:pt x="588" y="12619"/>
                </a:lnTo>
                <a:lnTo>
                  <a:pt x="551" y="12583"/>
                </a:lnTo>
                <a:lnTo>
                  <a:pt x="624" y="12473"/>
                </a:lnTo>
                <a:lnTo>
                  <a:pt x="661" y="12363"/>
                </a:lnTo>
                <a:lnTo>
                  <a:pt x="1138" y="11629"/>
                </a:lnTo>
                <a:lnTo>
                  <a:pt x="1321" y="11262"/>
                </a:lnTo>
                <a:lnTo>
                  <a:pt x="1468" y="10859"/>
                </a:lnTo>
                <a:lnTo>
                  <a:pt x="1431" y="10822"/>
                </a:lnTo>
                <a:lnTo>
                  <a:pt x="1395" y="10822"/>
                </a:lnTo>
                <a:lnTo>
                  <a:pt x="1064" y="11189"/>
                </a:lnTo>
                <a:lnTo>
                  <a:pt x="734" y="11556"/>
                </a:lnTo>
                <a:lnTo>
                  <a:pt x="844" y="11372"/>
                </a:lnTo>
                <a:lnTo>
                  <a:pt x="1248" y="10749"/>
                </a:lnTo>
                <a:lnTo>
                  <a:pt x="1651" y="10125"/>
                </a:lnTo>
                <a:lnTo>
                  <a:pt x="1651" y="10052"/>
                </a:lnTo>
                <a:lnTo>
                  <a:pt x="1615" y="9978"/>
                </a:lnTo>
                <a:lnTo>
                  <a:pt x="1505" y="9978"/>
                </a:lnTo>
                <a:lnTo>
                  <a:pt x="1321" y="10162"/>
                </a:lnTo>
                <a:lnTo>
                  <a:pt x="1505" y="9795"/>
                </a:lnTo>
                <a:lnTo>
                  <a:pt x="1651" y="9391"/>
                </a:lnTo>
                <a:close/>
                <a:moveTo>
                  <a:pt x="1541" y="8768"/>
                </a:moveTo>
                <a:lnTo>
                  <a:pt x="1468" y="8805"/>
                </a:lnTo>
                <a:lnTo>
                  <a:pt x="1395" y="8915"/>
                </a:lnTo>
                <a:lnTo>
                  <a:pt x="1395" y="9025"/>
                </a:lnTo>
                <a:lnTo>
                  <a:pt x="1395" y="9061"/>
                </a:lnTo>
                <a:lnTo>
                  <a:pt x="1211" y="9355"/>
                </a:lnTo>
                <a:lnTo>
                  <a:pt x="1101" y="9648"/>
                </a:lnTo>
                <a:lnTo>
                  <a:pt x="661" y="10602"/>
                </a:lnTo>
                <a:lnTo>
                  <a:pt x="294" y="11409"/>
                </a:lnTo>
                <a:lnTo>
                  <a:pt x="147" y="11812"/>
                </a:lnTo>
                <a:lnTo>
                  <a:pt x="37" y="12253"/>
                </a:lnTo>
                <a:lnTo>
                  <a:pt x="1" y="12399"/>
                </a:lnTo>
                <a:lnTo>
                  <a:pt x="1" y="12509"/>
                </a:lnTo>
                <a:lnTo>
                  <a:pt x="74" y="12729"/>
                </a:lnTo>
                <a:lnTo>
                  <a:pt x="221" y="12913"/>
                </a:lnTo>
                <a:lnTo>
                  <a:pt x="404" y="13096"/>
                </a:lnTo>
                <a:lnTo>
                  <a:pt x="441" y="13170"/>
                </a:lnTo>
                <a:lnTo>
                  <a:pt x="514" y="13206"/>
                </a:lnTo>
                <a:lnTo>
                  <a:pt x="588" y="13243"/>
                </a:lnTo>
                <a:lnTo>
                  <a:pt x="661" y="13243"/>
                </a:lnTo>
                <a:lnTo>
                  <a:pt x="734" y="13280"/>
                </a:lnTo>
                <a:lnTo>
                  <a:pt x="881" y="13353"/>
                </a:lnTo>
                <a:lnTo>
                  <a:pt x="954" y="13426"/>
                </a:lnTo>
                <a:lnTo>
                  <a:pt x="1101" y="13426"/>
                </a:lnTo>
                <a:lnTo>
                  <a:pt x="1431" y="13536"/>
                </a:lnTo>
                <a:lnTo>
                  <a:pt x="1468" y="13573"/>
                </a:lnTo>
                <a:lnTo>
                  <a:pt x="1688" y="13573"/>
                </a:lnTo>
                <a:lnTo>
                  <a:pt x="1908" y="13536"/>
                </a:lnTo>
                <a:lnTo>
                  <a:pt x="2128" y="13463"/>
                </a:lnTo>
                <a:lnTo>
                  <a:pt x="2312" y="13390"/>
                </a:lnTo>
                <a:lnTo>
                  <a:pt x="2495" y="13280"/>
                </a:lnTo>
                <a:lnTo>
                  <a:pt x="2605" y="13133"/>
                </a:lnTo>
                <a:lnTo>
                  <a:pt x="2715" y="12986"/>
                </a:lnTo>
                <a:lnTo>
                  <a:pt x="2788" y="12840"/>
                </a:lnTo>
                <a:lnTo>
                  <a:pt x="2862" y="12693"/>
                </a:lnTo>
                <a:lnTo>
                  <a:pt x="2935" y="12326"/>
                </a:lnTo>
                <a:lnTo>
                  <a:pt x="2935" y="11959"/>
                </a:lnTo>
                <a:lnTo>
                  <a:pt x="2862" y="11592"/>
                </a:lnTo>
                <a:lnTo>
                  <a:pt x="2788" y="11226"/>
                </a:lnTo>
                <a:lnTo>
                  <a:pt x="2678" y="10895"/>
                </a:lnTo>
                <a:lnTo>
                  <a:pt x="2055" y="9061"/>
                </a:lnTo>
                <a:lnTo>
                  <a:pt x="1981" y="8951"/>
                </a:lnTo>
                <a:lnTo>
                  <a:pt x="1871" y="8878"/>
                </a:lnTo>
                <a:lnTo>
                  <a:pt x="1761" y="8805"/>
                </a:lnTo>
                <a:lnTo>
                  <a:pt x="1651" y="8768"/>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481" name="Shape 481"/>
          <p:cNvSpPr/>
          <p:nvPr/>
        </p:nvSpPr>
        <p:spPr>
          <a:xfrm>
            <a:off x="8829403" y="5093187"/>
            <a:ext cx="391238" cy="321438"/>
          </a:xfrm>
          <a:custGeom>
            <a:avLst/>
            <a:gdLst/>
            <a:ahLst/>
            <a:cxnLst/>
            <a:rect l="0" t="0" r="0" b="0"/>
            <a:pathLst>
              <a:path w="13793" h="10199" extrusionOk="0">
                <a:moveTo>
                  <a:pt x="5649" y="2128"/>
                </a:moveTo>
                <a:lnTo>
                  <a:pt x="5503" y="2165"/>
                </a:lnTo>
                <a:lnTo>
                  <a:pt x="5356" y="2238"/>
                </a:lnTo>
                <a:lnTo>
                  <a:pt x="5209" y="2312"/>
                </a:lnTo>
                <a:lnTo>
                  <a:pt x="5099" y="2422"/>
                </a:lnTo>
                <a:lnTo>
                  <a:pt x="4989" y="2532"/>
                </a:lnTo>
                <a:lnTo>
                  <a:pt x="4916" y="2642"/>
                </a:lnTo>
                <a:lnTo>
                  <a:pt x="4879" y="2788"/>
                </a:lnTo>
                <a:lnTo>
                  <a:pt x="4842" y="2935"/>
                </a:lnTo>
                <a:lnTo>
                  <a:pt x="4842" y="3119"/>
                </a:lnTo>
                <a:lnTo>
                  <a:pt x="4879" y="3265"/>
                </a:lnTo>
                <a:lnTo>
                  <a:pt x="4916" y="3375"/>
                </a:lnTo>
                <a:lnTo>
                  <a:pt x="5026" y="3485"/>
                </a:lnTo>
                <a:lnTo>
                  <a:pt x="5136" y="3522"/>
                </a:lnTo>
                <a:lnTo>
                  <a:pt x="5209" y="3522"/>
                </a:lnTo>
                <a:lnTo>
                  <a:pt x="5319" y="3449"/>
                </a:lnTo>
                <a:lnTo>
                  <a:pt x="5356" y="3375"/>
                </a:lnTo>
                <a:lnTo>
                  <a:pt x="5393" y="3119"/>
                </a:lnTo>
                <a:lnTo>
                  <a:pt x="5393" y="2899"/>
                </a:lnTo>
                <a:lnTo>
                  <a:pt x="5429" y="3045"/>
                </a:lnTo>
                <a:lnTo>
                  <a:pt x="5466" y="3229"/>
                </a:lnTo>
                <a:lnTo>
                  <a:pt x="5503" y="3632"/>
                </a:lnTo>
                <a:lnTo>
                  <a:pt x="5576" y="3926"/>
                </a:lnTo>
                <a:lnTo>
                  <a:pt x="5613" y="4072"/>
                </a:lnTo>
                <a:lnTo>
                  <a:pt x="5723" y="4219"/>
                </a:lnTo>
                <a:lnTo>
                  <a:pt x="5796" y="4256"/>
                </a:lnTo>
                <a:lnTo>
                  <a:pt x="5833" y="4256"/>
                </a:lnTo>
                <a:lnTo>
                  <a:pt x="5906" y="4219"/>
                </a:lnTo>
                <a:lnTo>
                  <a:pt x="5943" y="4146"/>
                </a:lnTo>
                <a:lnTo>
                  <a:pt x="5980" y="4036"/>
                </a:lnTo>
                <a:lnTo>
                  <a:pt x="5980" y="3926"/>
                </a:lnTo>
                <a:lnTo>
                  <a:pt x="5943" y="3669"/>
                </a:lnTo>
                <a:lnTo>
                  <a:pt x="5833" y="3082"/>
                </a:lnTo>
                <a:lnTo>
                  <a:pt x="5759" y="2825"/>
                </a:lnTo>
                <a:lnTo>
                  <a:pt x="5686" y="2715"/>
                </a:lnTo>
                <a:lnTo>
                  <a:pt x="5613" y="2642"/>
                </a:lnTo>
                <a:lnTo>
                  <a:pt x="5723" y="2605"/>
                </a:lnTo>
                <a:lnTo>
                  <a:pt x="6016" y="2605"/>
                </a:lnTo>
                <a:lnTo>
                  <a:pt x="6163" y="2642"/>
                </a:lnTo>
                <a:lnTo>
                  <a:pt x="6310" y="3045"/>
                </a:lnTo>
                <a:lnTo>
                  <a:pt x="6456" y="3522"/>
                </a:lnTo>
                <a:lnTo>
                  <a:pt x="6603" y="3999"/>
                </a:lnTo>
                <a:lnTo>
                  <a:pt x="6640" y="4072"/>
                </a:lnTo>
                <a:lnTo>
                  <a:pt x="6677" y="4109"/>
                </a:lnTo>
                <a:lnTo>
                  <a:pt x="6750" y="4146"/>
                </a:lnTo>
                <a:lnTo>
                  <a:pt x="6823" y="4109"/>
                </a:lnTo>
                <a:lnTo>
                  <a:pt x="6897" y="4072"/>
                </a:lnTo>
                <a:lnTo>
                  <a:pt x="6970" y="4036"/>
                </a:lnTo>
                <a:lnTo>
                  <a:pt x="7007" y="3926"/>
                </a:lnTo>
                <a:lnTo>
                  <a:pt x="7007" y="3852"/>
                </a:lnTo>
                <a:lnTo>
                  <a:pt x="6860" y="3412"/>
                </a:lnTo>
                <a:lnTo>
                  <a:pt x="6750" y="3009"/>
                </a:lnTo>
                <a:lnTo>
                  <a:pt x="6677" y="2862"/>
                </a:lnTo>
                <a:lnTo>
                  <a:pt x="6970" y="3045"/>
                </a:lnTo>
                <a:lnTo>
                  <a:pt x="7227" y="3229"/>
                </a:lnTo>
                <a:lnTo>
                  <a:pt x="7227" y="3449"/>
                </a:lnTo>
                <a:lnTo>
                  <a:pt x="7263" y="3669"/>
                </a:lnTo>
                <a:lnTo>
                  <a:pt x="7410" y="4072"/>
                </a:lnTo>
                <a:lnTo>
                  <a:pt x="7484" y="4146"/>
                </a:lnTo>
                <a:lnTo>
                  <a:pt x="7520" y="4182"/>
                </a:lnTo>
                <a:lnTo>
                  <a:pt x="7667" y="4182"/>
                </a:lnTo>
                <a:lnTo>
                  <a:pt x="7740" y="4146"/>
                </a:lnTo>
                <a:lnTo>
                  <a:pt x="7777" y="4109"/>
                </a:lnTo>
                <a:lnTo>
                  <a:pt x="7814" y="4036"/>
                </a:lnTo>
                <a:lnTo>
                  <a:pt x="7777" y="3926"/>
                </a:lnTo>
                <a:lnTo>
                  <a:pt x="7704" y="3669"/>
                </a:lnTo>
                <a:lnTo>
                  <a:pt x="8034" y="3962"/>
                </a:lnTo>
                <a:lnTo>
                  <a:pt x="8070" y="3999"/>
                </a:lnTo>
                <a:lnTo>
                  <a:pt x="8107" y="3999"/>
                </a:lnTo>
                <a:lnTo>
                  <a:pt x="8144" y="3962"/>
                </a:lnTo>
                <a:lnTo>
                  <a:pt x="8144" y="3926"/>
                </a:lnTo>
                <a:lnTo>
                  <a:pt x="8144" y="3742"/>
                </a:lnTo>
                <a:lnTo>
                  <a:pt x="8107" y="3595"/>
                </a:lnTo>
                <a:lnTo>
                  <a:pt x="7960" y="3302"/>
                </a:lnTo>
                <a:lnTo>
                  <a:pt x="7740" y="3009"/>
                </a:lnTo>
                <a:lnTo>
                  <a:pt x="7484" y="2788"/>
                </a:lnTo>
                <a:lnTo>
                  <a:pt x="7190" y="2568"/>
                </a:lnTo>
                <a:lnTo>
                  <a:pt x="6897" y="2422"/>
                </a:lnTo>
                <a:lnTo>
                  <a:pt x="6566" y="2275"/>
                </a:lnTo>
                <a:lnTo>
                  <a:pt x="6273" y="2165"/>
                </a:lnTo>
                <a:lnTo>
                  <a:pt x="5943" y="2128"/>
                </a:lnTo>
                <a:close/>
                <a:moveTo>
                  <a:pt x="12215" y="3485"/>
                </a:moveTo>
                <a:lnTo>
                  <a:pt x="12142" y="3522"/>
                </a:lnTo>
                <a:lnTo>
                  <a:pt x="12142" y="3559"/>
                </a:lnTo>
                <a:lnTo>
                  <a:pt x="12142" y="3742"/>
                </a:lnTo>
                <a:lnTo>
                  <a:pt x="12142" y="3926"/>
                </a:lnTo>
                <a:lnTo>
                  <a:pt x="12252" y="4292"/>
                </a:lnTo>
                <a:lnTo>
                  <a:pt x="12436" y="4769"/>
                </a:lnTo>
                <a:lnTo>
                  <a:pt x="12582" y="5136"/>
                </a:lnTo>
                <a:lnTo>
                  <a:pt x="12546" y="5209"/>
                </a:lnTo>
                <a:lnTo>
                  <a:pt x="12546" y="5320"/>
                </a:lnTo>
                <a:lnTo>
                  <a:pt x="12582" y="5356"/>
                </a:lnTo>
                <a:lnTo>
                  <a:pt x="12582" y="5430"/>
                </a:lnTo>
                <a:lnTo>
                  <a:pt x="11885" y="5613"/>
                </a:lnTo>
                <a:lnTo>
                  <a:pt x="11885" y="5430"/>
                </a:lnTo>
                <a:lnTo>
                  <a:pt x="11849" y="5246"/>
                </a:lnTo>
                <a:lnTo>
                  <a:pt x="11702" y="4843"/>
                </a:lnTo>
                <a:lnTo>
                  <a:pt x="11629" y="4549"/>
                </a:lnTo>
                <a:lnTo>
                  <a:pt x="11482" y="4256"/>
                </a:lnTo>
                <a:lnTo>
                  <a:pt x="11335" y="3999"/>
                </a:lnTo>
                <a:lnTo>
                  <a:pt x="11115" y="3742"/>
                </a:lnTo>
                <a:lnTo>
                  <a:pt x="11005" y="3742"/>
                </a:lnTo>
                <a:lnTo>
                  <a:pt x="10968" y="3779"/>
                </a:lnTo>
                <a:lnTo>
                  <a:pt x="10932" y="3852"/>
                </a:lnTo>
                <a:lnTo>
                  <a:pt x="10968" y="4109"/>
                </a:lnTo>
                <a:lnTo>
                  <a:pt x="11078" y="4366"/>
                </a:lnTo>
                <a:lnTo>
                  <a:pt x="11262" y="4879"/>
                </a:lnTo>
                <a:lnTo>
                  <a:pt x="11372" y="5320"/>
                </a:lnTo>
                <a:lnTo>
                  <a:pt x="11445" y="5540"/>
                </a:lnTo>
                <a:lnTo>
                  <a:pt x="11555" y="5686"/>
                </a:lnTo>
                <a:lnTo>
                  <a:pt x="11482" y="5723"/>
                </a:lnTo>
                <a:lnTo>
                  <a:pt x="11372" y="5723"/>
                </a:lnTo>
                <a:lnTo>
                  <a:pt x="11262" y="5686"/>
                </a:lnTo>
                <a:lnTo>
                  <a:pt x="11152" y="5650"/>
                </a:lnTo>
                <a:lnTo>
                  <a:pt x="11078" y="5576"/>
                </a:lnTo>
                <a:lnTo>
                  <a:pt x="10895" y="5393"/>
                </a:lnTo>
                <a:lnTo>
                  <a:pt x="10785" y="5209"/>
                </a:lnTo>
                <a:lnTo>
                  <a:pt x="10712" y="5173"/>
                </a:lnTo>
                <a:lnTo>
                  <a:pt x="10675" y="4916"/>
                </a:lnTo>
                <a:lnTo>
                  <a:pt x="10601" y="4696"/>
                </a:lnTo>
                <a:lnTo>
                  <a:pt x="10418" y="4292"/>
                </a:lnTo>
                <a:lnTo>
                  <a:pt x="10381" y="4256"/>
                </a:lnTo>
                <a:lnTo>
                  <a:pt x="10345" y="4219"/>
                </a:lnTo>
                <a:lnTo>
                  <a:pt x="10198" y="4219"/>
                </a:lnTo>
                <a:lnTo>
                  <a:pt x="10125" y="4292"/>
                </a:lnTo>
                <a:lnTo>
                  <a:pt x="10088" y="4366"/>
                </a:lnTo>
                <a:lnTo>
                  <a:pt x="10088" y="4402"/>
                </a:lnTo>
                <a:lnTo>
                  <a:pt x="10125" y="4659"/>
                </a:lnTo>
                <a:lnTo>
                  <a:pt x="10051" y="4623"/>
                </a:lnTo>
                <a:lnTo>
                  <a:pt x="9941" y="4586"/>
                </a:lnTo>
                <a:lnTo>
                  <a:pt x="9868" y="4623"/>
                </a:lnTo>
                <a:lnTo>
                  <a:pt x="9794" y="4696"/>
                </a:lnTo>
                <a:lnTo>
                  <a:pt x="9721" y="4806"/>
                </a:lnTo>
                <a:lnTo>
                  <a:pt x="9684" y="4916"/>
                </a:lnTo>
                <a:lnTo>
                  <a:pt x="9721" y="5026"/>
                </a:lnTo>
                <a:lnTo>
                  <a:pt x="9758" y="5099"/>
                </a:lnTo>
                <a:lnTo>
                  <a:pt x="9905" y="5246"/>
                </a:lnTo>
                <a:lnTo>
                  <a:pt x="10125" y="5356"/>
                </a:lnTo>
                <a:lnTo>
                  <a:pt x="10271" y="5430"/>
                </a:lnTo>
                <a:lnTo>
                  <a:pt x="10345" y="5540"/>
                </a:lnTo>
                <a:lnTo>
                  <a:pt x="10528" y="5796"/>
                </a:lnTo>
                <a:lnTo>
                  <a:pt x="10712" y="5980"/>
                </a:lnTo>
                <a:lnTo>
                  <a:pt x="10932" y="6163"/>
                </a:lnTo>
                <a:lnTo>
                  <a:pt x="11078" y="6200"/>
                </a:lnTo>
                <a:lnTo>
                  <a:pt x="11225" y="6237"/>
                </a:lnTo>
                <a:lnTo>
                  <a:pt x="11519" y="6237"/>
                </a:lnTo>
                <a:lnTo>
                  <a:pt x="11849" y="6163"/>
                </a:lnTo>
                <a:lnTo>
                  <a:pt x="12142" y="6090"/>
                </a:lnTo>
                <a:lnTo>
                  <a:pt x="12986" y="5833"/>
                </a:lnTo>
                <a:lnTo>
                  <a:pt x="13353" y="5686"/>
                </a:lnTo>
                <a:lnTo>
                  <a:pt x="13536" y="5613"/>
                </a:lnTo>
                <a:lnTo>
                  <a:pt x="13719" y="5540"/>
                </a:lnTo>
                <a:lnTo>
                  <a:pt x="13793" y="5466"/>
                </a:lnTo>
                <a:lnTo>
                  <a:pt x="13793" y="5356"/>
                </a:lnTo>
                <a:lnTo>
                  <a:pt x="13756" y="5283"/>
                </a:lnTo>
                <a:lnTo>
                  <a:pt x="13646" y="5246"/>
                </a:lnTo>
                <a:lnTo>
                  <a:pt x="13353" y="5246"/>
                </a:lnTo>
                <a:lnTo>
                  <a:pt x="13059" y="5320"/>
                </a:lnTo>
                <a:lnTo>
                  <a:pt x="13059" y="5099"/>
                </a:lnTo>
                <a:lnTo>
                  <a:pt x="12986" y="4879"/>
                </a:lnTo>
                <a:lnTo>
                  <a:pt x="12839" y="4513"/>
                </a:lnTo>
                <a:lnTo>
                  <a:pt x="12619" y="3962"/>
                </a:lnTo>
                <a:lnTo>
                  <a:pt x="12509" y="3706"/>
                </a:lnTo>
                <a:lnTo>
                  <a:pt x="12326" y="3485"/>
                </a:lnTo>
                <a:close/>
                <a:moveTo>
                  <a:pt x="12069" y="1"/>
                </a:moveTo>
                <a:lnTo>
                  <a:pt x="11702" y="37"/>
                </a:lnTo>
                <a:lnTo>
                  <a:pt x="11335" y="147"/>
                </a:lnTo>
                <a:lnTo>
                  <a:pt x="10638" y="368"/>
                </a:lnTo>
                <a:lnTo>
                  <a:pt x="9905" y="588"/>
                </a:lnTo>
                <a:lnTo>
                  <a:pt x="9538" y="698"/>
                </a:lnTo>
                <a:lnTo>
                  <a:pt x="9171" y="844"/>
                </a:lnTo>
                <a:lnTo>
                  <a:pt x="8914" y="1028"/>
                </a:lnTo>
                <a:lnTo>
                  <a:pt x="8694" y="1211"/>
                </a:lnTo>
                <a:lnTo>
                  <a:pt x="8547" y="1431"/>
                </a:lnTo>
                <a:lnTo>
                  <a:pt x="8437" y="1688"/>
                </a:lnTo>
                <a:lnTo>
                  <a:pt x="8401" y="1945"/>
                </a:lnTo>
                <a:lnTo>
                  <a:pt x="8401" y="2238"/>
                </a:lnTo>
                <a:lnTo>
                  <a:pt x="8401" y="2532"/>
                </a:lnTo>
                <a:lnTo>
                  <a:pt x="8474" y="2825"/>
                </a:lnTo>
                <a:lnTo>
                  <a:pt x="8804" y="4402"/>
                </a:lnTo>
                <a:lnTo>
                  <a:pt x="8951" y="5173"/>
                </a:lnTo>
                <a:lnTo>
                  <a:pt x="9098" y="5980"/>
                </a:lnTo>
                <a:lnTo>
                  <a:pt x="9134" y="6347"/>
                </a:lnTo>
                <a:lnTo>
                  <a:pt x="9134" y="6713"/>
                </a:lnTo>
                <a:lnTo>
                  <a:pt x="8914" y="6126"/>
                </a:lnTo>
                <a:lnTo>
                  <a:pt x="8841" y="5796"/>
                </a:lnTo>
                <a:lnTo>
                  <a:pt x="8731" y="5430"/>
                </a:lnTo>
                <a:lnTo>
                  <a:pt x="8657" y="5246"/>
                </a:lnTo>
                <a:lnTo>
                  <a:pt x="8547" y="5099"/>
                </a:lnTo>
                <a:lnTo>
                  <a:pt x="8437" y="4953"/>
                </a:lnTo>
                <a:lnTo>
                  <a:pt x="8327" y="4879"/>
                </a:lnTo>
                <a:lnTo>
                  <a:pt x="8254" y="4879"/>
                </a:lnTo>
                <a:lnTo>
                  <a:pt x="8217" y="4916"/>
                </a:lnTo>
                <a:lnTo>
                  <a:pt x="8180" y="5026"/>
                </a:lnTo>
                <a:lnTo>
                  <a:pt x="8180" y="5136"/>
                </a:lnTo>
                <a:lnTo>
                  <a:pt x="8217" y="5393"/>
                </a:lnTo>
                <a:lnTo>
                  <a:pt x="8364" y="5906"/>
                </a:lnTo>
                <a:lnTo>
                  <a:pt x="8584" y="6567"/>
                </a:lnTo>
                <a:lnTo>
                  <a:pt x="8767" y="7227"/>
                </a:lnTo>
                <a:lnTo>
                  <a:pt x="8731" y="7374"/>
                </a:lnTo>
                <a:lnTo>
                  <a:pt x="8731" y="7447"/>
                </a:lnTo>
                <a:lnTo>
                  <a:pt x="8731" y="7520"/>
                </a:lnTo>
                <a:lnTo>
                  <a:pt x="8804" y="7594"/>
                </a:lnTo>
                <a:lnTo>
                  <a:pt x="8694" y="7740"/>
                </a:lnTo>
                <a:lnTo>
                  <a:pt x="8547" y="7887"/>
                </a:lnTo>
                <a:lnTo>
                  <a:pt x="8401" y="7997"/>
                </a:lnTo>
                <a:lnTo>
                  <a:pt x="8180" y="8107"/>
                </a:lnTo>
                <a:lnTo>
                  <a:pt x="8144" y="8034"/>
                </a:lnTo>
                <a:lnTo>
                  <a:pt x="8144" y="7997"/>
                </a:lnTo>
                <a:lnTo>
                  <a:pt x="8070" y="7961"/>
                </a:lnTo>
                <a:lnTo>
                  <a:pt x="7630" y="6530"/>
                </a:lnTo>
                <a:lnTo>
                  <a:pt x="7337" y="5650"/>
                </a:lnTo>
                <a:lnTo>
                  <a:pt x="7153" y="5283"/>
                </a:lnTo>
                <a:lnTo>
                  <a:pt x="7080" y="5026"/>
                </a:lnTo>
                <a:lnTo>
                  <a:pt x="7080" y="4953"/>
                </a:lnTo>
                <a:lnTo>
                  <a:pt x="7080" y="4879"/>
                </a:lnTo>
                <a:lnTo>
                  <a:pt x="7117" y="4806"/>
                </a:lnTo>
                <a:lnTo>
                  <a:pt x="7153" y="4733"/>
                </a:lnTo>
                <a:lnTo>
                  <a:pt x="7117" y="4659"/>
                </a:lnTo>
                <a:lnTo>
                  <a:pt x="7080" y="4623"/>
                </a:lnTo>
                <a:lnTo>
                  <a:pt x="6860" y="4476"/>
                </a:lnTo>
                <a:lnTo>
                  <a:pt x="6750" y="4439"/>
                </a:lnTo>
                <a:lnTo>
                  <a:pt x="6640" y="4476"/>
                </a:lnTo>
                <a:lnTo>
                  <a:pt x="6603" y="4549"/>
                </a:lnTo>
                <a:lnTo>
                  <a:pt x="6603" y="4623"/>
                </a:lnTo>
                <a:lnTo>
                  <a:pt x="6640" y="4659"/>
                </a:lnTo>
                <a:lnTo>
                  <a:pt x="6677" y="4769"/>
                </a:lnTo>
                <a:lnTo>
                  <a:pt x="6640" y="4879"/>
                </a:lnTo>
                <a:lnTo>
                  <a:pt x="6640" y="5063"/>
                </a:lnTo>
                <a:lnTo>
                  <a:pt x="6713" y="5320"/>
                </a:lnTo>
                <a:lnTo>
                  <a:pt x="6787" y="5576"/>
                </a:lnTo>
                <a:lnTo>
                  <a:pt x="6970" y="6090"/>
                </a:lnTo>
                <a:lnTo>
                  <a:pt x="7667" y="8254"/>
                </a:lnTo>
                <a:lnTo>
                  <a:pt x="7300" y="8254"/>
                </a:lnTo>
                <a:lnTo>
                  <a:pt x="6970" y="8181"/>
                </a:lnTo>
                <a:lnTo>
                  <a:pt x="6970" y="8107"/>
                </a:lnTo>
                <a:lnTo>
                  <a:pt x="6970" y="8034"/>
                </a:lnTo>
                <a:lnTo>
                  <a:pt x="6897" y="7997"/>
                </a:lnTo>
                <a:lnTo>
                  <a:pt x="6530" y="6383"/>
                </a:lnTo>
                <a:lnTo>
                  <a:pt x="6310" y="5503"/>
                </a:lnTo>
                <a:lnTo>
                  <a:pt x="6200" y="5099"/>
                </a:lnTo>
                <a:lnTo>
                  <a:pt x="6090" y="4916"/>
                </a:lnTo>
                <a:lnTo>
                  <a:pt x="5980" y="4733"/>
                </a:lnTo>
                <a:lnTo>
                  <a:pt x="5943" y="4696"/>
                </a:lnTo>
                <a:lnTo>
                  <a:pt x="5906" y="4696"/>
                </a:lnTo>
                <a:lnTo>
                  <a:pt x="5833" y="4733"/>
                </a:lnTo>
                <a:lnTo>
                  <a:pt x="5833" y="4769"/>
                </a:lnTo>
                <a:lnTo>
                  <a:pt x="5796" y="4989"/>
                </a:lnTo>
                <a:lnTo>
                  <a:pt x="5796" y="5173"/>
                </a:lnTo>
                <a:lnTo>
                  <a:pt x="5870" y="5576"/>
                </a:lnTo>
                <a:lnTo>
                  <a:pt x="6053" y="6383"/>
                </a:lnTo>
                <a:lnTo>
                  <a:pt x="6420" y="7887"/>
                </a:lnTo>
                <a:lnTo>
                  <a:pt x="6420" y="7887"/>
                </a:lnTo>
                <a:lnTo>
                  <a:pt x="6163" y="7740"/>
                </a:lnTo>
                <a:lnTo>
                  <a:pt x="5980" y="7520"/>
                </a:lnTo>
                <a:lnTo>
                  <a:pt x="5759" y="7227"/>
                </a:lnTo>
                <a:lnTo>
                  <a:pt x="5576" y="6897"/>
                </a:lnTo>
                <a:lnTo>
                  <a:pt x="5466" y="6567"/>
                </a:lnTo>
                <a:lnTo>
                  <a:pt x="5393" y="6237"/>
                </a:lnTo>
                <a:lnTo>
                  <a:pt x="5246" y="5540"/>
                </a:lnTo>
                <a:lnTo>
                  <a:pt x="5173" y="5209"/>
                </a:lnTo>
                <a:lnTo>
                  <a:pt x="5063" y="4879"/>
                </a:lnTo>
                <a:lnTo>
                  <a:pt x="4916" y="4586"/>
                </a:lnTo>
                <a:lnTo>
                  <a:pt x="4732" y="4366"/>
                </a:lnTo>
                <a:lnTo>
                  <a:pt x="4512" y="4146"/>
                </a:lnTo>
                <a:lnTo>
                  <a:pt x="4292" y="3962"/>
                </a:lnTo>
                <a:lnTo>
                  <a:pt x="4035" y="3816"/>
                </a:lnTo>
                <a:lnTo>
                  <a:pt x="3779" y="3706"/>
                </a:lnTo>
                <a:lnTo>
                  <a:pt x="3485" y="3595"/>
                </a:lnTo>
                <a:lnTo>
                  <a:pt x="3192" y="3522"/>
                </a:lnTo>
                <a:lnTo>
                  <a:pt x="2862" y="3449"/>
                </a:lnTo>
                <a:lnTo>
                  <a:pt x="2128" y="3449"/>
                </a:lnTo>
                <a:lnTo>
                  <a:pt x="1798" y="3522"/>
                </a:lnTo>
                <a:lnTo>
                  <a:pt x="1101" y="3669"/>
                </a:lnTo>
                <a:lnTo>
                  <a:pt x="404" y="3889"/>
                </a:lnTo>
                <a:lnTo>
                  <a:pt x="184" y="3962"/>
                </a:lnTo>
                <a:lnTo>
                  <a:pt x="74" y="4036"/>
                </a:lnTo>
                <a:lnTo>
                  <a:pt x="0" y="4109"/>
                </a:lnTo>
                <a:lnTo>
                  <a:pt x="0" y="4182"/>
                </a:lnTo>
                <a:lnTo>
                  <a:pt x="0" y="4219"/>
                </a:lnTo>
                <a:lnTo>
                  <a:pt x="0" y="4402"/>
                </a:lnTo>
                <a:lnTo>
                  <a:pt x="37" y="4439"/>
                </a:lnTo>
                <a:lnTo>
                  <a:pt x="74" y="4513"/>
                </a:lnTo>
                <a:lnTo>
                  <a:pt x="257" y="4586"/>
                </a:lnTo>
                <a:lnTo>
                  <a:pt x="404" y="4586"/>
                </a:lnTo>
                <a:lnTo>
                  <a:pt x="514" y="4513"/>
                </a:lnTo>
                <a:lnTo>
                  <a:pt x="624" y="4439"/>
                </a:lnTo>
                <a:lnTo>
                  <a:pt x="881" y="4329"/>
                </a:lnTo>
                <a:lnTo>
                  <a:pt x="881" y="4366"/>
                </a:lnTo>
                <a:lnTo>
                  <a:pt x="881" y="4549"/>
                </a:lnTo>
                <a:lnTo>
                  <a:pt x="881" y="4696"/>
                </a:lnTo>
                <a:lnTo>
                  <a:pt x="954" y="5026"/>
                </a:lnTo>
                <a:lnTo>
                  <a:pt x="1211" y="5686"/>
                </a:lnTo>
                <a:lnTo>
                  <a:pt x="1468" y="6493"/>
                </a:lnTo>
                <a:lnTo>
                  <a:pt x="1761" y="7300"/>
                </a:lnTo>
                <a:lnTo>
                  <a:pt x="1798" y="7374"/>
                </a:lnTo>
                <a:lnTo>
                  <a:pt x="1871" y="7447"/>
                </a:lnTo>
                <a:lnTo>
                  <a:pt x="2055" y="7447"/>
                </a:lnTo>
                <a:lnTo>
                  <a:pt x="2128" y="7410"/>
                </a:lnTo>
                <a:lnTo>
                  <a:pt x="2165" y="7337"/>
                </a:lnTo>
                <a:lnTo>
                  <a:pt x="2201" y="7227"/>
                </a:lnTo>
                <a:lnTo>
                  <a:pt x="2201" y="7154"/>
                </a:lnTo>
                <a:lnTo>
                  <a:pt x="1945" y="6383"/>
                </a:lnTo>
                <a:lnTo>
                  <a:pt x="1688" y="5650"/>
                </a:lnTo>
                <a:lnTo>
                  <a:pt x="1468" y="4989"/>
                </a:lnTo>
                <a:lnTo>
                  <a:pt x="1321" y="4696"/>
                </a:lnTo>
                <a:lnTo>
                  <a:pt x="1138" y="4402"/>
                </a:lnTo>
                <a:lnTo>
                  <a:pt x="1211" y="4329"/>
                </a:lnTo>
                <a:lnTo>
                  <a:pt x="1248" y="4329"/>
                </a:lnTo>
                <a:lnTo>
                  <a:pt x="1248" y="4292"/>
                </a:lnTo>
                <a:lnTo>
                  <a:pt x="1211" y="4292"/>
                </a:lnTo>
                <a:lnTo>
                  <a:pt x="1174" y="4256"/>
                </a:lnTo>
                <a:lnTo>
                  <a:pt x="1138" y="4256"/>
                </a:lnTo>
                <a:lnTo>
                  <a:pt x="1504" y="4182"/>
                </a:lnTo>
                <a:lnTo>
                  <a:pt x="1871" y="4109"/>
                </a:lnTo>
                <a:lnTo>
                  <a:pt x="1945" y="4256"/>
                </a:lnTo>
                <a:lnTo>
                  <a:pt x="2055" y="4439"/>
                </a:lnTo>
                <a:lnTo>
                  <a:pt x="2238" y="4879"/>
                </a:lnTo>
                <a:lnTo>
                  <a:pt x="2421" y="5320"/>
                </a:lnTo>
                <a:lnTo>
                  <a:pt x="2495" y="5760"/>
                </a:lnTo>
                <a:lnTo>
                  <a:pt x="2605" y="6200"/>
                </a:lnTo>
                <a:lnTo>
                  <a:pt x="2715" y="6420"/>
                </a:lnTo>
                <a:lnTo>
                  <a:pt x="2788" y="6603"/>
                </a:lnTo>
                <a:lnTo>
                  <a:pt x="2935" y="6787"/>
                </a:lnTo>
                <a:lnTo>
                  <a:pt x="3082" y="6933"/>
                </a:lnTo>
                <a:lnTo>
                  <a:pt x="3228" y="6970"/>
                </a:lnTo>
                <a:lnTo>
                  <a:pt x="3302" y="6933"/>
                </a:lnTo>
                <a:lnTo>
                  <a:pt x="3375" y="6860"/>
                </a:lnTo>
                <a:lnTo>
                  <a:pt x="3375" y="6750"/>
                </a:lnTo>
                <a:lnTo>
                  <a:pt x="3302" y="6530"/>
                </a:lnTo>
                <a:lnTo>
                  <a:pt x="3192" y="6347"/>
                </a:lnTo>
                <a:lnTo>
                  <a:pt x="3082" y="6126"/>
                </a:lnTo>
                <a:lnTo>
                  <a:pt x="3008" y="5943"/>
                </a:lnTo>
                <a:lnTo>
                  <a:pt x="2898" y="5503"/>
                </a:lnTo>
                <a:lnTo>
                  <a:pt x="2788" y="5063"/>
                </a:lnTo>
                <a:lnTo>
                  <a:pt x="2605" y="4549"/>
                </a:lnTo>
                <a:lnTo>
                  <a:pt x="2458" y="4292"/>
                </a:lnTo>
                <a:lnTo>
                  <a:pt x="2311" y="4036"/>
                </a:lnTo>
                <a:lnTo>
                  <a:pt x="2752" y="4036"/>
                </a:lnTo>
                <a:lnTo>
                  <a:pt x="3192" y="4109"/>
                </a:lnTo>
                <a:lnTo>
                  <a:pt x="3192" y="4219"/>
                </a:lnTo>
                <a:lnTo>
                  <a:pt x="3228" y="4366"/>
                </a:lnTo>
                <a:lnTo>
                  <a:pt x="3302" y="4623"/>
                </a:lnTo>
                <a:lnTo>
                  <a:pt x="3522" y="5063"/>
                </a:lnTo>
                <a:lnTo>
                  <a:pt x="3779" y="5833"/>
                </a:lnTo>
                <a:lnTo>
                  <a:pt x="3852" y="5943"/>
                </a:lnTo>
                <a:lnTo>
                  <a:pt x="3889" y="6016"/>
                </a:lnTo>
                <a:lnTo>
                  <a:pt x="3962" y="6090"/>
                </a:lnTo>
                <a:lnTo>
                  <a:pt x="4109" y="6126"/>
                </a:lnTo>
                <a:lnTo>
                  <a:pt x="4146" y="6090"/>
                </a:lnTo>
                <a:lnTo>
                  <a:pt x="4219" y="6053"/>
                </a:lnTo>
                <a:lnTo>
                  <a:pt x="4292" y="5943"/>
                </a:lnTo>
                <a:lnTo>
                  <a:pt x="4292" y="5796"/>
                </a:lnTo>
                <a:lnTo>
                  <a:pt x="4256" y="5686"/>
                </a:lnTo>
                <a:lnTo>
                  <a:pt x="4182" y="5540"/>
                </a:lnTo>
                <a:lnTo>
                  <a:pt x="3852" y="4659"/>
                </a:lnTo>
                <a:lnTo>
                  <a:pt x="3669" y="4292"/>
                </a:lnTo>
                <a:lnTo>
                  <a:pt x="4035" y="4513"/>
                </a:lnTo>
                <a:lnTo>
                  <a:pt x="4182" y="4623"/>
                </a:lnTo>
                <a:lnTo>
                  <a:pt x="4329" y="4769"/>
                </a:lnTo>
                <a:lnTo>
                  <a:pt x="4439" y="4953"/>
                </a:lnTo>
                <a:lnTo>
                  <a:pt x="4512" y="5136"/>
                </a:lnTo>
                <a:lnTo>
                  <a:pt x="4659" y="5540"/>
                </a:lnTo>
                <a:lnTo>
                  <a:pt x="4806" y="6347"/>
                </a:lnTo>
                <a:lnTo>
                  <a:pt x="4842" y="6640"/>
                </a:lnTo>
                <a:lnTo>
                  <a:pt x="4952" y="6933"/>
                </a:lnTo>
                <a:lnTo>
                  <a:pt x="5063" y="7190"/>
                </a:lnTo>
                <a:lnTo>
                  <a:pt x="5209" y="7447"/>
                </a:lnTo>
                <a:lnTo>
                  <a:pt x="5393" y="7704"/>
                </a:lnTo>
                <a:lnTo>
                  <a:pt x="5576" y="7924"/>
                </a:lnTo>
                <a:lnTo>
                  <a:pt x="5759" y="8144"/>
                </a:lnTo>
                <a:lnTo>
                  <a:pt x="5980" y="8327"/>
                </a:lnTo>
                <a:lnTo>
                  <a:pt x="6236" y="8474"/>
                </a:lnTo>
                <a:lnTo>
                  <a:pt x="6493" y="8621"/>
                </a:lnTo>
                <a:lnTo>
                  <a:pt x="6750" y="8694"/>
                </a:lnTo>
                <a:lnTo>
                  <a:pt x="7043" y="8768"/>
                </a:lnTo>
                <a:lnTo>
                  <a:pt x="7300" y="8804"/>
                </a:lnTo>
                <a:lnTo>
                  <a:pt x="7924" y="8804"/>
                </a:lnTo>
                <a:lnTo>
                  <a:pt x="8217" y="8694"/>
                </a:lnTo>
                <a:lnTo>
                  <a:pt x="8511" y="8621"/>
                </a:lnTo>
                <a:lnTo>
                  <a:pt x="8731" y="8474"/>
                </a:lnTo>
                <a:lnTo>
                  <a:pt x="8951" y="8291"/>
                </a:lnTo>
                <a:lnTo>
                  <a:pt x="9171" y="8107"/>
                </a:lnTo>
                <a:lnTo>
                  <a:pt x="9354" y="7887"/>
                </a:lnTo>
                <a:lnTo>
                  <a:pt x="9464" y="7667"/>
                </a:lnTo>
                <a:lnTo>
                  <a:pt x="9611" y="7410"/>
                </a:lnTo>
                <a:lnTo>
                  <a:pt x="9684" y="7117"/>
                </a:lnTo>
                <a:lnTo>
                  <a:pt x="9721" y="6787"/>
                </a:lnTo>
                <a:lnTo>
                  <a:pt x="9758" y="6457"/>
                </a:lnTo>
                <a:lnTo>
                  <a:pt x="9721" y="6090"/>
                </a:lnTo>
                <a:lnTo>
                  <a:pt x="9684" y="5760"/>
                </a:lnTo>
                <a:lnTo>
                  <a:pt x="9538" y="5063"/>
                </a:lnTo>
                <a:lnTo>
                  <a:pt x="9354" y="4366"/>
                </a:lnTo>
                <a:lnTo>
                  <a:pt x="9024" y="2788"/>
                </a:lnTo>
                <a:lnTo>
                  <a:pt x="8951" y="2422"/>
                </a:lnTo>
                <a:lnTo>
                  <a:pt x="8951" y="2238"/>
                </a:lnTo>
                <a:lnTo>
                  <a:pt x="8951" y="2055"/>
                </a:lnTo>
                <a:lnTo>
                  <a:pt x="9024" y="2348"/>
                </a:lnTo>
                <a:lnTo>
                  <a:pt x="9098" y="2568"/>
                </a:lnTo>
                <a:lnTo>
                  <a:pt x="9244" y="2788"/>
                </a:lnTo>
                <a:lnTo>
                  <a:pt x="9391" y="3009"/>
                </a:lnTo>
                <a:lnTo>
                  <a:pt x="9501" y="3082"/>
                </a:lnTo>
                <a:lnTo>
                  <a:pt x="9611" y="3119"/>
                </a:lnTo>
                <a:lnTo>
                  <a:pt x="9684" y="3119"/>
                </a:lnTo>
                <a:lnTo>
                  <a:pt x="9758" y="3082"/>
                </a:lnTo>
                <a:lnTo>
                  <a:pt x="9794" y="3045"/>
                </a:lnTo>
                <a:lnTo>
                  <a:pt x="9831" y="2972"/>
                </a:lnTo>
                <a:lnTo>
                  <a:pt x="9758" y="2788"/>
                </a:lnTo>
                <a:lnTo>
                  <a:pt x="9648" y="2605"/>
                </a:lnTo>
                <a:lnTo>
                  <a:pt x="9464" y="2275"/>
                </a:lnTo>
                <a:lnTo>
                  <a:pt x="9318" y="1908"/>
                </a:lnTo>
                <a:lnTo>
                  <a:pt x="9244" y="1725"/>
                </a:lnTo>
                <a:lnTo>
                  <a:pt x="9134" y="1541"/>
                </a:lnTo>
                <a:lnTo>
                  <a:pt x="9171" y="1505"/>
                </a:lnTo>
                <a:lnTo>
                  <a:pt x="9354" y="1358"/>
                </a:lnTo>
                <a:lnTo>
                  <a:pt x="9538" y="1248"/>
                </a:lnTo>
                <a:lnTo>
                  <a:pt x="9978" y="1101"/>
                </a:lnTo>
                <a:lnTo>
                  <a:pt x="10051" y="1395"/>
                </a:lnTo>
                <a:lnTo>
                  <a:pt x="10125" y="1688"/>
                </a:lnTo>
                <a:lnTo>
                  <a:pt x="10345" y="2238"/>
                </a:lnTo>
                <a:lnTo>
                  <a:pt x="10418" y="2495"/>
                </a:lnTo>
                <a:lnTo>
                  <a:pt x="10491" y="2825"/>
                </a:lnTo>
                <a:lnTo>
                  <a:pt x="10565" y="2972"/>
                </a:lnTo>
                <a:lnTo>
                  <a:pt x="10638" y="3082"/>
                </a:lnTo>
                <a:lnTo>
                  <a:pt x="10748" y="3192"/>
                </a:lnTo>
                <a:lnTo>
                  <a:pt x="10858" y="3229"/>
                </a:lnTo>
                <a:lnTo>
                  <a:pt x="10968" y="3229"/>
                </a:lnTo>
                <a:lnTo>
                  <a:pt x="11042" y="3192"/>
                </a:lnTo>
                <a:lnTo>
                  <a:pt x="11115" y="3119"/>
                </a:lnTo>
                <a:lnTo>
                  <a:pt x="11115" y="3009"/>
                </a:lnTo>
                <a:lnTo>
                  <a:pt x="11115" y="2972"/>
                </a:lnTo>
                <a:lnTo>
                  <a:pt x="11078" y="2899"/>
                </a:lnTo>
                <a:lnTo>
                  <a:pt x="11005" y="2825"/>
                </a:lnTo>
                <a:lnTo>
                  <a:pt x="10932" y="2642"/>
                </a:lnTo>
                <a:lnTo>
                  <a:pt x="10895" y="2458"/>
                </a:lnTo>
                <a:lnTo>
                  <a:pt x="10675" y="1835"/>
                </a:lnTo>
                <a:lnTo>
                  <a:pt x="10528" y="1395"/>
                </a:lnTo>
                <a:lnTo>
                  <a:pt x="10418" y="1174"/>
                </a:lnTo>
                <a:lnTo>
                  <a:pt x="10308" y="991"/>
                </a:lnTo>
                <a:lnTo>
                  <a:pt x="10455" y="918"/>
                </a:lnTo>
                <a:lnTo>
                  <a:pt x="11005" y="734"/>
                </a:lnTo>
                <a:lnTo>
                  <a:pt x="11152" y="1174"/>
                </a:lnTo>
                <a:lnTo>
                  <a:pt x="11298" y="1615"/>
                </a:lnTo>
                <a:lnTo>
                  <a:pt x="11555" y="2348"/>
                </a:lnTo>
                <a:lnTo>
                  <a:pt x="11702" y="2678"/>
                </a:lnTo>
                <a:lnTo>
                  <a:pt x="11775" y="2788"/>
                </a:lnTo>
                <a:lnTo>
                  <a:pt x="11922" y="2899"/>
                </a:lnTo>
                <a:lnTo>
                  <a:pt x="11959" y="2935"/>
                </a:lnTo>
                <a:lnTo>
                  <a:pt x="12032" y="2899"/>
                </a:lnTo>
                <a:lnTo>
                  <a:pt x="12069" y="2899"/>
                </a:lnTo>
                <a:lnTo>
                  <a:pt x="12105" y="2825"/>
                </a:lnTo>
                <a:lnTo>
                  <a:pt x="12142" y="2715"/>
                </a:lnTo>
                <a:lnTo>
                  <a:pt x="12142" y="2568"/>
                </a:lnTo>
                <a:lnTo>
                  <a:pt x="12069" y="2275"/>
                </a:lnTo>
                <a:lnTo>
                  <a:pt x="11812" y="1688"/>
                </a:lnTo>
                <a:lnTo>
                  <a:pt x="11592" y="1101"/>
                </a:lnTo>
                <a:lnTo>
                  <a:pt x="11445" y="698"/>
                </a:lnTo>
                <a:lnTo>
                  <a:pt x="11372" y="588"/>
                </a:lnTo>
                <a:lnTo>
                  <a:pt x="11665" y="441"/>
                </a:lnTo>
                <a:lnTo>
                  <a:pt x="11922" y="294"/>
                </a:lnTo>
                <a:lnTo>
                  <a:pt x="12105" y="147"/>
                </a:lnTo>
                <a:lnTo>
                  <a:pt x="12142" y="111"/>
                </a:lnTo>
                <a:lnTo>
                  <a:pt x="12142" y="74"/>
                </a:lnTo>
                <a:lnTo>
                  <a:pt x="12105" y="37"/>
                </a:lnTo>
                <a:lnTo>
                  <a:pt x="12069" y="1"/>
                </a:lnTo>
                <a:close/>
                <a:moveTo>
                  <a:pt x="4072" y="7080"/>
                </a:moveTo>
                <a:lnTo>
                  <a:pt x="4035" y="7117"/>
                </a:lnTo>
                <a:lnTo>
                  <a:pt x="3999" y="7154"/>
                </a:lnTo>
                <a:lnTo>
                  <a:pt x="3999" y="7337"/>
                </a:lnTo>
                <a:lnTo>
                  <a:pt x="3999" y="7557"/>
                </a:lnTo>
                <a:lnTo>
                  <a:pt x="4072" y="7961"/>
                </a:lnTo>
                <a:lnTo>
                  <a:pt x="4219" y="8327"/>
                </a:lnTo>
                <a:lnTo>
                  <a:pt x="4366" y="8731"/>
                </a:lnTo>
                <a:lnTo>
                  <a:pt x="4439" y="8804"/>
                </a:lnTo>
                <a:lnTo>
                  <a:pt x="4182" y="8988"/>
                </a:lnTo>
                <a:lnTo>
                  <a:pt x="3889" y="9098"/>
                </a:lnTo>
                <a:lnTo>
                  <a:pt x="3852" y="8951"/>
                </a:lnTo>
                <a:lnTo>
                  <a:pt x="3815" y="8804"/>
                </a:lnTo>
                <a:lnTo>
                  <a:pt x="3669" y="8511"/>
                </a:lnTo>
                <a:lnTo>
                  <a:pt x="3522" y="8071"/>
                </a:lnTo>
                <a:lnTo>
                  <a:pt x="3449" y="7887"/>
                </a:lnTo>
                <a:lnTo>
                  <a:pt x="3339" y="7667"/>
                </a:lnTo>
                <a:lnTo>
                  <a:pt x="3228" y="7630"/>
                </a:lnTo>
                <a:lnTo>
                  <a:pt x="3155" y="7630"/>
                </a:lnTo>
                <a:lnTo>
                  <a:pt x="3045" y="7704"/>
                </a:lnTo>
                <a:lnTo>
                  <a:pt x="3045" y="7777"/>
                </a:lnTo>
                <a:lnTo>
                  <a:pt x="3082" y="7997"/>
                </a:lnTo>
                <a:lnTo>
                  <a:pt x="3118" y="8217"/>
                </a:lnTo>
                <a:lnTo>
                  <a:pt x="3265" y="8658"/>
                </a:lnTo>
                <a:lnTo>
                  <a:pt x="3339" y="8951"/>
                </a:lnTo>
                <a:lnTo>
                  <a:pt x="3412" y="9098"/>
                </a:lnTo>
                <a:lnTo>
                  <a:pt x="3485" y="9244"/>
                </a:lnTo>
                <a:lnTo>
                  <a:pt x="2825" y="9428"/>
                </a:lnTo>
                <a:lnTo>
                  <a:pt x="2788" y="9281"/>
                </a:lnTo>
                <a:lnTo>
                  <a:pt x="2642" y="8768"/>
                </a:lnTo>
                <a:lnTo>
                  <a:pt x="2532" y="8547"/>
                </a:lnTo>
                <a:lnTo>
                  <a:pt x="2385" y="8327"/>
                </a:lnTo>
                <a:lnTo>
                  <a:pt x="2385" y="8254"/>
                </a:lnTo>
                <a:lnTo>
                  <a:pt x="2385" y="8217"/>
                </a:lnTo>
                <a:lnTo>
                  <a:pt x="2421" y="8181"/>
                </a:lnTo>
                <a:lnTo>
                  <a:pt x="2421" y="8144"/>
                </a:lnTo>
                <a:lnTo>
                  <a:pt x="2421" y="8107"/>
                </a:lnTo>
                <a:lnTo>
                  <a:pt x="2385" y="8107"/>
                </a:lnTo>
                <a:lnTo>
                  <a:pt x="2275" y="8144"/>
                </a:lnTo>
                <a:lnTo>
                  <a:pt x="2128" y="8144"/>
                </a:lnTo>
                <a:lnTo>
                  <a:pt x="2055" y="8181"/>
                </a:lnTo>
                <a:lnTo>
                  <a:pt x="2018" y="8254"/>
                </a:lnTo>
                <a:lnTo>
                  <a:pt x="1981" y="8327"/>
                </a:lnTo>
                <a:lnTo>
                  <a:pt x="1981" y="8401"/>
                </a:lnTo>
                <a:lnTo>
                  <a:pt x="2165" y="8841"/>
                </a:lnTo>
                <a:lnTo>
                  <a:pt x="2348" y="9318"/>
                </a:lnTo>
                <a:lnTo>
                  <a:pt x="2385" y="9575"/>
                </a:lnTo>
                <a:lnTo>
                  <a:pt x="1945" y="9685"/>
                </a:lnTo>
                <a:lnTo>
                  <a:pt x="1871" y="9721"/>
                </a:lnTo>
                <a:lnTo>
                  <a:pt x="1798" y="9795"/>
                </a:lnTo>
                <a:lnTo>
                  <a:pt x="1798" y="9868"/>
                </a:lnTo>
                <a:lnTo>
                  <a:pt x="1761" y="9941"/>
                </a:lnTo>
                <a:lnTo>
                  <a:pt x="1798" y="10015"/>
                </a:lnTo>
                <a:lnTo>
                  <a:pt x="1835" y="10088"/>
                </a:lnTo>
                <a:lnTo>
                  <a:pt x="1908" y="10161"/>
                </a:lnTo>
                <a:lnTo>
                  <a:pt x="1981" y="10198"/>
                </a:lnTo>
                <a:lnTo>
                  <a:pt x="2275" y="10198"/>
                </a:lnTo>
                <a:lnTo>
                  <a:pt x="2385" y="10125"/>
                </a:lnTo>
                <a:lnTo>
                  <a:pt x="2495" y="10088"/>
                </a:lnTo>
                <a:lnTo>
                  <a:pt x="2532" y="10051"/>
                </a:lnTo>
                <a:lnTo>
                  <a:pt x="2568" y="10088"/>
                </a:lnTo>
                <a:lnTo>
                  <a:pt x="2605" y="10125"/>
                </a:lnTo>
                <a:lnTo>
                  <a:pt x="2678" y="10125"/>
                </a:lnTo>
                <a:lnTo>
                  <a:pt x="2788" y="10088"/>
                </a:lnTo>
                <a:lnTo>
                  <a:pt x="2825" y="9978"/>
                </a:lnTo>
                <a:lnTo>
                  <a:pt x="3265" y="9868"/>
                </a:lnTo>
                <a:lnTo>
                  <a:pt x="3742" y="9721"/>
                </a:lnTo>
                <a:lnTo>
                  <a:pt x="4146" y="9575"/>
                </a:lnTo>
                <a:lnTo>
                  <a:pt x="4549" y="9354"/>
                </a:lnTo>
                <a:lnTo>
                  <a:pt x="4732" y="9208"/>
                </a:lnTo>
                <a:lnTo>
                  <a:pt x="4879" y="9061"/>
                </a:lnTo>
                <a:lnTo>
                  <a:pt x="5026" y="8841"/>
                </a:lnTo>
                <a:lnTo>
                  <a:pt x="5136" y="8621"/>
                </a:lnTo>
                <a:lnTo>
                  <a:pt x="5209" y="8401"/>
                </a:lnTo>
                <a:lnTo>
                  <a:pt x="5173" y="8181"/>
                </a:lnTo>
                <a:lnTo>
                  <a:pt x="5099" y="7997"/>
                </a:lnTo>
                <a:lnTo>
                  <a:pt x="5026" y="7887"/>
                </a:lnTo>
                <a:lnTo>
                  <a:pt x="4952" y="7814"/>
                </a:lnTo>
                <a:lnTo>
                  <a:pt x="4842" y="7814"/>
                </a:lnTo>
                <a:lnTo>
                  <a:pt x="4806" y="7851"/>
                </a:lnTo>
                <a:lnTo>
                  <a:pt x="4806" y="7887"/>
                </a:lnTo>
                <a:lnTo>
                  <a:pt x="4732" y="8327"/>
                </a:lnTo>
                <a:lnTo>
                  <a:pt x="4512" y="7667"/>
                </a:lnTo>
                <a:lnTo>
                  <a:pt x="4366" y="7374"/>
                </a:lnTo>
                <a:lnTo>
                  <a:pt x="4182" y="7117"/>
                </a:lnTo>
                <a:lnTo>
                  <a:pt x="4146" y="7080"/>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482" name="Shape 482"/>
          <p:cNvSpPr/>
          <p:nvPr/>
        </p:nvSpPr>
        <p:spPr>
          <a:xfrm>
            <a:off x="8963978" y="1487465"/>
            <a:ext cx="180032" cy="415042"/>
          </a:xfrm>
          <a:custGeom>
            <a:avLst/>
            <a:gdLst/>
            <a:ahLst/>
            <a:cxnLst/>
            <a:rect l="0" t="0" r="0" b="0"/>
            <a:pathLst>
              <a:path w="6347" h="13169" extrusionOk="0">
                <a:moveTo>
                  <a:pt x="588" y="330"/>
                </a:moveTo>
                <a:lnTo>
                  <a:pt x="808" y="367"/>
                </a:lnTo>
                <a:lnTo>
                  <a:pt x="1028" y="440"/>
                </a:lnTo>
                <a:lnTo>
                  <a:pt x="1211" y="550"/>
                </a:lnTo>
                <a:lnTo>
                  <a:pt x="1395" y="734"/>
                </a:lnTo>
                <a:lnTo>
                  <a:pt x="1578" y="917"/>
                </a:lnTo>
                <a:lnTo>
                  <a:pt x="1688" y="1101"/>
                </a:lnTo>
                <a:lnTo>
                  <a:pt x="1798" y="1321"/>
                </a:lnTo>
                <a:lnTo>
                  <a:pt x="1908" y="1541"/>
                </a:lnTo>
                <a:lnTo>
                  <a:pt x="1982" y="1761"/>
                </a:lnTo>
                <a:lnTo>
                  <a:pt x="2018" y="2018"/>
                </a:lnTo>
                <a:lnTo>
                  <a:pt x="2018" y="2458"/>
                </a:lnTo>
                <a:lnTo>
                  <a:pt x="2018" y="2495"/>
                </a:lnTo>
                <a:lnTo>
                  <a:pt x="1982" y="2421"/>
                </a:lnTo>
                <a:lnTo>
                  <a:pt x="1762" y="1944"/>
                </a:lnTo>
                <a:lnTo>
                  <a:pt x="1615" y="1724"/>
                </a:lnTo>
                <a:lnTo>
                  <a:pt x="1432" y="1504"/>
                </a:lnTo>
                <a:lnTo>
                  <a:pt x="1395" y="1467"/>
                </a:lnTo>
                <a:lnTo>
                  <a:pt x="1322" y="1467"/>
                </a:lnTo>
                <a:lnTo>
                  <a:pt x="1285" y="1504"/>
                </a:lnTo>
                <a:lnTo>
                  <a:pt x="1285" y="1578"/>
                </a:lnTo>
                <a:lnTo>
                  <a:pt x="1322" y="1834"/>
                </a:lnTo>
                <a:lnTo>
                  <a:pt x="1395" y="2128"/>
                </a:lnTo>
                <a:lnTo>
                  <a:pt x="1615" y="2641"/>
                </a:lnTo>
                <a:lnTo>
                  <a:pt x="1725" y="2935"/>
                </a:lnTo>
                <a:lnTo>
                  <a:pt x="1615" y="2861"/>
                </a:lnTo>
                <a:lnTo>
                  <a:pt x="1468" y="2715"/>
                </a:lnTo>
                <a:lnTo>
                  <a:pt x="1248" y="2348"/>
                </a:lnTo>
                <a:lnTo>
                  <a:pt x="1065" y="1981"/>
                </a:lnTo>
                <a:lnTo>
                  <a:pt x="955" y="1724"/>
                </a:lnTo>
                <a:lnTo>
                  <a:pt x="845" y="1394"/>
                </a:lnTo>
                <a:lnTo>
                  <a:pt x="735" y="1027"/>
                </a:lnTo>
                <a:lnTo>
                  <a:pt x="661" y="697"/>
                </a:lnTo>
                <a:lnTo>
                  <a:pt x="588" y="330"/>
                </a:lnTo>
                <a:close/>
                <a:moveTo>
                  <a:pt x="3706" y="2825"/>
                </a:moveTo>
                <a:lnTo>
                  <a:pt x="3926" y="2861"/>
                </a:lnTo>
                <a:lnTo>
                  <a:pt x="4109" y="2935"/>
                </a:lnTo>
                <a:lnTo>
                  <a:pt x="4733" y="3118"/>
                </a:lnTo>
                <a:lnTo>
                  <a:pt x="4990" y="3228"/>
                </a:lnTo>
                <a:lnTo>
                  <a:pt x="5283" y="3375"/>
                </a:lnTo>
                <a:lnTo>
                  <a:pt x="5503" y="3522"/>
                </a:lnTo>
                <a:lnTo>
                  <a:pt x="5687" y="3668"/>
                </a:lnTo>
                <a:lnTo>
                  <a:pt x="5687" y="3668"/>
                </a:lnTo>
                <a:lnTo>
                  <a:pt x="5540" y="3632"/>
                </a:lnTo>
                <a:lnTo>
                  <a:pt x="5467" y="3632"/>
                </a:lnTo>
                <a:lnTo>
                  <a:pt x="5393" y="3705"/>
                </a:lnTo>
                <a:lnTo>
                  <a:pt x="5356" y="3778"/>
                </a:lnTo>
                <a:lnTo>
                  <a:pt x="5393" y="3888"/>
                </a:lnTo>
                <a:lnTo>
                  <a:pt x="5026" y="4035"/>
                </a:lnTo>
                <a:lnTo>
                  <a:pt x="4660" y="4109"/>
                </a:lnTo>
                <a:lnTo>
                  <a:pt x="4293" y="4182"/>
                </a:lnTo>
                <a:lnTo>
                  <a:pt x="3889" y="4182"/>
                </a:lnTo>
                <a:lnTo>
                  <a:pt x="3449" y="4109"/>
                </a:lnTo>
                <a:lnTo>
                  <a:pt x="3046" y="3999"/>
                </a:lnTo>
                <a:lnTo>
                  <a:pt x="2862" y="3925"/>
                </a:lnTo>
                <a:lnTo>
                  <a:pt x="2642" y="3815"/>
                </a:lnTo>
                <a:lnTo>
                  <a:pt x="2459" y="3668"/>
                </a:lnTo>
                <a:lnTo>
                  <a:pt x="2349" y="3595"/>
                </a:lnTo>
                <a:lnTo>
                  <a:pt x="2312" y="3522"/>
                </a:lnTo>
                <a:lnTo>
                  <a:pt x="2532" y="3668"/>
                </a:lnTo>
                <a:lnTo>
                  <a:pt x="2789" y="3815"/>
                </a:lnTo>
                <a:lnTo>
                  <a:pt x="3046" y="3888"/>
                </a:lnTo>
                <a:lnTo>
                  <a:pt x="3339" y="3999"/>
                </a:lnTo>
                <a:lnTo>
                  <a:pt x="3596" y="4035"/>
                </a:lnTo>
                <a:lnTo>
                  <a:pt x="3889" y="4109"/>
                </a:lnTo>
                <a:lnTo>
                  <a:pt x="4073" y="4109"/>
                </a:lnTo>
                <a:lnTo>
                  <a:pt x="4183" y="4072"/>
                </a:lnTo>
                <a:lnTo>
                  <a:pt x="4329" y="4035"/>
                </a:lnTo>
                <a:lnTo>
                  <a:pt x="4439" y="3962"/>
                </a:lnTo>
                <a:lnTo>
                  <a:pt x="4476" y="3888"/>
                </a:lnTo>
                <a:lnTo>
                  <a:pt x="4439" y="3778"/>
                </a:lnTo>
                <a:lnTo>
                  <a:pt x="4329" y="3705"/>
                </a:lnTo>
                <a:lnTo>
                  <a:pt x="4219" y="3632"/>
                </a:lnTo>
                <a:lnTo>
                  <a:pt x="3963" y="3595"/>
                </a:lnTo>
                <a:lnTo>
                  <a:pt x="3706" y="3558"/>
                </a:lnTo>
                <a:lnTo>
                  <a:pt x="3449" y="3522"/>
                </a:lnTo>
                <a:lnTo>
                  <a:pt x="2715" y="3338"/>
                </a:lnTo>
                <a:lnTo>
                  <a:pt x="2862" y="3228"/>
                </a:lnTo>
                <a:lnTo>
                  <a:pt x="3082" y="3081"/>
                </a:lnTo>
                <a:lnTo>
                  <a:pt x="3302" y="2935"/>
                </a:lnTo>
                <a:lnTo>
                  <a:pt x="3486" y="2861"/>
                </a:lnTo>
                <a:lnTo>
                  <a:pt x="3706" y="2825"/>
                </a:lnTo>
                <a:close/>
                <a:moveTo>
                  <a:pt x="1285" y="5686"/>
                </a:moveTo>
                <a:lnTo>
                  <a:pt x="1725" y="5723"/>
                </a:lnTo>
                <a:lnTo>
                  <a:pt x="1762" y="5723"/>
                </a:lnTo>
                <a:lnTo>
                  <a:pt x="1835" y="5869"/>
                </a:lnTo>
                <a:lnTo>
                  <a:pt x="1908" y="5943"/>
                </a:lnTo>
                <a:lnTo>
                  <a:pt x="2018" y="5943"/>
                </a:lnTo>
                <a:lnTo>
                  <a:pt x="2129" y="5869"/>
                </a:lnTo>
                <a:lnTo>
                  <a:pt x="2165" y="5759"/>
                </a:lnTo>
                <a:lnTo>
                  <a:pt x="2642" y="5796"/>
                </a:lnTo>
                <a:lnTo>
                  <a:pt x="3082" y="5796"/>
                </a:lnTo>
                <a:lnTo>
                  <a:pt x="3339" y="5833"/>
                </a:lnTo>
                <a:lnTo>
                  <a:pt x="3522" y="5869"/>
                </a:lnTo>
                <a:lnTo>
                  <a:pt x="3522" y="6016"/>
                </a:lnTo>
                <a:lnTo>
                  <a:pt x="3376" y="5979"/>
                </a:lnTo>
                <a:lnTo>
                  <a:pt x="3266" y="6016"/>
                </a:lnTo>
                <a:lnTo>
                  <a:pt x="3119" y="6089"/>
                </a:lnTo>
                <a:lnTo>
                  <a:pt x="3082" y="6163"/>
                </a:lnTo>
                <a:lnTo>
                  <a:pt x="3082" y="6236"/>
                </a:lnTo>
                <a:lnTo>
                  <a:pt x="2752" y="6236"/>
                </a:lnTo>
                <a:lnTo>
                  <a:pt x="1322" y="6163"/>
                </a:lnTo>
                <a:lnTo>
                  <a:pt x="808" y="6089"/>
                </a:lnTo>
                <a:lnTo>
                  <a:pt x="515" y="6053"/>
                </a:lnTo>
                <a:lnTo>
                  <a:pt x="258" y="6089"/>
                </a:lnTo>
                <a:lnTo>
                  <a:pt x="368" y="5943"/>
                </a:lnTo>
                <a:lnTo>
                  <a:pt x="515" y="5833"/>
                </a:lnTo>
                <a:lnTo>
                  <a:pt x="661" y="5723"/>
                </a:lnTo>
                <a:lnTo>
                  <a:pt x="808" y="5686"/>
                </a:lnTo>
                <a:close/>
                <a:moveTo>
                  <a:pt x="2239" y="6676"/>
                </a:moveTo>
                <a:lnTo>
                  <a:pt x="3009" y="6713"/>
                </a:lnTo>
                <a:lnTo>
                  <a:pt x="3156" y="6750"/>
                </a:lnTo>
                <a:lnTo>
                  <a:pt x="3156" y="7997"/>
                </a:lnTo>
                <a:lnTo>
                  <a:pt x="3119" y="9244"/>
                </a:lnTo>
                <a:lnTo>
                  <a:pt x="2422" y="9354"/>
                </a:lnTo>
                <a:lnTo>
                  <a:pt x="2422" y="8951"/>
                </a:lnTo>
                <a:lnTo>
                  <a:pt x="2312" y="7630"/>
                </a:lnTo>
                <a:lnTo>
                  <a:pt x="2275" y="6933"/>
                </a:lnTo>
                <a:lnTo>
                  <a:pt x="2239" y="6676"/>
                </a:lnTo>
                <a:close/>
                <a:moveTo>
                  <a:pt x="1065" y="6566"/>
                </a:moveTo>
                <a:lnTo>
                  <a:pt x="1872" y="6676"/>
                </a:lnTo>
                <a:lnTo>
                  <a:pt x="1835" y="6786"/>
                </a:lnTo>
                <a:lnTo>
                  <a:pt x="1835" y="6933"/>
                </a:lnTo>
                <a:lnTo>
                  <a:pt x="1872" y="7226"/>
                </a:lnTo>
                <a:lnTo>
                  <a:pt x="1945" y="8804"/>
                </a:lnTo>
                <a:lnTo>
                  <a:pt x="1982" y="9391"/>
                </a:lnTo>
                <a:lnTo>
                  <a:pt x="1542" y="9391"/>
                </a:lnTo>
                <a:lnTo>
                  <a:pt x="1101" y="9427"/>
                </a:lnTo>
                <a:lnTo>
                  <a:pt x="1028" y="8254"/>
                </a:lnTo>
                <a:lnTo>
                  <a:pt x="955" y="7410"/>
                </a:lnTo>
                <a:lnTo>
                  <a:pt x="918" y="6970"/>
                </a:lnTo>
                <a:lnTo>
                  <a:pt x="808" y="6566"/>
                </a:lnTo>
                <a:close/>
                <a:moveTo>
                  <a:pt x="3082" y="9721"/>
                </a:moveTo>
                <a:lnTo>
                  <a:pt x="3009" y="10454"/>
                </a:lnTo>
                <a:lnTo>
                  <a:pt x="2972" y="10454"/>
                </a:lnTo>
                <a:lnTo>
                  <a:pt x="2862" y="10418"/>
                </a:lnTo>
                <a:lnTo>
                  <a:pt x="2752" y="10418"/>
                </a:lnTo>
                <a:lnTo>
                  <a:pt x="2605" y="10454"/>
                </a:lnTo>
                <a:lnTo>
                  <a:pt x="2495" y="10528"/>
                </a:lnTo>
                <a:lnTo>
                  <a:pt x="2495" y="10418"/>
                </a:lnTo>
                <a:lnTo>
                  <a:pt x="2459" y="9831"/>
                </a:lnTo>
                <a:lnTo>
                  <a:pt x="2789" y="9794"/>
                </a:lnTo>
                <a:lnTo>
                  <a:pt x="3082" y="9721"/>
                </a:lnTo>
                <a:close/>
                <a:moveTo>
                  <a:pt x="1138" y="9758"/>
                </a:moveTo>
                <a:lnTo>
                  <a:pt x="1358" y="9831"/>
                </a:lnTo>
                <a:lnTo>
                  <a:pt x="1542" y="9831"/>
                </a:lnTo>
                <a:lnTo>
                  <a:pt x="1982" y="9868"/>
                </a:lnTo>
                <a:lnTo>
                  <a:pt x="2018" y="10088"/>
                </a:lnTo>
                <a:lnTo>
                  <a:pt x="1982" y="10124"/>
                </a:lnTo>
                <a:lnTo>
                  <a:pt x="1688" y="10088"/>
                </a:lnTo>
                <a:lnTo>
                  <a:pt x="1615" y="10124"/>
                </a:lnTo>
                <a:lnTo>
                  <a:pt x="1542" y="10161"/>
                </a:lnTo>
                <a:lnTo>
                  <a:pt x="1542" y="10234"/>
                </a:lnTo>
                <a:lnTo>
                  <a:pt x="1578" y="10308"/>
                </a:lnTo>
                <a:lnTo>
                  <a:pt x="1725" y="10454"/>
                </a:lnTo>
                <a:lnTo>
                  <a:pt x="1945" y="10491"/>
                </a:lnTo>
                <a:lnTo>
                  <a:pt x="2018" y="10491"/>
                </a:lnTo>
                <a:lnTo>
                  <a:pt x="2018" y="10748"/>
                </a:lnTo>
                <a:lnTo>
                  <a:pt x="1798" y="10785"/>
                </a:lnTo>
                <a:lnTo>
                  <a:pt x="1798" y="10748"/>
                </a:lnTo>
                <a:lnTo>
                  <a:pt x="1762" y="10748"/>
                </a:lnTo>
                <a:lnTo>
                  <a:pt x="1688" y="10785"/>
                </a:lnTo>
                <a:lnTo>
                  <a:pt x="1615" y="10821"/>
                </a:lnTo>
                <a:lnTo>
                  <a:pt x="1542" y="10895"/>
                </a:lnTo>
                <a:lnTo>
                  <a:pt x="1505" y="11005"/>
                </a:lnTo>
                <a:lnTo>
                  <a:pt x="1542" y="11078"/>
                </a:lnTo>
                <a:lnTo>
                  <a:pt x="1652" y="11151"/>
                </a:lnTo>
                <a:lnTo>
                  <a:pt x="2055" y="11151"/>
                </a:lnTo>
                <a:lnTo>
                  <a:pt x="2129" y="11408"/>
                </a:lnTo>
                <a:lnTo>
                  <a:pt x="2239" y="11592"/>
                </a:lnTo>
                <a:lnTo>
                  <a:pt x="2275" y="11628"/>
                </a:lnTo>
                <a:lnTo>
                  <a:pt x="2349" y="11628"/>
                </a:lnTo>
                <a:lnTo>
                  <a:pt x="2422" y="11592"/>
                </a:lnTo>
                <a:lnTo>
                  <a:pt x="2459" y="11555"/>
                </a:lnTo>
                <a:lnTo>
                  <a:pt x="2532" y="11371"/>
                </a:lnTo>
                <a:lnTo>
                  <a:pt x="2569" y="11188"/>
                </a:lnTo>
                <a:lnTo>
                  <a:pt x="2569" y="11005"/>
                </a:lnTo>
                <a:lnTo>
                  <a:pt x="2532" y="10785"/>
                </a:lnTo>
                <a:lnTo>
                  <a:pt x="2679" y="10821"/>
                </a:lnTo>
                <a:lnTo>
                  <a:pt x="3009" y="10821"/>
                </a:lnTo>
                <a:lnTo>
                  <a:pt x="2936" y="11408"/>
                </a:lnTo>
                <a:lnTo>
                  <a:pt x="2862" y="11812"/>
                </a:lnTo>
                <a:lnTo>
                  <a:pt x="2825" y="11995"/>
                </a:lnTo>
                <a:lnTo>
                  <a:pt x="2752" y="12178"/>
                </a:lnTo>
                <a:lnTo>
                  <a:pt x="2642" y="12362"/>
                </a:lnTo>
                <a:lnTo>
                  <a:pt x="2532" y="12472"/>
                </a:lnTo>
                <a:lnTo>
                  <a:pt x="2349" y="12582"/>
                </a:lnTo>
                <a:lnTo>
                  <a:pt x="2129" y="12619"/>
                </a:lnTo>
                <a:lnTo>
                  <a:pt x="1945" y="12619"/>
                </a:lnTo>
                <a:lnTo>
                  <a:pt x="1798" y="12582"/>
                </a:lnTo>
                <a:lnTo>
                  <a:pt x="1652" y="12472"/>
                </a:lnTo>
                <a:lnTo>
                  <a:pt x="1505" y="12362"/>
                </a:lnTo>
                <a:lnTo>
                  <a:pt x="1432" y="12215"/>
                </a:lnTo>
                <a:lnTo>
                  <a:pt x="1322" y="12068"/>
                </a:lnTo>
                <a:lnTo>
                  <a:pt x="1211" y="11738"/>
                </a:lnTo>
                <a:lnTo>
                  <a:pt x="1138" y="11335"/>
                </a:lnTo>
                <a:lnTo>
                  <a:pt x="1138" y="10858"/>
                </a:lnTo>
                <a:lnTo>
                  <a:pt x="1138" y="10014"/>
                </a:lnTo>
                <a:lnTo>
                  <a:pt x="1138" y="9758"/>
                </a:lnTo>
                <a:close/>
                <a:moveTo>
                  <a:pt x="625" y="0"/>
                </a:moveTo>
                <a:lnTo>
                  <a:pt x="478" y="37"/>
                </a:lnTo>
                <a:lnTo>
                  <a:pt x="331" y="110"/>
                </a:lnTo>
                <a:lnTo>
                  <a:pt x="294" y="184"/>
                </a:lnTo>
                <a:lnTo>
                  <a:pt x="294" y="220"/>
                </a:lnTo>
                <a:lnTo>
                  <a:pt x="294" y="294"/>
                </a:lnTo>
                <a:lnTo>
                  <a:pt x="331" y="330"/>
                </a:lnTo>
                <a:lnTo>
                  <a:pt x="294" y="587"/>
                </a:lnTo>
                <a:lnTo>
                  <a:pt x="294" y="844"/>
                </a:lnTo>
                <a:lnTo>
                  <a:pt x="331" y="1101"/>
                </a:lnTo>
                <a:lnTo>
                  <a:pt x="368" y="1321"/>
                </a:lnTo>
                <a:lnTo>
                  <a:pt x="551" y="1834"/>
                </a:lnTo>
                <a:lnTo>
                  <a:pt x="735" y="2274"/>
                </a:lnTo>
                <a:lnTo>
                  <a:pt x="918" y="2641"/>
                </a:lnTo>
                <a:lnTo>
                  <a:pt x="1175" y="3008"/>
                </a:lnTo>
                <a:lnTo>
                  <a:pt x="1322" y="3155"/>
                </a:lnTo>
                <a:lnTo>
                  <a:pt x="1505" y="3265"/>
                </a:lnTo>
                <a:lnTo>
                  <a:pt x="1652" y="3375"/>
                </a:lnTo>
                <a:lnTo>
                  <a:pt x="1872" y="3375"/>
                </a:lnTo>
                <a:lnTo>
                  <a:pt x="1798" y="3815"/>
                </a:lnTo>
                <a:lnTo>
                  <a:pt x="1725" y="4365"/>
                </a:lnTo>
                <a:lnTo>
                  <a:pt x="1725" y="4659"/>
                </a:lnTo>
                <a:lnTo>
                  <a:pt x="1762" y="4806"/>
                </a:lnTo>
                <a:lnTo>
                  <a:pt x="1798" y="4916"/>
                </a:lnTo>
                <a:lnTo>
                  <a:pt x="1762" y="5319"/>
                </a:lnTo>
                <a:lnTo>
                  <a:pt x="1615" y="5319"/>
                </a:lnTo>
                <a:lnTo>
                  <a:pt x="1138" y="5282"/>
                </a:lnTo>
                <a:lnTo>
                  <a:pt x="918" y="5246"/>
                </a:lnTo>
                <a:lnTo>
                  <a:pt x="698" y="5282"/>
                </a:lnTo>
                <a:lnTo>
                  <a:pt x="404" y="5392"/>
                </a:lnTo>
                <a:lnTo>
                  <a:pt x="294" y="5466"/>
                </a:lnTo>
                <a:lnTo>
                  <a:pt x="184" y="5576"/>
                </a:lnTo>
                <a:lnTo>
                  <a:pt x="111" y="5686"/>
                </a:lnTo>
                <a:lnTo>
                  <a:pt x="74" y="5796"/>
                </a:lnTo>
                <a:lnTo>
                  <a:pt x="38" y="5943"/>
                </a:lnTo>
                <a:lnTo>
                  <a:pt x="1" y="6089"/>
                </a:lnTo>
                <a:lnTo>
                  <a:pt x="38" y="6163"/>
                </a:lnTo>
                <a:lnTo>
                  <a:pt x="111" y="6199"/>
                </a:lnTo>
                <a:lnTo>
                  <a:pt x="38" y="6273"/>
                </a:lnTo>
                <a:lnTo>
                  <a:pt x="38" y="6346"/>
                </a:lnTo>
                <a:lnTo>
                  <a:pt x="38" y="6456"/>
                </a:lnTo>
                <a:lnTo>
                  <a:pt x="111" y="6530"/>
                </a:lnTo>
                <a:lnTo>
                  <a:pt x="184" y="6566"/>
                </a:lnTo>
                <a:lnTo>
                  <a:pt x="294" y="6566"/>
                </a:lnTo>
                <a:lnTo>
                  <a:pt x="368" y="6493"/>
                </a:lnTo>
                <a:lnTo>
                  <a:pt x="441" y="6493"/>
                </a:lnTo>
                <a:lnTo>
                  <a:pt x="441" y="6530"/>
                </a:lnTo>
                <a:lnTo>
                  <a:pt x="441" y="6786"/>
                </a:lnTo>
                <a:lnTo>
                  <a:pt x="441" y="7080"/>
                </a:lnTo>
                <a:lnTo>
                  <a:pt x="515" y="7593"/>
                </a:lnTo>
                <a:lnTo>
                  <a:pt x="588" y="8657"/>
                </a:lnTo>
                <a:lnTo>
                  <a:pt x="625" y="9721"/>
                </a:lnTo>
                <a:lnTo>
                  <a:pt x="625" y="10785"/>
                </a:lnTo>
                <a:lnTo>
                  <a:pt x="661" y="11225"/>
                </a:lnTo>
                <a:lnTo>
                  <a:pt x="698" y="11665"/>
                </a:lnTo>
                <a:lnTo>
                  <a:pt x="808" y="12105"/>
                </a:lnTo>
                <a:lnTo>
                  <a:pt x="881" y="12289"/>
                </a:lnTo>
                <a:lnTo>
                  <a:pt x="991" y="12509"/>
                </a:lnTo>
                <a:lnTo>
                  <a:pt x="1065" y="12655"/>
                </a:lnTo>
                <a:lnTo>
                  <a:pt x="1175" y="12765"/>
                </a:lnTo>
                <a:lnTo>
                  <a:pt x="1322" y="12912"/>
                </a:lnTo>
                <a:lnTo>
                  <a:pt x="1468" y="12985"/>
                </a:lnTo>
                <a:lnTo>
                  <a:pt x="1615" y="13059"/>
                </a:lnTo>
                <a:lnTo>
                  <a:pt x="1798" y="13096"/>
                </a:lnTo>
                <a:lnTo>
                  <a:pt x="1945" y="13132"/>
                </a:lnTo>
                <a:lnTo>
                  <a:pt x="2129" y="13169"/>
                </a:lnTo>
                <a:lnTo>
                  <a:pt x="2349" y="13132"/>
                </a:lnTo>
                <a:lnTo>
                  <a:pt x="2569" y="13096"/>
                </a:lnTo>
                <a:lnTo>
                  <a:pt x="2752" y="12985"/>
                </a:lnTo>
                <a:lnTo>
                  <a:pt x="2899" y="12875"/>
                </a:lnTo>
                <a:lnTo>
                  <a:pt x="3009" y="12765"/>
                </a:lnTo>
                <a:lnTo>
                  <a:pt x="3119" y="12582"/>
                </a:lnTo>
                <a:lnTo>
                  <a:pt x="3302" y="12215"/>
                </a:lnTo>
                <a:lnTo>
                  <a:pt x="3412" y="11812"/>
                </a:lnTo>
                <a:lnTo>
                  <a:pt x="3449" y="11408"/>
                </a:lnTo>
                <a:lnTo>
                  <a:pt x="3522" y="10601"/>
                </a:lnTo>
                <a:lnTo>
                  <a:pt x="3632" y="9647"/>
                </a:lnTo>
                <a:lnTo>
                  <a:pt x="3669" y="8657"/>
                </a:lnTo>
                <a:lnTo>
                  <a:pt x="3669" y="7667"/>
                </a:lnTo>
                <a:lnTo>
                  <a:pt x="3669" y="6676"/>
                </a:lnTo>
                <a:lnTo>
                  <a:pt x="3743" y="6603"/>
                </a:lnTo>
                <a:lnTo>
                  <a:pt x="3779" y="6530"/>
                </a:lnTo>
                <a:lnTo>
                  <a:pt x="3779" y="6456"/>
                </a:lnTo>
                <a:lnTo>
                  <a:pt x="3889" y="6273"/>
                </a:lnTo>
                <a:lnTo>
                  <a:pt x="3963" y="6053"/>
                </a:lnTo>
                <a:lnTo>
                  <a:pt x="3999" y="5833"/>
                </a:lnTo>
                <a:lnTo>
                  <a:pt x="3963" y="5723"/>
                </a:lnTo>
                <a:lnTo>
                  <a:pt x="3926" y="5612"/>
                </a:lnTo>
                <a:lnTo>
                  <a:pt x="3816" y="5502"/>
                </a:lnTo>
                <a:lnTo>
                  <a:pt x="3669" y="5429"/>
                </a:lnTo>
                <a:lnTo>
                  <a:pt x="3486" y="5392"/>
                </a:lnTo>
                <a:lnTo>
                  <a:pt x="3266" y="5356"/>
                </a:lnTo>
                <a:lnTo>
                  <a:pt x="2532" y="5356"/>
                </a:lnTo>
                <a:lnTo>
                  <a:pt x="2165" y="5319"/>
                </a:lnTo>
                <a:lnTo>
                  <a:pt x="2092" y="4806"/>
                </a:lnTo>
                <a:lnTo>
                  <a:pt x="2165" y="4585"/>
                </a:lnTo>
                <a:lnTo>
                  <a:pt x="2165" y="4365"/>
                </a:lnTo>
                <a:lnTo>
                  <a:pt x="2202" y="3962"/>
                </a:lnTo>
                <a:lnTo>
                  <a:pt x="2459" y="4145"/>
                </a:lnTo>
                <a:lnTo>
                  <a:pt x="2715" y="4292"/>
                </a:lnTo>
                <a:lnTo>
                  <a:pt x="2972" y="4402"/>
                </a:lnTo>
                <a:lnTo>
                  <a:pt x="3266" y="4475"/>
                </a:lnTo>
                <a:lnTo>
                  <a:pt x="3522" y="4549"/>
                </a:lnTo>
                <a:lnTo>
                  <a:pt x="3816" y="4585"/>
                </a:lnTo>
                <a:lnTo>
                  <a:pt x="4403" y="4585"/>
                </a:lnTo>
                <a:lnTo>
                  <a:pt x="4660" y="4549"/>
                </a:lnTo>
                <a:lnTo>
                  <a:pt x="4953" y="4475"/>
                </a:lnTo>
                <a:lnTo>
                  <a:pt x="5210" y="4402"/>
                </a:lnTo>
                <a:lnTo>
                  <a:pt x="5503" y="4292"/>
                </a:lnTo>
                <a:lnTo>
                  <a:pt x="5760" y="4182"/>
                </a:lnTo>
                <a:lnTo>
                  <a:pt x="5833" y="4109"/>
                </a:lnTo>
                <a:lnTo>
                  <a:pt x="5833" y="3999"/>
                </a:lnTo>
                <a:lnTo>
                  <a:pt x="5833" y="3888"/>
                </a:lnTo>
                <a:lnTo>
                  <a:pt x="5797" y="3778"/>
                </a:lnTo>
                <a:lnTo>
                  <a:pt x="5797" y="3778"/>
                </a:lnTo>
                <a:lnTo>
                  <a:pt x="5833" y="3815"/>
                </a:lnTo>
                <a:lnTo>
                  <a:pt x="5980" y="3962"/>
                </a:lnTo>
                <a:lnTo>
                  <a:pt x="6053" y="3999"/>
                </a:lnTo>
                <a:lnTo>
                  <a:pt x="6200" y="4035"/>
                </a:lnTo>
                <a:lnTo>
                  <a:pt x="6237" y="4035"/>
                </a:lnTo>
                <a:lnTo>
                  <a:pt x="6274" y="3999"/>
                </a:lnTo>
                <a:lnTo>
                  <a:pt x="6347" y="3888"/>
                </a:lnTo>
                <a:lnTo>
                  <a:pt x="6310" y="3742"/>
                </a:lnTo>
                <a:lnTo>
                  <a:pt x="6274" y="3632"/>
                </a:lnTo>
                <a:lnTo>
                  <a:pt x="6200" y="3522"/>
                </a:lnTo>
                <a:lnTo>
                  <a:pt x="6090" y="3375"/>
                </a:lnTo>
                <a:lnTo>
                  <a:pt x="5833" y="3192"/>
                </a:lnTo>
                <a:lnTo>
                  <a:pt x="5613" y="3045"/>
                </a:lnTo>
                <a:lnTo>
                  <a:pt x="5283" y="2861"/>
                </a:lnTo>
                <a:lnTo>
                  <a:pt x="4953" y="2715"/>
                </a:lnTo>
                <a:lnTo>
                  <a:pt x="4256" y="2495"/>
                </a:lnTo>
                <a:lnTo>
                  <a:pt x="3926" y="2421"/>
                </a:lnTo>
                <a:lnTo>
                  <a:pt x="3596" y="2385"/>
                </a:lnTo>
                <a:lnTo>
                  <a:pt x="3302" y="2458"/>
                </a:lnTo>
                <a:lnTo>
                  <a:pt x="2972" y="2605"/>
                </a:lnTo>
                <a:lnTo>
                  <a:pt x="2679" y="2788"/>
                </a:lnTo>
                <a:lnTo>
                  <a:pt x="2349" y="3081"/>
                </a:lnTo>
                <a:lnTo>
                  <a:pt x="2349" y="3045"/>
                </a:lnTo>
                <a:lnTo>
                  <a:pt x="2385" y="2788"/>
                </a:lnTo>
                <a:lnTo>
                  <a:pt x="2459" y="2568"/>
                </a:lnTo>
                <a:lnTo>
                  <a:pt x="2495" y="2458"/>
                </a:lnTo>
                <a:lnTo>
                  <a:pt x="2495" y="2311"/>
                </a:lnTo>
                <a:lnTo>
                  <a:pt x="2495" y="2201"/>
                </a:lnTo>
                <a:lnTo>
                  <a:pt x="2422" y="2128"/>
                </a:lnTo>
                <a:lnTo>
                  <a:pt x="2385" y="1871"/>
                </a:lnTo>
                <a:lnTo>
                  <a:pt x="2312" y="1614"/>
                </a:lnTo>
                <a:lnTo>
                  <a:pt x="2129" y="1137"/>
                </a:lnTo>
                <a:lnTo>
                  <a:pt x="2018" y="917"/>
                </a:lnTo>
                <a:lnTo>
                  <a:pt x="1835" y="661"/>
                </a:lnTo>
                <a:lnTo>
                  <a:pt x="1652" y="440"/>
                </a:lnTo>
                <a:lnTo>
                  <a:pt x="1395" y="220"/>
                </a:lnTo>
                <a:lnTo>
                  <a:pt x="1138" y="74"/>
                </a:lnTo>
                <a:lnTo>
                  <a:pt x="881" y="0"/>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483" name="Shape 483"/>
          <p:cNvSpPr/>
          <p:nvPr/>
        </p:nvSpPr>
        <p:spPr>
          <a:xfrm rot="-2426120">
            <a:off x="7110132" y="5418901"/>
            <a:ext cx="279909" cy="397746"/>
          </a:xfrm>
          <a:custGeom>
            <a:avLst/>
            <a:gdLst/>
            <a:ahLst/>
            <a:cxnLst/>
            <a:rect l="0" t="0" r="0" b="0"/>
            <a:pathLst>
              <a:path w="9868" h="12620" extrusionOk="0">
                <a:moveTo>
                  <a:pt x="4182" y="661"/>
                </a:moveTo>
                <a:lnTo>
                  <a:pt x="4182" y="918"/>
                </a:lnTo>
                <a:lnTo>
                  <a:pt x="4182" y="1431"/>
                </a:lnTo>
                <a:lnTo>
                  <a:pt x="4145" y="2202"/>
                </a:lnTo>
                <a:lnTo>
                  <a:pt x="3925" y="2165"/>
                </a:lnTo>
                <a:lnTo>
                  <a:pt x="3962" y="2018"/>
                </a:lnTo>
                <a:lnTo>
                  <a:pt x="3962" y="1835"/>
                </a:lnTo>
                <a:lnTo>
                  <a:pt x="3889" y="1468"/>
                </a:lnTo>
                <a:lnTo>
                  <a:pt x="3852" y="1101"/>
                </a:lnTo>
                <a:lnTo>
                  <a:pt x="3889" y="918"/>
                </a:lnTo>
                <a:lnTo>
                  <a:pt x="3962" y="771"/>
                </a:lnTo>
                <a:lnTo>
                  <a:pt x="3999" y="698"/>
                </a:lnTo>
                <a:lnTo>
                  <a:pt x="4072" y="661"/>
                </a:lnTo>
                <a:close/>
                <a:moveTo>
                  <a:pt x="1541" y="404"/>
                </a:moveTo>
                <a:lnTo>
                  <a:pt x="1578" y="441"/>
                </a:lnTo>
                <a:lnTo>
                  <a:pt x="1614" y="514"/>
                </a:lnTo>
                <a:lnTo>
                  <a:pt x="1614" y="1138"/>
                </a:lnTo>
                <a:lnTo>
                  <a:pt x="1688" y="2202"/>
                </a:lnTo>
                <a:lnTo>
                  <a:pt x="1284" y="2238"/>
                </a:lnTo>
                <a:lnTo>
                  <a:pt x="1211" y="2238"/>
                </a:lnTo>
                <a:lnTo>
                  <a:pt x="1211" y="1871"/>
                </a:lnTo>
                <a:lnTo>
                  <a:pt x="1174" y="1505"/>
                </a:lnTo>
                <a:lnTo>
                  <a:pt x="1211" y="1211"/>
                </a:lnTo>
                <a:lnTo>
                  <a:pt x="1248" y="954"/>
                </a:lnTo>
                <a:lnTo>
                  <a:pt x="1358" y="404"/>
                </a:lnTo>
                <a:close/>
                <a:moveTo>
                  <a:pt x="3815" y="2678"/>
                </a:moveTo>
                <a:lnTo>
                  <a:pt x="4439" y="2715"/>
                </a:lnTo>
                <a:lnTo>
                  <a:pt x="5026" y="2789"/>
                </a:lnTo>
                <a:lnTo>
                  <a:pt x="5026" y="2825"/>
                </a:lnTo>
                <a:lnTo>
                  <a:pt x="5136" y="3485"/>
                </a:lnTo>
                <a:lnTo>
                  <a:pt x="3925" y="3559"/>
                </a:lnTo>
                <a:lnTo>
                  <a:pt x="2678" y="3632"/>
                </a:lnTo>
                <a:lnTo>
                  <a:pt x="1358" y="3669"/>
                </a:lnTo>
                <a:lnTo>
                  <a:pt x="917" y="3706"/>
                </a:lnTo>
                <a:lnTo>
                  <a:pt x="477" y="3742"/>
                </a:lnTo>
                <a:lnTo>
                  <a:pt x="441" y="3229"/>
                </a:lnTo>
                <a:lnTo>
                  <a:pt x="441" y="2972"/>
                </a:lnTo>
                <a:lnTo>
                  <a:pt x="404" y="2862"/>
                </a:lnTo>
                <a:lnTo>
                  <a:pt x="331" y="2752"/>
                </a:lnTo>
                <a:lnTo>
                  <a:pt x="587" y="2789"/>
                </a:lnTo>
                <a:lnTo>
                  <a:pt x="807" y="2789"/>
                </a:lnTo>
                <a:lnTo>
                  <a:pt x="1284" y="2752"/>
                </a:lnTo>
                <a:lnTo>
                  <a:pt x="1945" y="2678"/>
                </a:lnTo>
                <a:close/>
                <a:moveTo>
                  <a:pt x="4916" y="3999"/>
                </a:moveTo>
                <a:lnTo>
                  <a:pt x="4989" y="4072"/>
                </a:lnTo>
                <a:lnTo>
                  <a:pt x="5136" y="4109"/>
                </a:lnTo>
                <a:lnTo>
                  <a:pt x="5209" y="4072"/>
                </a:lnTo>
                <a:lnTo>
                  <a:pt x="5246" y="4623"/>
                </a:lnTo>
                <a:lnTo>
                  <a:pt x="5209" y="5173"/>
                </a:lnTo>
                <a:lnTo>
                  <a:pt x="5173" y="5430"/>
                </a:lnTo>
                <a:lnTo>
                  <a:pt x="5099" y="5723"/>
                </a:lnTo>
                <a:lnTo>
                  <a:pt x="4989" y="5980"/>
                </a:lnTo>
                <a:lnTo>
                  <a:pt x="4806" y="6200"/>
                </a:lnTo>
                <a:lnTo>
                  <a:pt x="4659" y="6310"/>
                </a:lnTo>
                <a:lnTo>
                  <a:pt x="4476" y="6420"/>
                </a:lnTo>
                <a:lnTo>
                  <a:pt x="4292" y="6457"/>
                </a:lnTo>
                <a:lnTo>
                  <a:pt x="4072" y="6493"/>
                </a:lnTo>
                <a:lnTo>
                  <a:pt x="3632" y="6530"/>
                </a:lnTo>
                <a:lnTo>
                  <a:pt x="3265" y="6567"/>
                </a:lnTo>
                <a:lnTo>
                  <a:pt x="2605" y="6567"/>
                </a:lnTo>
                <a:lnTo>
                  <a:pt x="2642" y="6493"/>
                </a:lnTo>
                <a:lnTo>
                  <a:pt x="2678" y="6383"/>
                </a:lnTo>
                <a:lnTo>
                  <a:pt x="2788" y="6310"/>
                </a:lnTo>
                <a:lnTo>
                  <a:pt x="2825" y="6273"/>
                </a:lnTo>
                <a:lnTo>
                  <a:pt x="2825" y="6237"/>
                </a:lnTo>
                <a:lnTo>
                  <a:pt x="2788" y="6200"/>
                </a:lnTo>
                <a:lnTo>
                  <a:pt x="2715" y="6200"/>
                </a:lnTo>
                <a:lnTo>
                  <a:pt x="2605" y="6237"/>
                </a:lnTo>
                <a:lnTo>
                  <a:pt x="2458" y="6310"/>
                </a:lnTo>
                <a:lnTo>
                  <a:pt x="2348" y="6420"/>
                </a:lnTo>
                <a:lnTo>
                  <a:pt x="2311" y="6567"/>
                </a:lnTo>
                <a:lnTo>
                  <a:pt x="1724" y="6493"/>
                </a:lnTo>
                <a:lnTo>
                  <a:pt x="1541" y="6457"/>
                </a:lnTo>
                <a:lnTo>
                  <a:pt x="1688" y="6420"/>
                </a:lnTo>
                <a:lnTo>
                  <a:pt x="2055" y="6383"/>
                </a:lnTo>
                <a:lnTo>
                  <a:pt x="2201" y="6310"/>
                </a:lnTo>
                <a:lnTo>
                  <a:pt x="2275" y="6237"/>
                </a:lnTo>
                <a:lnTo>
                  <a:pt x="2311" y="6163"/>
                </a:lnTo>
                <a:lnTo>
                  <a:pt x="2311" y="6090"/>
                </a:lnTo>
                <a:lnTo>
                  <a:pt x="2275" y="6016"/>
                </a:lnTo>
                <a:lnTo>
                  <a:pt x="2238" y="5980"/>
                </a:lnTo>
                <a:lnTo>
                  <a:pt x="2201" y="5943"/>
                </a:lnTo>
                <a:lnTo>
                  <a:pt x="2055" y="5943"/>
                </a:lnTo>
                <a:lnTo>
                  <a:pt x="1981" y="6016"/>
                </a:lnTo>
                <a:lnTo>
                  <a:pt x="1798" y="6053"/>
                </a:lnTo>
                <a:lnTo>
                  <a:pt x="1394" y="6127"/>
                </a:lnTo>
                <a:lnTo>
                  <a:pt x="1138" y="6200"/>
                </a:lnTo>
                <a:lnTo>
                  <a:pt x="917" y="6273"/>
                </a:lnTo>
                <a:lnTo>
                  <a:pt x="807" y="6200"/>
                </a:lnTo>
                <a:lnTo>
                  <a:pt x="697" y="6127"/>
                </a:lnTo>
                <a:lnTo>
                  <a:pt x="661" y="5980"/>
                </a:lnTo>
                <a:lnTo>
                  <a:pt x="624" y="5870"/>
                </a:lnTo>
                <a:lnTo>
                  <a:pt x="624" y="5870"/>
                </a:lnTo>
                <a:lnTo>
                  <a:pt x="844" y="5906"/>
                </a:lnTo>
                <a:lnTo>
                  <a:pt x="1504" y="5906"/>
                </a:lnTo>
                <a:lnTo>
                  <a:pt x="1724" y="5870"/>
                </a:lnTo>
                <a:lnTo>
                  <a:pt x="1945" y="5833"/>
                </a:lnTo>
                <a:lnTo>
                  <a:pt x="1981" y="5796"/>
                </a:lnTo>
                <a:lnTo>
                  <a:pt x="2018" y="5760"/>
                </a:lnTo>
                <a:lnTo>
                  <a:pt x="2055" y="5650"/>
                </a:lnTo>
                <a:lnTo>
                  <a:pt x="1981" y="5540"/>
                </a:lnTo>
                <a:lnTo>
                  <a:pt x="1945" y="5503"/>
                </a:lnTo>
                <a:lnTo>
                  <a:pt x="1504" y="5503"/>
                </a:lnTo>
                <a:lnTo>
                  <a:pt x="1101" y="5540"/>
                </a:lnTo>
                <a:lnTo>
                  <a:pt x="844" y="5576"/>
                </a:lnTo>
                <a:lnTo>
                  <a:pt x="587" y="5576"/>
                </a:lnTo>
                <a:lnTo>
                  <a:pt x="587" y="5356"/>
                </a:lnTo>
                <a:lnTo>
                  <a:pt x="734" y="5430"/>
                </a:lnTo>
                <a:lnTo>
                  <a:pt x="881" y="5466"/>
                </a:lnTo>
                <a:lnTo>
                  <a:pt x="1211" y="5466"/>
                </a:lnTo>
                <a:lnTo>
                  <a:pt x="1541" y="5393"/>
                </a:lnTo>
                <a:lnTo>
                  <a:pt x="1835" y="5246"/>
                </a:lnTo>
                <a:lnTo>
                  <a:pt x="1871" y="5173"/>
                </a:lnTo>
                <a:lnTo>
                  <a:pt x="1908" y="5099"/>
                </a:lnTo>
                <a:lnTo>
                  <a:pt x="1908" y="5026"/>
                </a:lnTo>
                <a:lnTo>
                  <a:pt x="1871" y="4953"/>
                </a:lnTo>
                <a:lnTo>
                  <a:pt x="1835" y="4916"/>
                </a:lnTo>
                <a:lnTo>
                  <a:pt x="1761" y="4879"/>
                </a:lnTo>
                <a:lnTo>
                  <a:pt x="1724" y="4879"/>
                </a:lnTo>
                <a:lnTo>
                  <a:pt x="1614" y="4916"/>
                </a:lnTo>
                <a:lnTo>
                  <a:pt x="1358" y="5026"/>
                </a:lnTo>
                <a:lnTo>
                  <a:pt x="1101" y="5099"/>
                </a:lnTo>
                <a:lnTo>
                  <a:pt x="844" y="5099"/>
                </a:lnTo>
                <a:lnTo>
                  <a:pt x="551" y="5063"/>
                </a:lnTo>
                <a:lnTo>
                  <a:pt x="551" y="4916"/>
                </a:lnTo>
                <a:lnTo>
                  <a:pt x="844" y="4879"/>
                </a:lnTo>
                <a:lnTo>
                  <a:pt x="1138" y="4879"/>
                </a:lnTo>
                <a:lnTo>
                  <a:pt x="1724" y="4769"/>
                </a:lnTo>
                <a:lnTo>
                  <a:pt x="1908" y="4696"/>
                </a:lnTo>
                <a:lnTo>
                  <a:pt x="2091" y="4586"/>
                </a:lnTo>
                <a:lnTo>
                  <a:pt x="2128" y="4513"/>
                </a:lnTo>
                <a:lnTo>
                  <a:pt x="2165" y="4439"/>
                </a:lnTo>
                <a:lnTo>
                  <a:pt x="2128" y="4329"/>
                </a:lnTo>
                <a:lnTo>
                  <a:pt x="2055" y="4256"/>
                </a:lnTo>
                <a:lnTo>
                  <a:pt x="1945" y="4182"/>
                </a:lnTo>
                <a:lnTo>
                  <a:pt x="1871" y="4182"/>
                </a:lnTo>
                <a:lnTo>
                  <a:pt x="1835" y="4219"/>
                </a:lnTo>
                <a:lnTo>
                  <a:pt x="1761" y="4256"/>
                </a:lnTo>
                <a:lnTo>
                  <a:pt x="1724" y="4329"/>
                </a:lnTo>
                <a:lnTo>
                  <a:pt x="1468" y="4403"/>
                </a:lnTo>
                <a:lnTo>
                  <a:pt x="991" y="4476"/>
                </a:lnTo>
                <a:lnTo>
                  <a:pt x="551" y="4586"/>
                </a:lnTo>
                <a:lnTo>
                  <a:pt x="514" y="4146"/>
                </a:lnTo>
                <a:lnTo>
                  <a:pt x="1358" y="4146"/>
                </a:lnTo>
                <a:lnTo>
                  <a:pt x="2678" y="4109"/>
                </a:lnTo>
                <a:lnTo>
                  <a:pt x="3815" y="4072"/>
                </a:lnTo>
                <a:lnTo>
                  <a:pt x="4916" y="3999"/>
                </a:lnTo>
                <a:close/>
                <a:moveTo>
                  <a:pt x="1211" y="1"/>
                </a:moveTo>
                <a:lnTo>
                  <a:pt x="1101" y="37"/>
                </a:lnTo>
                <a:lnTo>
                  <a:pt x="1028" y="147"/>
                </a:lnTo>
                <a:lnTo>
                  <a:pt x="881" y="771"/>
                </a:lnTo>
                <a:lnTo>
                  <a:pt x="807" y="1395"/>
                </a:lnTo>
                <a:lnTo>
                  <a:pt x="807" y="1835"/>
                </a:lnTo>
                <a:lnTo>
                  <a:pt x="807" y="2092"/>
                </a:lnTo>
                <a:lnTo>
                  <a:pt x="881" y="2312"/>
                </a:lnTo>
                <a:lnTo>
                  <a:pt x="551" y="2385"/>
                </a:lnTo>
                <a:lnTo>
                  <a:pt x="367" y="2458"/>
                </a:lnTo>
                <a:lnTo>
                  <a:pt x="221" y="2568"/>
                </a:lnTo>
                <a:lnTo>
                  <a:pt x="184" y="2605"/>
                </a:lnTo>
                <a:lnTo>
                  <a:pt x="147" y="2678"/>
                </a:lnTo>
                <a:lnTo>
                  <a:pt x="37" y="2825"/>
                </a:lnTo>
                <a:lnTo>
                  <a:pt x="37" y="3009"/>
                </a:lnTo>
                <a:lnTo>
                  <a:pt x="37" y="3375"/>
                </a:lnTo>
                <a:lnTo>
                  <a:pt x="37" y="3852"/>
                </a:lnTo>
                <a:lnTo>
                  <a:pt x="37" y="3889"/>
                </a:lnTo>
                <a:lnTo>
                  <a:pt x="0" y="3962"/>
                </a:lnTo>
                <a:lnTo>
                  <a:pt x="37" y="4072"/>
                </a:lnTo>
                <a:lnTo>
                  <a:pt x="74" y="4439"/>
                </a:lnTo>
                <a:lnTo>
                  <a:pt x="110" y="5540"/>
                </a:lnTo>
                <a:lnTo>
                  <a:pt x="110" y="5943"/>
                </a:lnTo>
                <a:lnTo>
                  <a:pt x="184" y="6127"/>
                </a:lnTo>
                <a:lnTo>
                  <a:pt x="257" y="6310"/>
                </a:lnTo>
                <a:lnTo>
                  <a:pt x="367" y="6457"/>
                </a:lnTo>
                <a:lnTo>
                  <a:pt x="477" y="6567"/>
                </a:lnTo>
                <a:lnTo>
                  <a:pt x="624" y="6677"/>
                </a:lnTo>
                <a:lnTo>
                  <a:pt x="771" y="6750"/>
                </a:lnTo>
                <a:lnTo>
                  <a:pt x="1101" y="6860"/>
                </a:lnTo>
                <a:lnTo>
                  <a:pt x="1468" y="6934"/>
                </a:lnTo>
                <a:lnTo>
                  <a:pt x="2091" y="7007"/>
                </a:lnTo>
                <a:lnTo>
                  <a:pt x="2678" y="7044"/>
                </a:lnTo>
                <a:lnTo>
                  <a:pt x="2605" y="7264"/>
                </a:lnTo>
                <a:lnTo>
                  <a:pt x="2605" y="7484"/>
                </a:lnTo>
                <a:lnTo>
                  <a:pt x="2605" y="7887"/>
                </a:lnTo>
                <a:lnTo>
                  <a:pt x="2605" y="8548"/>
                </a:lnTo>
                <a:lnTo>
                  <a:pt x="2678" y="9208"/>
                </a:lnTo>
                <a:lnTo>
                  <a:pt x="2825" y="10455"/>
                </a:lnTo>
                <a:lnTo>
                  <a:pt x="3045" y="11665"/>
                </a:lnTo>
                <a:lnTo>
                  <a:pt x="3118" y="11922"/>
                </a:lnTo>
                <a:lnTo>
                  <a:pt x="3228" y="12106"/>
                </a:lnTo>
                <a:lnTo>
                  <a:pt x="3375" y="12252"/>
                </a:lnTo>
                <a:lnTo>
                  <a:pt x="3595" y="12399"/>
                </a:lnTo>
                <a:lnTo>
                  <a:pt x="3779" y="12472"/>
                </a:lnTo>
                <a:lnTo>
                  <a:pt x="3999" y="12546"/>
                </a:lnTo>
                <a:lnTo>
                  <a:pt x="4476" y="12619"/>
                </a:lnTo>
                <a:lnTo>
                  <a:pt x="4732" y="12582"/>
                </a:lnTo>
                <a:lnTo>
                  <a:pt x="4952" y="12509"/>
                </a:lnTo>
                <a:lnTo>
                  <a:pt x="5136" y="12399"/>
                </a:lnTo>
                <a:lnTo>
                  <a:pt x="5283" y="12216"/>
                </a:lnTo>
                <a:lnTo>
                  <a:pt x="5429" y="12032"/>
                </a:lnTo>
                <a:lnTo>
                  <a:pt x="5503" y="11812"/>
                </a:lnTo>
                <a:lnTo>
                  <a:pt x="5576" y="11592"/>
                </a:lnTo>
                <a:lnTo>
                  <a:pt x="5613" y="11372"/>
                </a:lnTo>
                <a:lnTo>
                  <a:pt x="5613" y="11079"/>
                </a:lnTo>
                <a:lnTo>
                  <a:pt x="5613" y="10785"/>
                </a:lnTo>
                <a:lnTo>
                  <a:pt x="5539" y="10162"/>
                </a:lnTo>
                <a:lnTo>
                  <a:pt x="5539" y="9538"/>
                </a:lnTo>
                <a:lnTo>
                  <a:pt x="5649" y="8951"/>
                </a:lnTo>
                <a:lnTo>
                  <a:pt x="5723" y="8658"/>
                </a:lnTo>
                <a:lnTo>
                  <a:pt x="5833" y="8364"/>
                </a:lnTo>
                <a:lnTo>
                  <a:pt x="5980" y="8071"/>
                </a:lnTo>
                <a:lnTo>
                  <a:pt x="6090" y="7961"/>
                </a:lnTo>
                <a:lnTo>
                  <a:pt x="6200" y="7851"/>
                </a:lnTo>
                <a:lnTo>
                  <a:pt x="6273" y="7814"/>
                </a:lnTo>
                <a:lnTo>
                  <a:pt x="6310" y="7814"/>
                </a:lnTo>
                <a:lnTo>
                  <a:pt x="6456" y="7887"/>
                </a:lnTo>
                <a:lnTo>
                  <a:pt x="6530" y="7997"/>
                </a:lnTo>
                <a:lnTo>
                  <a:pt x="6603" y="8144"/>
                </a:lnTo>
                <a:lnTo>
                  <a:pt x="6640" y="8291"/>
                </a:lnTo>
                <a:lnTo>
                  <a:pt x="6603" y="8474"/>
                </a:lnTo>
                <a:lnTo>
                  <a:pt x="6566" y="8804"/>
                </a:lnTo>
                <a:lnTo>
                  <a:pt x="6530" y="9208"/>
                </a:lnTo>
                <a:lnTo>
                  <a:pt x="6566" y="9428"/>
                </a:lnTo>
                <a:lnTo>
                  <a:pt x="6603" y="9648"/>
                </a:lnTo>
                <a:lnTo>
                  <a:pt x="6676" y="9868"/>
                </a:lnTo>
                <a:lnTo>
                  <a:pt x="6787" y="10051"/>
                </a:lnTo>
                <a:lnTo>
                  <a:pt x="6970" y="10162"/>
                </a:lnTo>
                <a:lnTo>
                  <a:pt x="7153" y="10272"/>
                </a:lnTo>
                <a:lnTo>
                  <a:pt x="7447" y="10345"/>
                </a:lnTo>
                <a:lnTo>
                  <a:pt x="7777" y="10382"/>
                </a:lnTo>
                <a:lnTo>
                  <a:pt x="8437" y="10382"/>
                </a:lnTo>
                <a:lnTo>
                  <a:pt x="9061" y="10308"/>
                </a:lnTo>
                <a:lnTo>
                  <a:pt x="9684" y="10162"/>
                </a:lnTo>
                <a:lnTo>
                  <a:pt x="9758" y="10125"/>
                </a:lnTo>
                <a:lnTo>
                  <a:pt x="9831" y="10051"/>
                </a:lnTo>
                <a:lnTo>
                  <a:pt x="9868" y="9941"/>
                </a:lnTo>
                <a:lnTo>
                  <a:pt x="9831" y="9868"/>
                </a:lnTo>
                <a:lnTo>
                  <a:pt x="9794" y="9758"/>
                </a:lnTo>
                <a:lnTo>
                  <a:pt x="9721" y="9685"/>
                </a:lnTo>
                <a:lnTo>
                  <a:pt x="9648" y="9648"/>
                </a:lnTo>
                <a:lnTo>
                  <a:pt x="9538" y="9648"/>
                </a:lnTo>
                <a:lnTo>
                  <a:pt x="8951" y="9758"/>
                </a:lnTo>
                <a:lnTo>
                  <a:pt x="8327" y="9831"/>
                </a:lnTo>
                <a:lnTo>
                  <a:pt x="7740" y="9831"/>
                </a:lnTo>
                <a:lnTo>
                  <a:pt x="7447" y="9795"/>
                </a:lnTo>
                <a:lnTo>
                  <a:pt x="7300" y="9721"/>
                </a:lnTo>
                <a:lnTo>
                  <a:pt x="7190" y="9648"/>
                </a:lnTo>
                <a:lnTo>
                  <a:pt x="7117" y="9575"/>
                </a:lnTo>
                <a:lnTo>
                  <a:pt x="7080" y="9465"/>
                </a:lnTo>
                <a:lnTo>
                  <a:pt x="7080" y="9208"/>
                </a:lnTo>
                <a:lnTo>
                  <a:pt x="7080" y="8914"/>
                </a:lnTo>
                <a:lnTo>
                  <a:pt x="7117" y="8694"/>
                </a:lnTo>
                <a:lnTo>
                  <a:pt x="7153" y="8474"/>
                </a:lnTo>
                <a:lnTo>
                  <a:pt x="7153" y="8254"/>
                </a:lnTo>
                <a:lnTo>
                  <a:pt x="7117" y="8034"/>
                </a:lnTo>
                <a:lnTo>
                  <a:pt x="7043" y="7851"/>
                </a:lnTo>
                <a:lnTo>
                  <a:pt x="6970" y="7667"/>
                </a:lnTo>
                <a:lnTo>
                  <a:pt x="6823" y="7520"/>
                </a:lnTo>
                <a:lnTo>
                  <a:pt x="6676" y="7410"/>
                </a:lnTo>
                <a:lnTo>
                  <a:pt x="6530" y="7337"/>
                </a:lnTo>
                <a:lnTo>
                  <a:pt x="6383" y="7300"/>
                </a:lnTo>
                <a:lnTo>
                  <a:pt x="6200" y="7300"/>
                </a:lnTo>
                <a:lnTo>
                  <a:pt x="6016" y="7337"/>
                </a:lnTo>
                <a:lnTo>
                  <a:pt x="5833" y="7447"/>
                </a:lnTo>
                <a:lnTo>
                  <a:pt x="5649" y="7594"/>
                </a:lnTo>
                <a:lnTo>
                  <a:pt x="5503" y="7814"/>
                </a:lnTo>
                <a:lnTo>
                  <a:pt x="5393" y="8034"/>
                </a:lnTo>
                <a:lnTo>
                  <a:pt x="5283" y="8291"/>
                </a:lnTo>
                <a:lnTo>
                  <a:pt x="5136" y="8768"/>
                </a:lnTo>
                <a:lnTo>
                  <a:pt x="5026" y="9281"/>
                </a:lnTo>
                <a:lnTo>
                  <a:pt x="4989" y="9795"/>
                </a:lnTo>
                <a:lnTo>
                  <a:pt x="5026" y="10308"/>
                </a:lnTo>
                <a:lnTo>
                  <a:pt x="5062" y="10858"/>
                </a:lnTo>
                <a:lnTo>
                  <a:pt x="5062" y="11372"/>
                </a:lnTo>
                <a:lnTo>
                  <a:pt x="5062" y="11519"/>
                </a:lnTo>
                <a:lnTo>
                  <a:pt x="5026" y="11665"/>
                </a:lnTo>
                <a:lnTo>
                  <a:pt x="4952" y="11775"/>
                </a:lnTo>
                <a:lnTo>
                  <a:pt x="4879" y="11886"/>
                </a:lnTo>
                <a:lnTo>
                  <a:pt x="4769" y="11959"/>
                </a:lnTo>
                <a:lnTo>
                  <a:pt x="4659" y="12032"/>
                </a:lnTo>
                <a:lnTo>
                  <a:pt x="4512" y="12069"/>
                </a:lnTo>
                <a:lnTo>
                  <a:pt x="4366" y="12069"/>
                </a:lnTo>
                <a:lnTo>
                  <a:pt x="4109" y="11996"/>
                </a:lnTo>
                <a:lnTo>
                  <a:pt x="3815" y="11922"/>
                </a:lnTo>
                <a:lnTo>
                  <a:pt x="3705" y="11849"/>
                </a:lnTo>
                <a:lnTo>
                  <a:pt x="3595" y="11739"/>
                </a:lnTo>
                <a:lnTo>
                  <a:pt x="3559" y="11592"/>
                </a:lnTo>
                <a:lnTo>
                  <a:pt x="3522" y="11445"/>
                </a:lnTo>
                <a:lnTo>
                  <a:pt x="3302" y="10272"/>
                </a:lnTo>
                <a:lnTo>
                  <a:pt x="3155" y="9061"/>
                </a:lnTo>
                <a:lnTo>
                  <a:pt x="3045" y="7887"/>
                </a:lnTo>
                <a:lnTo>
                  <a:pt x="3045" y="7484"/>
                </a:lnTo>
                <a:lnTo>
                  <a:pt x="3008" y="7264"/>
                </a:lnTo>
                <a:lnTo>
                  <a:pt x="2935" y="7044"/>
                </a:lnTo>
                <a:lnTo>
                  <a:pt x="3375" y="7044"/>
                </a:lnTo>
                <a:lnTo>
                  <a:pt x="3779" y="7007"/>
                </a:lnTo>
                <a:lnTo>
                  <a:pt x="4219" y="6970"/>
                </a:lnTo>
                <a:lnTo>
                  <a:pt x="4622" y="6860"/>
                </a:lnTo>
                <a:lnTo>
                  <a:pt x="4806" y="6787"/>
                </a:lnTo>
                <a:lnTo>
                  <a:pt x="4952" y="6677"/>
                </a:lnTo>
                <a:lnTo>
                  <a:pt x="5099" y="6603"/>
                </a:lnTo>
                <a:lnTo>
                  <a:pt x="5209" y="6493"/>
                </a:lnTo>
                <a:lnTo>
                  <a:pt x="5429" y="6200"/>
                </a:lnTo>
                <a:lnTo>
                  <a:pt x="5539" y="5906"/>
                </a:lnTo>
                <a:lnTo>
                  <a:pt x="5649" y="5576"/>
                </a:lnTo>
                <a:lnTo>
                  <a:pt x="5723" y="5210"/>
                </a:lnTo>
                <a:lnTo>
                  <a:pt x="5723" y="4806"/>
                </a:lnTo>
                <a:lnTo>
                  <a:pt x="5686" y="4036"/>
                </a:lnTo>
                <a:lnTo>
                  <a:pt x="5649" y="3559"/>
                </a:lnTo>
                <a:lnTo>
                  <a:pt x="5576" y="3082"/>
                </a:lnTo>
                <a:lnTo>
                  <a:pt x="5539" y="2789"/>
                </a:lnTo>
                <a:lnTo>
                  <a:pt x="5503" y="2678"/>
                </a:lnTo>
                <a:lnTo>
                  <a:pt x="5466" y="2568"/>
                </a:lnTo>
                <a:lnTo>
                  <a:pt x="5429" y="2422"/>
                </a:lnTo>
                <a:lnTo>
                  <a:pt x="5356" y="2348"/>
                </a:lnTo>
                <a:lnTo>
                  <a:pt x="5173" y="2238"/>
                </a:lnTo>
                <a:lnTo>
                  <a:pt x="5026" y="2202"/>
                </a:lnTo>
                <a:lnTo>
                  <a:pt x="4916" y="2202"/>
                </a:lnTo>
                <a:lnTo>
                  <a:pt x="4879" y="2238"/>
                </a:lnTo>
                <a:lnTo>
                  <a:pt x="4586" y="2238"/>
                </a:lnTo>
                <a:lnTo>
                  <a:pt x="4622" y="808"/>
                </a:lnTo>
                <a:lnTo>
                  <a:pt x="4586" y="551"/>
                </a:lnTo>
                <a:lnTo>
                  <a:pt x="4549" y="441"/>
                </a:lnTo>
                <a:lnTo>
                  <a:pt x="4512" y="331"/>
                </a:lnTo>
                <a:lnTo>
                  <a:pt x="4439" y="258"/>
                </a:lnTo>
                <a:lnTo>
                  <a:pt x="4329" y="221"/>
                </a:lnTo>
                <a:lnTo>
                  <a:pt x="4219" y="184"/>
                </a:lnTo>
                <a:lnTo>
                  <a:pt x="4072" y="221"/>
                </a:lnTo>
                <a:lnTo>
                  <a:pt x="3815" y="331"/>
                </a:lnTo>
                <a:lnTo>
                  <a:pt x="3705" y="404"/>
                </a:lnTo>
                <a:lnTo>
                  <a:pt x="3632" y="514"/>
                </a:lnTo>
                <a:lnTo>
                  <a:pt x="3522" y="734"/>
                </a:lnTo>
                <a:lnTo>
                  <a:pt x="3449" y="991"/>
                </a:lnTo>
                <a:lnTo>
                  <a:pt x="3485" y="1321"/>
                </a:lnTo>
                <a:lnTo>
                  <a:pt x="3522" y="1651"/>
                </a:lnTo>
                <a:lnTo>
                  <a:pt x="3559" y="1908"/>
                </a:lnTo>
                <a:lnTo>
                  <a:pt x="3669" y="2165"/>
                </a:lnTo>
                <a:lnTo>
                  <a:pt x="2091" y="2165"/>
                </a:lnTo>
                <a:lnTo>
                  <a:pt x="2055" y="1358"/>
                </a:lnTo>
                <a:lnTo>
                  <a:pt x="2018" y="514"/>
                </a:lnTo>
                <a:lnTo>
                  <a:pt x="2018" y="368"/>
                </a:lnTo>
                <a:lnTo>
                  <a:pt x="1945" y="221"/>
                </a:lnTo>
                <a:lnTo>
                  <a:pt x="1871" y="147"/>
                </a:lnTo>
                <a:lnTo>
                  <a:pt x="1761" y="74"/>
                </a:lnTo>
                <a:lnTo>
                  <a:pt x="1651" y="37"/>
                </a:lnTo>
                <a:lnTo>
                  <a:pt x="1504" y="1"/>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484" name="Shape 484"/>
          <p:cNvSpPr/>
          <p:nvPr/>
        </p:nvSpPr>
        <p:spPr>
          <a:xfrm>
            <a:off x="7659647" y="4855774"/>
            <a:ext cx="377708" cy="474041"/>
          </a:xfrm>
          <a:custGeom>
            <a:avLst/>
            <a:gdLst/>
            <a:ahLst/>
            <a:cxnLst/>
            <a:rect l="0" t="0" r="0" b="0"/>
            <a:pathLst>
              <a:path w="13316" h="15041" extrusionOk="0">
                <a:moveTo>
                  <a:pt x="5466" y="1"/>
                </a:moveTo>
                <a:lnTo>
                  <a:pt x="5466" y="38"/>
                </a:lnTo>
                <a:lnTo>
                  <a:pt x="5576" y="1248"/>
                </a:lnTo>
                <a:lnTo>
                  <a:pt x="5612" y="1321"/>
                </a:lnTo>
                <a:lnTo>
                  <a:pt x="5649" y="1395"/>
                </a:lnTo>
                <a:lnTo>
                  <a:pt x="5759" y="1431"/>
                </a:lnTo>
                <a:lnTo>
                  <a:pt x="5833" y="1395"/>
                </a:lnTo>
                <a:lnTo>
                  <a:pt x="6713" y="881"/>
                </a:lnTo>
                <a:lnTo>
                  <a:pt x="6713" y="881"/>
                </a:lnTo>
                <a:lnTo>
                  <a:pt x="6640" y="1285"/>
                </a:lnTo>
                <a:lnTo>
                  <a:pt x="6603" y="1652"/>
                </a:lnTo>
                <a:lnTo>
                  <a:pt x="6603" y="2055"/>
                </a:lnTo>
                <a:lnTo>
                  <a:pt x="6640" y="2459"/>
                </a:lnTo>
                <a:lnTo>
                  <a:pt x="6676" y="2569"/>
                </a:lnTo>
                <a:lnTo>
                  <a:pt x="6750" y="2605"/>
                </a:lnTo>
                <a:lnTo>
                  <a:pt x="6823" y="2642"/>
                </a:lnTo>
                <a:lnTo>
                  <a:pt x="6896" y="2679"/>
                </a:lnTo>
                <a:lnTo>
                  <a:pt x="6970" y="2642"/>
                </a:lnTo>
                <a:lnTo>
                  <a:pt x="7043" y="2605"/>
                </a:lnTo>
                <a:lnTo>
                  <a:pt x="7080" y="2532"/>
                </a:lnTo>
                <a:lnTo>
                  <a:pt x="7080" y="2459"/>
                </a:lnTo>
                <a:lnTo>
                  <a:pt x="7043" y="2275"/>
                </a:lnTo>
                <a:lnTo>
                  <a:pt x="7006" y="1835"/>
                </a:lnTo>
                <a:lnTo>
                  <a:pt x="7043" y="1395"/>
                </a:lnTo>
                <a:lnTo>
                  <a:pt x="7116" y="955"/>
                </a:lnTo>
                <a:lnTo>
                  <a:pt x="7226" y="514"/>
                </a:lnTo>
                <a:lnTo>
                  <a:pt x="7190" y="404"/>
                </a:lnTo>
                <a:lnTo>
                  <a:pt x="7153" y="294"/>
                </a:lnTo>
                <a:lnTo>
                  <a:pt x="7043" y="258"/>
                </a:lnTo>
                <a:lnTo>
                  <a:pt x="6933" y="294"/>
                </a:lnTo>
                <a:lnTo>
                  <a:pt x="5906" y="918"/>
                </a:lnTo>
                <a:lnTo>
                  <a:pt x="5869" y="698"/>
                </a:lnTo>
                <a:lnTo>
                  <a:pt x="5796" y="478"/>
                </a:lnTo>
                <a:lnTo>
                  <a:pt x="5686" y="221"/>
                </a:lnTo>
                <a:lnTo>
                  <a:pt x="5576" y="1"/>
                </a:lnTo>
                <a:close/>
                <a:moveTo>
                  <a:pt x="8840" y="3816"/>
                </a:moveTo>
                <a:lnTo>
                  <a:pt x="8730" y="3852"/>
                </a:lnTo>
                <a:lnTo>
                  <a:pt x="8657" y="3926"/>
                </a:lnTo>
                <a:lnTo>
                  <a:pt x="8510" y="4146"/>
                </a:lnTo>
                <a:lnTo>
                  <a:pt x="8364" y="4293"/>
                </a:lnTo>
                <a:lnTo>
                  <a:pt x="8143" y="4476"/>
                </a:lnTo>
                <a:lnTo>
                  <a:pt x="7997" y="4659"/>
                </a:lnTo>
                <a:lnTo>
                  <a:pt x="7997" y="4733"/>
                </a:lnTo>
                <a:lnTo>
                  <a:pt x="7997" y="4769"/>
                </a:lnTo>
                <a:lnTo>
                  <a:pt x="8033" y="4806"/>
                </a:lnTo>
                <a:lnTo>
                  <a:pt x="8070" y="4843"/>
                </a:lnTo>
                <a:lnTo>
                  <a:pt x="8253" y="4843"/>
                </a:lnTo>
                <a:lnTo>
                  <a:pt x="8400" y="4806"/>
                </a:lnTo>
                <a:lnTo>
                  <a:pt x="8547" y="4733"/>
                </a:lnTo>
                <a:lnTo>
                  <a:pt x="8694" y="4659"/>
                </a:lnTo>
                <a:lnTo>
                  <a:pt x="8914" y="4403"/>
                </a:lnTo>
                <a:lnTo>
                  <a:pt x="9097" y="4146"/>
                </a:lnTo>
                <a:lnTo>
                  <a:pt x="9134" y="4073"/>
                </a:lnTo>
                <a:lnTo>
                  <a:pt x="9134" y="3963"/>
                </a:lnTo>
                <a:lnTo>
                  <a:pt x="9097" y="3889"/>
                </a:lnTo>
                <a:lnTo>
                  <a:pt x="9024" y="3852"/>
                </a:lnTo>
                <a:lnTo>
                  <a:pt x="8914" y="3816"/>
                </a:lnTo>
                <a:close/>
                <a:moveTo>
                  <a:pt x="147" y="2972"/>
                </a:moveTo>
                <a:lnTo>
                  <a:pt x="73" y="3009"/>
                </a:lnTo>
                <a:lnTo>
                  <a:pt x="37" y="3082"/>
                </a:lnTo>
                <a:lnTo>
                  <a:pt x="0" y="3229"/>
                </a:lnTo>
                <a:lnTo>
                  <a:pt x="37" y="3559"/>
                </a:lnTo>
                <a:lnTo>
                  <a:pt x="110" y="4073"/>
                </a:lnTo>
                <a:lnTo>
                  <a:pt x="220" y="4549"/>
                </a:lnTo>
                <a:lnTo>
                  <a:pt x="257" y="4623"/>
                </a:lnTo>
                <a:lnTo>
                  <a:pt x="330" y="4696"/>
                </a:lnTo>
                <a:lnTo>
                  <a:pt x="514" y="4696"/>
                </a:lnTo>
                <a:lnTo>
                  <a:pt x="1174" y="4219"/>
                </a:lnTo>
                <a:lnTo>
                  <a:pt x="1247" y="4843"/>
                </a:lnTo>
                <a:lnTo>
                  <a:pt x="1284" y="4990"/>
                </a:lnTo>
                <a:lnTo>
                  <a:pt x="1321" y="5173"/>
                </a:lnTo>
                <a:lnTo>
                  <a:pt x="1394" y="5320"/>
                </a:lnTo>
                <a:lnTo>
                  <a:pt x="1431" y="5356"/>
                </a:lnTo>
                <a:lnTo>
                  <a:pt x="1541" y="5393"/>
                </a:lnTo>
                <a:lnTo>
                  <a:pt x="1614" y="5393"/>
                </a:lnTo>
                <a:lnTo>
                  <a:pt x="1687" y="5356"/>
                </a:lnTo>
                <a:lnTo>
                  <a:pt x="1724" y="5320"/>
                </a:lnTo>
                <a:lnTo>
                  <a:pt x="1761" y="5246"/>
                </a:lnTo>
                <a:lnTo>
                  <a:pt x="1761" y="5173"/>
                </a:lnTo>
                <a:lnTo>
                  <a:pt x="1724" y="5063"/>
                </a:lnTo>
                <a:lnTo>
                  <a:pt x="1724" y="5026"/>
                </a:lnTo>
                <a:lnTo>
                  <a:pt x="1687" y="4953"/>
                </a:lnTo>
                <a:lnTo>
                  <a:pt x="1651" y="4549"/>
                </a:lnTo>
                <a:lnTo>
                  <a:pt x="1614" y="4183"/>
                </a:lnTo>
                <a:lnTo>
                  <a:pt x="1577" y="3816"/>
                </a:lnTo>
                <a:lnTo>
                  <a:pt x="1577" y="3706"/>
                </a:lnTo>
                <a:lnTo>
                  <a:pt x="1467" y="3632"/>
                </a:lnTo>
                <a:lnTo>
                  <a:pt x="1357" y="3632"/>
                </a:lnTo>
                <a:lnTo>
                  <a:pt x="1247" y="3669"/>
                </a:lnTo>
                <a:lnTo>
                  <a:pt x="880" y="3889"/>
                </a:lnTo>
                <a:lnTo>
                  <a:pt x="550" y="4146"/>
                </a:lnTo>
                <a:lnTo>
                  <a:pt x="330" y="3302"/>
                </a:lnTo>
                <a:lnTo>
                  <a:pt x="294" y="3082"/>
                </a:lnTo>
                <a:lnTo>
                  <a:pt x="220" y="2972"/>
                </a:lnTo>
                <a:close/>
                <a:moveTo>
                  <a:pt x="8400" y="2679"/>
                </a:moveTo>
                <a:lnTo>
                  <a:pt x="10124" y="5173"/>
                </a:lnTo>
                <a:lnTo>
                  <a:pt x="10161" y="5210"/>
                </a:lnTo>
                <a:lnTo>
                  <a:pt x="10124" y="5246"/>
                </a:lnTo>
                <a:lnTo>
                  <a:pt x="9684" y="5613"/>
                </a:lnTo>
                <a:lnTo>
                  <a:pt x="9207" y="6017"/>
                </a:lnTo>
                <a:lnTo>
                  <a:pt x="8804" y="6310"/>
                </a:lnTo>
                <a:lnTo>
                  <a:pt x="8584" y="6017"/>
                </a:lnTo>
                <a:lnTo>
                  <a:pt x="6970" y="3852"/>
                </a:lnTo>
                <a:lnTo>
                  <a:pt x="7703" y="3339"/>
                </a:lnTo>
                <a:lnTo>
                  <a:pt x="8033" y="3045"/>
                </a:lnTo>
                <a:lnTo>
                  <a:pt x="8364" y="2752"/>
                </a:lnTo>
                <a:lnTo>
                  <a:pt x="8400" y="2679"/>
                </a:lnTo>
                <a:close/>
                <a:moveTo>
                  <a:pt x="2494" y="7227"/>
                </a:moveTo>
                <a:lnTo>
                  <a:pt x="2421" y="7301"/>
                </a:lnTo>
                <a:lnTo>
                  <a:pt x="2421" y="7411"/>
                </a:lnTo>
                <a:lnTo>
                  <a:pt x="2678" y="7887"/>
                </a:lnTo>
                <a:lnTo>
                  <a:pt x="2494" y="8034"/>
                </a:lnTo>
                <a:lnTo>
                  <a:pt x="2458" y="8108"/>
                </a:lnTo>
                <a:lnTo>
                  <a:pt x="2421" y="8218"/>
                </a:lnTo>
                <a:lnTo>
                  <a:pt x="2421" y="8291"/>
                </a:lnTo>
                <a:lnTo>
                  <a:pt x="2494" y="8328"/>
                </a:lnTo>
                <a:lnTo>
                  <a:pt x="2605" y="8364"/>
                </a:lnTo>
                <a:lnTo>
                  <a:pt x="2678" y="8328"/>
                </a:lnTo>
                <a:lnTo>
                  <a:pt x="2861" y="8254"/>
                </a:lnTo>
                <a:lnTo>
                  <a:pt x="2935" y="8364"/>
                </a:lnTo>
                <a:lnTo>
                  <a:pt x="3155" y="8694"/>
                </a:lnTo>
                <a:lnTo>
                  <a:pt x="3301" y="8841"/>
                </a:lnTo>
                <a:lnTo>
                  <a:pt x="3375" y="8878"/>
                </a:lnTo>
                <a:lnTo>
                  <a:pt x="3485" y="8915"/>
                </a:lnTo>
                <a:lnTo>
                  <a:pt x="3558" y="8878"/>
                </a:lnTo>
                <a:lnTo>
                  <a:pt x="3595" y="8804"/>
                </a:lnTo>
                <a:lnTo>
                  <a:pt x="3632" y="8731"/>
                </a:lnTo>
                <a:lnTo>
                  <a:pt x="3595" y="8621"/>
                </a:lnTo>
                <a:lnTo>
                  <a:pt x="3558" y="8438"/>
                </a:lnTo>
                <a:lnTo>
                  <a:pt x="3301" y="8108"/>
                </a:lnTo>
                <a:lnTo>
                  <a:pt x="3228" y="7997"/>
                </a:lnTo>
                <a:lnTo>
                  <a:pt x="3558" y="7704"/>
                </a:lnTo>
                <a:lnTo>
                  <a:pt x="3595" y="7594"/>
                </a:lnTo>
                <a:lnTo>
                  <a:pt x="3595" y="7484"/>
                </a:lnTo>
                <a:lnTo>
                  <a:pt x="3558" y="7411"/>
                </a:lnTo>
                <a:lnTo>
                  <a:pt x="3485" y="7374"/>
                </a:lnTo>
                <a:lnTo>
                  <a:pt x="3412" y="7337"/>
                </a:lnTo>
                <a:lnTo>
                  <a:pt x="3338" y="7337"/>
                </a:lnTo>
                <a:lnTo>
                  <a:pt x="3228" y="7411"/>
                </a:lnTo>
                <a:lnTo>
                  <a:pt x="2971" y="7631"/>
                </a:lnTo>
                <a:lnTo>
                  <a:pt x="2641" y="7264"/>
                </a:lnTo>
                <a:lnTo>
                  <a:pt x="2568" y="7227"/>
                </a:lnTo>
                <a:close/>
                <a:moveTo>
                  <a:pt x="3191" y="6090"/>
                </a:moveTo>
                <a:lnTo>
                  <a:pt x="3595" y="6860"/>
                </a:lnTo>
                <a:lnTo>
                  <a:pt x="3998" y="7594"/>
                </a:lnTo>
                <a:lnTo>
                  <a:pt x="4439" y="8328"/>
                </a:lnTo>
                <a:lnTo>
                  <a:pt x="4915" y="9025"/>
                </a:lnTo>
                <a:lnTo>
                  <a:pt x="4769" y="9098"/>
                </a:lnTo>
                <a:lnTo>
                  <a:pt x="4622" y="9171"/>
                </a:lnTo>
                <a:lnTo>
                  <a:pt x="4365" y="9355"/>
                </a:lnTo>
                <a:lnTo>
                  <a:pt x="3778" y="9721"/>
                </a:lnTo>
                <a:lnTo>
                  <a:pt x="3522" y="9905"/>
                </a:lnTo>
                <a:lnTo>
                  <a:pt x="3412" y="10015"/>
                </a:lnTo>
                <a:lnTo>
                  <a:pt x="3265" y="10052"/>
                </a:lnTo>
                <a:lnTo>
                  <a:pt x="3228" y="10052"/>
                </a:lnTo>
                <a:lnTo>
                  <a:pt x="3191" y="10088"/>
                </a:lnTo>
                <a:lnTo>
                  <a:pt x="3191" y="10162"/>
                </a:lnTo>
                <a:lnTo>
                  <a:pt x="2421" y="9025"/>
                </a:lnTo>
                <a:lnTo>
                  <a:pt x="1761" y="7997"/>
                </a:lnTo>
                <a:lnTo>
                  <a:pt x="1064" y="7007"/>
                </a:lnTo>
                <a:lnTo>
                  <a:pt x="1394" y="6897"/>
                </a:lnTo>
                <a:lnTo>
                  <a:pt x="1724" y="6714"/>
                </a:lnTo>
                <a:lnTo>
                  <a:pt x="2348" y="6383"/>
                </a:lnTo>
                <a:lnTo>
                  <a:pt x="2494" y="6310"/>
                </a:lnTo>
                <a:lnTo>
                  <a:pt x="2641" y="6273"/>
                </a:lnTo>
                <a:lnTo>
                  <a:pt x="2935" y="6237"/>
                </a:lnTo>
                <a:lnTo>
                  <a:pt x="3081" y="6200"/>
                </a:lnTo>
                <a:lnTo>
                  <a:pt x="3191" y="6090"/>
                </a:lnTo>
                <a:close/>
                <a:moveTo>
                  <a:pt x="12729" y="11005"/>
                </a:moveTo>
                <a:lnTo>
                  <a:pt x="12655" y="11225"/>
                </a:lnTo>
                <a:lnTo>
                  <a:pt x="12582" y="11115"/>
                </a:lnTo>
                <a:lnTo>
                  <a:pt x="12729" y="11005"/>
                </a:lnTo>
                <a:close/>
                <a:moveTo>
                  <a:pt x="9647" y="12949"/>
                </a:moveTo>
                <a:lnTo>
                  <a:pt x="9721" y="13096"/>
                </a:lnTo>
                <a:lnTo>
                  <a:pt x="9831" y="13280"/>
                </a:lnTo>
                <a:lnTo>
                  <a:pt x="9941" y="13463"/>
                </a:lnTo>
                <a:lnTo>
                  <a:pt x="10088" y="13573"/>
                </a:lnTo>
                <a:lnTo>
                  <a:pt x="10051" y="13573"/>
                </a:lnTo>
                <a:lnTo>
                  <a:pt x="9647" y="13756"/>
                </a:lnTo>
                <a:lnTo>
                  <a:pt x="9647" y="13646"/>
                </a:lnTo>
                <a:lnTo>
                  <a:pt x="9574" y="13536"/>
                </a:lnTo>
                <a:lnTo>
                  <a:pt x="9427" y="13426"/>
                </a:lnTo>
                <a:lnTo>
                  <a:pt x="9354" y="13280"/>
                </a:lnTo>
                <a:lnTo>
                  <a:pt x="9281" y="13133"/>
                </a:lnTo>
                <a:lnTo>
                  <a:pt x="9244" y="12986"/>
                </a:lnTo>
                <a:lnTo>
                  <a:pt x="9647" y="12949"/>
                </a:lnTo>
                <a:close/>
                <a:moveTo>
                  <a:pt x="6640" y="12839"/>
                </a:moveTo>
                <a:lnTo>
                  <a:pt x="6493" y="13426"/>
                </a:lnTo>
                <a:lnTo>
                  <a:pt x="6419" y="14013"/>
                </a:lnTo>
                <a:lnTo>
                  <a:pt x="6419" y="14160"/>
                </a:lnTo>
                <a:lnTo>
                  <a:pt x="6163" y="13940"/>
                </a:lnTo>
                <a:lnTo>
                  <a:pt x="6126" y="13940"/>
                </a:lnTo>
                <a:lnTo>
                  <a:pt x="6126" y="13903"/>
                </a:lnTo>
                <a:lnTo>
                  <a:pt x="6126" y="13646"/>
                </a:lnTo>
                <a:lnTo>
                  <a:pt x="6163" y="13353"/>
                </a:lnTo>
                <a:lnTo>
                  <a:pt x="6236" y="13096"/>
                </a:lnTo>
                <a:lnTo>
                  <a:pt x="6346" y="12876"/>
                </a:lnTo>
                <a:lnTo>
                  <a:pt x="6640" y="12839"/>
                </a:lnTo>
                <a:close/>
                <a:moveTo>
                  <a:pt x="7336" y="13170"/>
                </a:moveTo>
                <a:lnTo>
                  <a:pt x="7263" y="13206"/>
                </a:lnTo>
                <a:lnTo>
                  <a:pt x="7226" y="13243"/>
                </a:lnTo>
                <a:lnTo>
                  <a:pt x="7080" y="13720"/>
                </a:lnTo>
                <a:lnTo>
                  <a:pt x="7006" y="13977"/>
                </a:lnTo>
                <a:lnTo>
                  <a:pt x="7006" y="14233"/>
                </a:lnTo>
                <a:lnTo>
                  <a:pt x="7006" y="14307"/>
                </a:lnTo>
                <a:lnTo>
                  <a:pt x="7043" y="14380"/>
                </a:lnTo>
                <a:lnTo>
                  <a:pt x="7116" y="14453"/>
                </a:lnTo>
                <a:lnTo>
                  <a:pt x="7190" y="14490"/>
                </a:lnTo>
                <a:lnTo>
                  <a:pt x="7263" y="14527"/>
                </a:lnTo>
                <a:lnTo>
                  <a:pt x="7336" y="14527"/>
                </a:lnTo>
                <a:lnTo>
                  <a:pt x="7410" y="14453"/>
                </a:lnTo>
                <a:lnTo>
                  <a:pt x="7483" y="14380"/>
                </a:lnTo>
                <a:lnTo>
                  <a:pt x="7483" y="14270"/>
                </a:lnTo>
                <a:lnTo>
                  <a:pt x="7446" y="14160"/>
                </a:lnTo>
                <a:lnTo>
                  <a:pt x="7373" y="14123"/>
                </a:lnTo>
                <a:lnTo>
                  <a:pt x="7373" y="13830"/>
                </a:lnTo>
                <a:lnTo>
                  <a:pt x="7410" y="13280"/>
                </a:lnTo>
                <a:lnTo>
                  <a:pt x="7373" y="13206"/>
                </a:lnTo>
                <a:lnTo>
                  <a:pt x="7336" y="13170"/>
                </a:lnTo>
                <a:close/>
                <a:moveTo>
                  <a:pt x="10418" y="5613"/>
                </a:moveTo>
                <a:lnTo>
                  <a:pt x="11188" y="6714"/>
                </a:lnTo>
                <a:lnTo>
                  <a:pt x="11555" y="7264"/>
                </a:lnTo>
                <a:lnTo>
                  <a:pt x="11922" y="7814"/>
                </a:lnTo>
                <a:lnTo>
                  <a:pt x="12252" y="8474"/>
                </a:lnTo>
                <a:lnTo>
                  <a:pt x="12399" y="8841"/>
                </a:lnTo>
                <a:lnTo>
                  <a:pt x="12545" y="9208"/>
                </a:lnTo>
                <a:lnTo>
                  <a:pt x="12619" y="9575"/>
                </a:lnTo>
                <a:lnTo>
                  <a:pt x="12692" y="9942"/>
                </a:lnTo>
                <a:lnTo>
                  <a:pt x="12729" y="10308"/>
                </a:lnTo>
                <a:lnTo>
                  <a:pt x="12729" y="10675"/>
                </a:lnTo>
                <a:lnTo>
                  <a:pt x="12325" y="10932"/>
                </a:lnTo>
                <a:lnTo>
                  <a:pt x="12288" y="10969"/>
                </a:lnTo>
                <a:lnTo>
                  <a:pt x="12252" y="11042"/>
                </a:lnTo>
                <a:lnTo>
                  <a:pt x="12288" y="11079"/>
                </a:lnTo>
                <a:lnTo>
                  <a:pt x="12325" y="11152"/>
                </a:lnTo>
                <a:lnTo>
                  <a:pt x="12435" y="11372"/>
                </a:lnTo>
                <a:lnTo>
                  <a:pt x="12509" y="11446"/>
                </a:lnTo>
                <a:lnTo>
                  <a:pt x="12582" y="11519"/>
                </a:lnTo>
                <a:lnTo>
                  <a:pt x="12472" y="11776"/>
                </a:lnTo>
                <a:lnTo>
                  <a:pt x="12325" y="12032"/>
                </a:lnTo>
                <a:lnTo>
                  <a:pt x="11848" y="11666"/>
                </a:lnTo>
                <a:lnTo>
                  <a:pt x="11775" y="11629"/>
                </a:lnTo>
                <a:lnTo>
                  <a:pt x="11702" y="11666"/>
                </a:lnTo>
                <a:lnTo>
                  <a:pt x="11665" y="11739"/>
                </a:lnTo>
                <a:lnTo>
                  <a:pt x="11702" y="11812"/>
                </a:lnTo>
                <a:lnTo>
                  <a:pt x="12142" y="12326"/>
                </a:lnTo>
                <a:lnTo>
                  <a:pt x="11848" y="12619"/>
                </a:lnTo>
                <a:lnTo>
                  <a:pt x="11812" y="12546"/>
                </a:lnTo>
                <a:lnTo>
                  <a:pt x="11665" y="12399"/>
                </a:lnTo>
                <a:lnTo>
                  <a:pt x="11518" y="12253"/>
                </a:lnTo>
                <a:lnTo>
                  <a:pt x="11371" y="12069"/>
                </a:lnTo>
                <a:lnTo>
                  <a:pt x="11298" y="11886"/>
                </a:lnTo>
                <a:lnTo>
                  <a:pt x="11225" y="11849"/>
                </a:lnTo>
                <a:lnTo>
                  <a:pt x="11188" y="11812"/>
                </a:lnTo>
                <a:lnTo>
                  <a:pt x="11115" y="11849"/>
                </a:lnTo>
                <a:lnTo>
                  <a:pt x="11078" y="11922"/>
                </a:lnTo>
                <a:lnTo>
                  <a:pt x="11078" y="12106"/>
                </a:lnTo>
                <a:lnTo>
                  <a:pt x="11115" y="12253"/>
                </a:lnTo>
                <a:lnTo>
                  <a:pt x="11188" y="12436"/>
                </a:lnTo>
                <a:lnTo>
                  <a:pt x="11261" y="12583"/>
                </a:lnTo>
                <a:lnTo>
                  <a:pt x="11371" y="12729"/>
                </a:lnTo>
                <a:lnTo>
                  <a:pt x="11518" y="12876"/>
                </a:lnTo>
                <a:lnTo>
                  <a:pt x="11115" y="13096"/>
                </a:lnTo>
                <a:lnTo>
                  <a:pt x="11151" y="12986"/>
                </a:lnTo>
                <a:lnTo>
                  <a:pt x="11151" y="12839"/>
                </a:lnTo>
                <a:lnTo>
                  <a:pt x="11078" y="12766"/>
                </a:lnTo>
                <a:lnTo>
                  <a:pt x="10968" y="12656"/>
                </a:lnTo>
                <a:lnTo>
                  <a:pt x="10931" y="12656"/>
                </a:lnTo>
                <a:lnTo>
                  <a:pt x="10858" y="12693"/>
                </a:lnTo>
                <a:lnTo>
                  <a:pt x="10858" y="12766"/>
                </a:lnTo>
                <a:lnTo>
                  <a:pt x="10821" y="12729"/>
                </a:lnTo>
                <a:lnTo>
                  <a:pt x="10491" y="12436"/>
                </a:lnTo>
                <a:lnTo>
                  <a:pt x="10418" y="12363"/>
                </a:lnTo>
                <a:lnTo>
                  <a:pt x="10344" y="12399"/>
                </a:lnTo>
                <a:lnTo>
                  <a:pt x="10308" y="12473"/>
                </a:lnTo>
                <a:lnTo>
                  <a:pt x="10308" y="12546"/>
                </a:lnTo>
                <a:lnTo>
                  <a:pt x="10491" y="12839"/>
                </a:lnTo>
                <a:lnTo>
                  <a:pt x="10711" y="13206"/>
                </a:lnTo>
                <a:lnTo>
                  <a:pt x="10785" y="13280"/>
                </a:lnTo>
                <a:lnTo>
                  <a:pt x="10381" y="13426"/>
                </a:lnTo>
                <a:lnTo>
                  <a:pt x="10381" y="13353"/>
                </a:lnTo>
                <a:lnTo>
                  <a:pt x="10344" y="13280"/>
                </a:lnTo>
                <a:lnTo>
                  <a:pt x="10234" y="13133"/>
                </a:lnTo>
                <a:lnTo>
                  <a:pt x="10051" y="12913"/>
                </a:lnTo>
                <a:lnTo>
                  <a:pt x="9904" y="12693"/>
                </a:lnTo>
                <a:lnTo>
                  <a:pt x="9831" y="12619"/>
                </a:lnTo>
                <a:lnTo>
                  <a:pt x="9721" y="12619"/>
                </a:lnTo>
                <a:lnTo>
                  <a:pt x="9391" y="12693"/>
                </a:lnTo>
                <a:lnTo>
                  <a:pt x="9097" y="12729"/>
                </a:lnTo>
                <a:lnTo>
                  <a:pt x="9024" y="12766"/>
                </a:lnTo>
                <a:lnTo>
                  <a:pt x="8987" y="12839"/>
                </a:lnTo>
                <a:lnTo>
                  <a:pt x="8987" y="12913"/>
                </a:lnTo>
                <a:lnTo>
                  <a:pt x="9024" y="12986"/>
                </a:lnTo>
                <a:lnTo>
                  <a:pt x="9024" y="13243"/>
                </a:lnTo>
                <a:lnTo>
                  <a:pt x="9097" y="13500"/>
                </a:lnTo>
                <a:lnTo>
                  <a:pt x="9134" y="13646"/>
                </a:lnTo>
                <a:lnTo>
                  <a:pt x="9207" y="13756"/>
                </a:lnTo>
                <a:lnTo>
                  <a:pt x="9317" y="13830"/>
                </a:lnTo>
                <a:lnTo>
                  <a:pt x="9427" y="13867"/>
                </a:lnTo>
                <a:lnTo>
                  <a:pt x="8987" y="14050"/>
                </a:lnTo>
                <a:lnTo>
                  <a:pt x="8950" y="13977"/>
                </a:lnTo>
                <a:lnTo>
                  <a:pt x="8804" y="13903"/>
                </a:lnTo>
                <a:lnTo>
                  <a:pt x="8767" y="13903"/>
                </a:lnTo>
                <a:lnTo>
                  <a:pt x="8620" y="13536"/>
                </a:lnTo>
                <a:lnTo>
                  <a:pt x="8510" y="13390"/>
                </a:lnTo>
                <a:lnTo>
                  <a:pt x="8364" y="13206"/>
                </a:lnTo>
                <a:lnTo>
                  <a:pt x="8327" y="13206"/>
                </a:lnTo>
                <a:lnTo>
                  <a:pt x="8327" y="13243"/>
                </a:lnTo>
                <a:lnTo>
                  <a:pt x="8327" y="13500"/>
                </a:lnTo>
                <a:lnTo>
                  <a:pt x="8364" y="13756"/>
                </a:lnTo>
                <a:lnTo>
                  <a:pt x="8510" y="14270"/>
                </a:lnTo>
                <a:lnTo>
                  <a:pt x="8070" y="14453"/>
                </a:lnTo>
                <a:lnTo>
                  <a:pt x="8033" y="14160"/>
                </a:lnTo>
                <a:lnTo>
                  <a:pt x="7960" y="13903"/>
                </a:lnTo>
                <a:lnTo>
                  <a:pt x="7923" y="13536"/>
                </a:lnTo>
                <a:lnTo>
                  <a:pt x="7923" y="13206"/>
                </a:lnTo>
                <a:lnTo>
                  <a:pt x="7887" y="13133"/>
                </a:lnTo>
                <a:lnTo>
                  <a:pt x="7813" y="13096"/>
                </a:lnTo>
                <a:lnTo>
                  <a:pt x="7777" y="13096"/>
                </a:lnTo>
                <a:lnTo>
                  <a:pt x="7703" y="13170"/>
                </a:lnTo>
                <a:lnTo>
                  <a:pt x="7667" y="13536"/>
                </a:lnTo>
                <a:lnTo>
                  <a:pt x="7630" y="13903"/>
                </a:lnTo>
                <a:lnTo>
                  <a:pt x="7667" y="14233"/>
                </a:lnTo>
                <a:lnTo>
                  <a:pt x="7667" y="14380"/>
                </a:lnTo>
                <a:lnTo>
                  <a:pt x="7740" y="14527"/>
                </a:lnTo>
                <a:lnTo>
                  <a:pt x="7483" y="14563"/>
                </a:lnTo>
                <a:lnTo>
                  <a:pt x="7190" y="14527"/>
                </a:lnTo>
                <a:lnTo>
                  <a:pt x="7006" y="14453"/>
                </a:lnTo>
                <a:lnTo>
                  <a:pt x="6786" y="14380"/>
                </a:lnTo>
                <a:lnTo>
                  <a:pt x="6823" y="14160"/>
                </a:lnTo>
                <a:lnTo>
                  <a:pt x="6860" y="13646"/>
                </a:lnTo>
                <a:lnTo>
                  <a:pt x="6860" y="13206"/>
                </a:lnTo>
                <a:lnTo>
                  <a:pt x="6860" y="12766"/>
                </a:lnTo>
                <a:lnTo>
                  <a:pt x="6823" y="12693"/>
                </a:lnTo>
                <a:lnTo>
                  <a:pt x="6713" y="12656"/>
                </a:lnTo>
                <a:lnTo>
                  <a:pt x="6346" y="12693"/>
                </a:lnTo>
                <a:lnTo>
                  <a:pt x="6309" y="12656"/>
                </a:lnTo>
                <a:lnTo>
                  <a:pt x="6236" y="12693"/>
                </a:lnTo>
                <a:lnTo>
                  <a:pt x="6089" y="12913"/>
                </a:lnTo>
                <a:lnTo>
                  <a:pt x="5943" y="13133"/>
                </a:lnTo>
                <a:lnTo>
                  <a:pt x="5869" y="13390"/>
                </a:lnTo>
                <a:lnTo>
                  <a:pt x="5796" y="13610"/>
                </a:lnTo>
                <a:lnTo>
                  <a:pt x="5392" y="13206"/>
                </a:lnTo>
                <a:lnTo>
                  <a:pt x="5686" y="12839"/>
                </a:lnTo>
                <a:lnTo>
                  <a:pt x="5943" y="12473"/>
                </a:lnTo>
                <a:lnTo>
                  <a:pt x="5943" y="12363"/>
                </a:lnTo>
                <a:lnTo>
                  <a:pt x="5943" y="12289"/>
                </a:lnTo>
                <a:lnTo>
                  <a:pt x="5869" y="12216"/>
                </a:lnTo>
                <a:lnTo>
                  <a:pt x="5686" y="12216"/>
                </a:lnTo>
                <a:lnTo>
                  <a:pt x="5612" y="12289"/>
                </a:lnTo>
                <a:lnTo>
                  <a:pt x="5209" y="12949"/>
                </a:lnTo>
                <a:lnTo>
                  <a:pt x="4952" y="12619"/>
                </a:lnTo>
                <a:lnTo>
                  <a:pt x="5136" y="12473"/>
                </a:lnTo>
                <a:lnTo>
                  <a:pt x="5319" y="12289"/>
                </a:lnTo>
                <a:lnTo>
                  <a:pt x="5466" y="12069"/>
                </a:lnTo>
                <a:lnTo>
                  <a:pt x="5576" y="11849"/>
                </a:lnTo>
                <a:lnTo>
                  <a:pt x="5576" y="11776"/>
                </a:lnTo>
                <a:lnTo>
                  <a:pt x="5576" y="11739"/>
                </a:lnTo>
                <a:lnTo>
                  <a:pt x="5539" y="11666"/>
                </a:lnTo>
                <a:lnTo>
                  <a:pt x="5502" y="11629"/>
                </a:lnTo>
                <a:lnTo>
                  <a:pt x="5319" y="11629"/>
                </a:lnTo>
                <a:lnTo>
                  <a:pt x="5282" y="11702"/>
                </a:lnTo>
                <a:lnTo>
                  <a:pt x="4805" y="12399"/>
                </a:lnTo>
                <a:lnTo>
                  <a:pt x="4439" y="11922"/>
                </a:lnTo>
                <a:lnTo>
                  <a:pt x="4549" y="11812"/>
                </a:lnTo>
                <a:lnTo>
                  <a:pt x="4879" y="11409"/>
                </a:lnTo>
                <a:lnTo>
                  <a:pt x="5209" y="10969"/>
                </a:lnTo>
                <a:lnTo>
                  <a:pt x="5209" y="10895"/>
                </a:lnTo>
                <a:lnTo>
                  <a:pt x="5246" y="10859"/>
                </a:lnTo>
                <a:lnTo>
                  <a:pt x="5282" y="10785"/>
                </a:lnTo>
                <a:lnTo>
                  <a:pt x="5282" y="10712"/>
                </a:lnTo>
                <a:lnTo>
                  <a:pt x="5209" y="10639"/>
                </a:lnTo>
                <a:lnTo>
                  <a:pt x="5099" y="10602"/>
                </a:lnTo>
                <a:lnTo>
                  <a:pt x="5026" y="10602"/>
                </a:lnTo>
                <a:lnTo>
                  <a:pt x="4952" y="10639"/>
                </a:lnTo>
                <a:lnTo>
                  <a:pt x="4549" y="11225"/>
                </a:lnTo>
                <a:lnTo>
                  <a:pt x="4329" y="11556"/>
                </a:lnTo>
                <a:lnTo>
                  <a:pt x="4292" y="11482"/>
                </a:lnTo>
                <a:lnTo>
                  <a:pt x="4145" y="11482"/>
                </a:lnTo>
                <a:lnTo>
                  <a:pt x="3888" y="11152"/>
                </a:lnTo>
                <a:lnTo>
                  <a:pt x="4329" y="10822"/>
                </a:lnTo>
                <a:lnTo>
                  <a:pt x="4549" y="10675"/>
                </a:lnTo>
                <a:lnTo>
                  <a:pt x="4732" y="10455"/>
                </a:lnTo>
                <a:lnTo>
                  <a:pt x="4769" y="10418"/>
                </a:lnTo>
                <a:lnTo>
                  <a:pt x="4805" y="10345"/>
                </a:lnTo>
                <a:lnTo>
                  <a:pt x="4732" y="10235"/>
                </a:lnTo>
                <a:lnTo>
                  <a:pt x="4659" y="10162"/>
                </a:lnTo>
                <a:lnTo>
                  <a:pt x="4585" y="10162"/>
                </a:lnTo>
                <a:lnTo>
                  <a:pt x="4512" y="10198"/>
                </a:lnTo>
                <a:lnTo>
                  <a:pt x="4292" y="10345"/>
                </a:lnTo>
                <a:lnTo>
                  <a:pt x="4072" y="10528"/>
                </a:lnTo>
                <a:lnTo>
                  <a:pt x="3705" y="10895"/>
                </a:lnTo>
                <a:lnTo>
                  <a:pt x="3256" y="10239"/>
                </a:lnTo>
                <a:lnTo>
                  <a:pt x="3256" y="10239"/>
                </a:lnTo>
                <a:lnTo>
                  <a:pt x="3485" y="10272"/>
                </a:lnTo>
                <a:lnTo>
                  <a:pt x="3742" y="10235"/>
                </a:lnTo>
                <a:lnTo>
                  <a:pt x="3888" y="10162"/>
                </a:lnTo>
                <a:lnTo>
                  <a:pt x="4072" y="10052"/>
                </a:lnTo>
                <a:lnTo>
                  <a:pt x="4365" y="9868"/>
                </a:lnTo>
                <a:lnTo>
                  <a:pt x="4769" y="9648"/>
                </a:lnTo>
                <a:lnTo>
                  <a:pt x="4989" y="9538"/>
                </a:lnTo>
                <a:lnTo>
                  <a:pt x="5172" y="9391"/>
                </a:lnTo>
                <a:lnTo>
                  <a:pt x="6053" y="10675"/>
                </a:lnTo>
                <a:lnTo>
                  <a:pt x="6383" y="11115"/>
                </a:lnTo>
                <a:lnTo>
                  <a:pt x="6713" y="11556"/>
                </a:lnTo>
                <a:lnTo>
                  <a:pt x="6896" y="11739"/>
                </a:lnTo>
                <a:lnTo>
                  <a:pt x="7116" y="11922"/>
                </a:lnTo>
                <a:lnTo>
                  <a:pt x="7336" y="12069"/>
                </a:lnTo>
                <a:lnTo>
                  <a:pt x="7593" y="12179"/>
                </a:lnTo>
                <a:lnTo>
                  <a:pt x="7813" y="12253"/>
                </a:lnTo>
                <a:lnTo>
                  <a:pt x="8070" y="12289"/>
                </a:lnTo>
                <a:lnTo>
                  <a:pt x="8547" y="12289"/>
                </a:lnTo>
                <a:lnTo>
                  <a:pt x="8767" y="12253"/>
                </a:lnTo>
                <a:lnTo>
                  <a:pt x="8987" y="12179"/>
                </a:lnTo>
                <a:lnTo>
                  <a:pt x="9207" y="12106"/>
                </a:lnTo>
                <a:lnTo>
                  <a:pt x="9427" y="11996"/>
                </a:lnTo>
                <a:lnTo>
                  <a:pt x="9684" y="11849"/>
                </a:lnTo>
                <a:lnTo>
                  <a:pt x="9867" y="11666"/>
                </a:lnTo>
                <a:lnTo>
                  <a:pt x="10051" y="11482"/>
                </a:lnTo>
                <a:lnTo>
                  <a:pt x="10198" y="11262"/>
                </a:lnTo>
                <a:lnTo>
                  <a:pt x="10308" y="11042"/>
                </a:lnTo>
                <a:lnTo>
                  <a:pt x="10418" y="10822"/>
                </a:lnTo>
                <a:lnTo>
                  <a:pt x="10491" y="10565"/>
                </a:lnTo>
                <a:lnTo>
                  <a:pt x="10528" y="10345"/>
                </a:lnTo>
                <a:lnTo>
                  <a:pt x="10564" y="9832"/>
                </a:lnTo>
                <a:lnTo>
                  <a:pt x="10528" y="9318"/>
                </a:lnTo>
                <a:lnTo>
                  <a:pt x="10418" y="8804"/>
                </a:lnTo>
                <a:lnTo>
                  <a:pt x="10234" y="8328"/>
                </a:lnTo>
                <a:lnTo>
                  <a:pt x="9978" y="7887"/>
                </a:lnTo>
                <a:lnTo>
                  <a:pt x="9684" y="7484"/>
                </a:lnTo>
                <a:lnTo>
                  <a:pt x="9097" y="6640"/>
                </a:lnTo>
                <a:lnTo>
                  <a:pt x="9354" y="6494"/>
                </a:lnTo>
                <a:lnTo>
                  <a:pt x="9574" y="6347"/>
                </a:lnTo>
                <a:lnTo>
                  <a:pt x="10014" y="5980"/>
                </a:lnTo>
                <a:lnTo>
                  <a:pt x="10418" y="5613"/>
                </a:lnTo>
                <a:close/>
                <a:moveTo>
                  <a:pt x="8400" y="2055"/>
                </a:moveTo>
                <a:lnTo>
                  <a:pt x="8290" y="2092"/>
                </a:lnTo>
                <a:lnTo>
                  <a:pt x="8217" y="2165"/>
                </a:lnTo>
                <a:lnTo>
                  <a:pt x="8180" y="2202"/>
                </a:lnTo>
                <a:lnTo>
                  <a:pt x="8180" y="2312"/>
                </a:lnTo>
                <a:lnTo>
                  <a:pt x="8180" y="2385"/>
                </a:lnTo>
                <a:lnTo>
                  <a:pt x="8107" y="2422"/>
                </a:lnTo>
                <a:lnTo>
                  <a:pt x="8033" y="2459"/>
                </a:lnTo>
                <a:lnTo>
                  <a:pt x="7300" y="3045"/>
                </a:lnTo>
                <a:lnTo>
                  <a:pt x="6896" y="3339"/>
                </a:lnTo>
                <a:lnTo>
                  <a:pt x="6529" y="3596"/>
                </a:lnTo>
                <a:lnTo>
                  <a:pt x="6456" y="3669"/>
                </a:lnTo>
                <a:lnTo>
                  <a:pt x="6419" y="3742"/>
                </a:lnTo>
                <a:lnTo>
                  <a:pt x="6419" y="3852"/>
                </a:lnTo>
                <a:lnTo>
                  <a:pt x="6419" y="3926"/>
                </a:lnTo>
                <a:lnTo>
                  <a:pt x="8547" y="6677"/>
                </a:lnTo>
                <a:lnTo>
                  <a:pt x="8547" y="6750"/>
                </a:lnTo>
                <a:lnTo>
                  <a:pt x="8620" y="6787"/>
                </a:lnTo>
                <a:lnTo>
                  <a:pt x="9391" y="7851"/>
                </a:lnTo>
                <a:lnTo>
                  <a:pt x="9684" y="8291"/>
                </a:lnTo>
                <a:lnTo>
                  <a:pt x="9904" y="8768"/>
                </a:lnTo>
                <a:lnTo>
                  <a:pt x="10014" y="9025"/>
                </a:lnTo>
                <a:lnTo>
                  <a:pt x="10088" y="9281"/>
                </a:lnTo>
                <a:lnTo>
                  <a:pt x="10124" y="9538"/>
                </a:lnTo>
                <a:lnTo>
                  <a:pt x="10124" y="9832"/>
                </a:lnTo>
                <a:lnTo>
                  <a:pt x="10124" y="10088"/>
                </a:lnTo>
                <a:lnTo>
                  <a:pt x="10088" y="10308"/>
                </a:lnTo>
                <a:lnTo>
                  <a:pt x="10014" y="10565"/>
                </a:lnTo>
                <a:lnTo>
                  <a:pt x="9904" y="10785"/>
                </a:lnTo>
                <a:lnTo>
                  <a:pt x="9794" y="11005"/>
                </a:lnTo>
                <a:lnTo>
                  <a:pt x="9647" y="11189"/>
                </a:lnTo>
                <a:lnTo>
                  <a:pt x="9464" y="11372"/>
                </a:lnTo>
                <a:lnTo>
                  <a:pt x="9281" y="11556"/>
                </a:lnTo>
                <a:lnTo>
                  <a:pt x="9097" y="11666"/>
                </a:lnTo>
                <a:lnTo>
                  <a:pt x="8877" y="11739"/>
                </a:lnTo>
                <a:lnTo>
                  <a:pt x="8657" y="11776"/>
                </a:lnTo>
                <a:lnTo>
                  <a:pt x="8437" y="11812"/>
                </a:lnTo>
                <a:lnTo>
                  <a:pt x="7997" y="11812"/>
                </a:lnTo>
                <a:lnTo>
                  <a:pt x="7813" y="11739"/>
                </a:lnTo>
                <a:lnTo>
                  <a:pt x="7593" y="11666"/>
                </a:lnTo>
                <a:lnTo>
                  <a:pt x="7373" y="11519"/>
                </a:lnTo>
                <a:lnTo>
                  <a:pt x="7153" y="11372"/>
                </a:lnTo>
                <a:lnTo>
                  <a:pt x="6970" y="11152"/>
                </a:lnTo>
                <a:lnTo>
                  <a:pt x="6823" y="10932"/>
                </a:lnTo>
                <a:lnTo>
                  <a:pt x="6053" y="9905"/>
                </a:lnTo>
                <a:lnTo>
                  <a:pt x="5356" y="8878"/>
                </a:lnTo>
                <a:lnTo>
                  <a:pt x="4659" y="7814"/>
                </a:lnTo>
                <a:lnTo>
                  <a:pt x="4035" y="6714"/>
                </a:lnTo>
                <a:lnTo>
                  <a:pt x="3742" y="6163"/>
                </a:lnTo>
                <a:lnTo>
                  <a:pt x="3485" y="5613"/>
                </a:lnTo>
                <a:lnTo>
                  <a:pt x="3412" y="5540"/>
                </a:lnTo>
                <a:lnTo>
                  <a:pt x="3301" y="5503"/>
                </a:lnTo>
                <a:lnTo>
                  <a:pt x="3191" y="5503"/>
                </a:lnTo>
                <a:lnTo>
                  <a:pt x="3118" y="5576"/>
                </a:lnTo>
                <a:lnTo>
                  <a:pt x="3008" y="5687"/>
                </a:lnTo>
                <a:lnTo>
                  <a:pt x="2861" y="5760"/>
                </a:lnTo>
                <a:lnTo>
                  <a:pt x="2715" y="5833"/>
                </a:lnTo>
                <a:lnTo>
                  <a:pt x="2568" y="5833"/>
                </a:lnTo>
                <a:lnTo>
                  <a:pt x="2421" y="5870"/>
                </a:lnTo>
                <a:lnTo>
                  <a:pt x="2274" y="5907"/>
                </a:lnTo>
                <a:lnTo>
                  <a:pt x="2018" y="6053"/>
                </a:lnTo>
                <a:lnTo>
                  <a:pt x="1431" y="6420"/>
                </a:lnTo>
                <a:lnTo>
                  <a:pt x="1137" y="6604"/>
                </a:lnTo>
                <a:lnTo>
                  <a:pt x="880" y="6824"/>
                </a:lnTo>
                <a:lnTo>
                  <a:pt x="770" y="6824"/>
                </a:lnTo>
                <a:lnTo>
                  <a:pt x="697" y="6897"/>
                </a:lnTo>
                <a:lnTo>
                  <a:pt x="660" y="6970"/>
                </a:lnTo>
                <a:lnTo>
                  <a:pt x="697" y="7080"/>
                </a:lnTo>
                <a:lnTo>
                  <a:pt x="1101" y="7814"/>
                </a:lnTo>
                <a:lnTo>
                  <a:pt x="1541" y="8548"/>
                </a:lnTo>
                <a:lnTo>
                  <a:pt x="2458" y="9942"/>
                </a:lnTo>
                <a:lnTo>
                  <a:pt x="3412" y="11335"/>
                </a:lnTo>
                <a:lnTo>
                  <a:pt x="4402" y="12693"/>
                </a:lnTo>
                <a:lnTo>
                  <a:pt x="4989" y="13426"/>
                </a:lnTo>
                <a:lnTo>
                  <a:pt x="4952" y="13426"/>
                </a:lnTo>
                <a:lnTo>
                  <a:pt x="4952" y="13500"/>
                </a:lnTo>
                <a:lnTo>
                  <a:pt x="4989" y="13536"/>
                </a:lnTo>
                <a:lnTo>
                  <a:pt x="5026" y="13573"/>
                </a:lnTo>
                <a:lnTo>
                  <a:pt x="5099" y="13536"/>
                </a:lnTo>
                <a:lnTo>
                  <a:pt x="5429" y="13940"/>
                </a:lnTo>
                <a:lnTo>
                  <a:pt x="5796" y="14307"/>
                </a:lnTo>
                <a:lnTo>
                  <a:pt x="5833" y="14343"/>
                </a:lnTo>
                <a:lnTo>
                  <a:pt x="5906" y="14380"/>
                </a:lnTo>
                <a:lnTo>
                  <a:pt x="6126" y="14563"/>
                </a:lnTo>
                <a:lnTo>
                  <a:pt x="6383" y="14710"/>
                </a:lnTo>
                <a:lnTo>
                  <a:pt x="6640" y="14857"/>
                </a:lnTo>
                <a:lnTo>
                  <a:pt x="6933" y="14967"/>
                </a:lnTo>
                <a:lnTo>
                  <a:pt x="7226" y="15040"/>
                </a:lnTo>
                <a:lnTo>
                  <a:pt x="7850" y="15040"/>
                </a:lnTo>
                <a:lnTo>
                  <a:pt x="8180" y="14967"/>
                </a:lnTo>
                <a:lnTo>
                  <a:pt x="8510" y="14820"/>
                </a:lnTo>
                <a:lnTo>
                  <a:pt x="8877" y="14673"/>
                </a:lnTo>
                <a:lnTo>
                  <a:pt x="9574" y="14343"/>
                </a:lnTo>
                <a:lnTo>
                  <a:pt x="11115" y="13683"/>
                </a:lnTo>
                <a:lnTo>
                  <a:pt x="11592" y="13426"/>
                </a:lnTo>
                <a:lnTo>
                  <a:pt x="11995" y="13170"/>
                </a:lnTo>
                <a:lnTo>
                  <a:pt x="12399" y="12839"/>
                </a:lnTo>
                <a:lnTo>
                  <a:pt x="12729" y="12436"/>
                </a:lnTo>
                <a:lnTo>
                  <a:pt x="12912" y="12142"/>
                </a:lnTo>
                <a:lnTo>
                  <a:pt x="13059" y="11849"/>
                </a:lnTo>
                <a:lnTo>
                  <a:pt x="13169" y="11519"/>
                </a:lnTo>
                <a:lnTo>
                  <a:pt x="13242" y="11189"/>
                </a:lnTo>
                <a:lnTo>
                  <a:pt x="13279" y="10859"/>
                </a:lnTo>
                <a:lnTo>
                  <a:pt x="13316" y="10528"/>
                </a:lnTo>
                <a:lnTo>
                  <a:pt x="13279" y="10198"/>
                </a:lnTo>
                <a:lnTo>
                  <a:pt x="13242" y="9868"/>
                </a:lnTo>
                <a:lnTo>
                  <a:pt x="13169" y="9538"/>
                </a:lnTo>
                <a:lnTo>
                  <a:pt x="13095" y="9208"/>
                </a:lnTo>
                <a:lnTo>
                  <a:pt x="12875" y="8584"/>
                </a:lnTo>
                <a:lnTo>
                  <a:pt x="12582" y="7961"/>
                </a:lnTo>
                <a:lnTo>
                  <a:pt x="12252" y="7374"/>
                </a:lnTo>
                <a:lnTo>
                  <a:pt x="11885" y="6824"/>
                </a:lnTo>
                <a:lnTo>
                  <a:pt x="10271" y="4476"/>
                </a:lnTo>
                <a:lnTo>
                  <a:pt x="8657" y="2165"/>
                </a:lnTo>
                <a:lnTo>
                  <a:pt x="8584" y="2092"/>
                </a:lnTo>
                <a:lnTo>
                  <a:pt x="8474" y="2055"/>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485" name="Shape 485"/>
          <p:cNvSpPr/>
          <p:nvPr/>
        </p:nvSpPr>
        <p:spPr>
          <a:xfrm>
            <a:off x="8797588" y="3420813"/>
            <a:ext cx="386047" cy="286738"/>
          </a:xfrm>
          <a:custGeom>
            <a:avLst/>
            <a:gdLst/>
            <a:ahLst/>
            <a:cxnLst/>
            <a:rect l="0" t="0" r="0" b="0"/>
            <a:pathLst>
              <a:path w="13610" h="9098" extrusionOk="0">
                <a:moveTo>
                  <a:pt x="4696" y="0"/>
                </a:moveTo>
                <a:lnTo>
                  <a:pt x="4586" y="74"/>
                </a:lnTo>
                <a:lnTo>
                  <a:pt x="4256" y="440"/>
                </a:lnTo>
                <a:lnTo>
                  <a:pt x="3999" y="844"/>
                </a:lnTo>
                <a:lnTo>
                  <a:pt x="3742" y="1247"/>
                </a:lnTo>
                <a:lnTo>
                  <a:pt x="3522" y="1688"/>
                </a:lnTo>
                <a:lnTo>
                  <a:pt x="3339" y="2128"/>
                </a:lnTo>
                <a:lnTo>
                  <a:pt x="3228" y="2605"/>
                </a:lnTo>
                <a:lnTo>
                  <a:pt x="3118" y="3081"/>
                </a:lnTo>
                <a:lnTo>
                  <a:pt x="3045" y="3595"/>
                </a:lnTo>
                <a:lnTo>
                  <a:pt x="3008" y="3852"/>
                </a:lnTo>
                <a:lnTo>
                  <a:pt x="2935" y="4072"/>
                </a:lnTo>
                <a:lnTo>
                  <a:pt x="2825" y="4329"/>
                </a:lnTo>
                <a:lnTo>
                  <a:pt x="2678" y="4512"/>
                </a:lnTo>
                <a:lnTo>
                  <a:pt x="2605" y="4622"/>
                </a:lnTo>
                <a:lnTo>
                  <a:pt x="2495" y="4659"/>
                </a:lnTo>
                <a:lnTo>
                  <a:pt x="2275" y="4732"/>
                </a:lnTo>
                <a:lnTo>
                  <a:pt x="1835" y="4732"/>
                </a:lnTo>
                <a:lnTo>
                  <a:pt x="1541" y="4659"/>
                </a:lnTo>
                <a:lnTo>
                  <a:pt x="991" y="4659"/>
                </a:lnTo>
                <a:lnTo>
                  <a:pt x="881" y="4732"/>
                </a:lnTo>
                <a:lnTo>
                  <a:pt x="771" y="4769"/>
                </a:lnTo>
                <a:lnTo>
                  <a:pt x="587" y="4732"/>
                </a:lnTo>
                <a:lnTo>
                  <a:pt x="404" y="4732"/>
                </a:lnTo>
                <a:lnTo>
                  <a:pt x="257" y="4805"/>
                </a:lnTo>
                <a:lnTo>
                  <a:pt x="74" y="4879"/>
                </a:lnTo>
                <a:lnTo>
                  <a:pt x="37" y="4952"/>
                </a:lnTo>
                <a:lnTo>
                  <a:pt x="0" y="5026"/>
                </a:lnTo>
                <a:lnTo>
                  <a:pt x="0" y="5172"/>
                </a:lnTo>
                <a:lnTo>
                  <a:pt x="37" y="5209"/>
                </a:lnTo>
                <a:lnTo>
                  <a:pt x="74" y="5246"/>
                </a:lnTo>
                <a:lnTo>
                  <a:pt x="147" y="5282"/>
                </a:lnTo>
                <a:lnTo>
                  <a:pt x="221" y="5246"/>
                </a:lnTo>
                <a:lnTo>
                  <a:pt x="514" y="5172"/>
                </a:lnTo>
                <a:lnTo>
                  <a:pt x="587" y="5282"/>
                </a:lnTo>
                <a:lnTo>
                  <a:pt x="697" y="5356"/>
                </a:lnTo>
                <a:lnTo>
                  <a:pt x="807" y="5356"/>
                </a:lnTo>
                <a:lnTo>
                  <a:pt x="881" y="5319"/>
                </a:lnTo>
                <a:lnTo>
                  <a:pt x="918" y="5282"/>
                </a:lnTo>
                <a:lnTo>
                  <a:pt x="991" y="5209"/>
                </a:lnTo>
                <a:lnTo>
                  <a:pt x="1064" y="5172"/>
                </a:lnTo>
                <a:lnTo>
                  <a:pt x="1248" y="5136"/>
                </a:lnTo>
                <a:lnTo>
                  <a:pt x="1431" y="5172"/>
                </a:lnTo>
                <a:lnTo>
                  <a:pt x="1614" y="5209"/>
                </a:lnTo>
                <a:lnTo>
                  <a:pt x="1981" y="5282"/>
                </a:lnTo>
                <a:lnTo>
                  <a:pt x="2201" y="5282"/>
                </a:lnTo>
                <a:lnTo>
                  <a:pt x="2385" y="5246"/>
                </a:lnTo>
                <a:lnTo>
                  <a:pt x="2605" y="5209"/>
                </a:lnTo>
                <a:lnTo>
                  <a:pt x="2752" y="5136"/>
                </a:lnTo>
                <a:lnTo>
                  <a:pt x="2935" y="5026"/>
                </a:lnTo>
                <a:lnTo>
                  <a:pt x="3082" y="4879"/>
                </a:lnTo>
                <a:lnTo>
                  <a:pt x="3192" y="4732"/>
                </a:lnTo>
                <a:lnTo>
                  <a:pt x="3302" y="4549"/>
                </a:lnTo>
                <a:lnTo>
                  <a:pt x="3449" y="4182"/>
                </a:lnTo>
                <a:lnTo>
                  <a:pt x="3522" y="3925"/>
                </a:lnTo>
                <a:lnTo>
                  <a:pt x="3559" y="3668"/>
                </a:lnTo>
                <a:lnTo>
                  <a:pt x="3632" y="3118"/>
                </a:lnTo>
                <a:lnTo>
                  <a:pt x="3742" y="2641"/>
                </a:lnTo>
                <a:lnTo>
                  <a:pt x="3889" y="2201"/>
                </a:lnTo>
                <a:lnTo>
                  <a:pt x="4035" y="1834"/>
                </a:lnTo>
                <a:lnTo>
                  <a:pt x="4219" y="1467"/>
                </a:lnTo>
                <a:lnTo>
                  <a:pt x="4402" y="1137"/>
                </a:lnTo>
                <a:lnTo>
                  <a:pt x="4659" y="844"/>
                </a:lnTo>
                <a:lnTo>
                  <a:pt x="5173" y="2861"/>
                </a:lnTo>
                <a:lnTo>
                  <a:pt x="5649" y="4842"/>
                </a:lnTo>
                <a:lnTo>
                  <a:pt x="6126" y="6860"/>
                </a:lnTo>
                <a:lnTo>
                  <a:pt x="6567" y="8914"/>
                </a:lnTo>
                <a:lnTo>
                  <a:pt x="6603" y="8987"/>
                </a:lnTo>
                <a:lnTo>
                  <a:pt x="6713" y="9061"/>
                </a:lnTo>
                <a:lnTo>
                  <a:pt x="6787" y="9097"/>
                </a:lnTo>
                <a:lnTo>
                  <a:pt x="6897" y="9097"/>
                </a:lnTo>
                <a:lnTo>
                  <a:pt x="7153" y="8987"/>
                </a:lnTo>
                <a:lnTo>
                  <a:pt x="7374" y="8804"/>
                </a:lnTo>
                <a:lnTo>
                  <a:pt x="7520" y="8620"/>
                </a:lnTo>
                <a:lnTo>
                  <a:pt x="7667" y="8364"/>
                </a:lnTo>
                <a:lnTo>
                  <a:pt x="7814" y="7997"/>
                </a:lnTo>
                <a:lnTo>
                  <a:pt x="7924" y="7593"/>
                </a:lnTo>
                <a:lnTo>
                  <a:pt x="8181" y="6823"/>
                </a:lnTo>
                <a:lnTo>
                  <a:pt x="9061" y="3962"/>
                </a:lnTo>
                <a:lnTo>
                  <a:pt x="9208" y="4439"/>
                </a:lnTo>
                <a:lnTo>
                  <a:pt x="9318" y="4952"/>
                </a:lnTo>
                <a:lnTo>
                  <a:pt x="9318" y="5062"/>
                </a:lnTo>
                <a:lnTo>
                  <a:pt x="9391" y="5136"/>
                </a:lnTo>
                <a:lnTo>
                  <a:pt x="9464" y="5209"/>
                </a:lnTo>
                <a:lnTo>
                  <a:pt x="9574" y="5209"/>
                </a:lnTo>
                <a:lnTo>
                  <a:pt x="12032" y="5062"/>
                </a:lnTo>
                <a:lnTo>
                  <a:pt x="12069" y="5136"/>
                </a:lnTo>
                <a:lnTo>
                  <a:pt x="12105" y="5209"/>
                </a:lnTo>
                <a:lnTo>
                  <a:pt x="12326" y="5356"/>
                </a:lnTo>
                <a:lnTo>
                  <a:pt x="12582" y="5429"/>
                </a:lnTo>
                <a:lnTo>
                  <a:pt x="12619" y="5466"/>
                </a:lnTo>
                <a:lnTo>
                  <a:pt x="12912" y="5466"/>
                </a:lnTo>
                <a:lnTo>
                  <a:pt x="13059" y="5429"/>
                </a:lnTo>
                <a:lnTo>
                  <a:pt x="13206" y="5319"/>
                </a:lnTo>
                <a:lnTo>
                  <a:pt x="13316" y="5209"/>
                </a:lnTo>
                <a:lnTo>
                  <a:pt x="13426" y="5062"/>
                </a:lnTo>
                <a:lnTo>
                  <a:pt x="13536" y="4915"/>
                </a:lnTo>
                <a:lnTo>
                  <a:pt x="13609" y="4732"/>
                </a:lnTo>
                <a:lnTo>
                  <a:pt x="13609" y="4659"/>
                </a:lnTo>
                <a:lnTo>
                  <a:pt x="13609" y="4549"/>
                </a:lnTo>
                <a:lnTo>
                  <a:pt x="13536" y="4439"/>
                </a:lnTo>
                <a:lnTo>
                  <a:pt x="13426" y="4292"/>
                </a:lnTo>
                <a:lnTo>
                  <a:pt x="13279" y="4219"/>
                </a:lnTo>
                <a:lnTo>
                  <a:pt x="13133" y="4145"/>
                </a:lnTo>
                <a:lnTo>
                  <a:pt x="12949" y="4072"/>
                </a:lnTo>
                <a:lnTo>
                  <a:pt x="12802" y="4072"/>
                </a:lnTo>
                <a:lnTo>
                  <a:pt x="12619" y="4108"/>
                </a:lnTo>
                <a:lnTo>
                  <a:pt x="12436" y="4182"/>
                </a:lnTo>
                <a:lnTo>
                  <a:pt x="12326" y="4255"/>
                </a:lnTo>
                <a:lnTo>
                  <a:pt x="12252" y="4329"/>
                </a:lnTo>
                <a:lnTo>
                  <a:pt x="12142" y="4512"/>
                </a:lnTo>
                <a:lnTo>
                  <a:pt x="9794" y="4659"/>
                </a:lnTo>
                <a:lnTo>
                  <a:pt x="9721" y="4255"/>
                </a:lnTo>
                <a:lnTo>
                  <a:pt x="9611" y="3852"/>
                </a:lnTo>
                <a:lnTo>
                  <a:pt x="9464" y="3448"/>
                </a:lnTo>
                <a:lnTo>
                  <a:pt x="9281" y="3045"/>
                </a:lnTo>
                <a:lnTo>
                  <a:pt x="9208" y="2971"/>
                </a:lnTo>
                <a:lnTo>
                  <a:pt x="9134" y="2935"/>
                </a:lnTo>
                <a:lnTo>
                  <a:pt x="8987" y="2935"/>
                </a:lnTo>
                <a:lnTo>
                  <a:pt x="8841" y="2971"/>
                </a:lnTo>
                <a:lnTo>
                  <a:pt x="8804" y="3045"/>
                </a:lnTo>
                <a:lnTo>
                  <a:pt x="8767" y="3118"/>
                </a:lnTo>
                <a:lnTo>
                  <a:pt x="7850" y="6016"/>
                </a:lnTo>
                <a:lnTo>
                  <a:pt x="7374" y="7557"/>
                </a:lnTo>
                <a:lnTo>
                  <a:pt x="7227" y="7997"/>
                </a:lnTo>
                <a:lnTo>
                  <a:pt x="7153" y="8217"/>
                </a:lnTo>
                <a:lnTo>
                  <a:pt x="7007" y="8400"/>
                </a:lnTo>
                <a:lnTo>
                  <a:pt x="6567" y="6346"/>
                </a:lnTo>
                <a:lnTo>
                  <a:pt x="6090" y="4292"/>
                </a:lnTo>
                <a:lnTo>
                  <a:pt x="5576" y="2238"/>
                </a:lnTo>
                <a:lnTo>
                  <a:pt x="5026" y="220"/>
                </a:lnTo>
                <a:lnTo>
                  <a:pt x="4953" y="74"/>
                </a:lnTo>
                <a:lnTo>
                  <a:pt x="4842" y="37"/>
                </a:lnTo>
                <a:lnTo>
                  <a:pt x="4696" y="0"/>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486" name="Shape 486"/>
          <p:cNvSpPr/>
          <p:nvPr/>
        </p:nvSpPr>
        <p:spPr>
          <a:xfrm>
            <a:off x="7782421" y="5427924"/>
            <a:ext cx="174841" cy="208136"/>
          </a:xfrm>
          <a:custGeom>
            <a:avLst/>
            <a:gdLst/>
            <a:ahLst/>
            <a:cxnLst/>
            <a:rect l="0" t="0" r="0" b="0"/>
            <a:pathLst>
              <a:path w="6164" h="6604" extrusionOk="0">
                <a:moveTo>
                  <a:pt x="3962" y="0"/>
                </a:moveTo>
                <a:lnTo>
                  <a:pt x="3926" y="37"/>
                </a:lnTo>
                <a:lnTo>
                  <a:pt x="3889" y="74"/>
                </a:lnTo>
                <a:lnTo>
                  <a:pt x="3889" y="147"/>
                </a:lnTo>
                <a:lnTo>
                  <a:pt x="3522" y="477"/>
                </a:lnTo>
                <a:lnTo>
                  <a:pt x="3229" y="807"/>
                </a:lnTo>
                <a:lnTo>
                  <a:pt x="2788" y="1284"/>
                </a:lnTo>
                <a:lnTo>
                  <a:pt x="2458" y="1651"/>
                </a:lnTo>
                <a:lnTo>
                  <a:pt x="2201" y="1578"/>
                </a:lnTo>
                <a:lnTo>
                  <a:pt x="1321" y="1321"/>
                </a:lnTo>
                <a:lnTo>
                  <a:pt x="1138" y="1284"/>
                </a:lnTo>
                <a:lnTo>
                  <a:pt x="808" y="1211"/>
                </a:lnTo>
                <a:lnTo>
                  <a:pt x="661" y="1174"/>
                </a:lnTo>
                <a:lnTo>
                  <a:pt x="514" y="1211"/>
                </a:lnTo>
                <a:lnTo>
                  <a:pt x="441" y="1248"/>
                </a:lnTo>
                <a:lnTo>
                  <a:pt x="441" y="1284"/>
                </a:lnTo>
                <a:lnTo>
                  <a:pt x="441" y="1358"/>
                </a:lnTo>
                <a:lnTo>
                  <a:pt x="477" y="1468"/>
                </a:lnTo>
                <a:lnTo>
                  <a:pt x="551" y="1541"/>
                </a:lnTo>
                <a:lnTo>
                  <a:pt x="661" y="1614"/>
                </a:lnTo>
                <a:lnTo>
                  <a:pt x="771" y="1651"/>
                </a:lnTo>
                <a:lnTo>
                  <a:pt x="1064" y="1761"/>
                </a:lnTo>
                <a:lnTo>
                  <a:pt x="1284" y="1798"/>
                </a:lnTo>
                <a:lnTo>
                  <a:pt x="2055" y="2018"/>
                </a:lnTo>
                <a:lnTo>
                  <a:pt x="2055" y="2091"/>
                </a:lnTo>
                <a:lnTo>
                  <a:pt x="2091" y="2165"/>
                </a:lnTo>
                <a:lnTo>
                  <a:pt x="2165" y="2238"/>
                </a:lnTo>
                <a:lnTo>
                  <a:pt x="2201" y="2238"/>
                </a:lnTo>
                <a:lnTo>
                  <a:pt x="2275" y="2275"/>
                </a:lnTo>
                <a:lnTo>
                  <a:pt x="2385" y="2238"/>
                </a:lnTo>
                <a:lnTo>
                  <a:pt x="2532" y="2165"/>
                </a:lnTo>
                <a:lnTo>
                  <a:pt x="2678" y="2128"/>
                </a:lnTo>
                <a:lnTo>
                  <a:pt x="2752" y="2091"/>
                </a:lnTo>
                <a:lnTo>
                  <a:pt x="2788" y="2055"/>
                </a:lnTo>
                <a:lnTo>
                  <a:pt x="2788" y="1981"/>
                </a:lnTo>
                <a:lnTo>
                  <a:pt x="2788" y="1908"/>
                </a:lnTo>
                <a:lnTo>
                  <a:pt x="2935" y="1761"/>
                </a:lnTo>
                <a:lnTo>
                  <a:pt x="3375" y="1284"/>
                </a:lnTo>
                <a:lnTo>
                  <a:pt x="3815" y="771"/>
                </a:lnTo>
                <a:lnTo>
                  <a:pt x="3852" y="1394"/>
                </a:lnTo>
                <a:lnTo>
                  <a:pt x="3852" y="2091"/>
                </a:lnTo>
                <a:lnTo>
                  <a:pt x="3889" y="2421"/>
                </a:lnTo>
                <a:lnTo>
                  <a:pt x="3962" y="2605"/>
                </a:lnTo>
                <a:lnTo>
                  <a:pt x="4036" y="2751"/>
                </a:lnTo>
                <a:lnTo>
                  <a:pt x="4109" y="2825"/>
                </a:lnTo>
                <a:lnTo>
                  <a:pt x="4219" y="2825"/>
                </a:lnTo>
                <a:lnTo>
                  <a:pt x="4476" y="3008"/>
                </a:lnTo>
                <a:lnTo>
                  <a:pt x="4732" y="3155"/>
                </a:lnTo>
                <a:lnTo>
                  <a:pt x="5063" y="3265"/>
                </a:lnTo>
                <a:lnTo>
                  <a:pt x="5356" y="3338"/>
                </a:lnTo>
                <a:lnTo>
                  <a:pt x="5246" y="3412"/>
                </a:lnTo>
                <a:lnTo>
                  <a:pt x="4732" y="3669"/>
                </a:lnTo>
                <a:lnTo>
                  <a:pt x="4512" y="3779"/>
                </a:lnTo>
                <a:lnTo>
                  <a:pt x="4292" y="3925"/>
                </a:lnTo>
                <a:lnTo>
                  <a:pt x="4219" y="3925"/>
                </a:lnTo>
                <a:lnTo>
                  <a:pt x="4182" y="3962"/>
                </a:lnTo>
                <a:lnTo>
                  <a:pt x="4072" y="4072"/>
                </a:lnTo>
                <a:lnTo>
                  <a:pt x="3962" y="4292"/>
                </a:lnTo>
                <a:lnTo>
                  <a:pt x="3889" y="4549"/>
                </a:lnTo>
                <a:lnTo>
                  <a:pt x="3852" y="5283"/>
                </a:lnTo>
                <a:lnTo>
                  <a:pt x="3852" y="5649"/>
                </a:lnTo>
                <a:lnTo>
                  <a:pt x="3852" y="6053"/>
                </a:lnTo>
                <a:lnTo>
                  <a:pt x="3559" y="5723"/>
                </a:lnTo>
                <a:lnTo>
                  <a:pt x="3229" y="5393"/>
                </a:lnTo>
                <a:lnTo>
                  <a:pt x="2642" y="4769"/>
                </a:lnTo>
                <a:lnTo>
                  <a:pt x="2568" y="4659"/>
                </a:lnTo>
                <a:lnTo>
                  <a:pt x="2495" y="4586"/>
                </a:lnTo>
                <a:lnTo>
                  <a:pt x="2385" y="4586"/>
                </a:lnTo>
                <a:lnTo>
                  <a:pt x="2385" y="4622"/>
                </a:lnTo>
                <a:lnTo>
                  <a:pt x="2312" y="4622"/>
                </a:lnTo>
                <a:lnTo>
                  <a:pt x="1908" y="4769"/>
                </a:lnTo>
                <a:lnTo>
                  <a:pt x="1468" y="4842"/>
                </a:lnTo>
                <a:lnTo>
                  <a:pt x="1064" y="4916"/>
                </a:lnTo>
                <a:lnTo>
                  <a:pt x="624" y="4952"/>
                </a:lnTo>
                <a:lnTo>
                  <a:pt x="1138" y="4329"/>
                </a:lnTo>
                <a:lnTo>
                  <a:pt x="1358" y="3999"/>
                </a:lnTo>
                <a:lnTo>
                  <a:pt x="1541" y="3632"/>
                </a:lnTo>
                <a:lnTo>
                  <a:pt x="1688" y="3595"/>
                </a:lnTo>
                <a:lnTo>
                  <a:pt x="1725" y="3558"/>
                </a:lnTo>
                <a:lnTo>
                  <a:pt x="1761" y="3485"/>
                </a:lnTo>
                <a:lnTo>
                  <a:pt x="1798" y="3448"/>
                </a:lnTo>
                <a:lnTo>
                  <a:pt x="1798" y="3375"/>
                </a:lnTo>
                <a:lnTo>
                  <a:pt x="1761" y="3302"/>
                </a:lnTo>
                <a:lnTo>
                  <a:pt x="1725" y="3265"/>
                </a:lnTo>
                <a:lnTo>
                  <a:pt x="1651" y="3228"/>
                </a:lnTo>
                <a:lnTo>
                  <a:pt x="1541" y="3045"/>
                </a:lnTo>
                <a:lnTo>
                  <a:pt x="1211" y="2458"/>
                </a:lnTo>
                <a:lnTo>
                  <a:pt x="844" y="1908"/>
                </a:lnTo>
                <a:lnTo>
                  <a:pt x="624" y="1651"/>
                </a:lnTo>
                <a:lnTo>
                  <a:pt x="367" y="1431"/>
                </a:lnTo>
                <a:lnTo>
                  <a:pt x="257" y="1394"/>
                </a:lnTo>
                <a:lnTo>
                  <a:pt x="184" y="1431"/>
                </a:lnTo>
                <a:lnTo>
                  <a:pt x="111" y="1504"/>
                </a:lnTo>
                <a:lnTo>
                  <a:pt x="111" y="1578"/>
                </a:lnTo>
                <a:lnTo>
                  <a:pt x="111" y="1614"/>
                </a:lnTo>
                <a:lnTo>
                  <a:pt x="331" y="1945"/>
                </a:lnTo>
                <a:lnTo>
                  <a:pt x="551" y="2238"/>
                </a:lnTo>
                <a:lnTo>
                  <a:pt x="771" y="2531"/>
                </a:lnTo>
                <a:lnTo>
                  <a:pt x="954" y="2825"/>
                </a:lnTo>
                <a:lnTo>
                  <a:pt x="1101" y="3155"/>
                </a:lnTo>
                <a:lnTo>
                  <a:pt x="1174" y="3338"/>
                </a:lnTo>
                <a:lnTo>
                  <a:pt x="1284" y="3522"/>
                </a:lnTo>
                <a:lnTo>
                  <a:pt x="1101" y="3669"/>
                </a:lnTo>
                <a:lnTo>
                  <a:pt x="918" y="3815"/>
                </a:lnTo>
                <a:lnTo>
                  <a:pt x="587" y="4219"/>
                </a:lnTo>
                <a:lnTo>
                  <a:pt x="294" y="4622"/>
                </a:lnTo>
                <a:lnTo>
                  <a:pt x="37" y="5062"/>
                </a:lnTo>
                <a:lnTo>
                  <a:pt x="1" y="5172"/>
                </a:lnTo>
                <a:lnTo>
                  <a:pt x="1" y="5283"/>
                </a:lnTo>
                <a:lnTo>
                  <a:pt x="74" y="5356"/>
                </a:lnTo>
                <a:lnTo>
                  <a:pt x="184" y="5393"/>
                </a:lnTo>
                <a:lnTo>
                  <a:pt x="734" y="5393"/>
                </a:lnTo>
                <a:lnTo>
                  <a:pt x="1284" y="5356"/>
                </a:lnTo>
                <a:lnTo>
                  <a:pt x="1835" y="5246"/>
                </a:lnTo>
                <a:lnTo>
                  <a:pt x="2348" y="5062"/>
                </a:lnTo>
                <a:lnTo>
                  <a:pt x="2568" y="5356"/>
                </a:lnTo>
                <a:lnTo>
                  <a:pt x="2788" y="5576"/>
                </a:lnTo>
                <a:lnTo>
                  <a:pt x="3229" y="6163"/>
                </a:lnTo>
                <a:lnTo>
                  <a:pt x="3485" y="6383"/>
                </a:lnTo>
                <a:lnTo>
                  <a:pt x="3632" y="6493"/>
                </a:lnTo>
                <a:lnTo>
                  <a:pt x="3779" y="6566"/>
                </a:lnTo>
                <a:lnTo>
                  <a:pt x="3889" y="6566"/>
                </a:lnTo>
                <a:lnTo>
                  <a:pt x="4036" y="6530"/>
                </a:lnTo>
                <a:lnTo>
                  <a:pt x="4146" y="6603"/>
                </a:lnTo>
                <a:lnTo>
                  <a:pt x="4292" y="6603"/>
                </a:lnTo>
                <a:lnTo>
                  <a:pt x="4366" y="6530"/>
                </a:lnTo>
                <a:lnTo>
                  <a:pt x="4402" y="6456"/>
                </a:lnTo>
                <a:lnTo>
                  <a:pt x="4439" y="6383"/>
                </a:lnTo>
                <a:lnTo>
                  <a:pt x="4402" y="6310"/>
                </a:lnTo>
                <a:lnTo>
                  <a:pt x="4366" y="6273"/>
                </a:lnTo>
                <a:lnTo>
                  <a:pt x="4329" y="6236"/>
                </a:lnTo>
                <a:lnTo>
                  <a:pt x="4292" y="6053"/>
                </a:lnTo>
                <a:lnTo>
                  <a:pt x="4292" y="5833"/>
                </a:lnTo>
                <a:lnTo>
                  <a:pt x="4256" y="5172"/>
                </a:lnTo>
                <a:lnTo>
                  <a:pt x="4256" y="4769"/>
                </a:lnTo>
                <a:lnTo>
                  <a:pt x="4256" y="4402"/>
                </a:lnTo>
                <a:lnTo>
                  <a:pt x="4402" y="4402"/>
                </a:lnTo>
                <a:lnTo>
                  <a:pt x="4476" y="4365"/>
                </a:lnTo>
                <a:lnTo>
                  <a:pt x="4549" y="4292"/>
                </a:lnTo>
                <a:lnTo>
                  <a:pt x="4549" y="4255"/>
                </a:lnTo>
                <a:lnTo>
                  <a:pt x="4622" y="4219"/>
                </a:lnTo>
                <a:lnTo>
                  <a:pt x="5209" y="3889"/>
                </a:lnTo>
                <a:lnTo>
                  <a:pt x="5539" y="3705"/>
                </a:lnTo>
                <a:lnTo>
                  <a:pt x="5686" y="3595"/>
                </a:lnTo>
                <a:lnTo>
                  <a:pt x="5833" y="3485"/>
                </a:lnTo>
                <a:lnTo>
                  <a:pt x="5980" y="3485"/>
                </a:lnTo>
                <a:lnTo>
                  <a:pt x="6090" y="3448"/>
                </a:lnTo>
                <a:lnTo>
                  <a:pt x="6126" y="3375"/>
                </a:lnTo>
                <a:lnTo>
                  <a:pt x="6163" y="3302"/>
                </a:lnTo>
                <a:lnTo>
                  <a:pt x="6163" y="3228"/>
                </a:lnTo>
                <a:lnTo>
                  <a:pt x="6126" y="3118"/>
                </a:lnTo>
                <a:lnTo>
                  <a:pt x="6090" y="3045"/>
                </a:lnTo>
                <a:lnTo>
                  <a:pt x="5980" y="3008"/>
                </a:lnTo>
                <a:lnTo>
                  <a:pt x="5576" y="2935"/>
                </a:lnTo>
                <a:lnTo>
                  <a:pt x="5173" y="2788"/>
                </a:lnTo>
                <a:lnTo>
                  <a:pt x="4769" y="2678"/>
                </a:lnTo>
                <a:lnTo>
                  <a:pt x="4366" y="2568"/>
                </a:lnTo>
                <a:lnTo>
                  <a:pt x="4366" y="2275"/>
                </a:lnTo>
                <a:lnTo>
                  <a:pt x="4329" y="2018"/>
                </a:lnTo>
                <a:lnTo>
                  <a:pt x="4256" y="1468"/>
                </a:lnTo>
                <a:lnTo>
                  <a:pt x="4256" y="881"/>
                </a:lnTo>
                <a:lnTo>
                  <a:pt x="4219" y="551"/>
                </a:lnTo>
                <a:lnTo>
                  <a:pt x="4182" y="257"/>
                </a:lnTo>
                <a:lnTo>
                  <a:pt x="4219" y="184"/>
                </a:lnTo>
                <a:lnTo>
                  <a:pt x="4256" y="110"/>
                </a:lnTo>
                <a:lnTo>
                  <a:pt x="4219" y="37"/>
                </a:lnTo>
                <a:lnTo>
                  <a:pt x="4182" y="0"/>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487" name="Shape 487"/>
          <p:cNvSpPr/>
          <p:nvPr/>
        </p:nvSpPr>
        <p:spPr>
          <a:xfrm>
            <a:off x="346878" y="676238"/>
            <a:ext cx="210213" cy="509876"/>
          </a:xfrm>
          <a:custGeom>
            <a:avLst/>
            <a:gdLst/>
            <a:ahLst/>
            <a:cxnLst/>
            <a:rect l="0" t="0" r="0" b="0"/>
            <a:pathLst>
              <a:path w="7411" h="16178" extrusionOk="0">
                <a:moveTo>
                  <a:pt x="3339" y="147"/>
                </a:moveTo>
                <a:lnTo>
                  <a:pt x="3229" y="441"/>
                </a:lnTo>
                <a:lnTo>
                  <a:pt x="3155" y="734"/>
                </a:lnTo>
                <a:lnTo>
                  <a:pt x="3119" y="1358"/>
                </a:lnTo>
                <a:lnTo>
                  <a:pt x="3082" y="2972"/>
                </a:lnTo>
                <a:lnTo>
                  <a:pt x="3119" y="4476"/>
                </a:lnTo>
                <a:lnTo>
                  <a:pt x="3119" y="5283"/>
                </a:lnTo>
                <a:lnTo>
                  <a:pt x="3119" y="5576"/>
                </a:lnTo>
                <a:lnTo>
                  <a:pt x="3155" y="5723"/>
                </a:lnTo>
                <a:lnTo>
                  <a:pt x="3229" y="5870"/>
                </a:lnTo>
                <a:lnTo>
                  <a:pt x="3265" y="5906"/>
                </a:lnTo>
                <a:lnTo>
                  <a:pt x="3339" y="5943"/>
                </a:lnTo>
                <a:lnTo>
                  <a:pt x="3375" y="5943"/>
                </a:lnTo>
                <a:lnTo>
                  <a:pt x="3449" y="5870"/>
                </a:lnTo>
                <a:lnTo>
                  <a:pt x="3486" y="5760"/>
                </a:lnTo>
                <a:lnTo>
                  <a:pt x="3522" y="5649"/>
                </a:lnTo>
                <a:lnTo>
                  <a:pt x="3522" y="5393"/>
                </a:lnTo>
                <a:lnTo>
                  <a:pt x="3522" y="4586"/>
                </a:lnTo>
                <a:lnTo>
                  <a:pt x="3486" y="2972"/>
                </a:lnTo>
                <a:lnTo>
                  <a:pt x="3522" y="1504"/>
                </a:lnTo>
                <a:lnTo>
                  <a:pt x="3522" y="808"/>
                </a:lnTo>
                <a:lnTo>
                  <a:pt x="3486" y="477"/>
                </a:lnTo>
                <a:lnTo>
                  <a:pt x="3412" y="294"/>
                </a:lnTo>
                <a:lnTo>
                  <a:pt x="3375" y="147"/>
                </a:lnTo>
                <a:close/>
                <a:moveTo>
                  <a:pt x="1725" y="1"/>
                </a:moveTo>
                <a:lnTo>
                  <a:pt x="1688" y="37"/>
                </a:lnTo>
                <a:lnTo>
                  <a:pt x="1615" y="147"/>
                </a:lnTo>
                <a:lnTo>
                  <a:pt x="1578" y="294"/>
                </a:lnTo>
                <a:lnTo>
                  <a:pt x="1541" y="624"/>
                </a:lnTo>
                <a:lnTo>
                  <a:pt x="1578" y="1284"/>
                </a:lnTo>
                <a:lnTo>
                  <a:pt x="1615" y="2898"/>
                </a:lnTo>
                <a:lnTo>
                  <a:pt x="1725" y="6236"/>
                </a:lnTo>
                <a:lnTo>
                  <a:pt x="1761" y="6346"/>
                </a:lnTo>
                <a:lnTo>
                  <a:pt x="1798" y="6383"/>
                </a:lnTo>
                <a:lnTo>
                  <a:pt x="1872" y="6420"/>
                </a:lnTo>
                <a:lnTo>
                  <a:pt x="1945" y="6456"/>
                </a:lnTo>
                <a:lnTo>
                  <a:pt x="2018" y="6420"/>
                </a:lnTo>
                <a:lnTo>
                  <a:pt x="2092" y="6383"/>
                </a:lnTo>
                <a:lnTo>
                  <a:pt x="2165" y="6346"/>
                </a:lnTo>
                <a:lnTo>
                  <a:pt x="2165" y="6236"/>
                </a:lnTo>
                <a:lnTo>
                  <a:pt x="2165" y="5980"/>
                </a:lnTo>
                <a:lnTo>
                  <a:pt x="2165" y="5943"/>
                </a:lnTo>
                <a:lnTo>
                  <a:pt x="2055" y="3008"/>
                </a:lnTo>
                <a:lnTo>
                  <a:pt x="1982" y="1394"/>
                </a:lnTo>
                <a:lnTo>
                  <a:pt x="1945" y="587"/>
                </a:lnTo>
                <a:lnTo>
                  <a:pt x="1908" y="294"/>
                </a:lnTo>
                <a:lnTo>
                  <a:pt x="1872" y="147"/>
                </a:lnTo>
                <a:lnTo>
                  <a:pt x="1761" y="37"/>
                </a:lnTo>
                <a:lnTo>
                  <a:pt x="1725" y="1"/>
                </a:lnTo>
                <a:close/>
                <a:moveTo>
                  <a:pt x="4953" y="184"/>
                </a:moveTo>
                <a:lnTo>
                  <a:pt x="4879" y="221"/>
                </a:lnTo>
                <a:lnTo>
                  <a:pt x="4843" y="257"/>
                </a:lnTo>
                <a:lnTo>
                  <a:pt x="4843" y="331"/>
                </a:lnTo>
                <a:lnTo>
                  <a:pt x="4769" y="1101"/>
                </a:lnTo>
                <a:lnTo>
                  <a:pt x="4733" y="1908"/>
                </a:lnTo>
                <a:lnTo>
                  <a:pt x="4733" y="3522"/>
                </a:lnTo>
                <a:lnTo>
                  <a:pt x="4733" y="5136"/>
                </a:lnTo>
                <a:lnTo>
                  <a:pt x="4696" y="5870"/>
                </a:lnTo>
                <a:lnTo>
                  <a:pt x="4696" y="6273"/>
                </a:lnTo>
                <a:lnTo>
                  <a:pt x="4769" y="6640"/>
                </a:lnTo>
                <a:lnTo>
                  <a:pt x="4806" y="6713"/>
                </a:lnTo>
                <a:lnTo>
                  <a:pt x="4916" y="6750"/>
                </a:lnTo>
                <a:lnTo>
                  <a:pt x="5026" y="6713"/>
                </a:lnTo>
                <a:lnTo>
                  <a:pt x="5100" y="6640"/>
                </a:lnTo>
                <a:lnTo>
                  <a:pt x="5173" y="6273"/>
                </a:lnTo>
                <a:lnTo>
                  <a:pt x="5173" y="5870"/>
                </a:lnTo>
                <a:lnTo>
                  <a:pt x="5136" y="5136"/>
                </a:lnTo>
                <a:lnTo>
                  <a:pt x="5136" y="3522"/>
                </a:lnTo>
                <a:lnTo>
                  <a:pt x="5173" y="1908"/>
                </a:lnTo>
                <a:lnTo>
                  <a:pt x="5136" y="1138"/>
                </a:lnTo>
                <a:lnTo>
                  <a:pt x="5100" y="331"/>
                </a:lnTo>
                <a:lnTo>
                  <a:pt x="5100" y="257"/>
                </a:lnTo>
                <a:lnTo>
                  <a:pt x="5063" y="221"/>
                </a:lnTo>
                <a:lnTo>
                  <a:pt x="4953" y="184"/>
                </a:lnTo>
                <a:close/>
                <a:moveTo>
                  <a:pt x="6273" y="2678"/>
                </a:moveTo>
                <a:lnTo>
                  <a:pt x="6273" y="2715"/>
                </a:lnTo>
                <a:lnTo>
                  <a:pt x="6200" y="3008"/>
                </a:lnTo>
                <a:lnTo>
                  <a:pt x="6163" y="3302"/>
                </a:lnTo>
                <a:lnTo>
                  <a:pt x="6127" y="3925"/>
                </a:lnTo>
                <a:lnTo>
                  <a:pt x="6127" y="5173"/>
                </a:lnTo>
                <a:lnTo>
                  <a:pt x="6090" y="7667"/>
                </a:lnTo>
                <a:lnTo>
                  <a:pt x="6090" y="7887"/>
                </a:lnTo>
                <a:lnTo>
                  <a:pt x="6127" y="7960"/>
                </a:lnTo>
                <a:lnTo>
                  <a:pt x="6163" y="8034"/>
                </a:lnTo>
                <a:lnTo>
                  <a:pt x="6237" y="8070"/>
                </a:lnTo>
                <a:lnTo>
                  <a:pt x="6383" y="8070"/>
                </a:lnTo>
                <a:lnTo>
                  <a:pt x="6457" y="8034"/>
                </a:lnTo>
                <a:lnTo>
                  <a:pt x="6493" y="7960"/>
                </a:lnTo>
                <a:lnTo>
                  <a:pt x="6530" y="7887"/>
                </a:lnTo>
                <a:lnTo>
                  <a:pt x="6530" y="5283"/>
                </a:lnTo>
                <a:lnTo>
                  <a:pt x="6530" y="3962"/>
                </a:lnTo>
                <a:lnTo>
                  <a:pt x="6493" y="3339"/>
                </a:lnTo>
                <a:lnTo>
                  <a:pt x="6457" y="3008"/>
                </a:lnTo>
                <a:lnTo>
                  <a:pt x="6383" y="2715"/>
                </a:lnTo>
                <a:lnTo>
                  <a:pt x="6347" y="2678"/>
                </a:lnTo>
                <a:close/>
                <a:moveTo>
                  <a:pt x="3265" y="7887"/>
                </a:moveTo>
                <a:lnTo>
                  <a:pt x="3082" y="8107"/>
                </a:lnTo>
                <a:lnTo>
                  <a:pt x="2862" y="8291"/>
                </a:lnTo>
                <a:lnTo>
                  <a:pt x="2679" y="8401"/>
                </a:lnTo>
                <a:lnTo>
                  <a:pt x="2458" y="8474"/>
                </a:lnTo>
                <a:lnTo>
                  <a:pt x="2458" y="8474"/>
                </a:lnTo>
                <a:lnTo>
                  <a:pt x="2605" y="8291"/>
                </a:lnTo>
                <a:lnTo>
                  <a:pt x="2752" y="8144"/>
                </a:lnTo>
                <a:lnTo>
                  <a:pt x="2972" y="7997"/>
                </a:lnTo>
                <a:lnTo>
                  <a:pt x="3192" y="7924"/>
                </a:lnTo>
                <a:lnTo>
                  <a:pt x="3265" y="7887"/>
                </a:lnTo>
                <a:close/>
                <a:moveTo>
                  <a:pt x="4806" y="9501"/>
                </a:moveTo>
                <a:lnTo>
                  <a:pt x="4513" y="9538"/>
                </a:lnTo>
                <a:lnTo>
                  <a:pt x="4329" y="9574"/>
                </a:lnTo>
                <a:lnTo>
                  <a:pt x="4072" y="9574"/>
                </a:lnTo>
                <a:lnTo>
                  <a:pt x="4072" y="9611"/>
                </a:lnTo>
                <a:lnTo>
                  <a:pt x="4072" y="9684"/>
                </a:lnTo>
                <a:lnTo>
                  <a:pt x="4109" y="9758"/>
                </a:lnTo>
                <a:lnTo>
                  <a:pt x="4146" y="9831"/>
                </a:lnTo>
                <a:lnTo>
                  <a:pt x="4219" y="9868"/>
                </a:lnTo>
                <a:lnTo>
                  <a:pt x="4293" y="9905"/>
                </a:lnTo>
                <a:lnTo>
                  <a:pt x="4476" y="9941"/>
                </a:lnTo>
                <a:lnTo>
                  <a:pt x="4659" y="9905"/>
                </a:lnTo>
                <a:lnTo>
                  <a:pt x="4806" y="9941"/>
                </a:lnTo>
                <a:lnTo>
                  <a:pt x="4953" y="9978"/>
                </a:lnTo>
                <a:lnTo>
                  <a:pt x="5100" y="10015"/>
                </a:lnTo>
                <a:lnTo>
                  <a:pt x="5246" y="10125"/>
                </a:lnTo>
                <a:lnTo>
                  <a:pt x="5320" y="10235"/>
                </a:lnTo>
                <a:lnTo>
                  <a:pt x="5430" y="10381"/>
                </a:lnTo>
                <a:lnTo>
                  <a:pt x="5466" y="10528"/>
                </a:lnTo>
                <a:lnTo>
                  <a:pt x="5503" y="10675"/>
                </a:lnTo>
                <a:lnTo>
                  <a:pt x="5540" y="10748"/>
                </a:lnTo>
                <a:lnTo>
                  <a:pt x="5613" y="10822"/>
                </a:lnTo>
                <a:lnTo>
                  <a:pt x="5833" y="10822"/>
                </a:lnTo>
                <a:lnTo>
                  <a:pt x="5907" y="10748"/>
                </a:lnTo>
                <a:lnTo>
                  <a:pt x="5943" y="10711"/>
                </a:lnTo>
                <a:lnTo>
                  <a:pt x="5980" y="10601"/>
                </a:lnTo>
                <a:lnTo>
                  <a:pt x="5907" y="10308"/>
                </a:lnTo>
                <a:lnTo>
                  <a:pt x="5760" y="10051"/>
                </a:lnTo>
                <a:lnTo>
                  <a:pt x="5576" y="9831"/>
                </a:lnTo>
                <a:lnTo>
                  <a:pt x="5356" y="9648"/>
                </a:lnTo>
                <a:lnTo>
                  <a:pt x="5100" y="9538"/>
                </a:lnTo>
                <a:lnTo>
                  <a:pt x="4806" y="9501"/>
                </a:lnTo>
                <a:close/>
                <a:moveTo>
                  <a:pt x="4879" y="8547"/>
                </a:moveTo>
                <a:lnTo>
                  <a:pt x="5136" y="8621"/>
                </a:lnTo>
                <a:lnTo>
                  <a:pt x="5393" y="8731"/>
                </a:lnTo>
                <a:lnTo>
                  <a:pt x="5650" y="8877"/>
                </a:lnTo>
                <a:lnTo>
                  <a:pt x="5907" y="9061"/>
                </a:lnTo>
                <a:lnTo>
                  <a:pt x="6090" y="9244"/>
                </a:lnTo>
                <a:lnTo>
                  <a:pt x="6310" y="9464"/>
                </a:lnTo>
                <a:lnTo>
                  <a:pt x="6457" y="9684"/>
                </a:lnTo>
                <a:lnTo>
                  <a:pt x="6603" y="9941"/>
                </a:lnTo>
                <a:lnTo>
                  <a:pt x="6714" y="10198"/>
                </a:lnTo>
                <a:lnTo>
                  <a:pt x="6787" y="10491"/>
                </a:lnTo>
                <a:lnTo>
                  <a:pt x="6860" y="10748"/>
                </a:lnTo>
                <a:lnTo>
                  <a:pt x="6934" y="11078"/>
                </a:lnTo>
                <a:lnTo>
                  <a:pt x="6934" y="11372"/>
                </a:lnTo>
                <a:lnTo>
                  <a:pt x="6934" y="11665"/>
                </a:lnTo>
                <a:lnTo>
                  <a:pt x="6934" y="11995"/>
                </a:lnTo>
                <a:lnTo>
                  <a:pt x="6824" y="12619"/>
                </a:lnTo>
                <a:lnTo>
                  <a:pt x="6677" y="13206"/>
                </a:lnTo>
                <a:lnTo>
                  <a:pt x="6530" y="13499"/>
                </a:lnTo>
                <a:lnTo>
                  <a:pt x="6383" y="13793"/>
                </a:lnTo>
                <a:lnTo>
                  <a:pt x="6310" y="13939"/>
                </a:lnTo>
                <a:lnTo>
                  <a:pt x="6163" y="14050"/>
                </a:lnTo>
                <a:lnTo>
                  <a:pt x="5907" y="14270"/>
                </a:lnTo>
                <a:lnTo>
                  <a:pt x="5540" y="14526"/>
                </a:lnTo>
                <a:lnTo>
                  <a:pt x="5173" y="14857"/>
                </a:lnTo>
                <a:lnTo>
                  <a:pt x="5026" y="14967"/>
                </a:lnTo>
                <a:lnTo>
                  <a:pt x="4659" y="15187"/>
                </a:lnTo>
                <a:lnTo>
                  <a:pt x="4659" y="15187"/>
                </a:lnTo>
                <a:lnTo>
                  <a:pt x="4806" y="14857"/>
                </a:lnTo>
                <a:lnTo>
                  <a:pt x="4916" y="14636"/>
                </a:lnTo>
                <a:lnTo>
                  <a:pt x="4953" y="14490"/>
                </a:lnTo>
                <a:lnTo>
                  <a:pt x="4989" y="14380"/>
                </a:lnTo>
                <a:lnTo>
                  <a:pt x="4953" y="14270"/>
                </a:lnTo>
                <a:lnTo>
                  <a:pt x="4916" y="14160"/>
                </a:lnTo>
                <a:lnTo>
                  <a:pt x="4843" y="14123"/>
                </a:lnTo>
                <a:lnTo>
                  <a:pt x="4659" y="14123"/>
                </a:lnTo>
                <a:lnTo>
                  <a:pt x="4586" y="14160"/>
                </a:lnTo>
                <a:lnTo>
                  <a:pt x="4549" y="14233"/>
                </a:lnTo>
                <a:lnTo>
                  <a:pt x="4513" y="14343"/>
                </a:lnTo>
                <a:lnTo>
                  <a:pt x="4549" y="14453"/>
                </a:lnTo>
                <a:lnTo>
                  <a:pt x="4513" y="14526"/>
                </a:lnTo>
                <a:lnTo>
                  <a:pt x="4439" y="14783"/>
                </a:lnTo>
                <a:lnTo>
                  <a:pt x="4366" y="15003"/>
                </a:lnTo>
                <a:lnTo>
                  <a:pt x="4329" y="15260"/>
                </a:lnTo>
                <a:lnTo>
                  <a:pt x="4366" y="15333"/>
                </a:lnTo>
                <a:lnTo>
                  <a:pt x="4293" y="15370"/>
                </a:lnTo>
                <a:lnTo>
                  <a:pt x="3999" y="15480"/>
                </a:lnTo>
                <a:lnTo>
                  <a:pt x="3632" y="15590"/>
                </a:lnTo>
                <a:lnTo>
                  <a:pt x="3816" y="15333"/>
                </a:lnTo>
                <a:lnTo>
                  <a:pt x="4109" y="14746"/>
                </a:lnTo>
                <a:lnTo>
                  <a:pt x="4109" y="14673"/>
                </a:lnTo>
                <a:lnTo>
                  <a:pt x="4109" y="14600"/>
                </a:lnTo>
                <a:lnTo>
                  <a:pt x="4072" y="14526"/>
                </a:lnTo>
                <a:lnTo>
                  <a:pt x="4036" y="14490"/>
                </a:lnTo>
                <a:lnTo>
                  <a:pt x="3962" y="14453"/>
                </a:lnTo>
                <a:lnTo>
                  <a:pt x="3889" y="14453"/>
                </a:lnTo>
                <a:lnTo>
                  <a:pt x="3816" y="14490"/>
                </a:lnTo>
                <a:lnTo>
                  <a:pt x="3779" y="14563"/>
                </a:lnTo>
                <a:lnTo>
                  <a:pt x="3486" y="15150"/>
                </a:lnTo>
                <a:lnTo>
                  <a:pt x="3339" y="15407"/>
                </a:lnTo>
                <a:lnTo>
                  <a:pt x="3229" y="15663"/>
                </a:lnTo>
                <a:lnTo>
                  <a:pt x="2899" y="15700"/>
                </a:lnTo>
                <a:lnTo>
                  <a:pt x="2532" y="15627"/>
                </a:lnTo>
                <a:lnTo>
                  <a:pt x="2752" y="15407"/>
                </a:lnTo>
                <a:lnTo>
                  <a:pt x="2935" y="15187"/>
                </a:lnTo>
                <a:lnTo>
                  <a:pt x="3119" y="14893"/>
                </a:lnTo>
                <a:lnTo>
                  <a:pt x="3265" y="14600"/>
                </a:lnTo>
                <a:lnTo>
                  <a:pt x="3339" y="14600"/>
                </a:lnTo>
                <a:lnTo>
                  <a:pt x="3375" y="14526"/>
                </a:lnTo>
                <a:lnTo>
                  <a:pt x="3412" y="14490"/>
                </a:lnTo>
                <a:lnTo>
                  <a:pt x="3449" y="14380"/>
                </a:lnTo>
                <a:lnTo>
                  <a:pt x="3412" y="14343"/>
                </a:lnTo>
                <a:lnTo>
                  <a:pt x="3412" y="14270"/>
                </a:lnTo>
                <a:lnTo>
                  <a:pt x="3339" y="14233"/>
                </a:lnTo>
                <a:lnTo>
                  <a:pt x="3229" y="14196"/>
                </a:lnTo>
                <a:lnTo>
                  <a:pt x="3155" y="14196"/>
                </a:lnTo>
                <a:lnTo>
                  <a:pt x="3045" y="14233"/>
                </a:lnTo>
                <a:lnTo>
                  <a:pt x="2935" y="14380"/>
                </a:lnTo>
                <a:lnTo>
                  <a:pt x="2752" y="14673"/>
                </a:lnTo>
                <a:lnTo>
                  <a:pt x="2495" y="15077"/>
                </a:lnTo>
                <a:lnTo>
                  <a:pt x="2238" y="15443"/>
                </a:lnTo>
                <a:lnTo>
                  <a:pt x="2202" y="15553"/>
                </a:lnTo>
                <a:lnTo>
                  <a:pt x="1908" y="15370"/>
                </a:lnTo>
                <a:lnTo>
                  <a:pt x="1615" y="15187"/>
                </a:lnTo>
                <a:lnTo>
                  <a:pt x="1761" y="15077"/>
                </a:lnTo>
                <a:lnTo>
                  <a:pt x="1872" y="14967"/>
                </a:lnTo>
                <a:lnTo>
                  <a:pt x="2238" y="14563"/>
                </a:lnTo>
                <a:lnTo>
                  <a:pt x="2568" y="14196"/>
                </a:lnTo>
                <a:lnTo>
                  <a:pt x="2715" y="13976"/>
                </a:lnTo>
                <a:lnTo>
                  <a:pt x="2789" y="13756"/>
                </a:lnTo>
                <a:lnTo>
                  <a:pt x="2789" y="13683"/>
                </a:lnTo>
                <a:lnTo>
                  <a:pt x="2752" y="13609"/>
                </a:lnTo>
                <a:lnTo>
                  <a:pt x="2642" y="13609"/>
                </a:lnTo>
                <a:lnTo>
                  <a:pt x="2422" y="13719"/>
                </a:lnTo>
                <a:lnTo>
                  <a:pt x="2238" y="13866"/>
                </a:lnTo>
                <a:lnTo>
                  <a:pt x="1945" y="14233"/>
                </a:lnTo>
                <a:lnTo>
                  <a:pt x="1578" y="14673"/>
                </a:lnTo>
                <a:lnTo>
                  <a:pt x="1505" y="14820"/>
                </a:lnTo>
                <a:lnTo>
                  <a:pt x="1431" y="15003"/>
                </a:lnTo>
                <a:lnTo>
                  <a:pt x="1138" y="14636"/>
                </a:lnTo>
                <a:lnTo>
                  <a:pt x="1468" y="14306"/>
                </a:lnTo>
                <a:lnTo>
                  <a:pt x="1761" y="13939"/>
                </a:lnTo>
                <a:lnTo>
                  <a:pt x="2312" y="13206"/>
                </a:lnTo>
                <a:lnTo>
                  <a:pt x="2312" y="13132"/>
                </a:lnTo>
                <a:lnTo>
                  <a:pt x="2312" y="13059"/>
                </a:lnTo>
                <a:lnTo>
                  <a:pt x="2238" y="12949"/>
                </a:lnTo>
                <a:lnTo>
                  <a:pt x="2202" y="12912"/>
                </a:lnTo>
                <a:lnTo>
                  <a:pt x="2055" y="12912"/>
                </a:lnTo>
                <a:lnTo>
                  <a:pt x="1982" y="12949"/>
                </a:lnTo>
                <a:lnTo>
                  <a:pt x="1431" y="13646"/>
                </a:lnTo>
                <a:lnTo>
                  <a:pt x="1211" y="14013"/>
                </a:lnTo>
                <a:lnTo>
                  <a:pt x="991" y="14380"/>
                </a:lnTo>
                <a:lnTo>
                  <a:pt x="844" y="14050"/>
                </a:lnTo>
                <a:lnTo>
                  <a:pt x="698" y="13719"/>
                </a:lnTo>
                <a:lnTo>
                  <a:pt x="1028" y="13426"/>
                </a:lnTo>
                <a:lnTo>
                  <a:pt x="1358" y="13096"/>
                </a:lnTo>
                <a:lnTo>
                  <a:pt x="1872" y="12436"/>
                </a:lnTo>
                <a:lnTo>
                  <a:pt x="1908" y="12362"/>
                </a:lnTo>
                <a:lnTo>
                  <a:pt x="1908" y="12289"/>
                </a:lnTo>
                <a:lnTo>
                  <a:pt x="1872" y="12215"/>
                </a:lnTo>
                <a:lnTo>
                  <a:pt x="1835" y="12179"/>
                </a:lnTo>
                <a:lnTo>
                  <a:pt x="1761" y="12142"/>
                </a:lnTo>
                <a:lnTo>
                  <a:pt x="1688" y="12105"/>
                </a:lnTo>
                <a:lnTo>
                  <a:pt x="1615" y="12105"/>
                </a:lnTo>
                <a:lnTo>
                  <a:pt x="1541" y="12179"/>
                </a:lnTo>
                <a:lnTo>
                  <a:pt x="1065" y="12729"/>
                </a:lnTo>
                <a:lnTo>
                  <a:pt x="808" y="13022"/>
                </a:lnTo>
                <a:lnTo>
                  <a:pt x="624" y="13353"/>
                </a:lnTo>
                <a:lnTo>
                  <a:pt x="588" y="13206"/>
                </a:lnTo>
                <a:lnTo>
                  <a:pt x="551" y="12876"/>
                </a:lnTo>
                <a:lnTo>
                  <a:pt x="771" y="12656"/>
                </a:lnTo>
                <a:lnTo>
                  <a:pt x="1028" y="12399"/>
                </a:lnTo>
                <a:lnTo>
                  <a:pt x="1321" y="12069"/>
                </a:lnTo>
                <a:lnTo>
                  <a:pt x="1468" y="11885"/>
                </a:lnTo>
                <a:lnTo>
                  <a:pt x="1505" y="11775"/>
                </a:lnTo>
                <a:lnTo>
                  <a:pt x="1505" y="11665"/>
                </a:lnTo>
                <a:lnTo>
                  <a:pt x="1505" y="11592"/>
                </a:lnTo>
                <a:lnTo>
                  <a:pt x="1468" y="11555"/>
                </a:lnTo>
                <a:lnTo>
                  <a:pt x="1395" y="11518"/>
                </a:lnTo>
                <a:lnTo>
                  <a:pt x="1358" y="11555"/>
                </a:lnTo>
                <a:lnTo>
                  <a:pt x="1175" y="11629"/>
                </a:lnTo>
                <a:lnTo>
                  <a:pt x="1028" y="11775"/>
                </a:lnTo>
                <a:lnTo>
                  <a:pt x="771" y="12105"/>
                </a:lnTo>
                <a:lnTo>
                  <a:pt x="514" y="12436"/>
                </a:lnTo>
                <a:lnTo>
                  <a:pt x="514" y="11922"/>
                </a:lnTo>
                <a:lnTo>
                  <a:pt x="624" y="11812"/>
                </a:lnTo>
                <a:lnTo>
                  <a:pt x="734" y="11702"/>
                </a:lnTo>
                <a:lnTo>
                  <a:pt x="808" y="11482"/>
                </a:lnTo>
                <a:lnTo>
                  <a:pt x="991" y="11445"/>
                </a:lnTo>
                <a:lnTo>
                  <a:pt x="1138" y="11408"/>
                </a:lnTo>
                <a:lnTo>
                  <a:pt x="1248" y="11298"/>
                </a:lnTo>
                <a:lnTo>
                  <a:pt x="1358" y="11188"/>
                </a:lnTo>
                <a:lnTo>
                  <a:pt x="1468" y="11078"/>
                </a:lnTo>
                <a:lnTo>
                  <a:pt x="1505" y="10932"/>
                </a:lnTo>
                <a:lnTo>
                  <a:pt x="1505" y="10858"/>
                </a:lnTo>
                <a:lnTo>
                  <a:pt x="1505" y="10785"/>
                </a:lnTo>
                <a:lnTo>
                  <a:pt x="1468" y="10711"/>
                </a:lnTo>
                <a:lnTo>
                  <a:pt x="1395" y="10675"/>
                </a:lnTo>
                <a:lnTo>
                  <a:pt x="1175" y="10675"/>
                </a:lnTo>
                <a:lnTo>
                  <a:pt x="1101" y="10748"/>
                </a:lnTo>
                <a:lnTo>
                  <a:pt x="1065" y="10822"/>
                </a:lnTo>
                <a:lnTo>
                  <a:pt x="1028" y="10932"/>
                </a:lnTo>
                <a:lnTo>
                  <a:pt x="954" y="11005"/>
                </a:lnTo>
                <a:lnTo>
                  <a:pt x="844" y="11042"/>
                </a:lnTo>
                <a:lnTo>
                  <a:pt x="698" y="11078"/>
                </a:lnTo>
                <a:lnTo>
                  <a:pt x="881" y="10785"/>
                </a:lnTo>
                <a:lnTo>
                  <a:pt x="954" y="10675"/>
                </a:lnTo>
                <a:lnTo>
                  <a:pt x="1101" y="10565"/>
                </a:lnTo>
                <a:lnTo>
                  <a:pt x="1211" y="10455"/>
                </a:lnTo>
                <a:lnTo>
                  <a:pt x="1395" y="10418"/>
                </a:lnTo>
                <a:lnTo>
                  <a:pt x="1541" y="10345"/>
                </a:lnTo>
                <a:lnTo>
                  <a:pt x="1725" y="10345"/>
                </a:lnTo>
                <a:lnTo>
                  <a:pt x="2092" y="10308"/>
                </a:lnTo>
                <a:lnTo>
                  <a:pt x="2422" y="10271"/>
                </a:lnTo>
                <a:lnTo>
                  <a:pt x="2715" y="10161"/>
                </a:lnTo>
                <a:lnTo>
                  <a:pt x="3009" y="9978"/>
                </a:lnTo>
                <a:lnTo>
                  <a:pt x="3229" y="9721"/>
                </a:lnTo>
                <a:lnTo>
                  <a:pt x="3412" y="9464"/>
                </a:lnTo>
                <a:lnTo>
                  <a:pt x="3559" y="9171"/>
                </a:lnTo>
                <a:lnTo>
                  <a:pt x="3706" y="8841"/>
                </a:lnTo>
                <a:lnTo>
                  <a:pt x="3706" y="8804"/>
                </a:lnTo>
                <a:lnTo>
                  <a:pt x="3706" y="8767"/>
                </a:lnTo>
                <a:lnTo>
                  <a:pt x="3926" y="8731"/>
                </a:lnTo>
                <a:lnTo>
                  <a:pt x="4146" y="8657"/>
                </a:lnTo>
                <a:lnTo>
                  <a:pt x="4366" y="8584"/>
                </a:lnTo>
                <a:lnTo>
                  <a:pt x="4586" y="8547"/>
                </a:lnTo>
                <a:close/>
                <a:moveTo>
                  <a:pt x="3265" y="7484"/>
                </a:moveTo>
                <a:lnTo>
                  <a:pt x="3009" y="7557"/>
                </a:lnTo>
                <a:lnTo>
                  <a:pt x="2789" y="7704"/>
                </a:lnTo>
                <a:lnTo>
                  <a:pt x="2568" y="7850"/>
                </a:lnTo>
                <a:lnTo>
                  <a:pt x="2422" y="7997"/>
                </a:lnTo>
                <a:lnTo>
                  <a:pt x="2275" y="8180"/>
                </a:lnTo>
                <a:lnTo>
                  <a:pt x="2165" y="8364"/>
                </a:lnTo>
                <a:lnTo>
                  <a:pt x="2092" y="8584"/>
                </a:lnTo>
                <a:lnTo>
                  <a:pt x="2018" y="8254"/>
                </a:lnTo>
                <a:lnTo>
                  <a:pt x="1945" y="7924"/>
                </a:lnTo>
                <a:lnTo>
                  <a:pt x="1872" y="7850"/>
                </a:lnTo>
                <a:lnTo>
                  <a:pt x="1835" y="7850"/>
                </a:lnTo>
                <a:lnTo>
                  <a:pt x="1761" y="7887"/>
                </a:lnTo>
                <a:lnTo>
                  <a:pt x="1688" y="7997"/>
                </a:lnTo>
                <a:lnTo>
                  <a:pt x="1651" y="8107"/>
                </a:lnTo>
                <a:lnTo>
                  <a:pt x="1615" y="8364"/>
                </a:lnTo>
                <a:lnTo>
                  <a:pt x="1651" y="8657"/>
                </a:lnTo>
                <a:lnTo>
                  <a:pt x="1725" y="8914"/>
                </a:lnTo>
                <a:lnTo>
                  <a:pt x="1872" y="9208"/>
                </a:lnTo>
                <a:lnTo>
                  <a:pt x="2055" y="9428"/>
                </a:lnTo>
                <a:lnTo>
                  <a:pt x="2275" y="9611"/>
                </a:lnTo>
                <a:lnTo>
                  <a:pt x="2495" y="9758"/>
                </a:lnTo>
                <a:lnTo>
                  <a:pt x="2312" y="9831"/>
                </a:lnTo>
                <a:lnTo>
                  <a:pt x="2128" y="9868"/>
                </a:lnTo>
                <a:lnTo>
                  <a:pt x="1688" y="9868"/>
                </a:lnTo>
                <a:lnTo>
                  <a:pt x="1468" y="9905"/>
                </a:lnTo>
                <a:lnTo>
                  <a:pt x="1248" y="9941"/>
                </a:lnTo>
                <a:lnTo>
                  <a:pt x="1065" y="10015"/>
                </a:lnTo>
                <a:lnTo>
                  <a:pt x="881" y="10125"/>
                </a:lnTo>
                <a:lnTo>
                  <a:pt x="588" y="10381"/>
                </a:lnTo>
                <a:lnTo>
                  <a:pt x="441" y="10528"/>
                </a:lnTo>
                <a:lnTo>
                  <a:pt x="331" y="10711"/>
                </a:lnTo>
                <a:lnTo>
                  <a:pt x="221" y="10932"/>
                </a:lnTo>
                <a:lnTo>
                  <a:pt x="147" y="11115"/>
                </a:lnTo>
                <a:lnTo>
                  <a:pt x="37" y="11592"/>
                </a:lnTo>
                <a:lnTo>
                  <a:pt x="1" y="12069"/>
                </a:lnTo>
                <a:lnTo>
                  <a:pt x="1" y="12546"/>
                </a:lnTo>
                <a:lnTo>
                  <a:pt x="74" y="13022"/>
                </a:lnTo>
                <a:lnTo>
                  <a:pt x="147" y="13463"/>
                </a:lnTo>
                <a:lnTo>
                  <a:pt x="258" y="13903"/>
                </a:lnTo>
                <a:lnTo>
                  <a:pt x="404" y="14270"/>
                </a:lnTo>
                <a:lnTo>
                  <a:pt x="588" y="14673"/>
                </a:lnTo>
                <a:lnTo>
                  <a:pt x="844" y="15040"/>
                </a:lnTo>
                <a:lnTo>
                  <a:pt x="1101" y="15333"/>
                </a:lnTo>
                <a:lnTo>
                  <a:pt x="1431" y="15627"/>
                </a:lnTo>
                <a:lnTo>
                  <a:pt x="1761" y="15847"/>
                </a:lnTo>
                <a:lnTo>
                  <a:pt x="2165" y="16030"/>
                </a:lnTo>
                <a:lnTo>
                  <a:pt x="2568" y="16140"/>
                </a:lnTo>
                <a:lnTo>
                  <a:pt x="2789" y="16177"/>
                </a:lnTo>
                <a:lnTo>
                  <a:pt x="3009" y="16177"/>
                </a:lnTo>
                <a:lnTo>
                  <a:pt x="3486" y="16140"/>
                </a:lnTo>
                <a:lnTo>
                  <a:pt x="3926" y="16030"/>
                </a:lnTo>
                <a:lnTo>
                  <a:pt x="4329" y="15884"/>
                </a:lnTo>
                <a:lnTo>
                  <a:pt x="4696" y="15700"/>
                </a:lnTo>
                <a:lnTo>
                  <a:pt x="5100" y="15517"/>
                </a:lnTo>
                <a:lnTo>
                  <a:pt x="5430" y="15297"/>
                </a:lnTo>
                <a:lnTo>
                  <a:pt x="5613" y="15150"/>
                </a:lnTo>
                <a:lnTo>
                  <a:pt x="5723" y="15003"/>
                </a:lnTo>
                <a:lnTo>
                  <a:pt x="6310" y="14490"/>
                </a:lnTo>
                <a:lnTo>
                  <a:pt x="6567" y="14270"/>
                </a:lnTo>
                <a:lnTo>
                  <a:pt x="6714" y="14160"/>
                </a:lnTo>
                <a:lnTo>
                  <a:pt x="6787" y="14013"/>
                </a:lnTo>
                <a:lnTo>
                  <a:pt x="6970" y="13683"/>
                </a:lnTo>
                <a:lnTo>
                  <a:pt x="7117" y="13316"/>
                </a:lnTo>
                <a:lnTo>
                  <a:pt x="7227" y="12949"/>
                </a:lnTo>
                <a:lnTo>
                  <a:pt x="7300" y="12619"/>
                </a:lnTo>
                <a:lnTo>
                  <a:pt x="7374" y="12252"/>
                </a:lnTo>
                <a:lnTo>
                  <a:pt x="7410" y="11885"/>
                </a:lnTo>
                <a:lnTo>
                  <a:pt x="7410" y="11518"/>
                </a:lnTo>
                <a:lnTo>
                  <a:pt x="7374" y="11152"/>
                </a:lnTo>
                <a:lnTo>
                  <a:pt x="7337" y="10785"/>
                </a:lnTo>
                <a:lnTo>
                  <a:pt x="7264" y="10418"/>
                </a:lnTo>
                <a:lnTo>
                  <a:pt x="7154" y="10125"/>
                </a:lnTo>
                <a:lnTo>
                  <a:pt x="7007" y="9794"/>
                </a:lnTo>
                <a:lnTo>
                  <a:pt x="6860" y="9538"/>
                </a:lnTo>
                <a:lnTo>
                  <a:pt x="6677" y="9244"/>
                </a:lnTo>
                <a:lnTo>
                  <a:pt x="6457" y="8987"/>
                </a:lnTo>
                <a:lnTo>
                  <a:pt x="6237" y="8767"/>
                </a:lnTo>
                <a:lnTo>
                  <a:pt x="5980" y="8584"/>
                </a:lnTo>
                <a:lnTo>
                  <a:pt x="5686" y="8401"/>
                </a:lnTo>
                <a:lnTo>
                  <a:pt x="5393" y="8291"/>
                </a:lnTo>
                <a:lnTo>
                  <a:pt x="5100" y="8180"/>
                </a:lnTo>
                <a:lnTo>
                  <a:pt x="4769" y="8144"/>
                </a:lnTo>
                <a:lnTo>
                  <a:pt x="4476" y="8144"/>
                </a:lnTo>
                <a:lnTo>
                  <a:pt x="4219" y="8180"/>
                </a:lnTo>
                <a:lnTo>
                  <a:pt x="3926" y="8291"/>
                </a:lnTo>
                <a:lnTo>
                  <a:pt x="3816" y="8364"/>
                </a:lnTo>
                <a:lnTo>
                  <a:pt x="3706" y="8437"/>
                </a:lnTo>
                <a:lnTo>
                  <a:pt x="3632" y="8547"/>
                </a:lnTo>
                <a:lnTo>
                  <a:pt x="3559" y="8657"/>
                </a:lnTo>
                <a:lnTo>
                  <a:pt x="3559" y="8694"/>
                </a:lnTo>
                <a:lnTo>
                  <a:pt x="3522" y="8731"/>
                </a:lnTo>
                <a:lnTo>
                  <a:pt x="3486" y="8767"/>
                </a:lnTo>
                <a:lnTo>
                  <a:pt x="3192" y="9171"/>
                </a:lnTo>
                <a:lnTo>
                  <a:pt x="3009" y="9354"/>
                </a:lnTo>
                <a:lnTo>
                  <a:pt x="2825" y="9538"/>
                </a:lnTo>
                <a:lnTo>
                  <a:pt x="2789" y="9464"/>
                </a:lnTo>
                <a:lnTo>
                  <a:pt x="2458" y="9171"/>
                </a:lnTo>
                <a:lnTo>
                  <a:pt x="2348" y="9024"/>
                </a:lnTo>
                <a:lnTo>
                  <a:pt x="2202" y="8877"/>
                </a:lnTo>
                <a:lnTo>
                  <a:pt x="2275" y="8877"/>
                </a:lnTo>
                <a:lnTo>
                  <a:pt x="2312" y="8841"/>
                </a:lnTo>
                <a:lnTo>
                  <a:pt x="2532" y="8841"/>
                </a:lnTo>
                <a:lnTo>
                  <a:pt x="2715" y="8804"/>
                </a:lnTo>
                <a:lnTo>
                  <a:pt x="2899" y="8731"/>
                </a:lnTo>
                <a:lnTo>
                  <a:pt x="3045" y="8621"/>
                </a:lnTo>
                <a:lnTo>
                  <a:pt x="3265" y="8474"/>
                </a:lnTo>
                <a:lnTo>
                  <a:pt x="3486" y="8254"/>
                </a:lnTo>
                <a:lnTo>
                  <a:pt x="3669" y="8034"/>
                </a:lnTo>
                <a:lnTo>
                  <a:pt x="3816" y="7814"/>
                </a:lnTo>
                <a:lnTo>
                  <a:pt x="3852" y="7740"/>
                </a:lnTo>
                <a:lnTo>
                  <a:pt x="3852" y="7667"/>
                </a:lnTo>
                <a:lnTo>
                  <a:pt x="3779" y="7557"/>
                </a:lnTo>
                <a:lnTo>
                  <a:pt x="3669" y="7484"/>
                </a:lnTo>
                <a:lnTo>
                  <a:pt x="3596" y="7484"/>
                </a:lnTo>
                <a:lnTo>
                  <a:pt x="3522" y="7520"/>
                </a:lnTo>
                <a:lnTo>
                  <a:pt x="3412" y="7484"/>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488" name="Shape 488"/>
          <p:cNvSpPr/>
          <p:nvPr/>
        </p:nvSpPr>
        <p:spPr>
          <a:xfrm>
            <a:off x="645011" y="395513"/>
            <a:ext cx="414157" cy="564179"/>
          </a:xfrm>
          <a:custGeom>
            <a:avLst/>
            <a:gdLst/>
            <a:ahLst/>
            <a:cxnLst/>
            <a:rect l="0" t="0" r="0" b="0"/>
            <a:pathLst>
              <a:path w="14601" h="17901" extrusionOk="0">
                <a:moveTo>
                  <a:pt x="10492" y="4329"/>
                </a:moveTo>
                <a:lnTo>
                  <a:pt x="10859" y="4769"/>
                </a:lnTo>
                <a:lnTo>
                  <a:pt x="10712" y="4769"/>
                </a:lnTo>
                <a:lnTo>
                  <a:pt x="10712" y="4696"/>
                </a:lnTo>
                <a:lnTo>
                  <a:pt x="10675" y="4622"/>
                </a:lnTo>
                <a:lnTo>
                  <a:pt x="10639" y="4622"/>
                </a:lnTo>
                <a:lnTo>
                  <a:pt x="10602" y="4549"/>
                </a:lnTo>
                <a:lnTo>
                  <a:pt x="10565" y="4512"/>
                </a:lnTo>
                <a:lnTo>
                  <a:pt x="10455" y="4475"/>
                </a:lnTo>
                <a:lnTo>
                  <a:pt x="10345" y="4512"/>
                </a:lnTo>
                <a:lnTo>
                  <a:pt x="10308" y="4549"/>
                </a:lnTo>
                <a:lnTo>
                  <a:pt x="10272" y="4622"/>
                </a:lnTo>
                <a:lnTo>
                  <a:pt x="10272" y="4696"/>
                </a:lnTo>
                <a:lnTo>
                  <a:pt x="10052" y="4622"/>
                </a:lnTo>
                <a:lnTo>
                  <a:pt x="10492" y="4329"/>
                </a:lnTo>
                <a:close/>
                <a:moveTo>
                  <a:pt x="6897" y="3448"/>
                </a:moveTo>
                <a:lnTo>
                  <a:pt x="7044" y="3485"/>
                </a:lnTo>
                <a:lnTo>
                  <a:pt x="7227" y="3522"/>
                </a:lnTo>
                <a:lnTo>
                  <a:pt x="7374" y="3595"/>
                </a:lnTo>
                <a:lnTo>
                  <a:pt x="7484" y="3705"/>
                </a:lnTo>
                <a:lnTo>
                  <a:pt x="7521" y="3815"/>
                </a:lnTo>
                <a:lnTo>
                  <a:pt x="7521" y="3889"/>
                </a:lnTo>
                <a:lnTo>
                  <a:pt x="7484" y="3999"/>
                </a:lnTo>
                <a:lnTo>
                  <a:pt x="7447" y="4109"/>
                </a:lnTo>
                <a:lnTo>
                  <a:pt x="7264" y="4292"/>
                </a:lnTo>
                <a:lnTo>
                  <a:pt x="7154" y="4439"/>
                </a:lnTo>
                <a:lnTo>
                  <a:pt x="6934" y="4732"/>
                </a:lnTo>
                <a:lnTo>
                  <a:pt x="6714" y="4952"/>
                </a:lnTo>
                <a:lnTo>
                  <a:pt x="6494" y="5099"/>
                </a:lnTo>
                <a:lnTo>
                  <a:pt x="6384" y="5136"/>
                </a:lnTo>
                <a:lnTo>
                  <a:pt x="6310" y="5136"/>
                </a:lnTo>
                <a:lnTo>
                  <a:pt x="6237" y="5062"/>
                </a:lnTo>
                <a:lnTo>
                  <a:pt x="6200" y="4989"/>
                </a:lnTo>
                <a:lnTo>
                  <a:pt x="6163" y="4806"/>
                </a:lnTo>
                <a:lnTo>
                  <a:pt x="6163" y="4659"/>
                </a:lnTo>
                <a:lnTo>
                  <a:pt x="6163" y="4145"/>
                </a:lnTo>
                <a:lnTo>
                  <a:pt x="6127" y="3595"/>
                </a:lnTo>
                <a:lnTo>
                  <a:pt x="6273" y="3522"/>
                </a:lnTo>
                <a:lnTo>
                  <a:pt x="6420" y="3485"/>
                </a:lnTo>
                <a:lnTo>
                  <a:pt x="6567" y="3448"/>
                </a:lnTo>
                <a:close/>
                <a:moveTo>
                  <a:pt x="6457" y="3118"/>
                </a:moveTo>
                <a:lnTo>
                  <a:pt x="6237" y="3192"/>
                </a:lnTo>
                <a:lnTo>
                  <a:pt x="6017" y="3265"/>
                </a:lnTo>
                <a:lnTo>
                  <a:pt x="5833" y="3375"/>
                </a:lnTo>
                <a:lnTo>
                  <a:pt x="5723" y="3558"/>
                </a:lnTo>
                <a:lnTo>
                  <a:pt x="5723" y="3632"/>
                </a:lnTo>
                <a:lnTo>
                  <a:pt x="5760" y="3668"/>
                </a:lnTo>
                <a:lnTo>
                  <a:pt x="5797" y="3705"/>
                </a:lnTo>
                <a:lnTo>
                  <a:pt x="5870" y="3705"/>
                </a:lnTo>
                <a:lnTo>
                  <a:pt x="5980" y="3668"/>
                </a:lnTo>
                <a:lnTo>
                  <a:pt x="5943" y="4219"/>
                </a:lnTo>
                <a:lnTo>
                  <a:pt x="5943" y="4769"/>
                </a:lnTo>
                <a:lnTo>
                  <a:pt x="5943" y="4952"/>
                </a:lnTo>
                <a:lnTo>
                  <a:pt x="5980" y="5099"/>
                </a:lnTo>
                <a:lnTo>
                  <a:pt x="6053" y="5209"/>
                </a:lnTo>
                <a:lnTo>
                  <a:pt x="6163" y="5319"/>
                </a:lnTo>
                <a:lnTo>
                  <a:pt x="6237" y="5393"/>
                </a:lnTo>
                <a:lnTo>
                  <a:pt x="6530" y="5393"/>
                </a:lnTo>
                <a:lnTo>
                  <a:pt x="6714" y="5282"/>
                </a:lnTo>
                <a:lnTo>
                  <a:pt x="6897" y="5136"/>
                </a:lnTo>
                <a:lnTo>
                  <a:pt x="7227" y="4806"/>
                </a:lnTo>
                <a:lnTo>
                  <a:pt x="7447" y="4512"/>
                </a:lnTo>
                <a:lnTo>
                  <a:pt x="7594" y="4329"/>
                </a:lnTo>
                <a:lnTo>
                  <a:pt x="7741" y="4182"/>
                </a:lnTo>
                <a:lnTo>
                  <a:pt x="7814" y="3962"/>
                </a:lnTo>
                <a:lnTo>
                  <a:pt x="7851" y="3852"/>
                </a:lnTo>
                <a:lnTo>
                  <a:pt x="7851" y="3742"/>
                </a:lnTo>
                <a:lnTo>
                  <a:pt x="7777" y="3595"/>
                </a:lnTo>
                <a:lnTo>
                  <a:pt x="7667" y="3448"/>
                </a:lnTo>
                <a:lnTo>
                  <a:pt x="7521" y="3302"/>
                </a:lnTo>
                <a:lnTo>
                  <a:pt x="7374" y="3228"/>
                </a:lnTo>
                <a:lnTo>
                  <a:pt x="7190" y="3155"/>
                </a:lnTo>
                <a:lnTo>
                  <a:pt x="6970" y="3118"/>
                </a:lnTo>
                <a:close/>
                <a:moveTo>
                  <a:pt x="2789" y="3522"/>
                </a:moveTo>
                <a:lnTo>
                  <a:pt x="2935" y="3668"/>
                </a:lnTo>
                <a:lnTo>
                  <a:pt x="3082" y="3779"/>
                </a:lnTo>
                <a:lnTo>
                  <a:pt x="3449" y="3925"/>
                </a:lnTo>
                <a:lnTo>
                  <a:pt x="3632" y="3999"/>
                </a:lnTo>
                <a:lnTo>
                  <a:pt x="3669" y="4072"/>
                </a:lnTo>
                <a:lnTo>
                  <a:pt x="3706" y="4145"/>
                </a:lnTo>
                <a:lnTo>
                  <a:pt x="3706" y="4219"/>
                </a:lnTo>
                <a:lnTo>
                  <a:pt x="3742" y="4255"/>
                </a:lnTo>
                <a:lnTo>
                  <a:pt x="3779" y="4292"/>
                </a:lnTo>
                <a:lnTo>
                  <a:pt x="3852" y="4329"/>
                </a:lnTo>
                <a:lnTo>
                  <a:pt x="4036" y="4402"/>
                </a:lnTo>
                <a:lnTo>
                  <a:pt x="4219" y="4475"/>
                </a:lnTo>
                <a:lnTo>
                  <a:pt x="4403" y="4586"/>
                </a:lnTo>
                <a:lnTo>
                  <a:pt x="4549" y="4696"/>
                </a:lnTo>
                <a:lnTo>
                  <a:pt x="4843" y="5026"/>
                </a:lnTo>
                <a:lnTo>
                  <a:pt x="5100" y="5319"/>
                </a:lnTo>
                <a:lnTo>
                  <a:pt x="4770" y="5356"/>
                </a:lnTo>
                <a:lnTo>
                  <a:pt x="4476" y="5356"/>
                </a:lnTo>
                <a:lnTo>
                  <a:pt x="3816" y="5319"/>
                </a:lnTo>
                <a:lnTo>
                  <a:pt x="3486" y="5319"/>
                </a:lnTo>
                <a:lnTo>
                  <a:pt x="3156" y="5393"/>
                </a:lnTo>
                <a:lnTo>
                  <a:pt x="2972" y="5466"/>
                </a:lnTo>
                <a:lnTo>
                  <a:pt x="2789" y="5576"/>
                </a:lnTo>
                <a:lnTo>
                  <a:pt x="2605" y="5649"/>
                </a:lnTo>
                <a:lnTo>
                  <a:pt x="2495" y="5686"/>
                </a:lnTo>
                <a:lnTo>
                  <a:pt x="2349" y="5686"/>
                </a:lnTo>
                <a:lnTo>
                  <a:pt x="2312" y="5723"/>
                </a:lnTo>
                <a:lnTo>
                  <a:pt x="2275" y="5796"/>
                </a:lnTo>
                <a:lnTo>
                  <a:pt x="2275" y="5833"/>
                </a:lnTo>
                <a:lnTo>
                  <a:pt x="2349" y="6676"/>
                </a:lnTo>
                <a:lnTo>
                  <a:pt x="2128" y="6493"/>
                </a:lnTo>
                <a:lnTo>
                  <a:pt x="1908" y="6383"/>
                </a:lnTo>
                <a:lnTo>
                  <a:pt x="1908" y="6126"/>
                </a:lnTo>
                <a:lnTo>
                  <a:pt x="1835" y="5906"/>
                </a:lnTo>
                <a:lnTo>
                  <a:pt x="1725" y="5796"/>
                </a:lnTo>
                <a:lnTo>
                  <a:pt x="1578" y="5723"/>
                </a:lnTo>
                <a:lnTo>
                  <a:pt x="1285" y="5649"/>
                </a:lnTo>
                <a:lnTo>
                  <a:pt x="1101" y="5649"/>
                </a:lnTo>
                <a:lnTo>
                  <a:pt x="918" y="5686"/>
                </a:lnTo>
                <a:lnTo>
                  <a:pt x="918" y="5686"/>
                </a:lnTo>
                <a:lnTo>
                  <a:pt x="1101" y="5356"/>
                </a:lnTo>
                <a:lnTo>
                  <a:pt x="1285" y="5026"/>
                </a:lnTo>
                <a:lnTo>
                  <a:pt x="1468" y="4732"/>
                </a:lnTo>
                <a:lnTo>
                  <a:pt x="1688" y="4439"/>
                </a:lnTo>
                <a:lnTo>
                  <a:pt x="1945" y="4182"/>
                </a:lnTo>
                <a:lnTo>
                  <a:pt x="2202" y="3962"/>
                </a:lnTo>
                <a:lnTo>
                  <a:pt x="2495" y="3742"/>
                </a:lnTo>
                <a:lnTo>
                  <a:pt x="2789" y="3522"/>
                </a:lnTo>
                <a:close/>
                <a:moveTo>
                  <a:pt x="10639" y="7520"/>
                </a:moveTo>
                <a:lnTo>
                  <a:pt x="11042" y="7703"/>
                </a:lnTo>
                <a:lnTo>
                  <a:pt x="11336" y="7850"/>
                </a:lnTo>
                <a:lnTo>
                  <a:pt x="11482" y="7924"/>
                </a:lnTo>
                <a:lnTo>
                  <a:pt x="11629" y="7960"/>
                </a:lnTo>
                <a:lnTo>
                  <a:pt x="11556" y="8254"/>
                </a:lnTo>
                <a:lnTo>
                  <a:pt x="11225" y="8107"/>
                </a:lnTo>
                <a:lnTo>
                  <a:pt x="10895" y="7960"/>
                </a:lnTo>
                <a:lnTo>
                  <a:pt x="10785" y="7887"/>
                </a:lnTo>
                <a:lnTo>
                  <a:pt x="10639" y="7520"/>
                </a:lnTo>
                <a:close/>
                <a:moveTo>
                  <a:pt x="10272" y="8070"/>
                </a:moveTo>
                <a:lnTo>
                  <a:pt x="10382" y="8144"/>
                </a:lnTo>
                <a:lnTo>
                  <a:pt x="10529" y="8217"/>
                </a:lnTo>
                <a:lnTo>
                  <a:pt x="10565" y="8327"/>
                </a:lnTo>
                <a:lnTo>
                  <a:pt x="10602" y="8400"/>
                </a:lnTo>
                <a:lnTo>
                  <a:pt x="10712" y="8437"/>
                </a:lnTo>
                <a:lnTo>
                  <a:pt x="10932" y="8510"/>
                </a:lnTo>
                <a:lnTo>
                  <a:pt x="11042" y="8547"/>
                </a:lnTo>
                <a:lnTo>
                  <a:pt x="11042" y="8584"/>
                </a:lnTo>
                <a:lnTo>
                  <a:pt x="11042" y="8657"/>
                </a:lnTo>
                <a:lnTo>
                  <a:pt x="11079" y="8731"/>
                </a:lnTo>
                <a:lnTo>
                  <a:pt x="11152" y="8804"/>
                </a:lnTo>
                <a:lnTo>
                  <a:pt x="11336" y="8841"/>
                </a:lnTo>
                <a:lnTo>
                  <a:pt x="11152" y="9244"/>
                </a:lnTo>
                <a:lnTo>
                  <a:pt x="11079" y="9171"/>
                </a:lnTo>
                <a:lnTo>
                  <a:pt x="10602" y="8767"/>
                </a:lnTo>
                <a:lnTo>
                  <a:pt x="10602" y="8547"/>
                </a:lnTo>
                <a:lnTo>
                  <a:pt x="10565" y="8364"/>
                </a:lnTo>
                <a:lnTo>
                  <a:pt x="10492" y="8254"/>
                </a:lnTo>
                <a:lnTo>
                  <a:pt x="10345" y="8180"/>
                </a:lnTo>
                <a:lnTo>
                  <a:pt x="10272" y="8070"/>
                </a:lnTo>
                <a:close/>
                <a:moveTo>
                  <a:pt x="9135" y="4806"/>
                </a:moveTo>
                <a:lnTo>
                  <a:pt x="9501" y="4842"/>
                </a:lnTo>
                <a:lnTo>
                  <a:pt x="9575" y="4879"/>
                </a:lnTo>
                <a:lnTo>
                  <a:pt x="9611" y="4842"/>
                </a:lnTo>
                <a:lnTo>
                  <a:pt x="9905" y="4916"/>
                </a:lnTo>
                <a:lnTo>
                  <a:pt x="10198" y="5026"/>
                </a:lnTo>
                <a:lnTo>
                  <a:pt x="10015" y="5246"/>
                </a:lnTo>
                <a:lnTo>
                  <a:pt x="10015" y="5319"/>
                </a:lnTo>
                <a:lnTo>
                  <a:pt x="10052" y="5393"/>
                </a:lnTo>
                <a:lnTo>
                  <a:pt x="10125" y="5429"/>
                </a:lnTo>
                <a:lnTo>
                  <a:pt x="10198" y="5429"/>
                </a:lnTo>
                <a:lnTo>
                  <a:pt x="10418" y="5319"/>
                </a:lnTo>
                <a:lnTo>
                  <a:pt x="10639" y="5246"/>
                </a:lnTo>
                <a:lnTo>
                  <a:pt x="10859" y="5209"/>
                </a:lnTo>
                <a:lnTo>
                  <a:pt x="11115" y="5172"/>
                </a:lnTo>
                <a:lnTo>
                  <a:pt x="11336" y="5613"/>
                </a:lnTo>
                <a:lnTo>
                  <a:pt x="10859" y="5723"/>
                </a:lnTo>
                <a:lnTo>
                  <a:pt x="10602" y="5796"/>
                </a:lnTo>
                <a:lnTo>
                  <a:pt x="10382" y="5906"/>
                </a:lnTo>
                <a:lnTo>
                  <a:pt x="10345" y="5943"/>
                </a:lnTo>
                <a:lnTo>
                  <a:pt x="10345" y="5979"/>
                </a:lnTo>
                <a:lnTo>
                  <a:pt x="10345" y="6016"/>
                </a:lnTo>
                <a:lnTo>
                  <a:pt x="10382" y="6053"/>
                </a:lnTo>
                <a:lnTo>
                  <a:pt x="10639" y="6126"/>
                </a:lnTo>
                <a:lnTo>
                  <a:pt x="10932" y="6126"/>
                </a:lnTo>
                <a:lnTo>
                  <a:pt x="11225" y="6089"/>
                </a:lnTo>
                <a:lnTo>
                  <a:pt x="11482" y="6016"/>
                </a:lnTo>
                <a:lnTo>
                  <a:pt x="11629" y="6566"/>
                </a:lnTo>
                <a:lnTo>
                  <a:pt x="11666" y="6640"/>
                </a:lnTo>
                <a:lnTo>
                  <a:pt x="11666" y="6640"/>
                </a:lnTo>
                <a:lnTo>
                  <a:pt x="11262" y="6530"/>
                </a:lnTo>
                <a:lnTo>
                  <a:pt x="10932" y="6456"/>
                </a:lnTo>
                <a:lnTo>
                  <a:pt x="10749" y="6420"/>
                </a:lnTo>
                <a:lnTo>
                  <a:pt x="10565" y="6456"/>
                </a:lnTo>
                <a:lnTo>
                  <a:pt x="10529" y="6456"/>
                </a:lnTo>
                <a:lnTo>
                  <a:pt x="10565" y="6530"/>
                </a:lnTo>
                <a:lnTo>
                  <a:pt x="10712" y="6640"/>
                </a:lnTo>
                <a:lnTo>
                  <a:pt x="10895" y="6750"/>
                </a:lnTo>
                <a:lnTo>
                  <a:pt x="11336" y="6933"/>
                </a:lnTo>
                <a:lnTo>
                  <a:pt x="11702" y="7043"/>
                </a:lnTo>
                <a:lnTo>
                  <a:pt x="11666" y="7593"/>
                </a:lnTo>
                <a:lnTo>
                  <a:pt x="11482" y="7520"/>
                </a:lnTo>
                <a:lnTo>
                  <a:pt x="11299" y="7447"/>
                </a:lnTo>
                <a:lnTo>
                  <a:pt x="10785" y="7227"/>
                </a:lnTo>
                <a:lnTo>
                  <a:pt x="10529" y="7153"/>
                </a:lnTo>
                <a:lnTo>
                  <a:pt x="10235" y="7117"/>
                </a:lnTo>
                <a:lnTo>
                  <a:pt x="10198" y="7117"/>
                </a:lnTo>
                <a:lnTo>
                  <a:pt x="10198" y="7153"/>
                </a:lnTo>
                <a:lnTo>
                  <a:pt x="10198" y="7190"/>
                </a:lnTo>
                <a:lnTo>
                  <a:pt x="10198" y="7227"/>
                </a:lnTo>
                <a:lnTo>
                  <a:pt x="10492" y="7410"/>
                </a:lnTo>
                <a:lnTo>
                  <a:pt x="10418" y="7447"/>
                </a:lnTo>
                <a:lnTo>
                  <a:pt x="10015" y="7593"/>
                </a:lnTo>
                <a:lnTo>
                  <a:pt x="9905" y="7483"/>
                </a:lnTo>
                <a:lnTo>
                  <a:pt x="9832" y="7447"/>
                </a:lnTo>
                <a:lnTo>
                  <a:pt x="9795" y="7483"/>
                </a:lnTo>
                <a:lnTo>
                  <a:pt x="9758" y="7520"/>
                </a:lnTo>
                <a:lnTo>
                  <a:pt x="9722" y="7557"/>
                </a:lnTo>
                <a:lnTo>
                  <a:pt x="9722" y="7703"/>
                </a:lnTo>
                <a:lnTo>
                  <a:pt x="9685" y="7740"/>
                </a:lnTo>
                <a:lnTo>
                  <a:pt x="9685" y="7813"/>
                </a:lnTo>
                <a:lnTo>
                  <a:pt x="9722" y="7924"/>
                </a:lnTo>
                <a:lnTo>
                  <a:pt x="9942" y="8180"/>
                </a:lnTo>
                <a:lnTo>
                  <a:pt x="9611" y="7960"/>
                </a:lnTo>
                <a:lnTo>
                  <a:pt x="9281" y="7777"/>
                </a:lnTo>
                <a:lnTo>
                  <a:pt x="9245" y="7777"/>
                </a:lnTo>
                <a:lnTo>
                  <a:pt x="9208" y="7813"/>
                </a:lnTo>
                <a:lnTo>
                  <a:pt x="9171" y="7850"/>
                </a:lnTo>
                <a:lnTo>
                  <a:pt x="9171" y="7924"/>
                </a:lnTo>
                <a:lnTo>
                  <a:pt x="9391" y="8180"/>
                </a:lnTo>
                <a:lnTo>
                  <a:pt x="9648" y="8437"/>
                </a:lnTo>
                <a:lnTo>
                  <a:pt x="10162" y="8877"/>
                </a:lnTo>
                <a:lnTo>
                  <a:pt x="10235" y="8951"/>
                </a:lnTo>
                <a:lnTo>
                  <a:pt x="10162" y="9134"/>
                </a:lnTo>
                <a:lnTo>
                  <a:pt x="10052" y="9317"/>
                </a:lnTo>
                <a:lnTo>
                  <a:pt x="9905" y="9391"/>
                </a:lnTo>
                <a:lnTo>
                  <a:pt x="9832" y="9354"/>
                </a:lnTo>
                <a:lnTo>
                  <a:pt x="9428" y="9097"/>
                </a:lnTo>
                <a:lnTo>
                  <a:pt x="9318" y="8914"/>
                </a:lnTo>
                <a:lnTo>
                  <a:pt x="9171" y="8694"/>
                </a:lnTo>
                <a:lnTo>
                  <a:pt x="8951" y="8547"/>
                </a:lnTo>
                <a:lnTo>
                  <a:pt x="8768" y="8400"/>
                </a:lnTo>
                <a:lnTo>
                  <a:pt x="8658" y="8290"/>
                </a:lnTo>
                <a:lnTo>
                  <a:pt x="8548" y="8107"/>
                </a:lnTo>
                <a:lnTo>
                  <a:pt x="8511" y="7887"/>
                </a:lnTo>
                <a:lnTo>
                  <a:pt x="8474" y="7887"/>
                </a:lnTo>
                <a:lnTo>
                  <a:pt x="8474" y="7777"/>
                </a:lnTo>
                <a:lnTo>
                  <a:pt x="8438" y="7740"/>
                </a:lnTo>
                <a:lnTo>
                  <a:pt x="8364" y="7740"/>
                </a:lnTo>
                <a:lnTo>
                  <a:pt x="7887" y="7667"/>
                </a:lnTo>
                <a:lnTo>
                  <a:pt x="7374" y="7630"/>
                </a:lnTo>
                <a:lnTo>
                  <a:pt x="7117" y="7630"/>
                </a:lnTo>
                <a:lnTo>
                  <a:pt x="6860" y="7667"/>
                </a:lnTo>
                <a:lnTo>
                  <a:pt x="6640" y="7740"/>
                </a:lnTo>
                <a:lnTo>
                  <a:pt x="6457" y="7887"/>
                </a:lnTo>
                <a:lnTo>
                  <a:pt x="6384" y="7777"/>
                </a:lnTo>
                <a:lnTo>
                  <a:pt x="6347" y="7703"/>
                </a:lnTo>
                <a:lnTo>
                  <a:pt x="6384" y="7630"/>
                </a:lnTo>
                <a:lnTo>
                  <a:pt x="6420" y="7557"/>
                </a:lnTo>
                <a:lnTo>
                  <a:pt x="6604" y="7410"/>
                </a:lnTo>
                <a:lnTo>
                  <a:pt x="6787" y="7337"/>
                </a:lnTo>
                <a:lnTo>
                  <a:pt x="7080" y="7300"/>
                </a:lnTo>
                <a:lnTo>
                  <a:pt x="7374" y="7227"/>
                </a:lnTo>
                <a:lnTo>
                  <a:pt x="7521" y="7153"/>
                </a:lnTo>
                <a:lnTo>
                  <a:pt x="7704" y="7006"/>
                </a:lnTo>
                <a:lnTo>
                  <a:pt x="7741" y="6896"/>
                </a:lnTo>
                <a:lnTo>
                  <a:pt x="7777" y="6823"/>
                </a:lnTo>
                <a:lnTo>
                  <a:pt x="7741" y="6750"/>
                </a:lnTo>
                <a:lnTo>
                  <a:pt x="7667" y="6676"/>
                </a:lnTo>
                <a:lnTo>
                  <a:pt x="7594" y="6603"/>
                </a:lnTo>
                <a:lnTo>
                  <a:pt x="7484" y="6603"/>
                </a:lnTo>
                <a:lnTo>
                  <a:pt x="7227" y="6640"/>
                </a:lnTo>
                <a:lnTo>
                  <a:pt x="7007" y="6713"/>
                </a:lnTo>
                <a:lnTo>
                  <a:pt x="6787" y="6786"/>
                </a:lnTo>
                <a:lnTo>
                  <a:pt x="6714" y="6786"/>
                </a:lnTo>
                <a:lnTo>
                  <a:pt x="6640" y="6750"/>
                </a:lnTo>
                <a:lnTo>
                  <a:pt x="6640" y="6676"/>
                </a:lnTo>
                <a:lnTo>
                  <a:pt x="6677" y="6603"/>
                </a:lnTo>
                <a:lnTo>
                  <a:pt x="6750" y="6456"/>
                </a:lnTo>
                <a:lnTo>
                  <a:pt x="6824" y="6346"/>
                </a:lnTo>
                <a:lnTo>
                  <a:pt x="7080" y="6199"/>
                </a:lnTo>
                <a:lnTo>
                  <a:pt x="7337" y="6016"/>
                </a:lnTo>
                <a:lnTo>
                  <a:pt x="7704" y="5759"/>
                </a:lnTo>
                <a:lnTo>
                  <a:pt x="8108" y="5466"/>
                </a:lnTo>
                <a:lnTo>
                  <a:pt x="8181" y="5539"/>
                </a:lnTo>
                <a:lnTo>
                  <a:pt x="8218" y="5539"/>
                </a:lnTo>
                <a:lnTo>
                  <a:pt x="8254" y="5503"/>
                </a:lnTo>
                <a:lnTo>
                  <a:pt x="8511" y="5172"/>
                </a:lnTo>
                <a:lnTo>
                  <a:pt x="8731" y="4806"/>
                </a:lnTo>
                <a:close/>
                <a:moveTo>
                  <a:pt x="10492" y="9171"/>
                </a:moveTo>
                <a:lnTo>
                  <a:pt x="10749" y="9391"/>
                </a:lnTo>
                <a:lnTo>
                  <a:pt x="10969" y="9611"/>
                </a:lnTo>
                <a:lnTo>
                  <a:pt x="10675" y="10124"/>
                </a:lnTo>
                <a:lnTo>
                  <a:pt x="10602" y="10198"/>
                </a:lnTo>
                <a:lnTo>
                  <a:pt x="10565" y="10161"/>
                </a:lnTo>
                <a:lnTo>
                  <a:pt x="10529" y="10088"/>
                </a:lnTo>
                <a:lnTo>
                  <a:pt x="10418" y="9941"/>
                </a:lnTo>
                <a:lnTo>
                  <a:pt x="10308" y="9758"/>
                </a:lnTo>
                <a:lnTo>
                  <a:pt x="10162" y="9611"/>
                </a:lnTo>
                <a:lnTo>
                  <a:pt x="10272" y="9501"/>
                </a:lnTo>
                <a:lnTo>
                  <a:pt x="10345" y="9427"/>
                </a:lnTo>
                <a:lnTo>
                  <a:pt x="10492" y="9171"/>
                </a:lnTo>
                <a:close/>
                <a:moveTo>
                  <a:pt x="551" y="7300"/>
                </a:moveTo>
                <a:lnTo>
                  <a:pt x="808" y="7483"/>
                </a:lnTo>
                <a:lnTo>
                  <a:pt x="991" y="7703"/>
                </a:lnTo>
                <a:lnTo>
                  <a:pt x="1211" y="7924"/>
                </a:lnTo>
                <a:lnTo>
                  <a:pt x="1431" y="8144"/>
                </a:lnTo>
                <a:lnTo>
                  <a:pt x="1982" y="8584"/>
                </a:lnTo>
                <a:lnTo>
                  <a:pt x="2238" y="8841"/>
                </a:lnTo>
                <a:lnTo>
                  <a:pt x="2349" y="8987"/>
                </a:lnTo>
                <a:lnTo>
                  <a:pt x="2422" y="9134"/>
                </a:lnTo>
                <a:lnTo>
                  <a:pt x="2202" y="9281"/>
                </a:lnTo>
                <a:lnTo>
                  <a:pt x="2018" y="9464"/>
                </a:lnTo>
                <a:lnTo>
                  <a:pt x="1872" y="9684"/>
                </a:lnTo>
                <a:lnTo>
                  <a:pt x="1762" y="9978"/>
                </a:lnTo>
                <a:lnTo>
                  <a:pt x="1725" y="10344"/>
                </a:lnTo>
                <a:lnTo>
                  <a:pt x="1762" y="10675"/>
                </a:lnTo>
                <a:lnTo>
                  <a:pt x="1908" y="11408"/>
                </a:lnTo>
                <a:lnTo>
                  <a:pt x="1542" y="10968"/>
                </a:lnTo>
                <a:lnTo>
                  <a:pt x="1248" y="10528"/>
                </a:lnTo>
                <a:lnTo>
                  <a:pt x="991" y="10014"/>
                </a:lnTo>
                <a:lnTo>
                  <a:pt x="808" y="9501"/>
                </a:lnTo>
                <a:lnTo>
                  <a:pt x="661" y="8951"/>
                </a:lnTo>
                <a:lnTo>
                  <a:pt x="551" y="8400"/>
                </a:lnTo>
                <a:lnTo>
                  <a:pt x="514" y="7850"/>
                </a:lnTo>
                <a:lnTo>
                  <a:pt x="551" y="7300"/>
                </a:lnTo>
                <a:close/>
                <a:moveTo>
                  <a:pt x="6897" y="8620"/>
                </a:moveTo>
                <a:lnTo>
                  <a:pt x="6934" y="8694"/>
                </a:lnTo>
                <a:lnTo>
                  <a:pt x="7007" y="8731"/>
                </a:lnTo>
                <a:lnTo>
                  <a:pt x="7264" y="8877"/>
                </a:lnTo>
                <a:lnTo>
                  <a:pt x="7484" y="9024"/>
                </a:lnTo>
                <a:lnTo>
                  <a:pt x="7704" y="9207"/>
                </a:lnTo>
                <a:lnTo>
                  <a:pt x="7887" y="9427"/>
                </a:lnTo>
                <a:lnTo>
                  <a:pt x="8034" y="9648"/>
                </a:lnTo>
                <a:lnTo>
                  <a:pt x="8181" y="9904"/>
                </a:lnTo>
                <a:lnTo>
                  <a:pt x="8254" y="10161"/>
                </a:lnTo>
                <a:lnTo>
                  <a:pt x="8254" y="10418"/>
                </a:lnTo>
                <a:lnTo>
                  <a:pt x="8218" y="10638"/>
                </a:lnTo>
                <a:lnTo>
                  <a:pt x="7704" y="10088"/>
                </a:lnTo>
                <a:lnTo>
                  <a:pt x="7154" y="9611"/>
                </a:lnTo>
                <a:lnTo>
                  <a:pt x="7080" y="9611"/>
                </a:lnTo>
                <a:lnTo>
                  <a:pt x="7044" y="9648"/>
                </a:lnTo>
                <a:lnTo>
                  <a:pt x="7080" y="9684"/>
                </a:lnTo>
                <a:lnTo>
                  <a:pt x="7557" y="10344"/>
                </a:lnTo>
                <a:lnTo>
                  <a:pt x="8071" y="10968"/>
                </a:lnTo>
                <a:lnTo>
                  <a:pt x="7887" y="11188"/>
                </a:lnTo>
                <a:lnTo>
                  <a:pt x="7741" y="11408"/>
                </a:lnTo>
                <a:lnTo>
                  <a:pt x="7521" y="11628"/>
                </a:lnTo>
                <a:lnTo>
                  <a:pt x="7227" y="11372"/>
                </a:lnTo>
                <a:lnTo>
                  <a:pt x="6860" y="11005"/>
                </a:lnTo>
                <a:lnTo>
                  <a:pt x="6787" y="10748"/>
                </a:lnTo>
                <a:lnTo>
                  <a:pt x="6750" y="10491"/>
                </a:lnTo>
                <a:lnTo>
                  <a:pt x="6640" y="10234"/>
                </a:lnTo>
                <a:lnTo>
                  <a:pt x="6530" y="9978"/>
                </a:lnTo>
                <a:lnTo>
                  <a:pt x="6457" y="9868"/>
                </a:lnTo>
                <a:lnTo>
                  <a:pt x="6310" y="9868"/>
                </a:lnTo>
                <a:lnTo>
                  <a:pt x="5870" y="10014"/>
                </a:lnTo>
                <a:lnTo>
                  <a:pt x="5650" y="10088"/>
                </a:lnTo>
                <a:lnTo>
                  <a:pt x="5577" y="10088"/>
                </a:lnTo>
                <a:lnTo>
                  <a:pt x="5466" y="10014"/>
                </a:lnTo>
                <a:lnTo>
                  <a:pt x="5210" y="9904"/>
                </a:lnTo>
                <a:lnTo>
                  <a:pt x="5026" y="9758"/>
                </a:lnTo>
                <a:lnTo>
                  <a:pt x="4953" y="9648"/>
                </a:lnTo>
                <a:lnTo>
                  <a:pt x="4880" y="9538"/>
                </a:lnTo>
                <a:lnTo>
                  <a:pt x="4843" y="9427"/>
                </a:lnTo>
                <a:lnTo>
                  <a:pt x="4843" y="9281"/>
                </a:lnTo>
                <a:lnTo>
                  <a:pt x="4880" y="9134"/>
                </a:lnTo>
                <a:lnTo>
                  <a:pt x="4953" y="8987"/>
                </a:lnTo>
                <a:lnTo>
                  <a:pt x="5063" y="8877"/>
                </a:lnTo>
                <a:lnTo>
                  <a:pt x="5210" y="8804"/>
                </a:lnTo>
                <a:lnTo>
                  <a:pt x="5577" y="8694"/>
                </a:lnTo>
                <a:lnTo>
                  <a:pt x="5870" y="8657"/>
                </a:lnTo>
                <a:lnTo>
                  <a:pt x="6384" y="8657"/>
                </a:lnTo>
                <a:lnTo>
                  <a:pt x="6897" y="8620"/>
                </a:lnTo>
                <a:close/>
                <a:moveTo>
                  <a:pt x="8621" y="10088"/>
                </a:moveTo>
                <a:lnTo>
                  <a:pt x="9355" y="10565"/>
                </a:lnTo>
                <a:lnTo>
                  <a:pt x="9501" y="10711"/>
                </a:lnTo>
                <a:lnTo>
                  <a:pt x="9648" y="10858"/>
                </a:lnTo>
                <a:lnTo>
                  <a:pt x="9758" y="11005"/>
                </a:lnTo>
                <a:lnTo>
                  <a:pt x="9868" y="11151"/>
                </a:lnTo>
                <a:lnTo>
                  <a:pt x="9355" y="11628"/>
                </a:lnTo>
                <a:lnTo>
                  <a:pt x="9318" y="11592"/>
                </a:lnTo>
                <a:lnTo>
                  <a:pt x="9208" y="11482"/>
                </a:lnTo>
                <a:lnTo>
                  <a:pt x="9061" y="11408"/>
                </a:lnTo>
                <a:lnTo>
                  <a:pt x="8878" y="11298"/>
                </a:lnTo>
                <a:lnTo>
                  <a:pt x="8768" y="11188"/>
                </a:lnTo>
                <a:lnTo>
                  <a:pt x="8511" y="10931"/>
                </a:lnTo>
                <a:lnTo>
                  <a:pt x="8548" y="10821"/>
                </a:lnTo>
                <a:lnTo>
                  <a:pt x="8621" y="10638"/>
                </a:lnTo>
                <a:lnTo>
                  <a:pt x="8658" y="10455"/>
                </a:lnTo>
                <a:lnTo>
                  <a:pt x="8658" y="10271"/>
                </a:lnTo>
                <a:lnTo>
                  <a:pt x="8621" y="10088"/>
                </a:lnTo>
                <a:close/>
                <a:moveTo>
                  <a:pt x="6860" y="11555"/>
                </a:moveTo>
                <a:lnTo>
                  <a:pt x="7190" y="11885"/>
                </a:lnTo>
                <a:lnTo>
                  <a:pt x="7007" y="11958"/>
                </a:lnTo>
                <a:lnTo>
                  <a:pt x="6897" y="11958"/>
                </a:lnTo>
                <a:lnTo>
                  <a:pt x="6787" y="11922"/>
                </a:lnTo>
                <a:lnTo>
                  <a:pt x="6860" y="11555"/>
                </a:lnTo>
                <a:close/>
                <a:moveTo>
                  <a:pt x="8328" y="11262"/>
                </a:moveTo>
                <a:lnTo>
                  <a:pt x="8474" y="11445"/>
                </a:lnTo>
                <a:lnTo>
                  <a:pt x="8658" y="11628"/>
                </a:lnTo>
                <a:lnTo>
                  <a:pt x="8878" y="11775"/>
                </a:lnTo>
                <a:lnTo>
                  <a:pt x="8988" y="11812"/>
                </a:lnTo>
                <a:lnTo>
                  <a:pt x="9098" y="11848"/>
                </a:lnTo>
                <a:lnTo>
                  <a:pt x="8731" y="12105"/>
                </a:lnTo>
                <a:lnTo>
                  <a:pt x="8328" y="12325"/>
                </a:lnTo>
                <a:lnTo>
                  <a:pt x="8291" y="12289"/>
                </a:lnTo>
                <a:lnTo>
                  <a:pt x="7814" y="11885"/>
                </a:lnTo>
                <a:lnTo>
                  <a:pt x="8071" y="11592"/>
                </a:lnTo>
                <a:lnTo>
                  <a:pt x="8328" y="11262"/>
                </a:lnTo>
                <a:close/>
                <a:moveTo>
                  <a:pt x="6970" y="2678"/>
                </a:moveTo>
                <a:lnTo>
                  <a:pt x="7374" y="2715"/>
                </a:lnTo>
                <a:lnTo>
                  <a:pt x="7777" y="2788"/>
                </a:lnTo>
                <a:lnTo>
                  <a:pt x="8181" y="2898"/>
                </a:lnTo>
                <a:lnTo>
                  <a:pt x="8548" y="3008"/>
                </a:lnTo>
                <a:lnTo>
                  <a:pt x="8915" y="3192"/>
                </a:lnTo>
                <a:lnTo>
                  <a:pt x="9281" y="3375"/>
                </a:lnTo>
                <a:lnTo>
                  <a:pt x="9611" y="3595"/>
                </a:lnTo>
                <a:lnTo>
                  <a:pt x="9501" y="3632"/>
                </a:lnTo>
                <a:lnTo>
                  <a:pt x="9281" y="3815"/>
                </a:lnTo>
                <a:lnTo>
                  <a:pt x="9171" y="3925"/>
                </a:lnTo>
                <a:lnTo>
                  <a:pt x="9061" y="4035"/>
                </a:lnTo>
                <a:lnTo>
                  <a:pt x="9061" y="4072"/>
                </a:lnTo>
                <a:lnTo>
                  <a:pt x="9061" y="4109"/>
                </a:lnTo>
                <a:lnTo>
                  <a:pt x="9135" y="4109"/>
                </a:lnTo>
                <a:lnTo>
                  <a:pt x="9245" y="4072"/>
                </a:lnTo>
                <a:lnTo>
                  <a:pt x="9355" y="4072"/>
                </a:lnTo>
                <a:lnTo>
                  <a:pt x="9685" y="3925"/>
                </a:lnTo>
                <a:lnTo>
                  <a:pt x="9905" y="3815"/>
                </a:lnTo>
                <a:lnTo>
                  <a:pt x="10198" y="4035"/>
                </a:lnTo>
                <a:lnTo>
                  <a:pt x="9905" y="4255"/>
                </a:lnTo>
                <a:lnTo>
                  <a:pt x="9611" y="4512"/>
                </a:lnTo>
                <a:lnTo>
                  <a:pt x="9281" y="4475"/>
                </a:lnTo>
                <a:lnTo>
                  <a:pt x="8731" y="4475"/>
                </a:lnTo>
                <a:lnTo>
                  <a:pt x="8584" y="4512"/>
                </a:lnTo>
                <a:lnTo>
                  <a:pt x="8548" y="4549"/>
                </a:lnTo>
                <a:lnTo>
                  <a:pt x="8511" y="4622"/>
                </a:lnTo>
                <a:lnTo>
                  <a:pt x="8328" y="4989"/>
                </a:lnTo>
                <a:lnTo>
                  <a:pt x="8108" y="5356"/>
                </a:lnTo>
                <a:lnTo>
                  <a:pt x="7851" y="5466"/>
                </a:lnTo>
                <a:lnTo>
                  <a:pt x="7594" y="5613"/>
                </a:lnTo>
                <a:lnTo>
                  <a:pt x="7117" y="5906"/>
                </a:lnTo>
                <a:lnTo>
                  <a:pt x="6714" y="6163"/>
                </a:lnTo>
                <a:lnTo>
                  <a:pt x="6530" y="6310"/>
                </a:lnTo>
                <a:lnTo>
                  <a:pt x="6457" y="6383"/>
                </a:lnTo>
                <a:lnTo>
                  <a:pt x="6420" y="6493"/>
                </a:lnTo>
                <a:lnTo>
                  <a:pt x="6384" y="6676"/>
                </a:lnTo>
                <a:lnTo>
                  <a:pt x="6420" y="6786"/>
                </a:lnTo>
                <a:lnTo>
                  <a:pt x="6457" y="6896"/>
                </a:lnTo>
                <a:lnTo>
                  <a:pt x="6567" y="6970"/>
                </a:lnTo>
                <a:lnTo>
                  <a:pt x="6677" y="6970"/>
                </a:lnTo>
                <a:lnTo>
                  <a:pt x="6824" y="7006"/>
                </a:lnTo>
                <a:lnTo>
                  <a:pt x="7117" y="6933"/>
                </a:lnTo>
                <a:lnTo>
                  <a:pt x="7301" y="6860"/>
                </a:lnTo>
                <a:lnTo>
                  <a:pt x="7447" y="6823"/>
                </a:lnTo>
                <a:lnTo>
                  <a:pt x="7484" y="6860"/>
                </a:lnTo>
                <a:lnTo>
                  <a:pt x="7411" y="6896"/>
                </a:lnTo>
                <a:lnTo>
                  <a:pt x="7227" y="7006"/>
                </a:lnTo>
                <a:lnTo>
                  <a:pt x="6860" y="7080"/>
                </a:lnTo>
                <a:lnTo>
                  <a:pt x="6530" y="7153"/>
                </a:lnTo>
                <a:lnTo>
                  <a:pt x="6347" y="7227"/>
                </a:lnTo>
                <a:lnTo>
                  <a:pt x="6237" y="7337"/>
                </a:lnTo>
                <a:lnTo>
                  <a:pt x="6163" y="7483"/>
                </a:lnTo>
                <a:lnTo>
                  <a:pt x="6127" y="7630"/>
                </a:lnTo>
                <a:lnTo>
                  <a:pt x="6127" y="7777"/>
                </a:lnTo>
                <a:lnTo>
                  <a:pt x="6163" y="7924"/>
                </a:lnTo>
                <a:lnTo>
                  <a:pt x="6237" y="8070"/>
                </a:lnTo>
                <a:lnTo>
                  <a:pt x="6384" y="8180"/>
                </a:lnTo>
                <a:lnTo>
                  <a:pt x="6494" y="8180"/>
                </a:lnTo>
                <a:lnTo>
                  <a:pt x="6567" y="8144"/>
                </a:lnTo>
                <a:lnTo>
                  <a:pt x="6640" y="8070"/>
                </a:lnTo>
                <a:lnTo>
                  <a:pt x="6714" y="7997"/>
                </a:lnTo>
                <a:lnTo>
                  <a:pt x="6897" y="7924"/>
                </a:lnTo>
                <a:lnTo>
                  <a:pt x="7337" y="7924"/>
                </a:lnTo>
                <a:lnTo>
                  <a:pt x="8328" y="7997"/>
                </a:lnTo>
                <a:lnTo>
                  <a:pt x="8328" y="8144"/>
                </a:lnTo>
                <a:lnTo>
                  <a:pt x="8364" y="8327"/>
                </a:lnTo>
                <a:lnTo>
                  <a:pt x="8438" y="8474"/>
                </a:lnTo>
                <a:lnTo>
                  <a:pt x="8548" y="8584"/>
                </a:lnTo>
                <a:lnTo>
                  <a:pt x="8768" y="8767"/>
                </a:lnTo>
                <a:lnTo>
                  <a:pt x="8548" y="8694"/>
                </a:lnTo>
                <a:lnTo>
                  <a:pt x="8328" y="8657"/>
                </a:lnTo>
                <a:lnTo>
                  <a:pt x="8291" y="8657"/>
                </a:lnTo>
                <a:lnTo>
                  <a:pt x="8291" y="8731"/>
                </a:lnTo>
                <a:lnTo>
                  <a:pt x="8511" y="8951"/>
                </a:lnTo>
                <a:lnTo>
                  <a:pt x="8768" y="9171"/>
                </a:lnTo>
                <a:lnTo>
                  <a:pt x="9355" y="9501"/>
                </a:lnTo>
                <a:lnTo>
                  <a:pt x="9428" y="9574"/>
                </a:lnTo>
                <a:lnTo>
                  <a:pt x="9538" y="9648"/>
                </a:lnTo>
                <a:lnTo>
                  <a:pt x="9648" y="9684"/>
                </a:lnTo>
                <a:lnTo>
                  <a:pt x="9795" y="9794"/>
                </a:lnTo>
                <a:lnTo>
                  <a:pt x="9942" y="9941"/>
                </a:lnTo>
                <a:lnTo>
                  <a:pt x="10125" y="10198"/>
                </a:lnTo>
                <a:lnTo>
                  <a:pt x="10272" y="10344"/>
                </a:lnTo>
                <a:lnTo>
                  <a:pt x="10418" y="10491"/>
                </a:lnTo>
                <a:lnTo>
                  <a:pt x="10125" y="10858"/>
                </a:lnTo>
                <a:lnTo>
                  <a:pt x="9978" y="10638"/>
                </a:lnTo>
                <a:lnTo>
                  <a:pt x="9795" y="10455"/>
                </a:lnTo>
                <a:lnTo>
                  <a:pt x="9428" y="10161"/>
                </a:lnTo>
                <a:lnTo>
                  <a:pt x="8988" y="9904"/>
                </a:lnTo>
                <a:lnTo>
                  <a:pt x="8401" y="9501"/>
                </a:lnTo>
                <a:lnTo>
                  <a:pt x="8144" y="9171"/>
                </a:lnTo>
                <a:lnTo>
                  <a:pt x="7851" y="8877"/>
                </a:lnTo>
                <a:lnTo>
                  <a:pt x="7557" y="8657"/>
                </a:lnTo>
                <a:lnTo>
                  <a:pt x="7227" y="8437"/>
                </a:lnTo>
                <a:lnTo>
                  <a:pt x="7190" y="8437"/>
                </a:lnTo>
                <a:lnTo>
                  <a:pt x="7190" y="8400"/>
                </a:lnTo>
                <a:lnTo>
                  <a:pt x="7154" y="8400"/>
                </a:lnTo>
                <a:lnTo>
                  <a:pt x="7044" y="8364"/>
                </a:lnTo>
                <a:lnTo>
                  <a:pt x="6677" y="8327"/>
                </a:lnTo>
                <a:lnTo>
                  <a:pt x="6273" y="8290"/>
                </a:lnTo>
                <a:lnTo>
                  <a:pt x="5870" y="8327"/>
                </a:lnTo>
                <a:lnTo>
                  <a:pt x="5466" y="8364"/>
                </a:lnTo>
                <a:lnTo>
                  <a:pt x="5173" y="8437"/>
                </a:lnTo>
                <a:lnTo>
                  <a:pt x="4990" y="8510"/>
                </a:lnTo>
                <a:lnTo>
                  <a:pt x="4843" y="8620"/>
                </a:lnTo>
                <a:lnTo>
                  <a:pt x="4733" y="8731"/>
                </a:lnTo>
                <a:lnTo>
                  <a:pt x="4623" y="8841"/>
                </a:lnTo>
                <a:lnTo>
                  <a:pt x="4549" y="8987"/>
                </a:lnTo>
                <a:lnTo>
                  <a:pt x="4476" y="9171"/>
                </a:lnTo>
                <a:lnTo>
                  <a:pt x="4476" y="9317"/>
                </a:lnTo>
                <a:lnTo>
                  <a:pt x="4476" y="9464"/>
                </a:lnTo>
                <a:lnTo>
                  <a:pt x="4513" y="9611"/>
                </a:lnTo>
                <a:lnTo>
                  <a:pt x="4549" y="9721"/>
                </a:lnTo>
                <a:lnTo>
                  <a:pt x="4733" y="9978"/>
                </a:lnTo>
                <a:lnTo>
                  <a:pt x="4953" y="10161"/>
                </a:lnTo>
                <a:lnTo>
                  <a:pt x="5246" y="10344"/>
                </a:lnTo>
                <a:lnTo>
                  <a:pt x="5577" y="10491"/>
                </a:lnTo>
                <a:lnTo>
                  <a:pt x="5687" y="10491"/>
                </a:lnTo>
                <a:lnTo>
                  <a:pt x="5797" y="10418"/>
                </a:lnTo>
                <a:lnTo>
                  <a:pt x="6090" y="10308"/>
                </a:lnTo>
                <a:lnTo>
                  <a:pt x="6090" y="10418"/>
                </a:lnTo>
                <a:lnTo>
                  <a:pt x="6090" y="10528"/>
                </a:lnTo>
                <a:lnTo>
                  <a:pt x="6163" y="10785"/>
                </a:lnTo>
                <a:lnTo>
                  <a:pt x="6310" y="10968"/>
                </a:lnTo>
                <a:lnTo>
                  <a:pt x="6494" y="11188"/>
                </a:lnTo>
                <a:lnTo>
                  <a:pt x="6494" y="11592"/>
                </a:lnTo>
                <a:lnTo>
                  <a:pt x="6420" y="11958"/>
                </a:lnTo>
                <a:lnTo>
                  <a:pt x="6384" y="12105"/>
                </a:lnTo>
                <a:lnTo>
                  <a:pt x="6420" y="12142"/>
                </a:lnTo>
                <a:lnTo>
                  <a:pt x="6457" y="12179"/>
                </a:lnTo>
                <a:lnTo>
                  <a:pt x="6714" y="12289"/>
                </a:lnTo>
                <a:lnTo>
                  <a:pt x="6970" y="12325"/>
                </a:lnTo>
                <a:lnTo>
                  <a:pt x="7227" y="12252"/>
                </a:lnTo>
                <a:lnTo>
                  <a:pt x="7447" y="12142"/>
                </a:lnTo>
                <a:lnTo>
                  <a:pt x="7924" y="12509"/>
                </a:lnTo>
                <a:lnTo>
                  <a:pt x="7484" y="12655"/>
                </a:lnTo>
                <a:lnTo>
                  <a:pt x="7044" y="12802"/>
                </a:lnTo>
                <a:lnTo>
                  <a:pt x="6714" y="12876"/>
                </a:lnTo>
                <a:lnTo>
                  <a:pt x="6604" y="12765"/>
                </a:lnTo>
                <a:lnTo>
                  <a:pt x="6494" y="12582"/>
                </a:lnTo>
                <a:lnTo>
                  <a:pt x="6310" y="12289"/>
                </a:lnTo>
                <a:lnTo>
                  <a:pt x="6090" y="12032"/>
                </a:lnTo>
                <a:lnTo>
                  <a:pt x="5870" y="11812"/>
                </a:lnTo>
                <a:lnTo>
                  <a:pt x="5466" y="11372"/>
                </a:lnTo>
                <a:lnTo>
                  <a:pt x="5100" y="10895"/>
                </a:lnTo>
                <a:lnTo>
                  <a:pt x="5063" y="10858"/>
                </a:lnTo>
                <a:lnTo>
                  <a:pt x="4990" y="10858"/>
                </a:lnTo>
                <a:lnTo>
                  <a:pt x="4953" y="10895"/>
                </a:lnTo>
                <a:lnTo>
                  <a:pt x="4953" y="10931"/>
                </a:lnTo>
                <a:lnTo>
                  <a:pt x="4953" y="11151"/>
                </a:lnTo>
                <a:lnTo>
                  <a:pt x="5026" y="11335"/>
                </a:lnTo>
                <a:lnTo>
                  <a:pt x="5100" y="11518"/>
                </a:lnTo>
                <a:lnTo>
                  <a:pt x="5246" y="11702"/>
                </a:lnTo>
                <a:lnTo>
                  <a:pt x="5540" y="12032"/>
                </a:lnTo>
                <a:lnTo>
                  <a:pt x="5833" y="12325"/>
                </a:lnTo>
                <a:lnTo>
                  <a:pt x="6017" y="12582"/>
                </a:lnTo>
                <a:lnTo>
                  <a:pt x="6200" y="12912"/>
                </a:lnTo>
                <a:lnTo>
                  <a:pt x="5650" y="12949"/>
                </a:lnTo>
                <a:lnTo>
                  <a:pt x="5026" y="12362"/>
                </a:lnTo>
                <a:lnTo>
                  <a:pt x="4659" y="11995"/>
                </a:lnTo>
                <a:lnTo>
                  <a:pt x="4513" y="11812"/>
                </a:lnTo>
                <a:lnTo>
                  <a:pt x="4439" y="11555"/>
                </a:lnTo>
                <a:lnTo>
                  <a:pt x="4403" y="11518"/>
                </a:lnTo>
                <a:lnTo>
                  <a:pt x="4329" y="11482"/>
                </a:lnTo>
                <a:lnTo>
                  <a:pt x="4256" y="11482"/>
                </a:lnTo>
                <a:lnTo>
                  <a:pt x="4219" y="11555"/>
                </a:lnTo>
                <a:lnTo>
                  <a:pt x="4219" y="11665"/>
                </a:lnTo>
                <a:lnTo>
                  <a:pt x="4219" y="11812"/>
                </a:lnTo>
                <a:lnTo>
                  <a:pt x="4293" y="12032"/>
                </a:lnTo>
                <a:lnTo>
                  <a:pt x="4403" y="12252"/>
                </a:lnTo>
                <a:lnTo>
                  <a:pt x="4586" y="12435"/>
                </a:lnTo>
                <a:lnTo>
                  <a:pt x="4953" y="12876"/>
                </a:lnTo>
                <a:lnTo>
                  <a:pt x="4880" y="12876"/>
                </a:lnTo>
                <a:lnTo>
                  <a:pt x="4880" y="12839"/>
                </a:lnTo>
                <a:lnTo>
                  <a:pt x="4880" y="12802"/>
                </a:lnTo>
                <a:lnTo>
                  <a:pt x="4843" y="12765"/>
                </a:lnTo>
                <a:lnTo>
                  <a:pt x="4549" y="12692"/>
                </a:lnTo>
                <a:lnTo>
                  <a:pt x="4439" y="12655"/>
                </a:lnTo>
                <a:lnTo>
                  <a:pt x="4366" y="12545"/>
                </a:lnTo>
                <a:lnTo>
                  <a:pt x="4293" y="12362"/>
                </a:lnTo>
                <a:lnTo>
                  <a:pt x="4073" y="11995"/>
                </a:lnTo>
                <a:lnTo>
                  <a:pt x="3926" y="11848"/>
                </a:lnTo>
                <a:lnTo>
                  <a:pt x="3816" y="11738"/>
                </a:lnTo>
                <a:lnTo>
                  <a:pt x="3816" y="11665"/>
                </a:lnTo>
                <a:lnTo>
                  <a:pt x="3816" y="11592"/>
                </a:lnTo>
                <a:lnTo>
                  <a:pt x="3779" y="11555"/>
                </a:lnTo>
                <a:lnTo>
                  <a:pt x="3742" y="11518"/>
                </a:lnTo>
                <a:lnTo>
                  <a:pt x="3669" y="11555"/>
                </a:lnTo>
                <a:lnTo>
                  <a:pt x="3559" y="11628"/>
                </a:lnTo>
                <a:lnTo>
                  <a:pt x="3522" y="11702"/>
                </a:lnTo>
                <a:lnTo>
                  <a:pt x="3522" y="11848"/>
                </a:lnTo>
                <a:lnTo>
                  <a:pt x="3559" y="11958"/>
                </a:lnTo>
                <a:lnTo>
                  <a:pt x="3669" y="12105"/>
                </a:lnTo>
                <a:lnTo>
                  <a:pt x="3779" y="12252"/>
                </a:lnTo>
                <a:lnTo>
                  <a:pt x="3889" y="12435"/>
                </a:lnTo>
                <a:lnTo>
                  <a:pt x="3963" y="12655"/>
                </a:lnTo>
                <a:lnTo>
                  <a:pt x="3963" y="12655"/>
                </a:lnTo>
                <a:lnTo>
                  <a:pt x="3376" y="12435"/>
                </a:lnTo>
                <a:lnTo>
                  <a:pt x="2825" y="12105"/>
                </a:lnTo>
                <a:lnTo>
                  <a:pt x="2789" y="12069"/>
                </a:lnTo>
                <a:lnTo>
                  <a:pt x="2715" y="11958"/>
                </a:lnTo>
                <a:lnTo>
                  <a:pt x="2605" y="11885"/>
                </a:lnTo>
                <a:lnTo>
                  <a:pt x="2349" y="11812"/>
                </a:lnTo>
                <a:lnTo>
                  <a:pt x="2312" y="11738"/>
                </a:lnTo>
                <a:lnTo>
                  <a:pt x="2165" y="11115"/>
                </a:lnTo>
                <a:lnTo>
                  <a:pt x="2092" y="10748"/>
                </a:lnTo>
                <a:lnTo>
                  <a:pt x="2055" y="10381"/>
                </a:lnTo>
                <a:lnTo>
                  <a:pt x="2055" y="10051"/>
                </a:lnTo>
                <a:lnTo>
                  <a:pt x="2092" y="9868"/>
                </a:lnTo>
                <a:lnTo>
                  <a:pt x="2165" y="9758"/>
                </a:lnTo>
                <a:lnTo>
                  <a:pt x="2238" y="9611"/>
                </a:lnTo>
                <a:lnTo>
                  <a:pt x="2349" y="9538"/>
                </a:lnTo>
                <a:lnTo>
                  <a:pt x="2495" y="9464"/>
                </a:lnTo>
                <a:lnTo>
                  <a:pt x="2679" y="9391"/>
                </a:lnTo>
                <a:lnTo>
                  <a:pt x="2715" y="9391"/>
                </a:lnTo>
                <a:lnTo>
                  <a:pt x="2752" y="9354"/>
                </a:lnTo>
                <a:lnTo>
                  <a:pt x="2789" y="9281"/>
                </a:lnTo>
                <a:lnTo>
                  <a:pt x="2789" y="9207"/>
                </a:lnTo>
                <a:lnTo>
                  <a:pt x="2715" y="9024"/>
                </a:lnTo>
                <a:lnTo>
                  <a:pt x="2605" y="8841"/>
                </a:lnTo>
                <a:lnTo>
                  <a:pt x="2495" y="8694"/>
                </a:lnTo>
                <a:lnTo>
                  <a:pt x="2349" y="8510"/>
                </a:lnTo>
                <a:lnTo>
                  <a:pt x="2055" y="8254"/>
                </a:lnTo>
                <a:lnTo>
                  <a:pt x="1725" y="7960"/>
                </a:lnTo>
                <a:lnTo>
                  <a:pt x="1505" y="7813"/>
                </a:lnTo>
                <a:lnTo>
                  <a:pt x="1285" y="7630"/>
                </a:lnTo>
                <a:lnTo>
                  <a:pt x="1175" y="7447"/>
                </a:lnTo>
                <a:lnTo>
                  <a:pt x="991" y="7300"/>
                </a:lnTo>
                <a:lnTo>
                  <a:pt x="771" y="7153"/>
                </a:lnTo>
                <a:lnTo>
                  <a:pt x="551" y="7117"/>
                </a:lnTo>
                <a:lnTo>
                  <a:pt x="661" y="6566"/>
                </a:lnTo>
                <a:lnTo>
                  <a:pt x="771" y="6089"/>
                </a:lnTo>
                <a:lnTo>
                  <a:pt x="808" y="6016"/>
                </a:lnTo>
                <a:lnTo>
                  <a:pt x="955" y="5943"/>
                </a:lnTo>
                <a:lnTo>
                  <a:pt x="1101" y="5906"/>
                </a:lnTo>
                <a:lnTo>
                  <a:pt x="1248" y="5906"/>
                </a:lnTo>
                <a:lnTo>
                  <a:pt x="1395" y="5943"/>
                </a:lnTo>
                <a:lnTo>
                  <a:pt x="1505" y="6016"/>
                </a:lnTo>
                <a:lnTo>
                  <a:pt x="1615" y="6126"/>
                </a:lnTo>
                <a:lnTo>
                  <a:pt x="1652" y="6236"/>
                </a:lnTo>
                <a:lnTo>
                  <a:pt x="1652" y="6420"/>
                </a:lnTo>
                <a:lnTo>
                  <a:pt x="1652" y="6530"/>
                </a:lnTo>
                <a:lnTo>
                  <a:pt x="1688" y="6566"/>
                </a:lnTo>
                <a:lnTo>
                  <a:pt x="1725" y="6566"/>
                </a:lnTo>
                <a:lnTo>
                  <a:pt x="1945" y="6676"/>
                </a:lnTo>
                <a:lnTo>
                  <a:pt x="2128" y="6786"/>
                </a:lnTo>
                <a:lnTo>
                  <a:pt x="2275" y="6970"/>
                </a:lnTo>
                <a:lnTo>
                  <a:pt x="2385" y="7153"/>
                </a:lnTo>
                <a:lnTo>
                  <a:pt x="2459" y="7227"/>
                </a:lnTo>
                <a:lnTo>
                  <a:pt x="2532" y="7227"/>
                </a:lnTo>
                <a:lnTo>
                  <a:pt x="2605" y="7190"/>
                </a:lnTo>
                <a:lnTo>
                  <a:pt x="2642" y="7080"/>
                </a:lnTo>
                <a:lnTo>
                  <a:pt x="2532" y="5943"/>
                </a:lnTo>
                <a:lnTo>
                  <a:pt x="2752" y="5906"/>
                </a:lnTo>
                <a:lnTo>
                  <a:pt x="3009" y="5796"/>
                </a:lnTo>
                <a:lnTo>
                  <a:pt x="3229" y="5723"/>
                </a:lnTo>
                <a:lnTo>
                  <a:pt x="3449" y="5686"/>
                </a:lnTo>
                <a:lnTo>
                  <a:pt x="3669" y="5649"/>
                </a:lnTo>
                <a:lnTo>
                  <a:pt x="3889" y="5686"/>
                </a:lnTo>
                <a:lnTo>
                  <a:pt x="4293" y="5723"/>
                </a:lnTo>
                <a:lnTo>
                  <a:pt x="5100" y="5723"/>
                </a:lnTo>
                <a:lnTo>
                  <a:pt x="5283" y="5649"/>
                </a:lnTo>
                <a:lnTo>
                  <a:pt x="5503" y="5576"/>
                </a:lnTo>
                <a:lnTo>
                  <a:pt x="5577" y="5539"/>
                </a:lnTo>
                <a:lnTo>
                  <a:pt x="5613" y="5466"/>
                </a:lnTo>
                <a:lnTo>
                  <a:pt x="5613" y="5356"/>
                </a:lnTo>
                <a:lnTo>
                  <a:pt x="5577" y="5282"/>
                </a:lnTo>
                <a:lnTo>
                  <a:pt x="5246" y="4916"/>
                </a:lnTo>
                <a:lnTo>
                  <a:pt x="4880" y="4549"/>
                </a:lnTo>
                <a:lnTo>
                  <a:pt x="4696" y="4365"/>
                </a:lnTo>
                <a:lnTo>
                  <a:pt x="4513" y="4219"/>
                </a:lnTo>
                <a:lnTo>
                  <a:pt x="4293" y="4109"/>
                </a:lnTo>
                <a:lnTo>
                  <a:pt x="4036" y="3999"/>
                </a:lnTo>
                <a:lnTo>
                  <a:pt x="3999" y="3889"/>
                </a:lnTo>
                <a:lnTo>
                  <a:pt x="3963" y="3815"/>
                </a:lnTo>
                <a:lnTo>
                  <a:pt x="3852" y="3742"/>
                </a:lnTo>
                <a:lnTo>
                  <a:pt x="3742" y="3668"/>
                </a:lnTo>
                <a:lnTo>
                  <a:pt x="3376" y="3522"/>
                </a:lnTo>
                <a:lnTo>
                  <a:pt x="3192" y="3448"/>
                </a:lnTo>
                <a:lnTo>
                  <a:pt x="2972" y="3412"/>
                </a:lnTo>
                <a:lnTo>
                  <a:pt x="3412" y="3228"/>
                </a:lnTo>
                <a:lnTo>
                  <a:pt x="3816" y="3045"/>
                </a:lnTo>
                <a:lnTo>
                  <a:pt x="4256" y="2935"/>
                </a:lnTo>
                <a:lnTo>
                  <a:pt x="4696" y="2861"/>
                </a:lnTo>
                <a:lnTo>
                  <a:pt x="5136" y="2788"/>
                </a:lnTo>
                <a:lnTo>
                  <a:pt x="6494" y="2788"/>
                </a:lnTo>
                <a:lnTo>
                  <a:pt x="6567" y="2751"/>
                </a:lnTo>
                <a:lnTo>
                  <a:pt x="6567" y="2678"/>
                </a:lnTo>
                <a:close/>
                <a:moveTo>
                  <a:pt x="5100" y="15590"/>
                </a:moveTo>
                <a:lnTo>
                  <a:pt x="5246" y="15627"/>
                </a:lnTo>
                <a:lnTo>
                  <a:pt x="5503" y="15700"/>
                </a:lnTo>
                <a:lnTo>
                  <a:pt x="5393" y="15737"/>
                </a:lnTo>
                <a:lnTo>
                  <a:pt x="5320" y="15810"/>
                </a:lnTo>
                <a:lnTo>
                  <a:pt x="5246" y="15920"/>
                </a:lnTo>
                <a:lnTo>
                  <a:pt x="5246" y="16030"/>
                </a:lnTo>
                <a:lnTo>
                  <a:pt x="5210" y="16177"/>
                </a:lnTo>
                <a:lnTo>
                  <a:pt x="5246" y="16360"/>
                </a:lnTo>
                <a:lnTo>
                  <a:pt x="5246" y="16434"/>
                </a:lnTo>
                <a:lnTo>
                  <a:pt x="5283" y="16507"/>
                </a:lnTo>
                <a:lnTo>
                  <a:pt x="5356" y="16580"/>
                </a:lnTo>
                <a:lnTo>
                  <a:pt x="5430" y="16617"/>
                </a:lnTo>
                <a:lnTo>
                  <a:pt x="5540" y="16617"/>
                </a:lnTo>
                <a:lnTo>
                  <a:pt x="5870" y="16947"/>
                </a:lnTo>
                <a:lnTo>
                  <a:pt x="6237" y="17167"/>
                </a:lnTo>
                <a:lnTo>
                  <a:pt x="6567" y="17351"/>
                </a:lnTo>
                <a:lnTo>
                  <a:pt x="6750" y="17424"/>
                </a:lnTo>
                <a:lnTo>
                  <a:pt x="3449" y="17387"/>
                </a:lnTo>
                <a:lnTo>
                  <a:pt x="3596" y="17314"/>
                </a:lnTo>
                <a:lnTo>
                  <a:pt x="3926" y="17167"/>
                </a:lnTo>
                <a:lnTo>
                  <a:pt x="4256" y="16984"/>
                </a:lnTo>
                <a:lnTo>
                  <a:pt x="4476" y="16837"/>
                </a:lnTo>
                <a:lnTo>
                  <a:pt x="4696" y="16654"/>
                </a:lnTo>
                <a:lnTo>
                  <a:pt x="4770" y="16690"/>
                </a:lnTo>
                <a:lnTo>
                  <a:pt x="4880" y="16690"/>
                </a:lnTo>
                <a:lnTo>
                  <a:pt x="4953" y="16654"/>
                </a:lnTo>
                <a:lnTo>
                  <a:pt x="5026" y="16580"/>
                </a:lnTo>
                <a:lnTo>
                  <a:pt x="5136" y="16397"/>
                </a:lnTo>
                <a:lnTo>
                  <a:pt x="5210" y="16214"/>
                </a:lnTo>
                <a:lnTo>
                  <a:pt x="5173" y="16103"/>
                </a:lnTo>
                <a:lnTo>
                  <a:pt x="5100" y="16030"/>
                </a:lnTo>
                <a:lnTo>
                  <a:pt x="5063" y="15993"/>
                </a:lnTo>
                <a:lnTo>
                  <a:pt x="5100" y="15773"/>
                </a:lnTo>
                <a:lnTo>
                  <a:pt x="5100" y="15590"/>
                </a:lnTo>
                <a:close/>
                <a:moveTo>
                  <a:pt x="9795" y="0"/>
                </a:moveTo>
                <a:lnTo>
                  <a:pt x="9648" y="74"/>
                </a:lnTo>
                <a:lnTo>
                  <a:pt x="9391" y="110"/>
                </a:lnTo>
                <a:lnTo>
                  <a:pt x="9171" y="220"/>
                </a:lnTo>
                <a:lnTo>
                  <a:pt x="9061" y="294"/>
                </a:lnTo>
                <a:lnTo>
                  <a:pt x="8988" y="404"/>
                </a:lnTo>
                <a:lnTo>
                  <a:pt x="8951" y="514"/>
                </a:lnTo>
                <a:lnTo>
                  <a:pt x="8915" y="661"/>
                </a:lnTo>
                <a:lnTo>
                  <a:pt x="8915" y="771"/>
                </a:lnTo>
                <a:lnTo>
                  <a:pt x="8915" y="881"/>
                </a:lnTo>
                <a:lnTo>
                  <a:pt x="8988" y="1027"/>
                </a:lnTo>
                <a:lnTo>
                  <a:pt x="9025" y="1137"/>
                </a:lnTo>
                <a:lnTo>
                  <a:pt x="8254" y="2348"/>
                </a:lnTo>
                <a:lnTo>
                  <a:pt x="7631" y="2201"/>
                </a:lnTo>
                <a:lnTo>
                  <a:pt x="7007" y="2165"/>
                </a:lnTo>
                <a:lnTo>
                  <a:pt x="6384" y="2165"/>
                </a:lnTo>
                <a:lnTo>
                  <a:pt x="5797" y="2238"/>
                </a:lnTo>
                <a:lnTo>
                  <a:pt x="5650" y="2275"/>
                </a:lnTo>
                <a:lnTo>
                  <a:pt x="5577" y="2385"/>
                </a:lnTo>
                <a:lnTo>
                  <a:pt x="5100" y="2348"/>
                </a:lnTo>
                <a:lnTo>
                  <a:pt x="4623" y="2421"/>
                </a:lnTo>
                <a:lnTo>
                  <a:pt x="4109" y="2495"/>
                </a:lnTo>
                <a:lnTo>
                  <a:pt x="3632" y="2641"/>
                </a:lnTo>
                <a:lnTo>
                  <a:pt x="3192" y="2825"/>
                </a:lnTo>
                <a:lnTo>
                  <a:pt x="2715" y="3045"/>
                </a:lnTo>
                <a:lnTo>
                  <a:pt x="2312" y="3302"/>
                </a:lnTo>
                <a:lnTo>
                  <a:pt x="1945" y="3558"/>
                </a:lnTo>
                <a:lnTo>
                  <a:pt x="1505" y="3925"/>
                </a:lnTo>
                <a:lnTo>
                  <a:pt x="1138" y="4365"/>
                </a:lnTo>
                <a:lnTo>
                  <a:pt x="808" y="4806"/>
                </a:lnTo>
                <a:lnTo>
                  <a:pt x="551" y="5282"/>
                </a:lnTo>
                <a:lnTo>
                  <a:pt x="331" y="5796"/>
                </a:lnTo>
                <a:lnTo>
                  <a:pt x="184" y="6346"/>
                </a:lnTo>
                <a:lnTo>
                  <a:pt x="74" y="6896"/>
                </a:lnTo>
                <a:lnTo>
                  <a:pt x="1" y="7447"/>
                </a:lnTo>
                <a:lnTo>
                  <a:pt x="1" y="7997"/>
                </a:lnTo>
                <a:lnTo>
                  <a:pt x="38" y="8547"/>
                </a:lnTo>
                <a:lnTo>
                  <a:pt x="148" y="9097"/>
                </a:lnTo>
                <a:lnTo>
                  <a:pt x="294" y="9648"/>
                </a:lnTo>
                <a:lnTo>
                  <a:pt x="478" y="10161"/>
                </a:lnTo>
                <a:lnTo>
                  <a:pt x="698" y="10638"/>
                </a:lnTo>
                <a:lnTo>
                  <a:pt x="991" y="11115"/>
                </a:lnTo>
                <a:lnTo>
                  <a:pt x="1358" y="11555"/>
                </a:lnTo>
                <a:lnTo>
                  <a:pt x="1725" y="11958"/>
                </a:lnTo>
                <a:lnTo>
                  <a:pt x="2165" y="12325"/>
                </a:lnTo>
                <a:lnTo>
                  <a:pt x="2679" y="12655"/>
                </a:lnTo>
                <a:lnTo>
                  <a:pt x="3156" y="12912"/>
                </a:lnTo>
                <a:lnTo>
                  <a:pt x="3706" y="13132"/>
                </a:lnTo>
                <a:lnTo>
                  <a:pt x="4256" y="13279"/>
                </a:lnTo>
                <a:lnTo>
                  <a:pt x="4806" y="13389"/>
                </a:lnTo>
                <a:lnTo>
                  <a:pt x="5393" y="13462"/>
                </a:lnTo>
                <a:lnTo>
                  <a:pt x="5943" y="13462"/>
                </a:lnTo>
                <a:lnTo>
                  <a:pt x="6494" y="13426"/>
                </a:lnTo>
                <a:lnTo>
                  <a:pt x="7044" y="13352"/>
                </a:lnTo>
                <a:lnTo>
                  <a:pt x="7594" y="13206"/>
                </a:lnTo>
                <a:lnTo>
                  <a:pt x="8108" y="13022"/>
                </a:lnTo>
                <a:lnTo>
                  <a:pt x="8621" y="12802"/>
                </a:lnTo>
                <a:lnTo>
                  <a:pt x="9098" y="12509"/>
                </a:lnTo>
                <a:lnTo>
                  <a:pt x="9538" y="12215"/>
                </a:lnTo>
                <a:lnTo>
                  <a:pt x="10052" y="11775"/>
                </a:lnTo>
                <a:lnTo>
                  <a:pt x="10492" y="11262"/>
                </a:lnTo>
                <a:lnTo>
                  <a:pt x="10932" y="10711"/>
                </a:lnTo>
                <a:lnTo>
                  <a:pt x="11299" y="10161"/>
                </a:lnTo>
                <a:lnTo>
                  <a:pt x="11629" y="9538"/>
                </a:lnTo>
                <a:lnTo>
                  <a:pt x="11886" y="8914"/>
                </a:lnTo>
                <a:lnTo>
                  <a:pt x="12106" y="8290"/>
                </a:lnTo>
                <a:lnTo>
                  <a:pt x="12179" y="7924"/>
                </a:lnTo>
                <a:lnTo>
                  <a:pt x="12216" y="7593"/>
                </a:lnTo>
                <a:lnTo>
                  <a:pt x="12253" y="7080"/>
                </a:lnTo>
                <a:lnTo>
                  <a:pt x="12216" y="6603"/>
                </a:lnTo>
                <a:lnTo>
                  <a:pt x="12106" y="6126"/>
                </a:lnTo>
                <a:lnTo>
                  <a:pt x="11922" y="5649"/>
                </a:lnTo>
                <a:lnTo>
                  <a:pt x="11739" y="5172"/>
                </a:lnTo>
                <a:lnTo>
                  <a:pt x="11482" y="4732"/>
                </a:lnTo>
                <a:lnTo>
                  <a:pt x="11189" y="4329"/>
                </a:lnTo>
                <a:lnTo>
                  <a:pt x="10859" y="3962"/>
                </a:lnTo>
                <a:lnTo>
                  <a:pt x="10822" y="3852"/>
                </a:lnTo>
                <a:lnTo>
                  <a:pt x="10712" y="3815"/>
                </a:lnTo>
                <a:lnTo>
                  <a:pt x="10272" y="3375"/>
                </a:lnTo>
                <a:lnTo>
                  <a:pt x="10162" y="3302"/>
                </a:lnTo>
                <a:lnTo>
                  <a:pt x="9832" y="3082"/>
                </a:lnTo>
                <a:lnTo>
                  <a:pt x="9501" y="2861"/>
                </a:lnTo>
                <a:lnTo>
                  <a:pt x="9135" y="2678"/>
                </a:lnTo>
                <a:lnTo>
                  <a:pt x="8768" y="2531"/>
                </a:lnTo>
                <a:lnTo>
                  <a:pt x="8804" y="2458"/>
                </a:lnTo>
                <a:lnTo>
                  <a:pt x="8841" y="2421"/>
                </a:lnTo>
                <a:lnTo>
                  <a:pt x="8804" y="2348"/>
                </a:lnTo>
                <a:lnTo>
                  <a:pt x="9171" y="1871"/>
                </a:lnTo>
                <a:lnTo>
                  <a:pt x="9501" y="1394"/>
                </a:lnTo>
                <a:lnTo>
                  <a:pt x="9758" y="1394"/>
                </a:lnTo>
                <a:lnTo>
                  <a:pt x="9868" y="1358"/>
                </a:lnTo>
                <a:lnTo>
                  <a:pt x="9978" y="1284"/>
                </a:lnTo>
                <a:lnTo>
                  <a:pt x="10052" y="1211"/>
                </a:lnTo>
                <a:lnTo>
                  <a:pt x="10602" y="1468"/>
                </a:lnTo>
                <a:lnTo>
                  <a:pt x="11079" y="1798"/>
                </a:lnTo>
                <a:lnTo>
                  <a:pt x="11556" y="2128"/>
                </a:lnTo>
                <a:lnTo>
                  <a:pt x="11996" y="2531"/>
                </a:lnTo>
                <a:lnTo>
                  <a:pt x="12399" y="2972"/>
                </a:lnTo>
                <a:lnTo>
                  <a:pt x="12766" y="3412"/>
                </a:lnTo>
                <a:lnTo>
                  <a:pt x="13060" y="3925"/>
                </a:lnTo>
                <a:lnTo>
                  <a:pt x="13353" y="4439"/>
                </a:lnTo>
                <a:lnTo>
                  <a:pt x="13573" y="4989"/>
                </a:lnTo>
                <a:lnTo>
                  <a:pt x="13757" y="5539"/>
                </a:lnTo>
                <a:lnTo>
                  <a:pt x="13903" y="6126"/>
                </a:lnTo>
                <a:lnTo>
                  <a:pt x="14013" y="6713"/>
                </a:lnTo>
                <a:lnTo>
                  <a:pt x="14087" y="7300"/>
                </a:lnTo>
                <a:lnTo>
                  <a:pt x="14087" y="7887"/>
                </a:lnTo>
                <a:lnTo>
                  <a:pt x="14087" y="8510"/>
                </a:lnTo>
                <a:lnTo>
                  <a:pt x="14013" y="9097"/>
                </a:lnTo>
                <a:lnTo>
                  <a:pt x="13867" y="9758"/>
                </a:lnTo>
                <a:lnTo>
                  <a:pt x="13720" y="10381"/>
                </a:lnTo>
                <a:lnTo>
                  <a:pt x="13463" y="11005"/>
                </a:lnTo>
                <a:lnTo>
                  <a:pt x="13206" y="11592"/>
                </a:lnTo>
                <a:lnTo>
                  <a:pt x="12876" y="12179"/>
                </a:lnTo>
                <a:lnTo>
                  <a:pt x="12473" y="12692"/>
                </a:lnTo>
                <a:lnTo>
                  <a:pt x="12069" y="13206"/>
                </a:lnTo>
                <a:lnTo>
                  <a:pt x="11592" y="13683"/>
                </a:lnTo>
                <a:lnTo>
                  <a:pt x="11079" y="14049"/>
                </a:lnTo>
                <a:lnTo>
                  <a:pt x="10565" y="14416"/>
                </a:lnTo>
                <a:lnTo>
                  <a:pt x="9978" y="14710"/>
                </a:lnTo>
                <a:lnTo>
                  <a:pt x="9391" y="14966"/>
                </a:lnTo>
                <a:lnTo>
                  <a:pt x="8804" y="15150"/>
                </a:lnTo>
                <a:lnTo>
                  <a:pt x="8181" y="15260"/>
                </a:lnTo>
                <a:lnTo>
                  <a:pt x="7557" y="15333"/>
                </a:lnTo>
                <a:lnTo>
                  <a:pt x="6897" y="15370"/>
                </a:lnTo>
                <a:lnTo>
                  <a:pt x="6420" y="15333"/>
                </a:lnTo>
                <a:lnTo>
                  <a:pt x="5943" y="15296"/>
                </a:lnTo>
                <a:lnTo>
                  <a:pt x="5466" y="15186"/>
                </a:lnTo>
                <a:lnTo>
                  <a:pt x="5026" y="15076"/>
                </a:lnTo>
                <a:lnTo>
                  <a:pt x="4549" y="14893"/>
                </a:lnTo>
                <a:lnTo>
                  <a:pt x="4109" y="14673"/>
                </a:lnTo>
                <a:lnTo>
                  <a:pt x="3632" y="14453"/>
                </a:lnTo>
                <a:lnTo>
                  <a:pt x="3669" y="14416"/>
                </a:lnTo>
                <a:lnTo>
                  <a:pt x="3706" y="14343"/>
                </a:lnTo>
                <a:lnTo>
                  <a:pt x="3706" y="14269"/>
                </a:lnTo>
                <a:lnTo>
                  <a:pt x="3706" y="14196"/>
                </a:lnTo>
                <a:lnTo>
                  <a:pt x="3669" y="14123"/>
                </a:lnTo>
                <a:lnTo>
                  <a:pt x="3522" y="14013"/>
                </a:lnTo>
                <a:lnTo>
                  <a:pt x="3376" y="13939"/>
                </a:lnTo>
                <a:lnTo>
                  <a:pt x="3229" y="13903"/>
                </a:lnTo>
                <a:lnTo>
                  <a:pt x="3009" y="13903"/>
                </a:lnTo>
                <a:lnTo>
                  <a:pt x="2899" y="13939"/>
                </a:lnTo>
                <a:lnTo>
                  <a:pt x="2752" y="14013"/>
                </a:lnTo>
                <a:lnTo>
                  <a:pt x="2642" y="14123"/>
                </a:lnTo>
                <a:lnTo>
                  <a:pt x="2605" y="14269"/>
                </a:lnTo>
                <a:lnTo>
                  <a:pt x="2605" y="14416"/>
                </a:lnTo>
                <a:lnTo>
                  <a:pt x="2642" y="14563"/>
                </a:lnTo>
                <a:lnTo>
                  <a:pt x="2715" y="14710"/>
                </a:lnTo>
                <a:lnTo>
                  <a:pt x="2825" y="14820"/>
                </a:lnTo>
                <a:lnTo>
                  <a:pt x="2972" y="14856"/>
                </a:lnTo>
                <a:lnTo>
                  <a:pt x="3119" y="14893"/>
                </a:lnTo>
                <a:lnTo>
                  <a:pt x="3266" y="14856"/>
                </a:lnTo>
                <a:lnTo>
                  <a:pt x="3376" y="14746"/>
                </a:lnTo>
                <a:lnTo>
                  <a:pt x="3522" y="14856"/>
                </a:lnTo>
                <a:lnTo>
                  <a:pt x="4036" y="15150"/>
                </a:lnTo>
                <a:lnTo>
                  <a:pt x="4439" y="15333"/>
                </a:lnTo>
                <a:lnTo>
                  <a:pt x="4806" y="15480"/>
                </a:lnTo>
                <a:lnTo>
                  <a:pt x="4770" y="15553"/>
                </a:lnTo>
                <a:lnTo>
                  <a:pt x="4733" y="15590"/>
                </a:lnTo>
                <a:lnTo>
                  <a:pt x="4659" y="15810"/>
                </a:lnTo>
                <a:lnTo>
                  <a:pt x="4623" y="16030"/>
                </a:lnTo>
                <a:lnTo>
                  <a:pt x="4586" y="16470"/>
                </a:lnTo>
                <a:lnTo>
                  <a:pt x="3963" y="16654"/>
                </a:lnTo>
                <a:lnTo>
                  <a:pt x="3376" y="16910"/>
                </a:lnTo>
                <a:lnTo>
                  <a:pt x="2752" y="17167"/>
                </a:lnTo>
                <a:lnTo>
                  <a:pt x="2128" y="17387"/>
                </a:lnTo>
                <a:lnTo>
                  <a:pt x="2055" y="17424"/>
                </a:lnTo>
                <a:lnTo>
                  <a:pt x="2018" y="17497"/>
                </a:lnTo>
                <a:lnTo>
                  <a:pt x="1982" y="17571"/>
                </a:lnTo>
                <a:lnTo>
                  <a:pt x="1982" y="17644"/>
                </a:lnTo>
                <a:lnTo>
                  <a:pt x="2018" y="17717"/>
                </a:lnTo>
                <a:lnTo>
                  <a:pt x="2055" y="17791"/>
                </a:lnTo>
                <a:lnTo>
                  <a:pt x="2128" y="17828"/>
                </a:lnTo>
                <a:lnTo>
                  <a:pt x="2202" y="17864"/>
                </a:lnTo>
                <a:lnTo>
                  <a:pt x="8401" y="17901"/>
                </a:lnTo>
                <a:lnTo>
                  <a:pt x="8474" y="17901"/>
                </a:lnTo>
                <a:lnTo>
                  <a:pt x="8548" y="17864"/>
                </a:lnTo>
                <a:lnTo>
                  <a:pt x="8621" y="17791"/>
                </a:lnTo>
                <a:lnTo>
                  <a:pt x="8621" y="17717"/>
                </a:lnTo>
                <a:lnTo>
                  <a:pt x="8621" y="17644"/>
                </a:lnTo>
                <a:lnTo>
                  <a:pt x="8621" y="17571"/>
                </a:lnTo>
                <a:lnTo>
                  <a:pt x="8584" y="17497"/>
                </a:lnTo>
                <a:lnTo>
                  <a:pt x="8474" y="17424"/>
                </a:lnTo>
                <a:lnTo>
                  <a:pt x="8108" y="17277"/>
                </a:lnTo>
                <a:lnTo>
                  <a:pt x="7667" y="17167"/>
                </a:lnTo>
                <a:lnTo>
                  <a:pt x="7264" y="17057"/>
                </a:lnTo>
                <a:lnTo>
                  <a:pt x="6860" y="16947"/>
                </a:lnTo>
                <a:lnTo>
                  <a:pt x="6494" y="16764"/>
                </a:lnTo>
                <a:lnTo>
                  <a:pt x="6163" y="16544"/>
                </a:lnTo>
                <a:lnTo>
                  <a:pt x="5907" y="16324"/>
                </a:lnTo>
                <a:lnTo>
                  <a:pt x="5797" y="16214"/>
                </a:lnTo>
                <a:lnTo>
                  <a:pt x="5650" y="16140"/>
                </a:lnTo>
                <a:lnTo>
                  <a:pt x="5650" y="16103"/>
                </a:lnTo>
                <a:lnTo>
                  <a:pt x="5687" y="15920"/>
                </a:lnTo>
                <a:lnTo>
                  <a:pt x="5650" y="15737"/>
                </a:lnTo>
                <a:lnTo>
                  <a:pt x="6127" y="15810"/>
                </a:lnTo>
                <a:lnTo>
                  <a:pt x="6640" y="15847"/>
                </a:lnTo>
                <a:lnTo>
                  <a:pt x="7631" y="15847"/>
                </a:lnTo>
                <a:lnTo>
                  <a:pt x="8218" y="15773"/>
                </a:lnTo>
                <a:lnTo>
                  <a:pt x="8841" y="15627"/>
                </a:lnTo>
                <a:lnTo>
                  <a:pt x="9428" y="15480"/>
                </a:lnTo>
                <a:lnTo>
                  <a:pt x="10015" y="15260"/>
                </a:lnTo>
                <a:lnTo>
                  <a:pt x="10565" y="14966"/>
                </a:lnTo>
                <a:lnTo>
                  <a:pt x="11079" y="14673"/>
                </a:lnTo>
                <a:lnTo>
                  <a:pt x="11592" y="14306"/>
                </a:lnTo>
                <a:lnTo>
                  <a:pt x="12069" y="13903"/>
                </a:lnTo>
                <a:lnTo>
                  <a:pt x="12509" y="13462"/>
                </a:lnTo>
                <a:lnTo>
                  <a:pt x="12913" y="12986"/>
                </a:lnTo>
                <a:lnTo>
                  <a:pt x="13280" y="12472"/>
                </a:lnTo>
                <a:lnTo>
                  <a:pt x="13573" y="11922"/>
                </a:lnTo>
                <a:lnTo>
                  <a:pt x="13867" y="11372"/>
                </a:lnTo>
                <a:lnTo>
                  <a:pt x="14087" y="10785"/>
                </a:lnTo>
                <a:lnTo>
                  <a:pt x="14307" y="10198"/>
                </a:lnTo>
                <a:lnTo>
                  <a:pt x="14417" y="9574"/>
                </a:lnTo>
                <a:lnTo>
                  <a:pt x="14527" y="8951"/>
                </a:lnTo>
                <a:lnTo>
                  <a:pt x="14600" y="8327"/>
                </a:lnTo>
                <a:lnTo>
                  <a:pt x="14600" y="7703"/>
                </a:lnTo>
                <a:lnTo>
                  <a:pt x="14564" y="7080"/>
                </a:lnTo>
                <a:lnTo>
                  <a:pt x="14490" y="6456"/>
                </a:lnTo>
                <a:lnTo>
                  <a:pt x="14380" y="5833"/>
                </a:lnTo>
                <a:lnTo>
                  <a:pt x="14197" y="5209"/>
                </a:lnTo>
                <a:lnTo>
                  <a:pt x="13977" y="4622"/>
                </a:lnTo>
                <a:lnTo>
                  <a:pt x="13720" y="3999"/>
                </a:lnTo>
                <a:lnTo>
                  <a:pt x="13353" y="3412"/>
                </a:lnTo>
                <a:lnTo>
                  <a:pt x="12986" y="2861"/>
                </a:lnTo>
                <a:lnTo>
                  <a:pt x="12509" y="2311"/>
                </a:lnTo>
                <a:lnTo>
                  <a:pt x="12032" y="1834"/>
                </a:lnTo>
                <a:lnTo>
                  <a:pt x="11482" y="1394"/>
                </a:lnTo>
                <a:lnTo>
                  <a:pt x="10895" y="1027"/>
                </a:lnTo>
                <a:lnTo>
                  <a:pt x="10602" y="881"/>
                </a:lnTo>
                <a:lnTo>
                  <a:pt x="10272" y="734"/>
                </a:lnTo>
                <a:lnTo>
                  <a:pt x="10308" y="587"/>
                </a:lnTo>
                <a:lnTo>
                  <a:pt x="10308" y="441"/>
                </a:lnTo>
                <a:lnTo>
                  <a:pt x="10272" y="294"/>
                </a:lnTo>
                <a:lnTo>
                  <a:pt x="10198" y="147"/>
                </a:lnTo>
                <a:lnTo>
                  <a:pt x="10088" y="74"/>
                </a:lnTo>
                <a:lnTo>
                  <a:pt x="9942" y="0"/>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489" name="Shape 489"/>
          <p:cNvSpPr/>
          <p:nvPr/>
        </p:nvSpPr>
        <p:spPr>
          <a:xfrm>
            <a:off x="8318810" y="-33136"/>
            <a:ext cx="456818" cy="472876"/>
          </a:xfrm>
          <a:custGeom>
            <a:avLst/>
            <a:gdLst/>
            <a:ahLst/>
            <a:cxnLst/>
            <a:rect l="0" t="0" r="0" b="0"/>
            <a:pathLst>
              <a:path w="16105" h="15004" extrusionOk="0">
                <a:moveTo>
                  <a:pt x="13170" y="587"/>
                </a:moveTo>
                <a:lnTo>
                  <a:pt x="13206" y="624"/>
                </a:lnTo>
                <a:lnTo>
                  <a:pt x="13280" y="661"/>
                </a:lnTo>
                <a:lnTo>
                  <a:pt x="13353" y="697"/>
                </a:lnTo>
                <a:lnTo>
                  <a:pt x="13610" y="771"/>
                </a:lnTo>
                <a:lnTo>
                  <a:pt x="13830" y="844"/>
                </a:lnTo>
                <a:lnTo>
                  <a:pt x="14013" y="954"/>
                </a:lnTo>
                <a:lnTo>
                  <a:pt x="14160" y="1174"/>
                </a:lnTo>
                <a:lnTo>
                  <a:pt x="14307" y="1394"/>
                </a:lnTo>
                <a:lnTo>
                  <a:pt x="14343" y="1651"/>
                </a:lnTo>
                <a:lnTo>
                  <a:pt x="14307" y="1908"/>
                </a:lnTo>
                <a:lnTo>
                  <a:pt x="14233" y="2128"/>
                </a:lnTo>
                <a:lnTo>
                  <a:pt x="14087" y="2348"/>
                </a:lnTo>
                <a:lnTo>
                  <a:pt x="13903" y="2531"/>
                </a:lnTo>
                <a:lnTo>
                  <a:pt x="13683" y="2678"/>
                </a:lnTo>
                <a:lnTo>
                  <a:pt x="13463" y="2788"/>
                </a:lnTo>
                <a:lnTo>
                  <a:pt x="13170" y="2825"/>
                </a:lnTo>
                <a:lnTo>
                  <a:pt x="12840" y="2788"/>
                </a:lnTo>
                <a:lnTo>
                  <a:pt x="12656" y="2751"/>
                </a:lnTo>
                <a:lnTo>
                  <a:pt x="12546" y="2715"/>
                </a:lnTo>
                <a:lnTo>
                  <a:pt x="12436" y="2641"/>
                </a:lnTo>
                <a:lnTo>
                  <a:pt x="12363" y="2495"/>
                </a:lnTo>
                <a:lnTo>
                  <a:pt x="12289" y="2495"/>
                </a:lnTo>
                <a:lnTo>
                  <a:pt x="12253" y="2275"/>
                </a:lnTo>
                <a:lnTo>
                  <a:pt x="12253" y="2054"/>
                </a:lnTo>
                <a:lnTo>
                  <a:pt x="12253" y="1871"/>
                </a:lnTo>
                <a:lnTo>
                  <a:pt x="12289" y="1724"/>
                </a:lnTo>
                <a:lnTo>
                  <a:pt x="12399" y="1394"/>
                </a:lnTo>
                <a:lnTo>
                  <a:pt x="12583" y="1064"/>
                </a:lnTo>
                <a:lnTo>
                  <a:pt x="12840" y="807"/>
                </a:lnTo>
                <a:lnTo>
                  <a:pt x="12986" y="697"/>
                </a:lnTo>
                <a:lnTo>
                  <a:pt x="13170" y="587"/>
                </a:lnTo>
                <a:close/>
                <a:moveTo>
                  <a:pt x="9061" y="3338"/>
                </a:moveTo>
                <a:lnTo>
                  <a:pt x="9245" y="3412"/>
                </a:lnTo>
                <a:lnTo>
                  <a:pt x="9245" y="3448"/>
                </a:lnTo>
                <a:lnTo>
                  <a:pt x="9171" y="3632"/>
                </a:lnTo>
                <a:lnTo>
                  <a:pt x="9171" y="3668"/>
                </a:lnTo>
                <a:lnTo>
                  <a:pt x="9135" y="3632"/>
                </a:lnTo>
                <a:lnTo>
                  <a:pt x="9061" y="3522"/>
                </a:lnTo>
                <a:lnTo>
                  <a:pt x="8988" y="3448"/>
                </a:lnTo>
                <a:lnTo>
                  <a:pt x="8988" y="3412"/>
                </a:lnTo>
                <a:lnTo>
                  <a:pt x="8988" y="3375"/>
                </a:lnTo>
                <a:lnTo>
                  <a:pt x="9061" y="3338"/>
                </a:lnTo>
                <a:close/>
                <a:moveTo>
                  <a:pt x="14123" y="440"/>
                </a:moveTo>
                <a:lnTo>
                  <a:pt x="14233" y="477"/>
                </a:lnTo>
                <a:lnTo>
                  <a:pt x="14307" y="587"/>
                </a:lnTo>
                <a:lnTo>
                  <a:pt x="14417" y="661"/>
                </a:lnTo>
                <a:lnTo>
                  <a:pt x="14454" y="807"/>
                </a:lnTo>
                <a:lnTo>
                  <a:pt x="14527" y="807"/>
                </a:lnTo>
                <a:lnTo>
                  <a:pt x="14490" y="624"/>
                </a:lnTo>
                <a:lnTo>
                  <a:pt x="14454" y="477"/>
                </a:lnTo>
                <a:lnTo>
                  <a:pt x="14600" y="551"/>
                </a:lnTo>
                <a:lnTo>
                  <a:pt x="14784" y="624"/>
                </a:lnTo>
                <a:lnTo>
                  <a:pt x="14967" y="771"/>
                </a:lnTo>
                <a:lnTo>
                  <a:pt x="15114" y="881"/>
                </a:lnTo>
                <a:lnTo>
                  <a:pt x="15224" y="1064"/>
                </a:lnTo>
                <a:lnTo>
                  <a:pt x="15334" y="1211"/>
                </a:lnTo>
                <a:lnTo>
                  <a:pt x="15444" y="1578"/>
                </a:lnTo>
                <a:lnTo>
                  <a:pt x="15554" y="1944"/>
                </a:lnTo>
                <a:lnTo>
                  <a:pt x="15627" y="2385"/>
                </a:lnTo>
                <a:lnTo>
                  <a:pt x="15664" y="2568"/>
                </a:lnTo>
                <a:lnTo>
                  <a:pt x="15627" y="2788"/>
                </a:lnTo>
                <a:lnTo>
                  <a:pt x="15591" y="2972"/>
                </a:lnTo>
                <a:lnTo>
                  <a:pt x="15481" y="3118"/>
                </a:lnTo>
                <a:lnTo>
                  <a:pt x="15187" y="3412"/>
                </a:lnTo>
                <a:lnTo>
                  <a:pt x="14930" y="3595"/>
                </a:lnTo>
                <a:lnTo>
                  <a:pt x="14600" y="3705"/>
                </a:lnTo>
                <a:lnTo>
                  <a:pt x="14270" y="3779"/>
                </a:lnTo>
                <a:lnTo>
                  <a:pt x="13940" y="3815"/>
                </a:lnTo>
                <a:lnTo>
                  <a:pt x="13720" y="3779"/>
                </a:lnTo>
                <a:lnTo>
                  <a:pt x="13500" y="3742"/>
                </a:lnTo>
                <a:lnTo>
                  <a:pt x="13316" y="3668"/>
                </a:lnTo>
                <a:lnTo>
                  <a:pt x="13133" y="3595"/>
                </a:lnTo>
                <a:lnTo>
                  <a:pt x="12950" y="3485"/>
                </a:lnTo>
                <a:lnTo>
                  <a:pt x="12803" y="3338"/>
                </a:lnTo>
                <a:lnTo>
                  <a:pt x="12656" y="3192"/>
                </a:lnTo>
                <a:lnTo>
                  <a:pt x="12546" y="3045"/>
                </a:lnTo>
                <a:lnTo>
                  <a:pt x="12840" y="3118"/>
                </a:lnTo>
                <a:lnTo>
                  <a:pt x="13133" y="3155"/>
                </a:lnTo>
                <a:lnTo>
                  <a:pt x="13426" y="3118"/>
                </a:lnTo>
                <a:lnTo>
                  <a:pt x="13720" y="3045"/>
                </a:lnTo>
                <a:lnTo>
                  <a:pt x="13977" y="2935"/>
                </a:lnTo>
                <a:lnTo>
                  <a:pt x="14233" y="2751"/>
                </a:lnTo>
                <a:lnTo>
                  <a:pt x="14417" y="2495"/>
                </a:lnTo>
                <a:lnTo>
                  <a:pt x="14600" y="2238"/>
                </a:lnTo>
                <a:lnTo>
                  <a:pt x="14674" y="1981"/>
                </a:lnTo>
                <a:lnTo>
                  <a:pt x="14710" y="1724"/>
                </a:lnTo>
                <a:lnTo>
                  <a:pt x="14674" y="1468"/>
                </a:lnTo>
                <a:lnTo>
                  <a:pt x="14600" y="1211"/>
                </a:lnTo>
                <a:lnTo>
                  <a:pt x="14490" y="991"/>
                </a:lnTo>
                <a:lnTo>
                  <a:pt x="14343" y="771"/>
                </a:lnTo>
                <a:lnTo>
                  <a:pt x="14160" y="587"/>
                </a:lnTo>
                <a:lnTo>
                  <a:pt x="13940" y="440"/>
                </a:lnTo>
                <a:close/>
                <a:moveTo>
                  <a:pt x="13757" y="0"/>
                </a:moveTo>
                <a:lnTo>
                  <a:pt x="13610" y="74"/>
                </a:lnTo>
                <a:lnTo>
                  <a:pt x="13353" y="110"/>
                </a:lnTo>
                <a:lnTo>
                  <a:pt x="13133" y="147"/>
                </a:lnTo>
                <a:lnTo>
                  <a:pt x="12913" y="257"/>
                </a:lnTo>
                <a:lnTo>
                  <a:pt x="12729" y="404"/>
                </a:lnTo>
                <a:lnTo>
                  <a:pt x="12509" y="551"/>
                </a:lnTo>
                <a:lnTo>
                  <a:pt x="12363" y="734"/>
                </a:lnTo>
                <a:lnTo>
                  <a:pt x="12216" y="917"/>
                </a:lnTo>
                <a:lnTo>
                  <a:pt x="12069" y="1137"/>
                </a:lnTo>
                <a:lnTo>
                  <a:pt x="11996" y="1321"/>
                </a:lnTo>
                <a:lnTo>
                  <a:pt x="11922" y="1578"/>
                </a:lnTo>
                <a:lnTo>
                  <a:pt x="11849" y="1798"/>
                </a:lnTo>
                <a:lnTo>
                  <a:pt x="11849" y="2054"/>
                </a:lnTo>
                <a:lnTo>
                  <a:pt x="11849" y="2275"/>
                </a:lnTo>
                <a:lnTo>
                  <a:pt x="11886" y="2531"/>
                </a:lnTo>
                <a:lnTo>
                  <a:pt x="11959" y="2751"/>
                </a:lnTo>
                <a:lnTo>
                  <a:pt x="12033" y="2972"/>
                </a:lnTo>
                <a:lnTo>
                  <a:pt x="12143" y="3192"/>
                </a:lnTo>
                <a:lnTo>
                  <a:pt x="12253" y="3375"/>
                </a:lnTo>
                <a:lnTo>
                  <a:pt x="12399" y="3558"/>
                </a:lnTo>
                <a:lnTo>
                  <a:pt x="12583" y="3705"/>
                </a:lnTo>
                <a:lnTo>
                  <a:pt x="12766" y="3852"/>
                </a:lnTo>
                <a:lnTo>
                  <a:pt x="12986" y="3999"/>
                </a:lnTo>
                <a:lnTo>
                  <a:pt x="13206" y="4072"/>
                </a:lnTo>
                <a:lnTo>
                  <a:pt x="13426" y="4145"/>
                </a:lnTo>
                <a:lnTo>
                  <a:pt x="13683" y="4219"/>
                </a:lnTo>
                <a:lnTo>
                  <a:pt x="14123" y="4219"/>
                </a:lnTo>
                <a:lnTo>
                  <a:pt x="14564" y="4145"/>
                </a:lnTo>
                <a:lnTo>
                  <a:pt x="15004" y="3999"/>
                </a:lnTo>
                <a:lnTo>
                  <a:pt x="15371" y="3779"/>
                </a:lnTo>
                <a:lnTo>
                  <a:pt x="15591" y="3632"/>
                </a:lnTo>
                <a:lnTo>
                  <a:pt x="15737" y="3448"/>
                </a:lnTo>
                <a:lnTo>
                  <a:pt x="15884" y="3265"/>
                </a:lnTo>
                <a:lnTo>
                  <a:pt x="15994" y="3045"/>
                </a:lnTo>
                <a:lnTo>
                  <a:pt x="16067" y="2788"/>
                </a:lnTo>
                <a:lnTo>
                  <a:pt x="16104" y="2495"/>
                </a:lnTo>
                <a:lnTo>
                  <a:pt x="16067" y="2238"/>
                </a:lnTo>
                <a:lnTo>
                  <a:pt x="15994" y="1981"/>
                </a:lnTo>
                <a:lnTo>
                  <a:pt x="15884" y="1431"/>
                </a:lnTo>
                <a:lnTo>
                  <a:pt x="15774" y="1174"/>
                </a:lnTo>
                <a:lnTo>
                  <a:pt x="15664" y="954"/>
                </a:lnTo>
                <a:lnTo>
                  <a:pt x="15517" y="734"/>
                </a:lnTo>
                <a:lnTo>
                  <a:pt x="15371" y="551"/>
                </a:lnTo>
                <a:lnTo>
                  <a:pt x="15150" y="367"/>
                </a:lnTo>
                <a:lnTo>
                  <a:pt x="14930" y="220"/>
                </a:lnTo>
                <a:lnTo>
                  <a:pt x="14637" y="74"/>
                </a:lnTo>
                <a:lnTo>
                  <a:pt x="14270" y="0"/>
                </a:lnTo>
                <a:close/>
                <a:moveTo>
                  <a:pt x="11115" y="4549"/>
                </a:moveTo>
                <a:lnTo>
                  <a:pt x="11446" y="4842"/>
                </a:lnTo>
                <a:lnTo>
                  <a:pt x="11299" y="4952"/>
                </a:lnTo>
                <a:lnTo>
                  <a:pt x="11115" y="4916"/>
                </a:lnTo>
                <a:lnTo>
                  <a:pt x="10932" y="4916"/>
                </a:lnTo>
                <a:lnTo>
                  <a:pt x="10639" y="4952"/>
                </a:lnTo>
                <a:lnTo>
                  <a:pt x="10859" y="4732"/>
                </a:lnTo>
                <a:lnTo>
                  <a:pt x="11115" y="4549"/>
                </a:lnTo>
                <a:close/>
                <a:moveTo>
                  <a:pt x="6860" y="3632"/>
                </a:moveTo>
                <a:lnTo>
                  <a:pt x="7007" y="3668"/>
                </a:lnTo>
                <a:lnTo>
                  <a:pt x="7044" y="3705"/>
                </a:lnTo>
                <a:lnTo>
                  <a:pt x="7044" y="3742"/>
                </a:lnTo>
                <a:lnTo>
                  <a:pt x="7044" y="3779"/>
                </a:lnTo>
                <a:lnTo>
                  <a:pt x="7080" y="3852"/>
                </a:lnTo>
                <a:lnTo>
                  <a:pt x="7191" y="3889"/>
                </a:lnTo>
                <a:lnTo>
                  <a:pt x="7374" y="3889"/>
                </a:lnTo>
                <a:lnTo>
                  <a:pt x="7411" y="3925"/>
                </a:lnTo>
                <a:lnTo>
                  <a:pt x="7447" y="4035"/>
                </a:lnTo>
                <a:lnTo>
                  <a:pt x="7484" y="4145"/>
                </a:lnTo>
                <a:lnTo>
                  <a:pt x="7484" y="4255"/>
                </a:lnTo>
                <a:lnTo>
                  <a:pt x="7447" y="4512"/>
                </a:lnTo>
                <a:lnTo>
                  <a:pt x="7374" y="4769"/>
                </a:lnTo>
                <a:lnTo>
                  <a:pt x="7227" y="5026"/>
                </a:lnTo>
                <a:lnTo>
                  <a:pt x="7154" y="5136"/>
                </a:lnTo>
                <a:lnTo>
                  <a:pt x="7044" y="5209"/>
                </a:lnTo>
                <a:lnTo>
                  <a:pt x="6934" y="5246"/>
                </a:lnTo>
                <a:lnTo>
                  <a:pt x="6787" y="5246"/>
                </a:lnTo>
                <a:lnTo>
                  <a:pt x="6787" y="4989"/>
                </a:lnTo>
                <a:lnTo>
                  <a:pt x="6750" y="4769"/>
                </a:lnTo>
                <a:lnTo>
                  <a:pt x="6640" y="4549"/>
                </a:lnTo>
                <a:lnTo>
                  <a:pt x="6494" y="4329"/>
                </a:lnTo>
                <a:lnTo>
                  <a:pt x="6310" y="4145"/>
                </a:lnTo>
                <a:lnTo>
                  <a:pt x="6090" y="4035"/>
                </a:lnTo>
                <a:lnTo>
                  <a:pt x="6090" y="3925"/>
                </a:lnTo>
                <a:lnTo>
                  <a:pt x="6163" y="3852"/>
                </a:lnTo>
                <a:lnTo>
                  <a:pt x="6237" y="3779"/>
                </a:lnTo>
                <a:lnTo>
                  <a:pt x="6347" y="3742"/>
                </a:lnTo>
                <a:lnTo>
                  <a:pt x="6567" y="3705"/>
                </a:lnTo>
                <a:lnTo>
                  <a:pt x="6860" y="3632"/>
                </a:lnTo>
                <a:close/>
                <a:moveTo>
                  <a:pt x="6530" y="3192"/>
                </a:moveTo>
                <a:lnTo>
                  <a:pt x="6494" y="3228"/>
                </a:lnTo>
                <a:lnTo>
                  <a:pt x="6457" y="3302"/>
                </a:lnTo>
                <a:lnTo>
                  <a:pt x="6457" y="3338"/>
                </a:lnTo>
                <a:lnTo>
                  <a:pt x="6457" y="3412"/>
                </a:lnTo>
                <a:lnTo>
                  <a:pt x="6200" y="3485"/>
                </a:lnTo>
                <a:lnTo>
                  <a:pt x="5980" y="3558"/>
                </a:lnTo>
                <a:lnTo>
                  <a:pt x="5797" y="3742"/>
                </a:lnTo>
                <a:lnTo>
                  <a:pt x="5760" y="3815"/>
                </a:lnTo>
                <a:lnTo>
                  <a:pt x="5687" y="3925"/>
                </a:lnTo>
                <a:lnTo>
                  <a:pt x="5687" y="4035"/>
                </a:lnTo>
                <a:lnTo>
                  <a:pt x="5687" y="4072"/>
                </a:lnTo>
                <a:lnTo>
                  <a:pt x="5797" y="4219"/>
                </a:lnTo>
                <a:lnTo>
                  <a:pt x="5907" y="4292"/>
                </a:lnTo>
                <a:lnTo>
                  <a:pt x="6053" y="4365"/>
                </a:lnTo>
                <a:lnTo>
                  <a:pt x="6163" y="4439"/>
                </a:lnTo>
                <a:lnTo>
                  <a:pt x="6274" y="4512"/>
                </a:lnTo>
                <a:lnTo>
                  <a:pt x="6347" y="4622"/>
                </a:lnTo>
                <a:lnTo>
                  <a:pt x="6420" y="4769"/>
                </a:lnTo>
                <a:lnTo>
                  <a:pt x="6494" y="5026"/>
                </a:lnTo>
                <a:lnTo>
                  <a:pt x="6457" y="5282"/>
                </a:lnTo>
                <a:lnTo>
                  <a:pt x="6494" y="5392"/>
                </a:lnTo>
                <a:lnTo>
                  <a:pt x="6530" y="5466"/>
                </a:lnTo>
                <a:lnTo>
                  <a:pt x="6750" y="5539"/>
                </a:lnTo>
                <a:lnTo>
                  <a:pt x="6934" y="5539"/>
                </a:lnTo>
                <a:lnTo>
                  <a:pt x="7117" y="5503"/>
                </a:lnTo>
                <a:lnTo>
                  <a:pt x="7264" y="5429"/>
                </a:lnTo>
                <a:lnTo>
                  <a:pt x="7411" y="5282"/>
                </a:lnTo>
                <a:lnTo>
                  <a:pt x="7521" y="5136"/>
                </a:lnTo>
                <a:lnTo>
                  <a:pt x="7631" y="4952"/>
                </a:lnTo>
                <a:lnTo>
                  <a:pt x="7704" y="4769"/>
                </a:lnTo>
                <a:lnTo>
                  <a:pt x="7741" y="4585"/>
                </a:lnTo>
                <a:lnTo>
                  <a:pt x="7777" y="4365"/>
                </a:lnTo>
                <a:lnTo>
                  <a:pt x="7777" y="4145"/>
                </a:lnTo>
                <a:lnTo>
                  <a:pt x="7777" y="3925"/>
                </a:lnTo>
                <a:lnTo>
                  <a:pt x="7704" y="3779"/>
                </a:lnTo>
                <a:lnTo>
                  <a:pt x="7631" y="3668"/>
                </a:lnTo>
                <a:lnTo>
                  <a:pt x="7484" y="3595"/>
                </a:lnTo>
                <a:lnTo>
                  <a:pt x="7337" y="3595"/>
                </a:lnTo>
                <a:lnTo>
                  <a:pt x="7301" y="3485"/>
                </a:lnTo>
                <a:lnTo>
                  <a:pt x="7227" y="3448"/>
                </a:lnTo>
                <a:lnTo>
                  <a:pt x="7044" y="3375"/>
                </a:lnTo>
                <a:lnTo>
                  <a:pt x="6824" y="3302"/>
                </a:lnTo>
                <a:lnTo>
                  <a:pt x="6677" y="3228"/>
                </a:lnTo>
                <a:lnTo>
                  <a:pt x="6567" y="3192"/>
                </a:lnTo>
                <a:close/>
                <a:moveTo>
                  <a:pt x="11739" y="5136"/>
                </a:moveTo>
                <a:lnTo>
                  <a:pt x="12179" y="5686"/>
                </a:lnTo>
                <a:lnTo>
                  <a:pt x="11776" y="5796"/>
                </a:lnTo>
                <a:lnTo>
                  <a:pt x="11409" y="6016"/>
                </a:lnTo>
                <a:lnTo>
                  <a:pt x="11042" y="6236"/>
                </a:lnTo>
                <a:lnTo>
                  <a:pt x="10895" y="6383"/>
                </a:lnTo>
                <a:lnTo>
                  <a:pt x="10785" y="6566"/>
                </a:lnTo>
                <a:lnTo>
                  <a:pt x="10749" y="6640"/>
                </a:lnTo>
                <a:lnTo>
                  <a:pt x="10785" y="6676"/>
                </a:lnTo>
                <a:lnTo>
                  <a:pt x="10859" y="6713"/>
                </a:lnTo>
                <a:lnTo>
                  <a:pt x="10932" y="6713"/>
                </a:lnTo>
                <a:lnTo>
                  <a:pt x="11262" y="6493"/>
                </a:lnTo>
                <a:lnTo>
                  <a:pt x="11556" y="6310"/>
                </a:lnTo>
                <a:lnTo>
                  <a:pt x="11849" y="6199"/>
                </a:lnTo>
                <a:lnTo>
                  <a:pt x="12143" y="6089"/>
                </a:lnTo>
                <a:lnTo>
                  <a:pt x="12253" y="6053"/>
                </a:lnTo>
                <a:lnTo>
                  <a:pt x="12363" y="6016"/>
                </a:lnTo>
                <a:lnTo>
                  <a:pt x="12399" y="5979"/>
                </a:lnTo>
                <a:lnTo>
                  <a:pt x="12619" y="6456"/>
                </a:lnTo>
                <a:lnTo>
                  <a:pt x="12840" y="6896"/>
                </a:lnTo>
                <a:lnTo>
                  <a:pt x="12803" y="6933"/>
                </a:lnTo>
                <a:lnTo>
                  <a:pt x="12326" y="7043"/>
                </a:lnTo>
                <a:lnTo>
                  <a:pt x="11812" y="7117"/>
                </a:lnTo>
                <a:lnTo>
                  <a:pt x="11299" y="7117"/>
                </a:lnTo>
                <a:lnTo>
                  <a:pt x="10749" y="7080"/>
                </a:lnTo>
                <a:lnTo>
                  <a:pt x="10675" y="7117"/>
                </a:lnTo>
                <a:lnTo>
                  <a:pt x="10639" y="7153"/>
                </a:lnTo>
                <a:lnTo>
                  <a:pt x="10639" y="7227"/>
                </a:lnTo>
                <a:lnTo>
                  <a:pt x="10712" y="7300"/>
                </a:lnTo>
                <a:lnTo>
                  <a:pt x="10932" y="7373"/>
                </a:lnTo>
                <a:lnTo>
                  <a:pt x="11189" y="7447"/>
                </a:lnTo>
                <a:lnTo>
                  <a:pt x="11702" y="7483"/>
                </a:lnTo>
                <a:lnTo>
                  <a:pt x="11959" y="7483"/>
                </a:lnTo>
                <a:lnTo>
                  <a:pt x="12216" y="7447"/>
                </a:lnTo>
                <a:lnTo>
                  <a:pt x="12583" y="7373"/>
                </a:lnTo>
                <a:lnTo>
                  <a:pt x="12693" y="7373"/>
                </a:lnTo>
                <a:lnTo>
                  <a:pt x="12766" y="7337"/>
                </a:lnTo>
                <a:lnTo>
                  <a:pt x="12803" y="7410"/>
                </a:lnTo>
                <a:lnTo>
                  <a:pt x="12840" y="7447"/>
                </a:lnTo>
                <a:lnTo>
                  <a:pt x="12876" y="7483"/>
                </a:lnTo>
                <a:lnTo>
                  <a:pt x="12986" y="7520"/>
                </a:lnTo>
                <a:lnTo>
                  <a:pt x="13023" y="7777"/>
                </a:lnTo>
                <a:lnTo>
                  <a:pt x="13060" y="8070"/>
                </a:lnTo>
                <a:lnTo>
                  <a:pt x="12986" y="8107"/>
                </a:lnTo>
                <a:lnTo>
                  <a:pt x="12693" y="7997"/>
                </a:lnTo>
                <a:lnTo>
                  <a:pt x="12473" y="7887"/>
                </a:lnTo>
                <a:lnTo>
                  <a:pt x="12253" y="7777"/>
                </a:lnTo>
                <a:lnTo>
                  <a:pt x="11886" y="7777"/>
                </a:lnTo>
                <a:lnTo>
                  <a:pt x="11776" y="7813"/>
                </a:lnTo>
                <a:lnTo>
                  <a:pt x="11226" y="7777"/>
                </a:lnTo>
                <a:lnTo>
                  <a:pt x="10895" y="7740"/>
                </a:lnTo>
                <a:lnTo>
                  <a:pt x="10749" y="7740"/>
                </a:lnTo>
                <a:lnTo>
                  <a:pt x="10675" y="7703"/>
                </a:lnTo>
                <a:lnTo>
                  <a:pt x="10565" y="7483"/>
                </a:lnTo>
                <a:lnTo>
                  <a:pt x="10529" y="7483"/>
                </a:lnTo>
                <a:lnTo>
                  <a:pt x="10529" y="7520"/>
                </a:lnTo>
                <a:lnTo>
                  <a:pt x="10529" y="7887"/>
                </a:lnTo>
                <a:lnTo>
                  <a:pt x="10529" y="7960"/>
                </a:lnTo>
                <a:lnTo>
                  <a:pt x="10602" y="7997"/>
                </a:lnTo>
                <a:lnTo>
                  <a:pt x="11042" y="8107"/>
                </a:lnTo>
                <a:lnTo>
                  <a:pt x="11482" y="8144"/>
                </a:lnTo>
                <a:lnTo>
                  <a:pt x="11482" y="8327"/>
                </a:lnTo>
                <a:lnTo>
                  <a:pt x="11519" y="8474"/>
                </a:lnTo>
                <a:lnTo>
                  <a:pt x="11592" y="8547"/>
                </a:lnTo>
                <a:lnTo>
                  <a:pt x="11629" y="8584"/>
                </a:lnTo>
                <a:lnTo>
                  <a:pt x="11776" y="8657"/>
                </a:lnTo>
                <a:lnTo>
                  <a:pt x="11959" y="8767"/>
                </a:lnTo>
                <a:lnTo>
                  <a:pt x="11409" y="8657"/>
                </a:lnTo>
                <a:lnTo>
                  <a:pt x="10969" y="8474"/>
                </a:lnTo>
                <a:lnTo>
                  <a:pt x="10712" y="8437"/>
                </a:lnTo>
                <a:lnTo>
                  <a:pt x="10455" y="8400"/>
                </a:lnTo>
                <a:lnTo>
                  <a:pt x="10198" y="8217"/>
                </a:lnTo>
                <a:lnTo>
                  <a:pt x="10052" y="8180"/>
                </a:lnTo>
                <a:lnTo>
                  <a:pt x="9942" y="8144"/>
                </a:lnTo>
                <a:lnTo>
                  <a:pt x="9722" y="8180"/>
                </a:lnTo>
                <a:lnTo>
                  <a:pt x="9575" y="8254"/>
                </a:lnTo>
                <a:lnTo>
                  <a:pt x="9465" y="8364"/>
                </a:lnTo>
                <a:lnTo>
                  <a:pt x="9355" y="8510"/>
                </a:lnTo>
                <a:lnTo>
                  <a:pt x="9245" y="8584"/>
                </a:lnTo>
                <a:lnTo>
                  <a:pt x="9098" y="8620"/>
                </a:lnTo>
                <a:lnTo>
                  <a:pt x="8841" y="8584"/>
                </a:lnTo>
                <a:lnTo>
                  <a:pt x="8621" y="8620"/>
                </a:lnTo>
                <a:lnTo>
                  <a:pt x="8401" y="8694"/>
                </a:lnTo>
                <a:lnTo>
                  <a:pt x="8181" y="8804"/>
                </a:lnTo>
                <a:lnTo>
                  <a:pt x="7924" y="8804"/>
                </a:lnTo>
                <a:lnTo>
                  <a:pt x="7851" y="8767"/>
                </a:lnTo>
                <a:lnTo>
                  <a:pt x="7814" y="8730"/>
                </a:lnTo>
                <a:lnTo>
                  <a:pt x="7814" y="8694"/>
                </a:lnTo>
                <a:lnTo>
                  <a:pt x="7887" y="8620"/>
                </a:lnTo>
                <a:lnTo>
                  <a:pt x="7998" y="8510"/>
                </a:lnTo>
                <a:lnTo>
                  <a:pt x="8144" y="8437"/>
                </a:lnTo>
                <a:lnTo>
                  <a:pt x="8401" y="8327"/>
                </a:lnTo>
                <a:lnTo>
                  <a:pt x="8731" y="8180"/>
                </a:lnTo>
                <a:lnTo>
                  <a:pt x="8915" y="8070"/>
                </a:lnTo>
                <a:lnTo>
                  <a:pt x="9025" y="7924"/>
                </a:lnTo>
                <a:lnTo>
                  <a:pt x="9135" y="7777"/>
                </a:lnTo>
                <a:lnTo>
                  <a:pt x="9208" y="7630"/>
                </a:lnTo>
                <a:lnTo>
                  <a:pt x="9208" y="7447"/>
                </a:lnTo>
                <a:lnTo>
                  <a:pt x="9171" y="7227"/>
                </a:lnTo>
                <a:lnTo>
                  <a:pt x="9098" y="7117"/>
                </a:lnTo>
                <a:lnTo>
                  <a:pt x="8988" y="7006"/>
                </a:lnTo>
                <a:lnTo>
                  <a:pt x="8841" y="6896"/>
                </a:lnTo>
                <a:lnTo>
                  <a:pt x="8694" y="6860"/>
                </a:lnTo>
                <a:lnTo>
                  <a:pt x="8548" y="6823"/>
                </a:lnTo>
                <a:lnTo>
                  <a:pt x="8401" y="6823"/>
                </a:lnTo>
                <a:lnTo>
                  <a:pt x="8254" y="6860"/>
                </a:lnTo>
                <a:lnTo>
                  <a:pt x="8108" y="6933"/>
                </a:lnTo>
                <a:lnTo>
                  <a:pt x="7924" y="7117"/>
                </a:lnTo>
                <a:lnTo>
                  <a:pt x="7924" y="7117"/>
                </a:lnTo>
                <a:lnTo>
                  <a:pt x="7998" y="6970"/>
                </a:lnTo>
                <a:lnTo>
                  <a:pt x="8108" y="6860"/>
                </a:lnTo>
                <a:lnTo>
                  <a:pt x="8291" y="6603"/>
                </a:lnTo>
                <a:lnTo>
                  <a:pt x="8511" y="6383"/>
                </a:lnTo>
                <a:lnTo>
                  <a:pt x="8768" y="6126"/>
                </a:lnTo>
                <a:lnTo>
                  <a:pt x="8951" y="5943"/>
                </a:lnTo>
                <a:lnTo>
                  <a:pt x="9135" y="5796"/>
                </a:lnTo>
                <a:lnTo>
                  <a:pt x="9171" y="5796"/>
                </a:lnTo>
                <a:lnTo>
                  <a:pt x="9391" y="5759"/>
                </a:lnTo>
                <a:lnTo>
                  <a:pt x="9612" y="5686"/>
                </a:lnTo>
                <a:lnTo>
                  <a:pt x="10052" y="5539"/>
                </a:lnTo>
                <a:lnTo>
                  <a:pt x="10455" y="5356"/>
                </a:lnTo>
                <a:lnTo>
                  <a:pt x="10639" y="5282"/>
                </a:lnTo>
                <a:lnTo>
                  <a:pt x="10895" y="5246"/>
                </a:lnTo>
                <a:lnTo>
                  <a:pt x="10895" y="5246"/>
                </a:lnTo>
                <a:lnTo>
                  <a:pt x="10602" y="5503"/>
                </a:lnTo>
                <a:lnTo>
                  <a:pt x="10492" y="5649"/>
                </a:lnTo>
                <a:lnTo>
                  <a:pt x="10419" y="5833"/>
                </a:lnTo>
                <a:lnTo>
                  <a:pt x="10455" y="5869"/>
                </a:lnTo>
                <a:lnTo>
                  <a:pt x="10639" y="5796"/>
                </a:lnTo>
                <a:lnTo>
                  <a:pt x="10822" y="5723"/>
                </a:lnTo>
                <a:lnTo>
                  <a:pt x="11152" y="5503"/>
                </a:lnTo>
                <a:lnTo>
                  <a:pt x="11739" y="5136"/>
                </a:lnTo>
                <a:close/>
                <a:moveTo>
                  <a:pt x="11996" y="8254"/>
                </a:moveTo>
                <a:lnTo>
                  <a:pt x="12546" y="8400"/>
                </a:lnTo>
                <a:lnTo>
                  <a:pt x="12729" y="8584"/>
                </a:lnTo>
                <a:lnTo>
                  <a:pt x="12803" y="8620"/>
                </a:lnTo>
                <a:lnTo>
                  <a:pt x="12876" y="8657"/>
                </a:lnTo>
                <a:lnTo>
                  <a:pt x="12950" y="8620"/>
                </a:lnTo>
                <a:lnTo>
                  <a:pt x="13023" y="8584"/>
                </a:lnTo>
                <a:lnTo>
                  <a:pt x="12950" y="9024"/>
                </a:lnTo>
                <a:lnTo>
                  <a:pt x="12509" y="8914"/>
                </a:lnTo>
                <a:lnTo>
                  <a:pt x="12399" y="8657"/>
                </a:lnTo>
                <a:lnTo>
                  <a:pt x="12216" y="8474"/>
                </a:lnTo>
                <a:lnTo>
                  <a:pt x="12033" y="8327"/>
                </a:lnTo>
                <a:lnTo>
                  <a:pt x="11959" y="8290"/>
                </a:lnTo>
                <a:lnTo>
                  <a:pt x="11996" y="8254"/>
                </a:lnTo>
                <a:close/>
                <a:moveTo>
                  <a:pt x="10932" y="8841"/>
                </a:moveTo>
                <a:lnTo>
                  <a:pt x="11519" y="9097"/>
                </a:lnTo>
                <a:lnTo>
                  <a:pt x="12106" y="9244"/>
                </a:lnTo>
                <a:lnTo>
                  <a:pt x="12033" y="9391"/>
                </a:lnTo>
                <a:lnTo>
                  <a:pt x="11922" y="9537"/>
                </a:lnTo>
                <a:lnTo>
                  <a:pt x="11776" y="9611"/>
                </a:lnTo>
                <a:lnTo>
                  <a:pt x="11702" y="9611"/>
                </a:lnTo>
                <a:lnTo>
                  <a:pt x="11629" y="9574"/>
                </a:lnTo>
                <a:lnTo>
                  <a:pt x="11519" y="9537"/>
                </a:lnTo>
                <a:lnTo>
                  <a:pt x="11409" y="9427"/>
                </a:lnTo>
                <a:lnTo>
                  <a:pt x="11226" y="9244"/>
                </a:lnTo>
                <a:lnTo>
                  <a:pt x="10932" y="8841"/>
                </a:lnTo>
                <a:close/>
                <a:moveTo>
                  <a:pt x="12509" y="9354"/>
                </a:moveTo>
                <a:lnTo>
                  <a:pt x="12876" y="9391"/>
                </a:lnTo>
                <a:lnTo>
                  <a:pt x="12656" y="10161"/>
                </a:lnTo>
                <a:lnTo>
                  <a:pt x="12583" y="10088"/>
                </a:lnTo>
                <a:lnTo>
                  <a:pt x="12363" y="10088"/>
                </a:lnTo>
                <a:lnTo>
                  <a:pt x="12216" y="10051"/>
                </a:lnTo>
                <a:lnTo>
                  <a:pt x="11886" y="9978"/>
                </a:lnTo>
                <a:lnTo>
                  <a:pt x="12106" y="9868"/>
                </a:lnTo>
                <a:lnTo>
                  <a:pt x="12289" y="9758"/>
                </a:lnTo>
                <a:lnTo>
                  <a:pt x="12399" y="9574"/>
                </a:lnTo>
                <a:lnTo>
                  <a:pt x="12509" y="9354"/>
                </a:lnTo>
                <a:close/>
                <a:moveTo>
                  <a:pt x="10382" y="9721"/>
                </a:moveTo>
                <a:lnTo>
                  <a:pt x="11409" y="10161"/>
                </a:lnTo>
                <a:lnTo>
                  <a:pt x="11922" y="10381"/>
                </a:lnTo>
                <a:lnTo>
                  <a:pt x="12253" y="10491"/>
                </a:lnTo>
                <a:lnTo>
                  <a:pt x="12399" y="10491"/>
                </a:lnTo>
                <a:lnTo>
                  <a:pt x="12509" y="10455"/>
                </a:lnTo>
                <a:lnTo>
                  <a:pt x="12326" y="10968"/>
                </a:lnTo>
                <a:lnTo>
                  <a:pt x="12033" y="10858"/>
                </a:lnTo>
                <a:lnTo>
                  <a:pt x="11886" y="10785"/>
                </a:lnTo>
                <a:lnTo>
                  <a:pt x="11776" y="10711"/>
                </a:lnTo>
                <a:lnTo>
                  <a:pt x="11519" y="10528"/>
                </a:lnTo>
                <a:lnTo>
                  <a:pt x="11409" y="10418"/>
                </a:lnTo>
                <a:lnTo>
                  <a:pt x="11262" y="10344"/>
                </a:lnTo>
                <a:lnTo>
                  <a:pt x="11079" y="10308"/>
                </a:lnTo>
                <a:lnTo>
                  <a:pt x="10895" y="10271"/>
                </a:lnTo>
                <a:lnTo>
                  <a:pt x="10492" y="10234"/>
                </a:lnTo>
                <a:lnTo>
                  <a:pt x="10455" y="9978"/>
                </a:lnTo>
                <a:lnTo>
                  <a:pt x="10382" y="9721"/>
                </a:lnTo>
                <a:close/>
                <a:moveTo>
                  <a:pt x="10455" y="10528"/>
                </a:moveTo>
                <a:lnTo>
                  <a:pt x="10785" y="10601"/>
                </a:lnTo>
                <a:lnTo>
                  <a:pt x="10969" y="10638"/>
                </a:lnTo>
                <a:lnTo>
                  <a:pt x="11115" y="10711"/>
                </a:lnTo>
                <a:lnTo>
                  <a:pt x="11336" y="10821"/>
                </a:lnTo>
                <a:lnTo>
                  <a:pt x="11519" y="10968"/>
                </a:lnTo>
                <a:lnTo>
                  <a:pt x="11702" y="11115"/>
                </a:lnTo>
                <a:lnTo>
                  <a:pt x="11886" y="11262"/>
                </a:lnTo>
                <a:lnTo>
                  <a:pt x="12106" y="11335"/>
                </a:lnTo>
                <a:lnTo>
                  <a:pt x="11739" y="11922"/>
                </a:lnTo>
                <a:lnTo>
                  <a:pt x="11629" y="11922"/>
                </a:lnTo>
                <a:lnTo>
                  <a:pt x="11482" y="11885"/>
                </a:lnTo>
                <a:lnTo>
                  <a:pt x="11226" y="11738"/>
                </a:lnTo>
                <a:lnTo>
                  <a:pt x="10565" y="11482"/>
                </a:lnTo>
                <a:lnTo>
                  <a:pt x="10272" y="11335"/>
                </a:lnTo>
                <a:lnTo>
                  <a:pt x="10382" y="10968"/>
                </a:lnTo>
                <a:lnTo>
                  <a:pt x="10455" y="10601"/>
                </a:lnTo>
                <a:lnTo>
                  <a:pt x="10455" y="10528"/>
                </a:lnTo>
                <a:close/>
                <a:moveTo>
                  <a:pt x="10125" y="11665"/>
                </a:moveTo>
                <a:lnTo>
                  <a:pt x="10785" y="11958"/>
                </a:lnTo>
                <a:lnTo>
                  <a:pt x="11115" y="12142"/>
                </a:lnTo>
                <a:lnTo>
                  <a:pt x="11299" y="12215"/>
                </a:lnTo>
                <a:lnTo>
                  <a:pt x="11482" y="12289"/>
                </a:lnTo>
                <a:lnTo>
                  <a:pt x="11226" y="12655"/>
                </a:lnTo>
                <a:lnTo>
                  <a:pt x="10895" y="12545"/>
                </a:lnTo>
                <a:lnTo>
                  <a:pt x="10455" y="12399"/>
                </a:lnTo>
                <a:lnTo>
                  <a:pt x="10052" y="12252"/>
                </a:lnTo>
                <a:lnTo>
                  <a:pt x="9868" y="12142"/>
                </a:lnTo>
                <a:lnTo>
                  <a:pt x="10125" y="11665"/>
                </a:lnTo>
                <a:close/>
                <a:moveTo>
                  <a:pt x="9355" y="9574"/>
                </a:moveTo>
                <a:lnTo>
                  <a:pt x="9575" y="9611"/>
                </a:lnTo>
                <a:lnTo>
                  <a:pt x="9795" y="9648"/>
                </a:lnTo>
                <a:lnTo>
                  <a:pt x="9978" y="9758"/>
                </a:lnTo>
                <a:lnTo>
                  <a:pt x="10052" y="9868"/>
                </a:lnTo>
                <a:lnTo>
                  <a:pt x="10088" y="9941"/>
                </a:lnTo>
                <a:lnTo>
                  <a:pt x="10125" y="10088"/>
                </a:lnTo>
                <a:lnTo>
                  <a:pt x="10125" y="10198"/>
                </a:lnTo>
                <a:lnTo>
                  <a:pt x="9832" y="10161"/>
                </a:lnTo>
                <a:lnTo>
                  <a:pt x="9795" y="10198"/>
                </a:lnTo>
                <a:lnTo>
                  <a:pt x="9795" y="10234"/>
                </a:lnTo>
                <a:lnTo>
                  <a:pt x="9942" y="10344"/>
                </a:lnTo>
                <a:lnTo>
                  <a:pt x="10088" y="10455"/>
                </a:lnTo>
                <a:lnTo>
                  <a:pt x="10015" y="10785"/>
                </a:lnTo>
                <a:lnTo>
                  <a:pt x="9942" y="11078"/>
                </a:lnTo>
                <a:lnTo>
                  <a:pt x="9905" y="11188"/>
                </a:lnTo>
                <a:lnTo>
                  <a:pt x="9648" y="11115"/>
                </a:lnTo>
                <a:lnTo>
                  <a:pt x="9391" y="11078"/>
                </a:lnTo>
                <a:lnTo>
                  <a:pt x="9355" y="11078"/>
                </a:lnTo>
                <a:lnTo>
                  <a:pt x="9318" y="11115"/>
                </a:lnTo>
                <a:lnTo>
                  <a:pt x="9318" y="11151"/>
                </a:lnTo>
                <a:lnTo>
                  <a:pt x="9355" y="11188"/>
                </a:lnTo>
                <a:lnTo>
                  <a:pt x="9538" y="11372"/>
                </a:lnTo>
                <a:lnTo>
                  <a:pt x="9795" y="11518"/>
                </a:lnTo>
                <a:lnTo>
                  <a:pt x="9501" y="11995"/>
                </a:lnTo>
                <a:lnTo>
                  <a:pt x="9061" y="11812"/>
                </a:lnTo>
                <a:lnTo>
                  <a:pt x="8584" y="11628"/>
                </a:lnTo>
                <a:lnTo>
                  <a:pt x="8548" y="11628"/>
                </a:lnTo>
                <a:lnTo>
                  <a:pt x="8548" y="11702"/>
                </a:lnTo>
                <a:lnTo>
                  <a:pt x="8731" y="11848"/>
                </a:lnTo>
                <a:lnTo>
                  <a:pt x="8915" y="12032"/>
                </a:lnTo>
                <a:lnTo>
                  <a:pt x="9318" y="12289"/>
                </a:lnTo>
                <a:lnTo>
                  <a:pt x="9061" y="12582"/>
                </a:lnTo>
                <a:lnTo>
                  <a:pt x="8805" y="12802"/>
                </a:lnTo>
                <a:lnTo>
                  <a:pt x="8548" y="12692"/>
                </a:lnTo>
                <a:lnTo>
                  <a:pt x="8401" y="12069"/>
                </a:lnTo>
                <a:lnTo>
                  <a:pt x="8291" y="11445"/>
                </a:lnTo>
                <a:lnTo>
                  <a:pt x="8218" y="11298"/>
                </a:lnTo>
                <a:lnTo>
                  <a:pt x="8144" y="11188"/>
                </a:lnTo>
                <a:lnTo>
                  <a:pt x="8034" y="11115"/>
                </a:lnTo>
                <a:lnTo>
                  <a:pt x="7374" y="11115"/>
                </a:lnTo>
                <a:lnTo>
                  <a:pt x="7264" y="11078"/>
                </a:lnTo>
                <a:lnTo>
                  <a:pt x="7154" y="11041"/>
                </a:lnTo>
                <a:lnTo>
                  <a:pt x="7007" y="10895"/>
                </a:lnTo>
                <a:lnTo>
                  <a:pt x="6897" y="10675"/>
                </a:lnTo>
                <a:lnTo>
                  <a:pt x="6860" y="10455"/>
                </a:lnTo>
                <a:lnTo>
                  <a:pt x="6860" y="10344"/>
                </a:lnTo>
                <a:lnTo>
                  <a:pt x="6897" y="10234"/>
                </a:lnTo>
                <a:lnTo>
                  <a:pt x="6934" y="10124"/>
                </a:lnTo>
                <a:lnTo>
                  <a:pt x="7007" y="10051"/>
                </a:lnTo>
                <a:lnTo>
                  <a:pt x="7227" y="9978"/>
                </a:lnTo>
                <a:lnTo>
                  <a:pt x="7447" y="9904"/>
                </a:lnTo>
                <a:lnTo>
                  <a:pt x="8328" y="9721"/>
                </a:lnTo>
                <a:lnTo>
                  <a:pt x="8401" y="9758"/>
                </a:lnTo>
                <a:lnTo>
                  <a:pt x="8548" y="9758"/>
                </a:lnTo>
                <a:lnTo>
                  <a:pt x="8841" y="9648"/>
                </a:lnTo>
                <a:lnTo>
                  <a:pt x="9135" y="9574"/>
                </a:lnTo>
                <a:close/>
                <a:moveTo>
                  <a:pt x="1028" y="7373"/>
                </a:moveTo>
                <a:lnTo>
                  <a:pt x="1028" y="7887"/>
                </a:lnTo>
                <a:lnTo>
                  <a:pt x="1101" y="8437"/>
                </a:lnTo>
                <a:lnTo>
                  <a:pt x="1138" y="8474"/>
                </a:lnTo>
                <a:lnTo>
                  <a:pt x="1211" y="8510"/>
                </a:lnTo>
                <a:lnTo>
                  <a:pt x="1285" y="8510"/>
                </a:lnTo>
                <a:lnTo>
                  <a:pt x="1358" y="8474"/>
                </a:lnTo>
                <a:lnTo>
                  <a:pt x="1872" y="8070"/>
                </a:lnTo>
                <a:lnTo>
                  <a:pt x="1945" y="8951"/>
                </a:lnTo>
                <a:lnTo>
                  <a:pt x="1982" y="9611"/>
                </a:lnTo>
                <a:lnTo>
                  <a:pt x="1982" y="9758"/>
                </a:lnTo>
                <a:lnTo>
                  <a:pt x="1982" y="9904"/>
                </a:lnTo>
                <a:lnTo>
                  <a:pt x="1872" y="10014"/>
                </a:lnTo>
                <a:lnTo>
                  <a:pt x="1762" y="10088"/>
                </a:lnTo>
                <a:lnTo>
                  <a:pt x="1615" y="10271"/>
                </a:lnTo>
                <a:lnTo>
                  <a:pt x="1505" y="10455"/>
                </a:lnTo>
                <a:lnTo>
                  <a:pt x="1468" y="10638"/>
                </a:lnTo>
                <a:lnTo>
                  <a:pt x="1468" y="10858"/>
                </a:lnTo>
                <a:lnTo>
                  <a:pt x="1505" y="11078"/>
                </a:lnTo>
                <a:lnTo>
                  <a:pt x="1578" y="11298"/>
                </a:lnTo>
                <a:lnTo>
                  <a:pt x="1688" y="11702"/>
                </a:lnTo>
                <a:lnTo>
                  <a:pt x="2165" y="12876"/>
                </a:lnTo>
                <a:lnTo>
                  <a:pt x="1835" y="12509"/>
                </a:lnTo>
                <a:lnTo>
                  <a:pt x="1505" y="12142"/>
                </a:lnTo>
                <a:lnTo>
                  <a:pt x="1211" y="11665"/>
                </a:lnTo>
                <a:lnTo>
                  <a:pt x="918" y="11188"/>
                </a:lnTo>
                <a:lnTo>
                  <a:pt x="735" y="10675"/>
                </a:lnTo>
                <a:lnTo>
                  <a:pt x="588" y="10161"/>
                </a:lnTo>
                <a:lnTo>
                  <a:pt x="551" y="9831"/>
                </a:lnTo>
                <a:lnTo>
                  <a:pt x="514" y="9501"/>
                </a:lnTo>
                <a:lnTo>
                  <a:pt x="551" y="9171"/>
                </a:lnTo>
                <a:lnTo>
                  <a:pt x="588" y="8841"/>
                </a:lnTo>
                <a:lnTo>
                  <a:pt x="771" y="8180"/>
                </a:lnTo>
                <a:lnTo>
                  <a:pt x="955" y="7557"/>
                </a:lnTo>
                <a:lnTo>
                  <a:pt x="1028" y="7373"/>
                </a:lnTo>
                <a:close/>
                <a:moveTo>
                  <a:pt x="9612" y="12472"/>
                </a:moveTo>
                <a:lnTo>
                  <a:pt x="9942" y="12619"/>
                </a:lnTo>
                <a:lnTo>
                  <a:pt x="10675" y="12912"/>
                </a:lnTo>
                <a:lnTo>
                  <a:pt x="10895" y="12986"/>
                </a:lnTo>
                <a:lnTo>
                  <a:pt x="10529" y="13316"/>
                </a:lnTo>
                <a:lnTo>
                  <a:pt x="10162" y="13609"/>
                </a:lnTo>
                <a:lnTo>
                  <a:pt x="9685" y="13279"/>
                </a:lnTo>
                <a:lnTo>
                  <a:pt x="9171" y="12986"/>
                </a:lnTo>
                <a:lnTo>
                  <a:pt x="9391" y="12729"/>
                </a:lnTo>
                <a:lnTo>
                  <a:pt x="9612" y="12472"/>
                </a:lnTo>
                <a:close/>
                <a:moveTo>
                  <a:pt x="2569" y="5209"/>
                </a:moveTo>
                <a:lnTo>
                  <a:pt x="2899" y="5319"/>
                </a:lnTo>
                <a:lnTo>
                  <a:pt x="3266" y="5356"/>
                </a:lnTo>
                <a:lnTo>
                  <a:pt x="3999" y="5356"/>
                </a:lnTo>
                <a:lnTo>
                  <a:pt x="4733" y="5429"/>
                </a:lnTo>
                <a:lnTo>
                  <a:pt x="5467" y="5539"/>
                </a:lnTo>
                <a:lnTo>
                  <a:pt x="5320" y="5649"/>
                </a:lnTo>
                <a:lnTo>
                  <a:pt x="5173" y="5723"/>
                </a:lnTo>
                <a:lnTo>
                  <a:pt x="4880" y="5833"/>
                </a:lnTo>
                <a:lnTo>
                  <a:pt x="4696" y="5943"/>
                </a:lnTo>
                <a:lnTo>
                  <a:pt x="4513" y="6053"/>
                </a:lnTo>
                <a:lnTo>
                  <a:pt x="4366" y="6236"/>
                </a:lnTo>
                <a:lnTo>
                  <a:pt x="4293" y="6420"/>
                </a:lnTo>
                <a:lnTo>
                  <a:pt x="4256" y="6493"/>
                </a:lnTo>
                <a:lnTo>
                  <a:pt x="4293" y="6603"/>
                </a:lnTo>
                <a:lnTo>
                  <a:pt x="4329" y="6676"/>
                </a:lnTo>
                <a:lnTo>
                  <a:pt x="4366" y="6750"/>
                </a:lnTo>
                <a:lnTo>
                  <a:pt x="4439" y="6823"/>
                </a:lnTo>
                <a:lnTo>
                  <a:pt x="4549" y="6823"/>
                </a:lnTo>
                <a:lnTo>
                  <a:pt x="4660" y="6860"/>
                </a:lnTo>
                <a:lnTo>
                  <a:pt x="4696" y="6933"/>
                </a:lnTo>
                <a:lnTo>
                  <a:pt x="4733" y="7117"/>
                </a:lnTo>
                <a:lnTo>
                  <a:pt x="4770" y="7300"/>
                </a:lnTo>
                <a:lnTo>
                  <a:pt x="4770" y="7667"/>
                </a:lnTo>
                <a:lnTo>
                  <a:pt x="4806" y="7813"/>
                </a:lnTo>
                <a:lnTo>
                  <a:pt x="4586" y="7520"/>
                </a:lnTo>
                <a:lnTo>
                  <a:pt x="4366" y="7263"/>
                </a:lnTo>
                <a:lnTo>
                  <a:pt x="4256" y="7190"/>
                </a:lnTo>
                <a:lnTo>
                  <a:pt x="4146" y="7153"/>
                </a:lnTo>
                <a:lnTo>
                  <a:pt x="3999" y="7117"/>
                </a:lnTo>
                <a:lnTo>
                  <a:pt x="3889" y="7153"/>
                </a:lnTo>
                <a:lnTo>
                  <a:pt x="3632" y="7227"/>
                </a:lnTo>
                <a:lnTo>
                  <a:pt x="3412" y="7373"/>
                </a:lnTo>
                <a:lnTo>
                  <a:pt x="3192" y="7593"/>
                </a:lnTo>
                <a:lnTo>
                  <a:pt x="2972" y="7813"/>
                </a:lnTo>
                <a:lnTo>
                  <a:pt x="2825" y="8070"/>
                </a:lnTo>
                <a:lnTo>
                  <a:pt x="2715" y="8364"/>
                </a:lnTo>
                <a:lnTo>
                  <a:pt x="2642" y="8657"/>
                </a:lnTo>
                <a:lnTo>
                  <a:pt x="2605" y="8951"/>
                </a:lnTo>
                <a:lnTo>
                  <a:pt x="2605" y="9244"/>
                </a:lnTo>
                <a:lnTo>
                  <a:pt x="2679" y="9537"/>
                </a:lnTo>
                <a:lnTo>
                  <a:pt x="2679" y="9611"/>
                </a:lnTo>
                <a:lnTo>
                  <a:pt x="2752" y="9648"/>
                </a:lnTo>
                <a:lnTo>
                  <a:pt x="2789" y="9684"/>
                </a:lnTo>
                <a:lnTo>
                  <a:pt x="3156" y="9684"/>
                </a:lnTo>
                <a:lnTo>
                  <a:pt x="3449" y="9758"/>
                </a:lnTo>
                <a:lnTo>
                  <a:pt x="3706" y="9868"/>
                </a:lnTo>
                <a:lnTo>
                  <a:pt x="3963" y="10014"/>
                </a:lnTo>
                <a:lnTo>
                  <a:pt x="4183" y="10198"/>
                </a:lnTo>
                <a:lnTo>
                  <a:pt x="4403" y="10418"/>
                </a:lnTo>
                <a:lnTo>
                  <a:pt x="4770" y="10858"/>
                </a:lnTo>
                <a:lnTo>
                  <a:pt x="4403" y="11151"/>
                </a:lnTo>
                <a:lnTo>
                  <a:pt x="4109" y="11445"/>
                </a:lnTo>
                <a:lnTo>
                  <a:pt x="3816" y="11775"/>
                </a:lnTo>
                <a:lnTo>
                  <a:pt x="3596" y="12142"/>
                </a:lnTo>
                <a:lnTo>
                  <a:pt x="3412" y="12545"/>
                </a:lnTo>
                <a:lnTo>
                  <a:pt x="3266" y="12986"/>
                </a:lnTo>
                <a:lnTo>
                  <a:pt x="3192" y="13426"/>
                </a:lnTo>
                <a:lnTo>
                  <a:pt x="3156" y="13866"/>
                </a:lnTo>
                <a:lnTo>
                  <a:pt x="3082" y="13829"/>
                </a:lnTo>
                <a:lnTo>
                  <a:pt x="2972" y="13719"/>
                </a:lnTo>
                <a:lnTo>
                  <a:pt x="2899" y="13572"/>
                </a:lnTo>
                <a:lnTo>
                  <a:pt x="2459" y="12582"/>
                </a:lnTo>
                <a:lnTo>
                  <a:pt x="2092" y="11702"/>
                </a:lnTo>
                <a:lnTo>
                  <a:pt x="1945" y="11262"/>
                </a:lnTo>
                <a:lnTo>
                  <a:pt x="1872" y="10821"/>
                </a:lnTo>
                <a:lnTo>
                  <a:pt x="1872" y="10638"/>
                </a:lnTo>
                <a:lnTo>
                  <a:pt x="1945" y="10491"/>
                </a:lnTo>
                <a:lnTo>
                  <a:pt x="2055" y="10381"/>
                </a:lnTo>
                <a:lnTo>
                  <a:pt x="2202" y="10271"/>
                </a:lnTo>
                <a:lnTo>
                  <a:pt x="2312" y="10161"/>
                </a:lnTo>
                <a:lnTo>
                  <a:pt x="2385" y="10051"/>
                </a:lnTo>
                <a:lnTo>
                  <a:pt x="2385" y="9904"/>
                </a:lnTo>
                <a:lnTo>
                  <a:pt x="2385" y="9721"/>
                </a:lnTo>
                <a:lnTo>
                  <a:pt x="2312" y="8730"/>
                </a:lnTo>
                <a:lnTo>
                  <a:pt x="2165" y="7740"/>
                </a:lnTo>
                <a:lnTo>
                  <a:pt x="2165" y="7667"/>
                </a:lnTo>
                <a:lnTo>
                  <a:pt x="2092" y="7593"/>
                </a:lnTo>
                <a:lnTo>
                  <a:pt x="1945" y="7593"/>
                </a:lnTo>
                <a:lnTo>
                  <a:pt x="1358" y="8070"/>
                </a:lnTo>
                <a:lnTo>
                  <a:pt x="1321" y="7667"/>
                </a:lnTo>
                <a:lnTo>
                  <a:pt x="1358" y="7263"/>
                </a:lnTo>
                <a:lnTo>
                  <a:pt x="1395" y="6860"/>
                </a:lnTo>
                <a:lnTo>
                  <a:pt x="1505" y="6456"/>
                </a:lnTo>
                <a:lnTo>
                  <a:pt x="1505" y="6383"/>
                </a:lnTo>
                <a:lnTo>
                  <a:pt x="1468" y="6310"/>
                </a:lnTo>
                <a:lnTo>
                  <a:pt x="1725" y="5796"/>
                </a:lnTo>
                <a:lnTo>
                  <a:pt x="1982" y="5319"/>
                </a:lnTo>
                <a:lnTo>
                  <a:pt x="2239" y="5356"/>
                </a:lnTo>
                <a:lnTo>
                  <a:pt x="2495" y="5392"/>
                </a:lnTo>
                <a:lnTo>
                  <a:pt x="2569" y="5356"/>
                </a:lnTo>
                <a:lnTo>
                  <a:pt x="2605" y="5319"/>
                </a:lnTo>
                <a:lnTo>
                  <a:pt x="2605" y="5282"/>
                </a:lnTo>
                <a:lnTo>
                  <a:pt x="2569" y="5209"/>
                </a:lnTo>
                <a:close/>
                <a:moveTo>
                  <a:pt x="8805" y="13939"/>
                </a:moveTo>
                <a:lnTo>
                  <a:pt x="9098" y="13976"/>
                </a:lnTo>
                <a:lnTo>
                  <a:pt x="9391" y="14049"/>
                </a:lnTo>
                <a:lnTo>
                  <a:pt x="9208" y="14086"/>
                </a:lnTo>
                <a:lnTo>
                  <a:pt x="9171" y="14049"/>
                </a:lnTo>
                <a:lnTo>
                  <a:pt x="9061" y="14049"/>
                </a:lnTo>
                <a:lnTo>
                  <a:pt x="8988" y="13976"/>
                </a:lnTo>
                <a:lnTo>
                  <a:pt x="8805" y="13939"/>
                </a:lnTo>
                <a:close/>
                <a:moveTo>
                  <a:pt x="5815" y="14178"/>
                </a:moveTo>
                <a:lnTo>
                  <a:pt x="5797" y="14196"/>
                </a:lnTo>
                <a:lnTo>
                  <a:pt x="5760" y="14196"/>
                </a:lnTo>
                <a:lnTo>
                  <a:pt x="5815" y="14178"/>
                </a:lnTo>
                <a:close/>
                <a:moveTo>
                  <a:pt x="7154" y="2935"/>
                </a:moveTo>
                <a:lnTo>
                  <a:pt x="7594" y="3008"/>
                </a:lnTo>
                <a:lnTo>
                  <a:pt x="8034" y="3082"/>
                </a:lnTo>
                <a:lnTo>
                  <a:pt x="8438" y="3155"/>
                </a:lnTo>
                <a:lnTo>
                  <a:pt x="8401" y="3192"/>
                </a:lnTo>
                <a:lnTo>
                  <a:pt x="8401" y="3228"/>
                </a:lnTo>
                <a:lnTo>
                  <a:pt x="8401" y="3265"/>
                </a:lnTo>
                <a:lnTo>
                  <a:pt x="8438" y="3265"/>
                </a:lnTo>
                <a:lnTo>
                  <a:pt x="8621" y="3228"/>
                </a:lnTo>
                <a:lnTo>
                  <a:pt x="8768" y="3265"/>
                </a:lnTo>
                <a:lnTo>
                  <a:pt x="8805" y="3265"/>
                </a:lnTo>
                <a:lnTo>
                  <a:pt x="8768" y="3338"/>
                </a:lnTo>
                <a:lnTo>
                  <a:pt x="8768" y="3412"/>
                </a:lnTo>
                <a:lnTo>
                  <a:pt x="8768" y="3448"/>
                </a:lnTo>
                <a:lnTo>
                  <a:pt x="8805" y="3485"/>
                </a:lnTo>
                <a:lnTo>
                  <a:pt x="8841" y="3485"/>
                </a:lnTo>
                <a:lnTo>
                  <a:pt x="8915" y="3522"/>
                </a:lnTo>
                <a:lnTo>
                  <a:pt x="8988" y="3558"/>
                </a:lnTo>
                <a:lnTo>
                  <a:pt x="9098" y="3668"/>
                </a:lnTo>
                <a:lnTo>
                  <a:pt x="9208" y="3815"/>
                </a:lnTo>
                <a:lnTo>
                  <a:pt x="9245" y="3852"/>
                </a:lnTo>
                <a:lnTo>
                  <a:pt x="9281" y="3889"/>
                </a:lnTo>
                <a:lnTo>
                  <a:pt x="9318" y="3852"/>
                </a:lnTo>
                <a:lnTo>
                  <a:pt x="9391" y="3742"/>
                </a:lnTo>
                <a:lnTo>
                  <a:pt x="9465" y="3632"/>
                </a:lnTo>
                <a:lnTo>
                  <a:pt x="9538" y="3558"/>
                </a:lnTo>
                <a:lnTo>
                  <a:pt x="9758" y="3632"/>
                </a:lnTo>
                <a:lnTo>
                  <a:pt x="9612" y="3815"/>
                </a:lnTo>
                <a:lnTo>
                  <a:pt x="9501" y="3999"/>
                </a:lnTo>
                <a:lnTo>
                  <a:pt x="9465" y="4072"/>
                </a:lnTo>
                <a:lnTo>
                  <a:pt x="9465" y="4182"/>
                </a:lnTo>
                <a:lnTo>
                  <a:pt x="9575" y="4182"/>
                </a:lnTo>
                <a:lnTo>
                  <a:pt x="9648" y="4145"/>
                </a:lnTo>
                <a:lnTo>
                  <a:pt x="9795" y="4035"/>
                </a:lnTo>
                <a:lnTo>
                  <a:pt x="10052" y="3815"/>
                </a:lnTo>
                <a:lnTo>
                  <a:pt x="10308" y="3962"/>
                </a:lnTo>
                <a:lnTo>
                  <a:pt x="10235" y="4035"/>
                </a:lnTo>
                <a:lnTo>
                  <a:pt x="9978" y="4365"/>
                </a:lnTo>
                <a:lnTo>
                  <a:pt x="9868" y="4512"/>
                </a:lnTo>
                <a:lnTo>
                  <a:pt x="9795" y="4696"/>
                </a:lnTo>
                <a:lnTo>
                  <a:pt x="9795" y="4732"/>
                </a:lnTo>
                <a:lnTo>
                  <a:pt x="9832" y="4732"/>
                </a:lnTo>
                <a:lnTo>
                  <a:pt x="10015" y="4659"/>
                </a:lnTo>
                <a:lnTo>
                  <a:pt x="10198" y="4549"/>
                </a:lnTo>
                <a:lnTo>
                  <a:pt x="10492" y="4329"/>
                </a:lnTo>
                <a:lnTo>
                  <a:pt x="10639" y="4182"/>
                </a:lnTo>
                <a:lnTo>
                  <a:pt x="10822" y="4292"/>
                </a:lnTo>
                <a:lnTo>
                  <a:pt x="10565" y="4549"/>
                </a:lnTo>
                <a:lnTo>
                  <a:pt x="10272" y="4879"/>
                </a:lnTo>
                <a:lnTo>
                  <a:pt x="10052" y="5209"/>
                </a:lnTo>
                <a:lnTo>
                  <a:pt x="9942" y="5246"/>
                </a:lnTo>
                <a:lnTo>
                  <a:pt x="9648" y="5392"/>
                </a:lnTo>
                <a:lnTo>
                  <a:pt x="9391" y="5539"/>
                </a:lnTo>
                <a:lnTo>
                  <a:pt x="9281" y="5539"/>
                </a:lnTo>
                <a:lnTo>
                  <a:pt x="9135" y="5576"/>
                </a:lnTo>
                <a:lnTo>
                  <a:pt x="8805" y="5759"/>
                </a:lnTo>
                <a:lnTo>
                  <a:pt x="8548" y="5979"/>
                </a:lnTo>
                <a:lnTo>
                  <a:pt x="8364" y="6089"/>
                </a:lnTo>
                <a:lnTo>
                  <a:pt x="8071" y="6346"/>
                </a:lnTo>
                <a:lnTo>
                  <a:pt x="7924" y="6566"/>
                </a:lnTo>
                <a:lnTo>
                  <a:pt x="7741" y="6750"/>
                </a:lnTo>
                <a:lnTo>
                  <a:pt x="7631" y="6970"/>
                </a:lnTo>
                <a:lnTo>
                  <a:pt x="7594" y="7153"/>
                </a:lnTo>
                <a:lnTo>
                  <a:pt x="7631" y="7227"/>
                </a:lnTo>
                <a:lnTo>
                  <a:pt x="7667" y="7300"/>
                </a:lnTo>
                <a:lnTo>
                  <a:pt x="7741" y="7373"/>
                </a:lnTo>
                <a:lnTo>
                  <a:pt x="7851" y="7410"/>
                </a:lnTo>
                <a:lnTo>
                  <a:pt x="7998" y="7410"/>
                </a:lnTo>
                <a:lnTo>
                  <a:pt x="8144" y="7337"/>
                </a:lnTo>
                <a:lnTo>
                  <a:pt x="8401" y="7190"/>
                </a:lnTo>
                <a:lnTo>
                  <a:pt x="8548" y="7153"/>
                </a:lnTo>
                <a:lnTo>
                  <a:pt x="8731" y="7227"/>
                </a:lnTo>
                <a:lnTo>
                  <a:pt x="8805" y="7263"/>
                </a:lnTo>
                <a:lnTo>
                  <a:pt x="8878" y="7337"/>
                </a:lnTo>
                <a:lnTo>
                  <a:pt x="8915" y="7410"/>
                </a:lnTo>
                <a:lnTo>
                  <a:pt x="8915" y="7483"/>
                </a:lnTo>
                <a:lnTo>
                  <a:pt x="8841" y="7593"/>
                </a:lnTo>
                <a:lnTo>
                  <a:pt x="8731" y="7740"/>
                </a:lnTo>
                <a:lnTo>
                  <a:pt x="8584" y="7850"/>
                </a:lnTo>
                <a:lnTo>
                  <a:pt x="8401" y="7960"/>
                </a:lnTo>
                <a:lnTo>
                  <a:pt x="8144" y="8070"/>
                </a:lnTo>
                <a:lnTo>
                  <a:pt x="7961" y="8144"/>
                </a:lnTo>
                <a:lnTo>
                  <a:pt x="7741" y="8254"/>
                </a:lnTo>
                <a:lnTo>
                  <a:pt x="7557" y="8400"/>
                </a:lnTo>
                <a:lnTo>
                  <a:pt x="7521" y="8474"/>
                </a:lnTo>
                <a:lnTo>
                  <a:pt x="7484" y="8584"/>
                </a:lnTo>
                <a:lnTo>
                  <a:pt x="7447" y="8767"/>
                </a:lnTo>
                <a:lnTo>
                  <a:pt x="7521" y="8914"/>
                </a:lnTo>
                <a:lnTo>
                  <a:pt x="7631" y="9061"/>
                </a:lnTo>
                <a:lnTo>
                  <a:pt x="7777" y="9134"/>
                </a:lnTo>
                <a:lnTo>
                  <a:pt x="7887" y="9171"/>
                </a:lnTo>
                <a:lnTo>
                  <a:pt x="8034" y="9207"/>
                </a:lnTo>
                <a:lnTo>
                  <a:pt x="8254" y="9134"/>
                </a:lnTo>
                <a:lnTo>
                  <a:pt x="8694" y="8951"/>
                </a:lnTo>
                <a:lnTo>
                  <a:pt x="9208" y="8951"/>
                </a:lnTo>
                <a:lnTo>
                  <a:pt x="9391" y="8877"/>
                </a:lnTo>
                <a:lnTo>
                  <a:pt x="9575" y="8767"/>
                </a:lnTo>
                <a:lnTo>
                  <a:pt x="9685" y="8657"/>
                </a:lnTo>
                <a:lnTo>
                  <a:pt x="9795" y="8547"/>
                </a:lnTo>
                <a:lnTo>
                  <a:pt x="9905" y="8547"/>
                </a:lnTo>
                <a:lnTo>
                  <a:pt x="10052" y="8584"/>
                </a:lnTo>
                <a:lnTo>
                  <a:pt x="10088" y="8620"/>
                </a:lnTo>
                <a:lnTo>
                  <a:pt x="10125" y="8620"/>
                </a:lnTo>
                <a:lnTo>
                  <a:pt x="10198" y="8657"/>
                </a:lnTo>
                <a:lnTo>
                  <a:pt x="10382" y="8804"/>
                </a:lnTo>
                <a:lnTo>
                  <a:pt x="10565" y="8987"/>
                </a:lnTo>
                <a:lnTo>
                  <a:pt x="11115" y="9648"/>
                </a:lnTo>
                <a:lnTo>
                  <a:pt x="10382" y="9391"/>
                </a:lnTo>
                <a:lnTo>
                  <a:pt x="10015" y="9281"/>
                </a:lnTo>
                <a:lnTo>
                  <a:pt x="9648" y="9171"/>
                </a:lnTo>
                <a:lnTo>
                  <a:pt x="9612" y="9207"/>
                </a:lnTo>
                <a:lnTo>
                  <a:pt x="9281" y="9171"/>
                </a:lnTo>
                <a:lnTo>
                  <a:pt x="8951" y="9207"/>
                </a:lnTo>
                <a:lnTo>
                  <a:pt x="8621" y="9281"/>
                </a:lnTo>
                <a:lnTo>
                  <a:pt x="8328" y="9391"/>
                </a:lnTo>
                <a:lnTo>
                  <a:pt x="8291" y="9427"/>
                </a:lnTo>
                <a:lnTo>
                  <a:pt x="8144" y="9427"/>
                </a:lnTo>
                <a:lnTo>
                  <a:pt x="7631" y="9537"/>
                </a:lnTo>
                <a:lnTo>
                  <a:pt x="7117" y="9648"/>
                </a:lnTo>
                <a:lnTo>
                  <a:pt x="6934" y="9684"/>
                </a:lnTo>
                <a:lnTo>
                  <a:pt x="6787" y="9794"/>
                </a:lnTo>
                <a:lnTo>
                  <a:pt x="6677" y="9904"/>
                </a:lnTo>
                <a:lnTo>
                  <a:pt x="6567" y="10088"/>
                </a:lnTo>
                <a:lnTo>
                  <a:pt x="6494" y="10271"/>
                </a:lnTo>
                <a:lnTo>
                  <a:pt x="6494" y="10455"/>
                </a:lnTo>
                <a:lnTo>
                  <a:pt x="6494" y="10601"/>
                </a:lnTo>
                <a:lnTo>
                  <a:pt x="6530" y="10785"/>
                </a:lnTo>
                <a:lnTo>
                  <a:pt x="6604" y="10968"/>
                </a:lnTo>
                <a:lnTo>
                  <a:pt x="6714" y="11115"/>
                </a:lnTo>
                <a:lnTo>
                  <a:pt x="6824" y="11225"/>
                </a:lnTo>
                <a:lnTo>
                  <a:pt x="6970" y="11335"/>
                </a:lnTo>
                <a:lnTo>
                  <a:pt x="7117" y="11408"/>
                </a:lnTo>
                <a:lnTo>
                  <a:pt x="7301" y="11445"/>
                </a:lnTo>
                <a:lnTo>
                  <a:pt x="7484" y="11482"/>
                </a:lnTo>
                <a:lnTo>
                  <a:pt x="7777" y="11482"/>
                </a:lnTo>
                <a:lnTo>
                  <a:pt x="7851" y="11555"/>
                </a:lnTo>
                <a:lnTo>
                  <a:pt x="7924" y="11665"/>
                </a:lnTo>
                <a:lnTo>
                  <a:pt x="7961" y="11812"/>
                </a:lnTo>
                <a:lnTo>
                  <a:pt x="8034" y="12105"/>
                </a:lnTo>
                <a:lnTo>
                  <a:pt x="8071" y="12362"/>
                </a:lnTo>
                <a:lnTo>
                  <a:pt x="8108" y="12509"/>
                </a:lnTo>
                <a:lnTo>
                  <a:pt x="7851" y="12435"/>
                </a:lnTo>
                <a:lnTo>
                  <a:pt x="7631" y="12399"/>
                </a:lnTo>
                <a:lnTo>
                  <a:pt x="7557" y="12362"/>
                </a:lnTo>
                <a:lnTo>
                  <a:pt x="7521" y="12215"/>
                </a:lnTo>
                <a:lnTo>
                  <a:pt x="7521" y="12179"/>
                </a:lnTo>
                <a:lnTo>
                  <a:pt x="7447" y="12179"/>
                </a:lnTo>
                <a:lnTo>
                  <a:pt x="7447" y="12215"/>
                </a:lnTo>
                <a:lnTo>
                  <a:pt x="7411" y="12472"/>
                </a:lnTo>
                <a:lnTo>
                  <a:pt x="7411" y="12509"/>
                </a:lnTo>
                <a:lnTo>
                  <a:pt x="7447" y="12545"/>
                </a:lnTo>
                <a:lnTo>
                  <a:pt x="7851" y="12729"/>
                </a:lnTo>
                <a:lnTo>
                  <a:pt x="8254" y="12949"/>
                </a:lnTo>
                <a:lnTo>
                  <a:pt x="8438" y="13316"/>
                </a:lnTo>
                <a:lnTo>
                  <a:pt x="8474" y="13389"/>
                </a:lnTo>
                <a:lnTo>
                  <a:pt x="8548" y="13426"/>
                </a:lnTo>
                <a:lnTo>
                  <a:pt x="8621" y="13426"/>
                </a:lnTo>
                <a:lnTo>
                  <a:pt x="8694" y="13389"/>
                </a:lnTo>
                <a:lnTo>
                  <a:pt x="8841" y="13279"/>
                </a:lnTo>
                <a:lnTo>
                  <a:pt x="9428" y="13609"/>
                </a:lnTo>
                <a:lnTo>
                  <a:pt x="9281" y="13609"/>
                </a:lnTo>
                <a:lnTo>
                  <a:pt x="8548" y="13536"/>
                </a:lnTo>
                <a:lnTo>
                  <a:pt x="7851" y="13536"/>
                </a:lnTo>
                <a:lnTo>
                  <a:pt x="7374" y="13206"/>
                </a:lnTo>
                <a:lnTo>
                  <a:pt x="6860" y="12912"/>
                </a:lnTo>
                <a:lnTo>
                  <a:pt x="6824" y="12876"/>
                </a:lnTo>
                <a:lnTo>
                  <a:pt x="6750" y="12912"/>
                </a:lnTo>
                <a:lnTo>
                  <a:pt x="6750" y="12949"/>
                </a:lnTo>
                <a:lnTo>
                  <a:pt x="6750" y="13022"/>
                </a:lnTo>
                <a:lnTo>
                  <a:pt x="6970" y="13316"/>
                </a:lnTo>
                <a:lnTo>
                  <a:pt x="7227" y="13572"/>
                </a:lnTo>
                <a:lnTo>
                  <a:pt x="6897" y="13609"/>
                </a:lnTo>
                <a:lnTo>
                  <a:pt x="6567" y="13646"/>
                </a:lnTo>
                <a:lnTo>
                  <a:pt x="6310" y="13426"/>
                </a:lnTo>
                <a:lnTo>
                  <a:pt x="6090" y="13169"/>
                </a:lnTo>
                <a:lnTo>
                  <a:pt x="6017" y="13169"/>
                </a:lnTo>
                <a:lnTo>
                  <a:pt x="5943" y="13242"/>
                </a:lnTo>
                <a:lnTo>
                  <a:pt x="5907" y="13389"/>
                </a:lnTo>
                <a:lnTo>
                  <a:pt x="5943" y="13499"/>
                </a:lnTo>
                <a:lnTo>
                  <a:pt x="5980" y="13646"/>
                </a:lnTo>
                <a:lnTo>
                  <a:pt x="6090" y="13756"/>
                </a:lnTo>
                <a:lnTo>
                  <a:pt x="5760" y="13829"/>
                </a:lnTo>
                <a:lnTo>
                  <a:pt x="5430" y="13939"/>
                </a:lnTo>
                <a:lnTo>
                  <a:pt x="5393" y="13903"/>
                </a:lnTo>
                <a:lnTo>
                  <a:pt x="5173" y="13682"/>
                </a:lnTo>
                <a:lnTo>
                  <a:pt x="5026" y="13609"/>
                </a:lnTo>
                <a:lnTo>
                  <a:pt x="4916" y="13572"/>
                </a:lnTo>
                <a:lnTo>
                  <a:pt x="4880" y="13572"/>
                </a:lnTo>
                <a:lnTo>
                  <a:pt x="4880" y="13609"/>
                </a:lnTo>
                <a:lnTo>
                  <a:pt x="4880" y="13682"/>
                </a:lnTo>
                <a:lnTo>
                  <a:pt x="4916" y="13793"/>
                </a:lnTo>
                <a:lnTo>
                  <a:pt x="4990" y="13939"/>
                </a:lnTo>
                <a:lnTo>
                  <a:pt x="5100" y="14086"/>
                </a:lnTo>
                <a:lnTo>
                  <a:pt x="5136" y="14086"/>
                </a:lnTo>
                <a:lnTo>
                  <a:pt x="4843" y="14306"/>
                </a:lnTo>
                <a:lnTo>
                  <a:pt x="4623" y="14269"/>
                </a:lnTo>
                <a:lnTo>
                  <a:pt x="4109" y="14196"/>
                </a:lnTo>
                <a:lnTo>
                  <a:pt x="3853" y="14159"/>
                </a:lnTo>
                <a:lnTo>
                  <a:pt x="3596" y="14086"/>
                </a:lnTo>
                <a:lnTo>
                  <a:pt x="3669" y="14013"/>
                </a:lnTo>
                <a:lnTo>
                  <a:pt x="3706" y="13903"/>
                </a:lnTo>
                <a:lnTo>
                  <a:pt x="3706" y="13829"/>
                </a:lnTo>
                <a:lnTo>
                  <a:pt x="3669" y="13719"/>
                </a:lnTo>
                <a:lnTo>
                  <a:pt x="3632" y="13646"/>
                </a:lnTo>
                <a:lnTo>
                  <a:pt x="3559" y="13609"/>
                </a:lnTo>
                <a:lnTo>
                  <a:pt x="3632" y="13242"/>
                </a:lnTo>
                <a:lnTo>
                  <a:pt x="3742" y="12876"/>
                </a:lnTo>
                <a:lnTo>
                  <a:pt x="3889" y="12509"/>
                </a:lnTo>
                <a:lnTo>
                  <a:pt x="4073" y="12179"/>
                </a:lnTo>
                <a:lnTo>
                  <a:pt x="4293" y="11848"/>
                </a:lnTo>
                <a:lnTo>
                  <a:pt x="4549" y="11555"/>
                </a:lnTo>
                <a:lnTo>
                  <a:pt x="4843" y="11298"/>
                </a:lnTo>
                <a:lnTo>
                  <a:pt x="5173" y="11115"/>
                </a:lnTo>
                <a:lnTo>
                  <a:pt x="5246" y="11041"/>
                </a:lnTo>
                <a:lnTo>
                  <a:pt x="5283" y="10931"/>
                </a:lnTo>
                <a:lnTo>
                  <a:pt x="5283" y="10858"/>
                </a:lnTo>
                <a:lnTo>
                  <a:pt x="5210" y="10785"/>
                </a:lnTo>
                <a:lnTo>
                  <a:pt x="4770" y="10234"/>
                </a:lnTo>
                <a:lnTo>
                  <a:pt x="4549" y="9978"/>
                </a:lnTo>
                <a:lnTo>
                  <a:pt x="4293" y="9758"/>
                </a:lnTo>
                <a:lnTo>
                  <a:pt x="3999" y="9574"/>
                </a:lnTo>
                <a:lnTo>
                  <a:pt x="3706" y="9427"/>
                </a:lnTo>
                <a:lnTo>
                  <a:pt x="3376" y="9317"/>
                </a:lnTo>
                <a:lnTo>
                  <a:pt x="3046" y="9281"/>
                </a:lnTo>
                <a:lnTo>
                  <a:pt x="3046" y="8877"/>
                </a:lnTo>
                <a:lnTo>
                  <a:pt x="3119" y="8510"/>
                </a:lnTo>
                <a:lnTo>
                  <a:pt x="3266" y="8180"/>
                </a:lnTo>
                <a:lnTo>
                  <a:pt x="3486" y="7887"/>
                </a:lnTo>
                <a:lnTo>
                  <a:pt x="3632" y="7740"/>
                </a:lnTo>
                <a:lnTo>
                  <a:pt x="3816" y="7593"/>
                </a:lnTo>
                <a:lnTo>
                  <a:pt x="3889" y="7557"/>
                </a:lnTo>
                <a:lnTo>
                  <a:pt x="3963" y="7557"/>
                </a:lnTo>
                <a:lnTo>
                  <a:pt x="4036" y="7593"/>
                </a:lnTo>
                <a:lnTo>
                  <a:pt x="4109" y="7630"/>
                </a:lnTo>
                <a:lnTo>
                  <a:pt x="4219" y="7740"/>
                </a:lnTo>
                <a:lnTo>
                  <a:pt x="4329" y="7887"/>
                </a:lnTo>
                <a:lnTo>
                  <a:pt x="4916" y="8657"/>
                </a:lnTo>
                <a:lnTo>
                  <a:pt x="5026" y="8730"/>
                </a:lnTo>
                <a:lnTo>
                  <a:pt x="5136" y="8767"/>
                </a:lnTo>
                <a:lnTo>
                  <a:pt x="5210" y="8730"/>
                </a:lnTo>
                <a:lnTo>
                  <a:pt x="5246" y="8694"/>
                </a:lnTo>
                <a:lnTo>
                  <a:pt x="5283" y="8620"/>
                </a:lnTo>
                <a:lnTo>
                  <a:pt x="5283" y="8547"/>
                </a:lnTo>
                <a:lnTo>
                  <a:pt x="5136" y="7006"/>
                </a:lnTo>
                <a:lnTo>
                  <a:pt x="5100" y="6823"/>
                </a:lnTo>
                <a:lnTo>
                  <a:pt x="4990" y="6640"/>
                </a:lnTo>
                <a:lnTo>
                  <a:pt x="4880" y="6493"/>
                </a:lnTo>
                <a:lnTo>
                  <a:pt x="4660" y="6456"/>
                </a:lnTo>
                <a:lnTo>
                  <a:pt x="4733" y="6420"/>
                </a:lnTo>
                <a:lnTo>
                  <a:pt x="4843" y="6346"/>
                </a:lnTo>
                <a:lnTo>
                  <a:pt x="5026" y="6199"/>
                </a:lnTo>
                <a:lnTo>
                  <a:pt x="5430" y="6016"/>
                </a:lnTo>
                <a:lnTo>
                  <a:pt x="5613" y="5943"/>
                </a:lnTo>
                <a:lnTo>
                  <a:pt x="5760" y="5796"/>
                </a:lnTo>
                <a:lnTo>
                  <a:pt x="5870" y="5649"/>
                </a:lnTo>
                <a:lnTo>
                  <a:pt x="5980" y="5466"/>
                </a:lnTo>
                <a:lnTo>
                  <a:pt x="5980" y="5392"/>
                </a:lnTo>
                <a:lnTo>
                  <a:pt x="5943" y="5319"/>
                </a:lnTo>
                <a:lnTo>
                  <a:pt x="5907" y="5246"/>
                </a:lnTo>
                <a:lnTo>
                  <a:pt x="5833" y="5209"/>
                </a:lnTo>
                <a:lnTo>
                  <a:pt x="4990" y="5099"/>
                </a:lnTo>
                <a:lnTo>
                  <a:pt x="4109" y="4989"/>
                </a:lnTo>
                <a:lnTo>
                  <a:pt x="3742" y="4989"/>
                </a:lnTo>
                <a:lnTo>
                  <a:pt x="3302" y="4952"/>
                </a:lnTo>
                <a:lnTo>
                  <a:pt x="2899" y="4989"/>
                </a:lnTo>
                <a:lnTo>
                  <a:pt x="2715" y="5026"/>
                </a:lnTo>
                <a:lnTo>
                  <a:pt x="2532" y="5099"/>
                </a:lnTo>
                <a:lnTo>
                  <a:pt x="2495" y="5136"/>
                </a:lnTo>
                <a:lnTo>
                  <a:pt x="2532" y="5209"/>
                </a:lnTo>
                <a:lnTo>
                  <a:pt x="2165" y="5062"/>
                </a:lnTo>
                <a:lnTo>
                  <a:pt x="2459" y="4732"/>
                </a:lnTo>
                <a:lnTo>
                  <a:pt x="2752" y="4402"/>
                </a:lnTo>
                <a:lnTo>
                  <a:pt x="3082" y="4145"/>
                </a:lnTo>
                <a:lnTo>
                  <a:pt x="3449" y="3889"/>
                </a:lnTo>
                <a:lnTo>
                  <a:pt x="3816" y="3668"/>
                </a:lnTo>
                <a:lnTo>
                  <a:pt x="4219" y="3448"/>
                </a:lnTo>
                <a:lnTo>
                  <a:pt x="4623" y="3302"/>
                </a:lnTo>
                <a:lnTo>
                  <a:pt x="5026" y="3155"/>
                </a:lnTo>
                <a:lnTo>
                  <a:pt x="5467" y="3045"/>
                </a:lnTo>
                <a:lnTo>
                  <a:pt x="5907" y="2972"/>
                </a:lnTo>
                <a:lnTo>
                  <a:pt x="6310" y="2935"/>
                </a:lnTo>
                <a:close/>
                <a:moveTo>
                  <a:pt x="5393" y="14343"/>
                </a:moveTo>
                <a:lnTo>
                  <a:pt x="5430" y="14379"/>
                </a:lnTo>
                <a:lnTo>
                  <a:pt x="5356" y="14379"/>
                </a:lnTo>
                <a:lnTo>
                  <a:pt x="5393" y="14343"/>
                </a:lnTo>
                <a:close/>
                <a:moveTo>
                  <a:pt x="7704" y="13903"/>
                </a:moveTo>
                <a:lnTo>
                  <a:pt x="7961" y="14049"/>
                </a:lnTo>
                <a:lnTo>
                  <a:pt x="8291" y="14196"/>
                </a:lnTo>
                <a:lnTo>
                  <a:pt x="8584" y="14306"/>
                </a:lnTo>
                <a:lnTo>
                  <a:pt x="8181" y="14379"/>
                </a:lnTo>
                <a:lnTo>
                  <a:pt x="7741" y="14416"/>
                </a:lnTo>
                <a:lnTo>
                  <a:pt x="7704" y="14306"/>
                </a:lnTo>
                <a:lnTo>
                  <a:pt x="7631" y="14233"/>
                </a:lnTo>
                <a:lnTo>
                  <a:pt x="7264" y="14123"/>
                </a:lnTo>
                <a:lnTo>
                  <a:pt x="6970" y="13939"/>
                </a:lnTo>
                <a:lnTo>
                  <a:pt x="7521" y="13903"/>
                </a:lnTo>
                <a:close/>
                <a:moveTo>
                  <a:pt x="6420" y="14013"/>
                </a:moveTo>
                <a:lnTo>
                  <a:pt x="6567" y="14123"/>
                </a:lnTo>
                <a:lnTo>
                  <a:pt x="6787" y="14306"/>
                </a:lnTo>
                <a:lnTo>
                  <a:pt x="7007" y="14453"/>
                </a:lnTo>
                <a:lnTo>
                  <a:pt x="6053" y="14416"/>
                </a:lnTo>
                <a:lnTo>
                  <a:pt x="6053" y="14343"/>
                </a:lnTo>
                <a:lnTo>
                  <a:pt x="6053" y="14269"/>
                </a:lnTo>
                <a:lnTo>
                  <a:pt x="5980" y="14196"/>
                </a:lnTo>
                <a:lnTo>
                  <a:pt x="5907" y="14159"/>
                </a:lnTo>
                <a:lnTo>
                  <a:pt x="5870" y="14159"/>
                </a:lnTo>
                <a:lnTo>
                  <a:pt x="5980" y="14123"/>
                </a:lnTo>
                <a:lnTo>
                  <a:pt x="6420" y="14013"/>
                </a:lnTo>
                <a:close/>
                <a:moveTo>
                  <a:pt x="6824" y="2385"/>
                </a:moveTo>
                <a:lnTo>
                  <a:pt x="6750" y="2421"/>
                </a:lnTo>
                <a:lnTo>
                  <a:pt x="6677" y="2495"/>
                </a:lnTo>
                <a:lnTo>
                  <a:pt x="6127" y="2531"/>
                </a:lnTo>
                <a:lnTo>
                  <a:pt x="5540" y="2605"/>
                </a:lnTo>
                <a:lnTo>
                  <a:pt x="5026" y="2715"/>
                </a:lnTo>
                <a:lnTo>
                  <a:pt x="4476" y="2861"/>
                </a:lnTo>
                <a:lnTo>
                  <a:pt x="3926" y="3082"/>
                </a:lnTo>
                <a:lnTo>
                  <a:pt x="3376" y="3375"/>
                </a:lnTo>
                <a:lnTo>
                  <a:pt x="2899" y="3705"/>
                </a:lnTo>
                <a:lnTo>
                  <a:pt x="2459" y="4109"/>
                </a:lnTo>
                <a:lnTo>
                  <a:pt x="2018" y="4512"/>
                </a:lnTo>
                <a:lnTo>
                  <a:pt x="1652" y="4989"/>
                </a:lnTo>
                <a:lnTo>
                  <a:pt x="1321" y="5466"/>
                </a:lnTo>
                <a:lnTo>
                  <a:pt x="1065" y="6016"/>
                </a:lnTo>
                <a:lnTo>
                  <a:pt x="735" y="6713"/>
                </a:lnTo>
                <a:lnTo>
                  <a:pt x="478" y="7447"/>
                </a:lnTo>
                <a:lnTo>
                  <a:pt x="221" y="8180"/>
                </a:lnTo>
                <a:lnTo>
                  <a:pt x="74" y="8914"/>
                </a:lnTo>
                <a:lnTo>
                  <a:pt x="38" y="9244"/>
                </a:lnTo>
                <a:lnTo>
                  <a:pt x="1" y="9611"/>
                </a:lnTo>
                <a:lnTo>
                  <a:pt x="38" y="9941"/>
                </a:lnTo>
                <a:lnTo>
                  <a:pt x="74" y="10271"/>
                </a:lnTo>
                <a:lnTo>
                  <a:pt x="148" y="10601"/>
                </a:lnTo>
                <a:lnTo>
                  <a:pt x="258" y="10931"/>
                </a:lnTo>
                <a:lnTo>
                  <a:pt x="368" y="11262"/>
                </a:lnTo>
                <a:lnTo>
                  <a:pt x="514" y="11555"/>
                </a:lnTo>
                <a:lnTo>
                  <a:pt x="881" y="12142"/>
                </a:lnTo>
                <a:lnTo>
                  <a:pt x="1285" y="12692"/>
                </a:lnTo>
                <a:lnTo>
                  <a:pt x="1725" y="13206"/>
                </a:lnTo>
                <a:lnTo>
                  <a:pt x="2202" y="13719"/>
                </a:lnTo>
                <a:lnTo>
                  <a:pt x="2459" y="13976"/>
                </a:lnTo>
                <a:lnTo>
                  <a:pt x="2752" y="14233"/>
                </a:lnTo>
                <a:lnTo>
                  <a:pt x="2825" y="14343"/>
                </a:lnTo>
                <a:lnTo>
                  <a:pt x="2899" y="14416"/>
                </a:lnTo>
                <a:lnTo>
                  <a:pt x="3009" y="14453"/>
                </a:lnTo>
                <a:lnTo>
                  <a:pt x="3119" y="14453"/>
                </a:lnTo>
                <a:lnTo>
                  <a:pt x="3192" y="14526"/>
                </a:lnTo>
                <a:lnTo>
                  <a:pt x="3559" y="14636"/>
                </a:lnTo>
                <a:lnTo>
                  <a:pt x="3889" y="14746"/>
                </a:lnTo>
                <a:lnTo>
                  <a:pt x="4623" y="14820"/>
                </a:lnTo>
                <a:lnTo>
                  <a:pt x="6017" y="14966"/>
                </a:lnTo>
                <a:lnTo>
                  <a:pt x="6714" y="15003"/>
                </a:lnTo>
                <a:lnTo>
                  <a:pt x="7411" y="15003"/>
                </a:lnTo>
                <a:lnTo>
                  <a:pt x="8108" y="14930"/>
                </a:lnTo>
                <a:lnTo>
                  <a:pt x="8768" y="14783"/>
                </a:lnTo>
                <a:lnTo>
                  <a:pt x="9465" y="14600"/>
                </a:lnTo>
                <a:lnTo>
                  <a:pt x="9758" y="14453"/>
                </a:lnTo>
                <a:lnTo>
                  <a:pt x="10088" y="14306"/>
                </a:lnTo>
                <a:lnTo>
                  <a:pt x="10382" y="14159"/>
                </a:lnTo>
                <a:lnTo>
                  <a:pt x="10675" y="13976"/>
                </a:lnTo>
                <a:lnTo>
                  <a:pt x="11152" y="13536"/>
                </a:lnTo>
                <a:lnTo>
                  <a:pt x="11629" y="13059"/>
                </a:lnTo>
                <a:lnTo>
                  <a:pt x="12033" y="12509"/>
                </a:lnTo>
                <a:lnTo>
                  <a:pt x="12399" y="11958"/>
                </a:lnTo>
                <a:lnTo>
                  <a:pt x="12729" y="11372"/>
                </a:lnTo>
                <a:lnTo>
                  <a:pt x="12986" y="10748"/>
                </a:lnTo>
                <a:lnTo>
                  <a:pt x="13243" y="10161"/>
                </a:lnTo>
                <a:lnTo>
                  <a:pt x="13426" y="9464"/>
                </a:lnTo>
                <a:lnTo>
                  <a:pt x="13500" y="9097"/>
                </a:lnTo>
                <a:lnTo>
                  <a:pt x="13573" y="8730"/>
                </a:lnTo>
                <a:lnTo>
                  <a:pt x="13573" y="8400"/>
                </a:lnTo>
                <a:lnTo>
                  <a:pt x="13573" y="8034"/>
                </a:lnTo>
                <a:lnTo>
                  <a:pt x="13573" y="7667"/>
                </a:lnTo>
                <a:lnTo>
                  <a:pt x="13500" y="7300"/>
                </a:lnTo>
                <a:lnTo>
                  <a:pt x="13426" y="6970"/>
                </a:lnTo>
                <a:lnTo>
                  <a:pt x="13353" y="6640"/>
                </a:lnTo>
                <a:lnTo>
                  <a:pt x="13206" y="6346"/>
                </a:lnTo>
                <a:lnTo>
                  <a:pt x="13060" y="6053"/>
                </a:lnTo>
                <a:lnTo>
                  <a:pt x="12693" y="5466"/>
                </a:lnTo>
                <a:lnTo>
                  <a:pt x="12289" y="4916"/>
                </a:lnTo>
                <a:lnTo>
                  <a:pt x="11849" y="4475"/>
                </a:lnTo>
                <a:lnTo>
                  <a:pt x="11372" y="4035"/>
                </a:lnTo>
                <a:lnTo>
                  <a:pt x="10895" y="3668"/>
                </a:lnTo>
                <a:lnTo>
                  <a:pt x="10345" y="3338"/>
                </a:lnTo>
                <a:lnTo>
                  <a:pt x="9795" y="3045"/>
                </a:lnTo>
                <a:lnTo>
                  <a:pt x="9208" y="2788"/>
                </a:lnTo>
                <a:lnTo>
                  <a:pt x="8584" y="2605"/>
                </a:lnTo>
                <a:lnTo>
                  <a:pt x="7998" y="2458"/>
                </a:lnTo>
                <a:lnTo>
                  <a:pt x="7447" y="2385"/>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490" name="Shape 490"/>
          <p:cNvSpPr/>
          <p:nvPr/>
        </p:nvSpPr>
        <p:spPr>
          <a:xfrm>
            <a:off x="-7" y="1125962"/>
            <a:ext cx="372517" cy="427776"/>
          </a:xfrm>
          <a:custGeom>
            <a:avLst/>
            <a:gdLst/>
            <a:ahLst/>
            <a:cxnLst/>
            <a:rect l="0" t="0" r="0" b="0"/>
            <a:pathLst>
              <a:path w="13133" h="13573" extrusionOk="0">
                <a:moveTo>
                  <a:pt x="2714" y="1798"/>
                </a:moveTo>
                <a:lnTo>
                  <a:pt x="2971" y="1908"/>
                </a:lnTo>
                <a:lnTo>
                  <a:pt x="3118" y="2018"/>
                </a:lnTo>
                <a:lnTo>
                  <a:pt x="3265" y="2128"/>
                </a:lnTo>
                <a:lnTo>
                  <a:pt x="3411" y="2311"/>
                </a:lnTo>
                <a:lnTo>
                  <a:pt x="3485" y="2458"/>
                </a:lnTo>
                <a:lnTo>
                  <a:pt x="3375" y="2458"/>
                </a:lnTo>
                <a:lnTo>
                  <a:pt x="3301" y="2495"/>
                </a:lnTo>
                <a:lnTo>
                  <a:pt x="3265" y="2568"/>
                </a:lnTo>
                <a:lnTo>
                  <a:pt x="3228" y="2605"/>
                </a:lnTo>
                <a:lnTo>
                  <a:pt x="3155" y="2568"/>
                </a:lnTo>
                <a:lnTo>
                  <a:pt x="3008" y="2348"/>
                </a:lnTo>
                <a:lnTo>
                  <a:pt x="2825" y="1981"/>
                </a:lnTo>
                <a:lnTo>
                  <a:pt x="2714" y="1798"/>
                </a:lnTo>
                <a:close/>
                <a:moveTo>
                  <a:pt x="1908" y="2825"/>
                </a:moveTo>
                <a:lnTo>
                  <a:pt x="1797" y="2861"/>
                </a:lnTo>
                <a:lnTo>
                  <a:pt x="1761" y="2898"/>
                </a:lnTo>
                <a:lnTo>
                  <a:pt x="1687" y="2971"/>
                </a:lnTo>
                <a:lnTo>
                  <a:pt x="1687" y="3045"/>
                </a:lnTo>
                <a:lnTo>
                  <a:pt x="1687" y="3118"/>
                </a:lnTo>
                <a:lnTo>
                  <a:pt x="1724" y="3191"/>
                </a:lnTo>
                <a:lnTo>
                  <a:pt x="1797" y="3228"/>
                </a:lnTo>
                <a:lnTo>
                  <a:pt x="1944" y="3301"/>
                </a:lnTo>
                <a:lnTo>
                  <a:pt x="2054" y="3412"/>
                </a:lnTo>
                <a:lnTo>
                  <a:pt x="2164" y="3522"/>
                </a:lnTo>
                <a:lnTo>
                  <a:pt x="2201" y="3595"/>
                </a:lnTo>
                <a:lnTo>
                  <a:pt x="2274" y="3632"/>
                </a:lnTo>
                <a:lnTo>
                  <a:pt x="2384" y="3632"/>
                </a:lnTo>
                <a:lnTo>
                  <a:pt x="2458" y="3558"/>
                </a:lnTo>
                <a:lnTo>
                  <a:pt x="2494" y="3448"/>
                </a:lnTo>
                <a:lnTo>
                  <a:pt x="2494" y="3338"/>
                </a:lnTo>
                <a:lnTo>
                  <a:pt x="2421" y="3228"/>
                </a:lnTo>
                <a:lnTo>
                  <a:pt x="2348" y="3155"/>
                </a:lnTo>
                <a:lnTo>
                  <a:pt x="2164" y="2971"/>
                </a:lnTo>
                <a:lnTo>
                  <a:pt x="1981" y="2861"/>
                </a:lnTo>
                <a:lnTo>
                  <a:pt x="1908" y="2825"/>
                </a:lnTo>
                <a:close/>
                <a:moveTo>
                  <a:pt x="1137" y="2311"/>
                </a:moveTo>
                <a:lnTo>
                  <a:pt x="1614" y="2458"/>
                </a:lnTo>
                <a:lnTo>
                  <a:pt x="2054" y="2678"/>
                </a:lnTo>
                <a:lnTo>
                  <a:pt x="2201" y="2751"/>
                </a:lnTo>
                <a:lnTo>
                  <a:pt x="2348" y="2898"/>
                </a:lnTo>
                <a:lnTo>
                  <a:pt x="2458" y="3008"/>
                </a:lnTo>
                <a:lnTo>
                  <a:pt x="2531" y="3191"/>
                </a:lnTo>
                <a:lnTo>
                  <a:pt x="2568" y="3265"/>
                </a:lnTo>
                <a:lnTo>
                  <a:pt x="2568" y="3338"/>
                </a:lnTo>
                <a:lnTo>
                  <a:pt x="2531" y="3485"/>
                </a:lnTo>
                <a:lnTo>
                  <a:pt x="2384" y="3742"/>
                </a:lnTo>
                <a:lnTo>
                  <a:pt x="2274" y="3852"/>
                </a:lnTo>
                <a:lnTo>
                  <a:pt x="2164" y="3962"/>
                </a:lnTo>
                <a:lnTo>
                  <a:pt x="1834" y="3632"/>
                </a:lnTo>
                <a:lnTo>
                  <a:pt x="1541" y="3228"/>
                </a:lnTo>
                <a:lnTo>
                  <a:pt x="1321" y="2788"/>
                </a:lnTo>
                <a:lnTo>
                  <a:pt x="1137" y="2311"/>
                </a:lnTo>
                <a:close/>
                <a:moveTo>
                  <a:pt x="8804" y="514"/>
                </a:moveTo>
                <a:lnTo>
                  <a:pt x="8694" y="2531"/>
                </a:lnTo>
                <a:lnTo>
                  <a:pt x="8657" y="3632"/>
                </a:lnTo>
                <a:lnTo>
                  <a:pt x="8657" y="4549"/>
                </a:lnTo>
                <a:lnTo>
                  <a:pt x="7556" y="3778"/>
                </a:lnTo>
                <a:lnTo>
                  <a:pt x="7043" y="3375"/>
                </a:lnTo>
                <a:lnTo>
                  <a:pt x="6529" y="2971"/>
                </a:lnTo>
                <a:lnTo>
                  <a:pt x="6639" y="2788"/>
                </a:lnTo>
                <a:lnTo>
                  <a:pt x="6713" y="2678"/>
                </a:lnTo>
                <a:lnTo>
                  <a:pt x="7556" y="1798"/>
                </a:lnTo>
                <a:lnTo>
                  <a:pt x="8290" y="991"/>
                </a:lnTo>
                <a:lnTo>
                  <a:pt x="8510" y="734"/>
                </a:lnTo>
                <a:lnTo>
                  <a:pt x="8657" y="624"/>
                </a:lnTo>
                <a:lnTo>
                  <a:pt x="8804" y="514"/>
                </a:lnTo>
                <a:close/>
                <a:moveTo>
                  <a:pt x="660" y="4145"/>
                </a:moveTo>
                <a:lnTo>
                  <a:pt x="880" y="4219"/>
                </a:lnTo>
                <a:lnTo>
                  <a:pt x="1064" y="4255"/>
                </a:lnTo>
                <a:lnTo>
                  <a:pt x="1247" y="4329"/>
                </a:lnTo>
                <a:lnTo>
                  <a:pt x="1357" y="4439"/>
                </a:lnTo>
                <a:lnTo>
                  <a:pt x="1431" y="4585"/>
                </a:lnTo>
                <a:lnTo>
                  <a:pt x="1467" y="4659"/>
                </a:lnTo>
                <a:lnTo>
                  <a:pt x="1467" y="4732"/>
                </a:lnTo>
                <a:lnTo>
                  <a:pt x="1467" y="4805"/>
                </a:lnTo>
                <a:lnTo>
                  <a:pt x="1394" y="4842"/>
                </a:lnTo>
                <a:lnTo>
                  <a:pt x="1284" y="4805"/>
                </a:lnTo>
                <a:lnTo>
                  <a:pt x="1211" y="4769"/>
                </a:lnTo>
                <a:lnTo>
                  <a:pt x="990" y="4585"/>
                </a:lnTo>
                <a:lnTo>
                  <a:pt x="844" y="4402"/>
                </a:lnTo>
                <a:lnTo>
                  <a:pt x="660" y="4145"/>
                </a:lnTo>
                <a:close/>
                <a:moveTo>
                  <a:pt x="3962" y="2935"/>
                </a:moveTo>
                <a:lnTo>
                  <a:pt x="4218" y="3155"/>
                </a:lnTo>
                <a:lnTo>
                  <a:pt x="4035" y="3338"/>
                </a:lnTo>
                <a:lnTo>
                  <a:pt x="2641" y="4659"/>
                </a:lnTo>
                <a:lnTo>
                  <a:pt x="2311" y="5026"/>
                </a:lnTo>
                <a:lnTo>
                  <a:pt x="2054" y="5392"/>
                </a:lnTo>
                <a:lnTo>
                  <a:pt x="1797" y="5172"/>
                </a:lnTo>
                <a:lnTo>
                  <a:pt x="2971" y="4072"/>
                </a:lnTo>
                <a:lnTo>
                  <a:pt x="3485" y="3522"/>
                </a:lnTo>
                <a:lnTo>
                  <a:pt x="3742" y="3265"/>
                </a:lnTo>
                <a:lnTo>
                  <a:pt x="3962" y="2935"/>
                </a:lnTo>
                <a:close/>
                <a:moveTo>
                  <a:pt x="4989" y="5209"/>
                </a:moveTo>
                <a:lnTo>
                  <a:pt x="5356" y="5686"/>
                </a:lnTo>
                <a:lnTo>
                  <a:pt x="5686" y="6199"/>
                </a:lnTo>
                <a:lnTo>
                  <a:pt x="6199" y="7080"/>
                </a:lnTo>
                <a:lnTo>
                  <a:pt x="6199" y="7080"/>
                </a:lnTo>
                <a:lnTo>
                  <a:pt x="5282" y="6640"/>
                </a:lnTo>
                <a:lnTo>
                  <a:pt x="4365" y="6199"/>
                </a:lnTo>
                <a:lnTo>
                  <a:pt x="4512" y="5943"/>
                </a:lnTo>
                <a:lnTo>
                  <a:pt x="4989" y="5209"/>
                </a:lnTo>
                <a:close/>
                <a:moveTo>
                  <a:pt x="4879" y="4695"/>
                </a:moveTo>
                <a:lnTo>
                  <a:pt x="4805" y="4805"/>
                </a:lnTo>
                <a:lnTo>
                  <a:pt x="4218" y="5649"/>
                </a:lnTo>
                <a:lnTo>
                  <a:pt x="3962" y="6053"/>
                </a:lnTo>
                <a:lnTo>
                  <a:pt x="3852" y="6053"/>
                </a:lnTo>
                <a:lnTo>
                  <a:pt x="3778" y="6126"/>
                </a:lnTo>
                <a:lnTo>
                  <a:pt x="3742" y="6199"/>
                </a:lnTo>
                <a:lnTo>
                  <a:pt x="3705" y="6273"/>
                </a:lnTo>
                <a:lnTo>
                  <a:pt x="3742" y="6346"/>
                </a:lnTo>
                <a:lnTo>
                  <a:pt x="3778" y="6493"/>
                </a:lnTo>
                <a:lnTo>
                  <a:pt x="3852" y="6529"/>
                </a:lnTo>
                <a:lnTo>
                  <a:pt x="3925" y="6566"/>
                </a:lnTo>
                <a:lnTo>
                  <a:pt x="3998" y="6566"/>
                </a:lnTo>
                <a:lnTo>
                  <a:pt x="5172" y="7080"/>
                </a:lnTo>
                <a:lnTo>
                  <a:pt x="5722" y="7336"/>
                </a:lnTo>
                <a:lnTo>
                  <a:pt x="6053" y="7447"/>
                </a:lnTo>
                <a:lnTo>
                  <a:pt x="6346" y="7483"/>
                </a:lnTo>
                <a:lnTo>
                  <a:pt x="6419" y="7483"/>
                </a:lnTo>
                <a:lnTo>
                  <a:pt x="6493" y="7447"/>
                </a:lnTo>
                <a:lnTo>
                  <a:pt x="6529" y="7483"/>
                </a:lnTo>
                <a:lnTo>
                  <a:pt x="6603" y="7483"/>
                </a:lnTo>
                <a:lnTo>
                  <a:pt x="6639" y="7447"/>
                </a:lnTo>
                <a:lnTo>
                  <a:pt x="6639" y="7410"/>
                </a:lnTo>
                <a:lnTo>
                  <a:pt x="6566" y="7080"/>
                </a:lnTo>
                <a:lnTo>
                  <a:pt x="6456" y="6750"/>
                </a:lnTo>
                <a:lnTo>
                  <a:pt x="6273" y="6419"/>
                </a:lnTo>
                <a:lnTo>
                  <a:pt x="6089" y="6089"/>
                </a:lnTo>
                <a:lnTo>
                  <a:pt x="5649" y="5429"/>
                </a:lnTo>
                <a:lnTo>
                  <a:pt x="5135" y="4769"/>
                </a:lnTo>
                <a:lnTo>
                  <a:pt x="5062" y="4695"/>
                </a:lnTo>
                <a:close/>
                <a:moveTo>
                  <a:pt x="9757" y="9537"/>
                </a:moveTo>
                <a:lnTo>
                  <a:pt x="9794" y="9647"/>
                </a:lnTo>
                <a:lnTo>
                  <a:pt x="9831" y="9757"/>
                </a:lnTo>
                <a:lnTo>
                  <a:pt x="9867" y="9867"/>
                </a:lnTo>
                <a:lnTo>
                  <a:pt x="9867" y="9978"/>
                </a:lnTo>
                <a:lnTo>
                  <a:pt x="9831" y="10088"/>
                </a:lnTo>
                <a:lnTo>
                  <a:pt x="9794" y="9757"/>
                </a:lnTo>
                <a:lnTo>
                  <a:pt x="9757" y="9537"/>
                </a:lnTo>
                <a:close/>
                <a:moveTo>
                  <a:pt x="8950" y="8877"/>
                </a:moveTo>
                <a:lnTo>
                  <a:pt x="9207" y="9024"/>
                </a:lnTo>
                <a:lnTo>
                  <a:pt x="9207" y="9207"/>
                </a:lnTo>
                <a:lnTo>
                  <a:pt x="9281" y="9391"/>
                </a:lnTo>
                <a:lnTo>
                  <a:pt x="9391" y="9757"/>
                </a:lnTo>
                <a:lnTo>
                  <a:pt x="9574" y="10418"/>
                </a:lnTo>
                <a:lnTo>
                  <a:pt x="9464" y="10491"/>
                </a:lnTo>
                <a:lnTo>
                  <a:pt x="9391" y="10271"/>
                </a:lnTo>
                <a:lnTo>
                  <a:pt x="9281" y="10088"/>
                </a:lnTo>
                <a:lnTo>
                  <a:pt x="8914" y="9281"/>
                </a:lnTo>
                <a:lnTo>
                  <a:pt x="8840" y="9134"/>
                </a:lnTo>
                <a:lnTo>
                  <a:pt x="8767" y="9024"/>
                </a:lnTo>
                <a:lnTo>
                  <a:pt x="8950" y="8877"/>
                </a:lnTo>
                <a:close/>
                <a:moveTo>
                  <a:pt x="8547" y="9244"/>
                </a:moveTo>
                <a:lnTo>
                  <a:pt x="8547" y="9281"/>
                </a:lnTo>
                <a:lnTo>
                  <a:pt x="8657" y="9281"/>
                </a:lnTo>
                <a:lnTo>
                  <a:pt x="8694" y="9244"/>
                </a:lnTo>
                <a:lnTo>
                  <a:pt x="8657" y="9354"/>
                </a:lnTo>
                <a:lnTo>
                  <a:pt x="8657" y="9464"/>
                </a:lnTo>
                <a:lnTo>
                  <a:pt x="8767" y="9721"/>
                </a:lnTo>
                <a:lnTo>
                  <a:pt x="9024" y="10198"/>
                </a:lnTo>
                <a:lnTo>
                  <a:pt x="9170" y="10528"/>
                </a:lnTo>
                <a:lnTo>
                  <a:pt x="8804" y="10234"/>
                </a:lnTo>
                <a:lnTo>
                  <a:pt x="8804" y="10198"/>
                </a:lnTo>
                <a:lnTo>
                  <a:pt x="8767" y="9904"/>
                </a:lnTo>
                <a:lnTo>
                  <a:pt x="8657" y="9611"/>
                </a:lnTo>
                <a:lnTo>
                  <a:pt x="8584" y="9464"/>
                </a:lnTo>
                <a:lnTo>
                  <a:pt x="8474" y="9317"/>
                </a:lnTo>
                <a:lnTo>
                  <a:pt x="8547" y="9244"/>
                </a:lnTo>
                <a:close/>
                <a:moveTo>
                  <a:pt x="9464" y="10601"/>
                </a:moveTo>
                <a:lnTo>
                  <a:pt x="9574" y="10638"/>
                </a:lnTo>
                <a:lnTo>
                  <a:pt x="9464" y="10638"/>
                </a:lnTo>
                <a:lnTo>
                  <a:pt x="9464" y="10601"/>
                </a:lnTo>
                <a:close/>
                <a:moveTo>
                  <a:pt x="8877" y="8510"/>
                </a:moveTo>
                <a:lnTo>
                  <a:pt x="8584" y="8730"/>
                </a:lnTo>
                <a:lnTo>
                  <a:pt x="8327" y="8914"/>
                </a:lnTo>
                <a:lnTo>
                  <a:pt x="8143" y="9171"/>
                </a:lnTo>
                <a:lnTo>
                  <a:pt x="8070" y="9354"/>
                </a:lnTo>
                <a:lnTo>
                  <a:pt x="7997" y="9501"/>
                </a:lnTo>
                <a:lnTo>
                  <a:pt x="7997" y="9647"/>
                </a:lnTo>
                <a:lnTo>
                  <a:pt x="8033" y="9831"/>
                </a:lnTo>
                <a:lnTo>
                  <a:pt x="8070" y="9978"/>
                </a:lnTo>
                <a:lnTo>
                  <a:pt x="8143" y="10088"/>
                </a:lnTo>
                <a:lnTo>
                  <a:pt x="8363" y="10344"/>
                </a:lnTo>
                <a:lnTo>
                  <a:pt x="8584" y="10564"/>
                </a:lnTo>
                <a:lnTo>
                  <a:pt x="8914" y="10785"/>
                </a:lnTo>
                <a:lnTo>
                  <a:pt x="9244" y="10968"/>
                </a:lnTo>
                <a:lnTo>
                  <a:pt x="9391" y="11041"/>
                </a:lnTo>
                <a:lnTo>
                  <a:pt x="9537" y="11078"/>
                </a:lnTo>
                <a:lnTo>
                  <a:pt x="9684" y="11041"/>
                </a:lnTo>
                <a:lnTo>
                  <a:pt x="9867" y="10968"/>
                </a:lnTo>
                <a:lnTo>
                  <a:pt x="10051" y="10821"/>
                </a:lnTo>
                <a:lnTo>
                  <a:pt x="10234" y="10601"/>
                </a:lnTo>
                <a:lnTo>
                  <a:pt x="10271" y="10491"/>
                </a:lnTo>
                <a:lnTo>
                  <a:pt x="10271" y="10381"/>
                </a:lnTo>
                <a:lnTo>
                  <a:pt x="10271" y="10271"/>
                </a:lnTo>
                <a:lnTo>
                  <a:pt x="10198" y="10161"/>
                </a:lnTo>
                <a:lnTo>
                  <a:pt x="10198" y="9904"/>
                </a:lnTo>
                <a:lnTo>
                  <a:pt x="10161" y="9684"/>
                </a:lnTo>
                <a:lnTo>
                  <a:pt x="10088" y="9464"/>
                </a:lnTo>
                <a:lnTo>
                  <a:pt x="9977" y="9244"/>
                </a:lnTo>
                <a:lnTo>
                  <a:pt x="9831" y="9060"/>
                </a:lnTo>
                <a:lnTo>
                  <a:pt x="9647" y="8914"/>
                </a:lnTo>
                <a:lnTo>
                  <a:pt x="9464" y="8767"/>
                </a:lnTo>
                <a:lnTo>
                  <a:pt x="9060" y="8510"/>
                </a:lnTo>
                <a:close/>
                <a:moveTo>
                  <a:pt x="2604" y="8510"/>
                </a:moveTo>
                <a:lnTo>
                  <a:pt x="3815" y="9757"/>
                </a:lnTo>
                <a:lnTo>
                  <a:pt x="4292" y="10271"/>
                </a:lnTo>
                <a:lnTo>
                  <a:pt x="3852" y="10344"/>
                </a:lnTo>
                <a:lnTo>
                  <a:pt x="2678" y="10674"/>
                </a:lnTo>
                <a:lnTo>
                  <a:pt x="1577" y="10968"/>
                </a:lnTo>
                <a:lnTo>
                  <a:pt x="1064" y="11115"/>
                </a:lnTo>
                <a:lnTo>
                  <a:pt x="697" y="11188"/>
                </a:lnTo>
                <a:lnTo>
                  <a:pt x="587" y="11188"/>
                </a:lnTo>
                <a:lnTo>
                  <a:pt x="477" y="11151"/>
                </a:lnTo>
                <a:lnTo>
                  <a:pt x="1577" y="9721"/>
                </a:lnTo>
                <a:lnTo>
                  <a:pt x="1908" y="9317"/>
                </a:lnTo>
                <a:lnTo>
                  <a:pt x="2201" y="8914"/>
                </a:lnTo>
                <a:lnTo>
                  <a:pt x="2421" y="8730"/>
                </a:lnTo>
                <a:lnTo>
                  <a:pt x="2604" y="8510"/>
                </a:lnTo>
                <a:close/>
                <a:moveTo>
                  <a:pt x="8914" y="8180"/>
                </a:moveTo>
                <a:lnTo>
                  <a:pt x="9097" y="8217"/>
                </a:lnTo>
                <a:lnTo>
                  <a:pt x="9244" y="8253"/>
                </a:lnTo>
                <a:lnTo>
                  <a:pt x="9574" y="8400"/>
                </a:lnTo>
                <a:lnTo>
                  <a:pt x="9867" y="8584"/>
                </a:lnTo>
                <a:lnTo>
                  <a:pt x="10124" y="8840"/>
                </a:lnTo>
                <a:lnTo>
                  <a:pt x="10308" y="9171"/>
                </a:lnTo>
                <a:lnTo>
                  <a:pt x="10454" y="9464"/>
                </a:lnTo>
                <a:lnTo>
                  <a:pt x="10564" y="9794"/>
                </a:lnTo>
                <a:lnTo>
                  <a:pt x="10601" y="10161"/>
                </a:lnTo>
                <a:lnTo>
                  <a:pt x="10601" y="10528"/>
                </a:lnTo>
                <a:lnTo>
                  <a:pt x="10491" y="10858"/>
                </a:lnTo>
                <a:lnTo>
                  <a:pt x="10491" y="10895"/>
                </a:lnTo>
                <a:lnTo>
                  <a:pt x="10454" y="10858"/>
                </a:lnTo>
                <a:lnTo>
                  <a:pt x="10344" y="10785"/>
                </a:lnTo>
                <a:lnTo>
                  <a:pt x="10271" y="10785"/>
                </a:lnTo>
                <a:lnTo>
                  <a:pt x="10161" y="10821"/>
                </a:lnTo>
                <a:lnTo>
                  <a:pt x="10124" y="10931"/>
                </a:lnTo>
                <a:lnTo>
                  <a:pt x="10088" y="11078"/>
                </a:lnTo>
                <a:lnTo>
                  <a:pt x="10051" y="11188"/>
                </a:lnTo>
                <a:lnTo>
                  <a:pt x="9867" y="11298"/>
                </a:lnTo>
                <a:lnTo>
                  <a:pt x="9794" y="11371"/>
                </a:lnTo>
                <a:lnTo>
                  <a:pt x="9757" y="11445"/>
                </a:lnTo>
                <a:lnTo>
                  <a:pt x="9611" y="11481"/>
                </a:lnTo>
                <a:lnTo>
                  <a:pt x="9464" y="11481"/>
                </a:lnTo>
                <a:lnTo>
                  <a:pt x="9354" y="11445"/>
                </a:lnTo>
                <a:lnTo>
                  <a:pt x="9207" y="11408"/>
                </a:lnTo>
                <a:lnTo>
                  <a:pt x="8620" y="11078"/>
                </a:lnTo>
                <a:lnTo>
                  <a:pt x="8327" y="10895"/>
                </a:lnTo>
                <a:lnTo>
                  <a:pt x="8070" y="10674"/>
                </a:lnTo>
                <a:lnTo>
                  <a:pt x="7850" y="10418"/>
                </a:lnTo>
                <a:lnTo>
                  <a:pt x="7703" y="10124"/>
                </a:lnTo>
                <a:lnTo>
                  <a:pt x="7593" y="9794"/>
                </a:lnTo>
                <a:lnTo>
                  <a:pt x="7593" y="9501"/>
                </a:lnTo>
                <a:lnTo>
                  <a:pt x="7630" y="9171"/>
                </a:lnTo>
                <a:lnTo>
                  <a:pt x="7777" y="8877"/>
                </a:lnTo>
                <a:lnTo>
                  <a:pt x="7960" y="8620"/>
                </a:lnTo>
                <a:lnTo>
                  <a:pt x="8217" y="8400"/>
                </a:lnTo>
                <a:lnTo>
                  <a:pt x="8400" y="8290"/>
                </a:lnTo>
                <a:lnTo>
                  <a:pt x="8584" y="8217"/>
                </a:lnTo>
                <a:lnTo>
                  <a:pt x="8730" y="8180"/>
                </a:lnTo>
                <a:close/>
                <a:moveTo>
                  <a:pt x="8767" y="7777"/>
                </a:moveTo>
                <a:lnTo>
                  <a:pt x="8547" y="7813"/>
                </a:lnTo>
                <a:lnTo>
                  <a:pt x="8363" y="7850"/>
                </a:lnTo>
                <a:lnTo>
                  <a:pt x="8143" y="7960"/>
                </a:lnTo>
                <a:lnTo>
                  <a:pt x="7960" y="8033"/>
                </a:lnTo>
                <a:lnTo>
                  <a:pt x="7777" y="8180"/>
                </a:lnTo>
                <a:lnTo>
                  <a:pt x="7593" y="8364"/>
                </a:lnTo>
                <a:lnTo>
                  <a:pt x="7446" y="8510"/>
                </a:lnTo>
                <a:lnTo>
                  <a:pt x="7336" y="8657"/>
                </a:lnTo>
                <a:lnTo>
                  <a:pt x="7190" y="9024"/>
                </a:lnTo>
                <a:lnTo>
                  <a:pt x="7116" y="9427"/>
                </a:lnTo>
                <a:lnTo>
                  <a:pt x="7116" y="9831"/>
                </a:lnTo>
                <a:lnTo>
                  <a:pt x="7153" y="10051"/>
                </a:lnTo>
                <a:lnTo>
                  <a:pt x="7226" y="10271"/>
                </a:lnTo>
                <a:lnTo>
                  <a:pt x="7336" y="10454"/>
                </a:lnTo>
                <a:lnTo>
                  <a:pt x="7446" y="10638"/>
                </a:lnTo>
                <a:lnTo>
                  <a:pt x="7740" y="11005"/>
                </a:lnTo>
                <a:lnTo>
                  <a:pt x="8107" y="11298"/>
                </a:lnTo>
                <a:lnTo>
                  <a:pt x="8510" y="11555"/>
                </a:lnTo>
                <a:lnTo>
                  <a:pt x="8914" y="11775"/>
                </a:lnTo>
                <a:lnTo>
                  <a:pt x="9134" y="11885"/>
                </a:lnTo>
                <a:lnTo>
                  <a:pt x="9354" y="11958"/>
                </a:lnTo>
                <a:lnTo>
                  <a:pt x="9574" y="11958"/>
                </a:lnTo>
                <a:lnTo>
                  <a:pt x="9757" y="11922"/>
                </a:lnTo>
                <a:lnTo>
                  <a:pt x="9977" y="11848"/>
                </a:lnTo>
                <a:lnTo>
                  <a:pt x="10198" y="11702"/>
                </a:lnTo>
                <a:lnTo>
                  <a:pt x="10381" y="11555"/>
                </a:lnTo>
                <a:lnTo>
                  <a:pt x="10491" y="11371"/>
                </a:lnTo>
                <a:lnTo>
                  <a:pt x="10674" y="11298"/>
                </a:lnTo>
                <a:lnTo>
                  <a:pt x="10784" y="11151"/>
                </a:lnTo>
                <a:lnTo>
                  <a:pt x="10895" y="10968"/>
                </a:lnTo>
                <a:lnTo>
                  <a:pt x="10968" y="10785"/>
                </a:lnTo>
                <a:lnTo>
                  <a:pt x="11005" y="10601"/>
                </a:lnTo>
                <a:lnTo>
                  <a:pt x="11005" y="10381"/>
                </a:lnTo>
                <a:lnTo>
                  <a:pt x="11005" y="10124"/>
                </a:lnTo>
                <a:lnTo>
                  <a:pt x="10968" y="9684"/>
                </a:lnTo>
                <a:lnTo>
                  <a:pt x="10821" y="9207"/>
                </a:lnTo>
                <a:lnTo>
                  <a:pt x="10638" y="8804"/>
                </a:lnTo>
                <a:lnTo>
                  <a:pt x="10491" y="8620"/>
                </a:lnTo>
                <a:lnTo>
                  <a:pt x="10344" y="8437"/>
                </a:lnTo>
                <a:lnTo>
                  <a:pt x="10198" y="8290"/>
                </a:lnTo>
                <a:lnTo>
                  <a:pt x="10014" y="8143"/>
                </a:lnTo>
                <a:lnTo>
                  <a:pt x="9831" y="8033"/>
                </a:lnTo>
                <a:lnTo>
                  <a:pt x="9611" y="7923"/>
                </a:lnTo>
                <a:lnTo>
                  <a:pt x="9427" y="7850"/>
                </a:lnTo>
                <a:lnTo>
                  <a:pt x="9207" y="7813"/>
                </a:lnTo>
                <a:lnTo>
                  <a:pt x="8987" y="7777"/>
                </a:lnTo>
                <a:close/>
                <a:moveTo>
                  <a:pt x="9024" y="0"/>
                </a:moveTo>
                <a:lnTo>
                  <a:pt x="8767" y="37"/>
                </a:lnTo>
                <a:lnTo>
                  <a:pt x="8547" y="110"/>
                </a:lnTo>
                <a:lnTo>
                  <a:pt x="8363" y="257"/>
                </a:lnTo>
                <a:lnTo>
                  <a:pt x="8180" y="440"/>
                </a:lnTo>
                <a:lnTo>
                  <a:pt x="7593" y="1027"/>
                </a:lnTo>
                <a:lnTo>
                  <a:pt x="7006" y="1651"/>
                </a:lnTo>
                <a:lnTo>
                  <a:pt x="6639" y="2054"/>
                </a:lnTo>
                <a:lnTo>
                  <a:pt x="6383" y="2311"/>
                </a:lnTo>
                <a:lnTo>
                  <a:pt x="6199" y="2605"/>
                </a:lnTo>
                <a:lnTo>
                  <a:pt x="5796" y="2201"/>
                </a:lnTo>
                <a:lnTo>
                  <a:pt x="5722" y="2128"/>
                </a:lnTo>
                <a:lnTo>
                  <a:pt x="5502" y="2128"/>
                </a:lnTo>
                <a:lnTo>
                  <a:pt x="5392" y="2201"/>
                </a:lnTo>
                <a:lnTo>
                  <a:pt x="5356" y="2238"/>
                </a:lnTo>
                <a:lnTo>
                  <a:pt x="4915" y="2531"/>
                </a:lnTo>
                <a:lnTo>
                  <a:pt x="4512" y="2898"/>
                </a:lnTo>
                <a:lnTo>
                  <a:pt x="4292" y="2715"/>
                </a:lnTo>
                <a:lnTo>
                  <a:pt x="4072" y="2495"/>
                </a:lnTo>
                <a:lnTo>
                  <a:pt x="3998" y="2458"/>
                </a:lnTo>
                <a:lnTo>
                  <a:pt x="3888" y="2458"/>
                </a:lnTo>
                <a:lnTo>
                  <a:pt x="3815" y="2495"/>
                </a:lnTo>
                <a:lnTo>
                  <a:pt x="3778" y="2568"/>
                </a:lnTo>
                <a:lnTo>
                  <a:pt x="3778" y="2421"/>
                </a:lnTo>
                <a:lnTo>
                  <a:pt x="3778" y="2311"/>
                </a:lnTo>
                <a:lnTo>
                  <a:pt x="3668" y="2128"/>
                </a:lnTo>
                <a:lnTo>
                  <a:pt x="3521" y="1908"/>
                </a:lnTo>
                <a:lnTo>
                  <a:pt x="3338" y="1761"/>
                </a:lnTo>
                <a:lnTo>
                  <a:pt x="3118" y="1614"/>
                </a:lnTo>
                <a:lnTo>
                  <a:pt x="2861" y="1504"/>
                </a:lnTo>
                <a:lnTo>
                  <a:pt x="2458" y="1321"/>
                </a:lnTo>
                <a:lnTo>
                  <a:pt x="2348" y="1321"/>
                </a:lnTo>
                <a:lnTo>
                  <a:pt x="2238" y="1357"/>
                </a:lnTo>
                <a:lnTo>
                  <a:pt x="2201" y="1431"/>
                </a:lnTo>
                <a:lnTo>
                  <a:pt x="2201" y="1504"/>
                </a:lnTo>
                <a:lnTo>
                  <a:pt x="2531" y="2238"/>
                </a:lnTo>
                <a:lnTo>
                  <a:pt x="2678" y="2531"/>
                </a:lnTo>
                <a:lnTo>
                  <a:pt x="2751" y="2678"/>
                </a:lnTo>
                <a:lnTo>
                  <a:pt x="2861" y="2825"/>
                </a:lnTo>
                <a:lnTo>
                  <a:pt x="3008" y="2898"/>
                </a:lnTo>
                <a:lnTo>
                  <a:pt x="3191" y="2935"/>
                </a:lnTo>
                <a:lnTo>
                  <a:pt x="3338" y="2935"/>
                </a:lnTo>
                <a:lnTo>
                  <a:pt x="3485" y="2861"/>
                </a:lnTo>
                <a:lnTo>
                  <a:pt x="3632" y="2788"/>
                </a:lnTo>
                <a:lnTo>
                  <a:pt x="3301" y="3155"/>
                </a:lnTo>
                <a:lnTo>
                  <a:pt x="2971" y="3485"/>
                </a:lnTo>
                <a:lnTo>
                  <a:pt x="2935" y="3412"/>
                </a:lnTo>
                <a:lnTo>
                  <a:pt x="2935" y="3265"/>
                </a:lnTo>
                <a:lnTo>
                  <a:pt x="2898" y="3081"/>
                </a:lnTo>
                <a:lnTo>
                  <a:pt x="2825" y="2825"/>
                </a:lnTo>
                <a:lnTo>
                  <a:pt x="2678" y="2605"/>
                </a:lnTo>
                <a:lnTo>
                  <a:pt x="2458" y="2384"/>
                </a:lnTo>
                <a:lnTo>
                  <a:pt x="2238" y="2238"/>
                </a:lnTo>
                <a:lnTo>
                  <a:pt x="1981" y="2091"/>
                </a:lnTo>
                <a:lnTo>
                  <a:pt x="1687" y="1981"/>
                </a:lnTo>
                <a:lnTo>
                  <a:pt x="1431" y="1908"/>
                </a:lnTo>
                <a:lnTo>
                  <a:pt x="880" y="1834"/>
                </a:lnTo>
                <a:lnTo>
                  <a:pt x="770" y="1834"/>
                </a:lnTo>
                <a:lnTo>
                  <a:pt x="697" y="1871"/>
                </a:lnTo>
                <a:lnTo>
                  <a:pt x="624" y="1944"/>
                </a:lnTo>
                <a:lnTo>
                  <a:pt x="624" y="2054"/>
                </a:lnTo>
                <a:lnTo>
                  <a:pt x="697" y="2384"/>
                </a:lnTo>
                <a:lnTo>
                  <a:pt x="807" y="2751"/>
                </a:lnTo>
                <a:lnTo>
                  <a:pt x="917" y="3045"/>
                </a:lnTo>
                <a:lnTo>
                  <a:pt x="1101" y="3375"/>
                </a:lnTo>
                <a:lnTo>
                  <a:pt x="1284" y="3668"/>
                </a:lnTo>
                <a:lnTo>
                  <a:pt x="1504" y="3925"/>
                </a:lnTo>
                <a:lnTo>
                  <a:pt x="1724" y="4182"/>
                </a:lnTo>
                <a:lnTo>
                  <a:pt x="1981" y="4439"/>
                </a:lnTo>
                <a:lnTo>
                  <a:pt x="2018" y="4439"/>
                </a:lnTo>
                <a:lnTo>
                  <a:pt x="1761" y="4695"/>
                </a:lnTo>
                <a:lnTo>
                  <a:pt x="1761" y="4549"/>
                </a:lnTo>
                <a:lnTo>
                  <a:pt x="1724" y="4402"/>
                </a:lnTo>
                <a:lnTo>
                  <a:pt x="1614" y="4255"/>
                </a:lnTo>
                <a:lnTo>
                  <a:pt x="1467" y="4108"/>
                </a:lnTo>
                <a:lnTo>
                  <a:pt x="1321" y="3998"/>
                </a:lnTo>
                <a:lnTo>
                  <a:pt x="1101" y="3925"/>
                </a:lnTo>
                <a:lnTo>
                  <a:pt x="697" y="3815"/>
                </a:lnTo>
                <a:lnTo>
                  <a:pt x="330" y="3742"/>
                </a:lnTo>
                <a:lnTo>
                  <a:pt x="220" y="3742"/>
                </a:lnTo>
                <a:lnTo>
                  <a:pt x="147" y="3815"/>
                </a:lnTo>
                <a:lnTo>
                  <a:pt x="110" y="3925"/>
                </a:lnTo>
                <a:lnTo>
                  <a:pt x="147" y="3998"/>
                </a:lnTo>
                <a:lnTo>
                  <a:pt x="367" y="4329"/>
                </a:lnTo>
                <a:lnTo>
                  <a:pt x="624" y="4732"/>
                </a:lnTo>
                <a:lnTo>
                  <a:pt x="807" y="4915"/>
                </a:lnTo>
                <a:lnTo>
                  <a:pt x="954" y="5062"/>
                </a:lnTo>
                <a:lnTo>
                  <a:pt x="1137" y="5172"/>
                </a:lnTo>
                <a:lnTo>
                  <a:pt x="1321" y="5246"/>
                </a:lnTo>
                <a:lnTo>
                  <a:pt x="1321" y="5282"/>
                </a:lnTo>
                <a:lnTo>
                  <a:pt x="1394" y="5356"/>
                </a:lnTo>
                <a:lnTo>
                  <a:pt x="1834" y="5759"/>
                </a:lnTo>
                <a:lnTo>
                  <a:pt x="1651" y="6126"/>
                </a:lnTo>
                <a:lnTo>
                  <a:pt x="1504" y="6493"/>
                </a:lnTo>
                <a:lnTo>
                  <a:pt x="1394" y="6896"/>
                </a:lnTo>
                <a:lnTo>
                  <a:pt x="1321" y="6933"/>
                </a:lnTo>
                <a:lnTo>
                  <a:pt x="1321" y="7043"/>
                </a:lnTo>
                <a:lnTo>
                  <a:pt x="1321" y="7153"/>
                </a:lnTo>
                <a:lnTo>
                  <a:pt x="1357" y="7263"/>
                </a:lnTo>
                <a:lnTo>
                  <a:pt x="1431" y="7373"/>
                </a:lnTo>
                <a:lnTo>
                  <a:pt x="1467" y="7410"/>
                </a:lnTo>
                <a:lnTo>
                  <a:pt x="1541" y="7447"/>
                </a:lnTo>
                <a:lnTo>
                  <a:pt x="1651" y="7593"/>
                </a:lnTo>
                <a:lnTo>
                  <a:pt x="2311" y="8217"/>
                </a:lnTo>
                <a:lnTo>
                  <a:pt x="2164" y="8327"/>
                </a:lnTo>
                <a:lnTo>
                  <a:pt x="2018" y="8437"/>
                </a:lnTo>
                <a:lnTo>
                  <a:pt x="1761" y="8694"/>
                </a:lnTo>
                <a:lnTo>
                  <a:pt x="1394" y="9207"/>
                </a:lnTo>
                <a:lnTo>
                  <a:pt x="990" y="9721"/>
                </a:lnTo>
                <a:lnTo>
                  <a:pt x="220" y="10748"/>
                </a:lnTo>
                <a:lnTo>
                  <a:pt x="73" y="10968"/>
                </a:lnTo>
                <a:lnTo>
                  <a:pt x="0" y="11151"/>
                </a:lnTo>
                <a:lnTo>
                  <a:pt x="0" y="11225"/>
                </a:lnTo>
                <a:lnTo>
                  <a:pt x="37" y="11335"/>
                </a:lnTo>
                <a:lnTo>
                  <a:pt x="183" y="11518"/>
                </a:lnTo>
                <a:lnTo>
                  <a:pt x="257" y="11592"/>
                </a:lnTo>
                <a:lnTo>
                  <a:pt x="367" y="11628"/>
                </a:lnTo>
                <a:lnTo>
                  <a:pt x="550" y="11665"/>
                </a:lnTo>
                <a:lnTo>
                  <a:pt x="770" y="11628"/>
                </a:lnTo>
                <a:lnTo>
                  <a:pt x="990" y="11592"/>
                </a:lnTo>
                <a:lnTo>
                  <a:pt x="2348" y="11188"/>
                </a:lnTo>
                <a:lnTo>
                  <a:pt x="3595" y="10821"/>
                </a:lnTo>
                <a:lnTo>
                  <a:pt x="4072" y="10711"/>
                </a:lnTo>
                <a:lnTo>
                  <a:pt x="4292" y="10638"/>
                </a:lnTo>
                <a:lnTo>
                  <a:pt x="4512" y="10491"/>
                </a:lnTo>
                <a:lnTo>
                  <a:pt x="5025" y="11005"/>
                </a:lnTo>
                <a:lnTo>
                  <a:pt x="5539" y="11518"/>
                </a:lnTo>
                <a:lnTo>
                  <a:pt x="6089" y="11995"/>
                </a:lnTo>
                <a:lnTo>
                  <a:pt x="6676" y="12398"/>
                </a:lnTo>
                <a:lnTo>
                  <a:pt x="7006" y="12619"/>
                </a:lnTo>
                <a:lnTo>
                  <a:pt x="7373" y="12802"/>
                </a:lnTo>
                <a:lnTo>
                  <a:pt x="7740" y="12985"/>
                </a:lnTo>
                <a:lnTo>
                  <a:pt x="8070" y="13132"/>
                </a:lnTo>
                <a:lnTo>
                  <a:pt x="8474" y="13242"/>
                </a:lnTo>
                <a:lnTo>
                  <a:pt x="8840" y="13352"/>
                </a:lnTo>
                <a:lnTo>
                  <a:pt x="9207" y="13426"/>
                </a:lnTo>
                <a:lnTo>
                  <a:pt x="9611" y="13499"/>
                </a:lnTo>
                <a:lnTo>
                  <a:pt x="9977" y="13536"/>
                </a:lnTo>
                <a:lnTo>
                  <a:pt x="10381" y="13572"/>
                </a:lnTo>
                <a:lnTo>
                  <a:pt x="11115" y="13536"/>
                </a:lnTo>
                <a:lnTo>
                  <a:pt x="11812" y="13426"/>
                </a:lnTo>
                <a:lnTo>
                  <a:pt x="12215" y="13316"/>
                </a:lnTo>
                <a:lnTo>
                  <a:pt x="12362" y="13279"/>
                </a:lnTo>
                <a:lnTo>
                  <a:pt x="12435" y="13279"/>
                </a:lnTo>
                <a:lnTo>
                  <a:pt x="12435" y="13316"/>
                </a:lnTo>
                <a:lnTo>
                  <a:pt x="12509" y="13352"/>
                </a:lnTo>
                <a:lnTo>
                  <a:pt x="12545" y="13352"/>
                </a:lnTo>
                <a:lnTo>
                  <a:pt x="12582" y="13316"/>
                </a:lnTo>
                <a:lnTo>
                  <a:pt x="12619" y="13279"/>
                </a:lnTo>
                <a:lnTo>
                  <a:pt x="12655" y="13169"/>
                </a:lnTo>
                <a:lnTo>
                  <a:pt x="12655" y="13022"/>
                </a:lnTo>
                <a:lnTo>
                  <a:pt x="12545" y="12949"/>
                </a:lnTo>
                <a:lnTo>
                  <a:pt x="12435" y="12912"/>
                </a:lnTo>
                <a:lnTo>
                  <a:pt x="12178" y="12912"/>
                </a:lnTo>
                <a:lnTo>
                  <a:pt x="11702" y="13022"/>
                </a:lnTo>
                <a:lnTo>
                  <a:pt x="11188" y="13095"/>
                </a:lnTo>
                <a:lnTo>
                  <a:pt x="10748" y="13132"/>
                </a:lnTo>
                <a:lnTo>
                  <a:pt x="10308" y="13095"/>
                </a:lnTo>
                <a:lnTo>
                  <a:pt x="9867" y="13095"/>
                </a:lnTo>
                <a:lnTo>
                  <a:pt x="9464" y="13022"/>
                </a:lnTo>
                <a:lnTo>
                  <a:pt x="9024" y="12949"/>
                </a:lnTo>
                <a:lnTo>
                  <a:pt x="8584" y="12802"/>
                </a:lnTo>
                <a:lnTo>
                  <a:pt x="8180" y="12655"/>
                </a:lnTo>
                <a:lnTo>
                  <a:pt x="7777" y="12509"/>
                </a:lnTo>
                <a:lnTo>
                  <a:pt x="7300" y="12252"/>
                </a:lnTo>
                <a:lnTo>
                  <a:pt x="6860" y="11958"/>
                </a:lnTo>
                <a:lnTo>
                  <a:pt x="6419" y="11628"/>
                </a:lnTo>
                <a:lnTo>
                  <a:pt x="6016" y="11298"/>
                </a:lnTo>
                <a:lnTo>
                  <a:pt x="5246" y="10564"/>
                </a:lnTo>
                <a:lnTo>
                  <a:pt x="4512" y="9794"/>
                </a:lnTo>
                <a:lnTo>
                  <a:pt x="3008" y="8290"/>
                </a:lnTo>
                <a:lnTo>
                  <a:pt x="2274" y="7520"/>
                </a:lnTo>
                <a:lnTo>
                  <a:pt x="2091" y="7300"/>
                </a:lnTo>
                <a:lnTo>
                  <a:pt x="1871" y="7080"/>
                </a:lnTo>
                <a:lnTo>
                  <a:pt x="1944" y="6713"/>
                </a:lnTo>
                <a:lnTo>
                  <a:pt x="2054" y="6383"/>
                </a:lnTo>
                <a:lnTo>
                  <a:pt x="2238" y="6053"/>
                </a:lnTo>
                <a:lnTo>
                  <a:pt x="2421" y="5722"/>
                </a:lnTo>
                <a:lnTo>
                  <a:pt x="2641" y="5429"/>
                </a:lnTo>
                <a:lnTo>
                  <a:pt x="2898" y="5172"/>
                </a:lnTo>
                <a:lnTo>
                  <a:pt x="3411" y="4622"/>
                </a:lnTo>
                <a:lnTo>
                  <a:pt x="4475" y="3558"/>
                </a:lnTo>
                <a:lnTo>
                  <a:pt x="5025" y="3045"/>
                </a:lnTo>
                <a:lnTo>
                  <a:pt x="5246" y="2825"/>
                </a:lnTo>
                <a:lnTo>
                  <a:pt x="5392" y="2678"/>
                </a:lnTo>
                <a:lnTo>
                  <a:pt x="5502" y="2605"/>
                </a:lnTo>
                <a:lnTo>
                  <a:pt x="5612" y="2715"/>
                </a:lnTo>
                <a:lnTo>
                  <a:pt x="5392" y="2825"/>
                </a:lnTo>
                <a:lnTo>
                  <a:pt x="5246" y="2971"/>
                </a:lnTo>
                <a:lnTo>
                  <a:pt x="4952" y="3301"/>
                </a:lnTo>
                <a:lnTo>
                  <a:pt x="4805" y="3485"/>
                </a:lnTo>
                <a:lnTo>
                  <a:pt x="4695" y="3668"/>
                </a:lnTo>
                <a:lnTo>
                  <a:pt x="4585" y="3888"/>
                </a:lnTo>
                <a:lnTo>
                  <a:pt x="4585" y="3962"/>
                </a:lnTo>
                <a:lnTo>
                  <a:pt x="4622" y="4072"/>
                </a:lnTo>
                <a:lnTo>
                  <a:pt x="4659" y="4145"/>
                </a:lnTo>
                <a:lnTo>
                  <a:pt x="4732" y="4145"/>
                </a:lnTo>
                <a:lnTo>
                  <a:pt x="4915" y="4035"/>
                </a:lnTo>
                <a:lnTo>
                  <a:pt x="5025" y="3888"/>
                </a:lnTo>
                <a:lnTo>
                  <a:pt x="5209" y="3558"/>
                </a:lnTo>
                <a:lnTo>
                  <a:pt x="5502" y="3228"/>
                </a:lnTo>
                <a:lnTo>
                  <a:pt x="5759" y="2898"/>
                </a:lnTo>
                <a:lnTo>
                  <a:pt x="6016" y="3118"/>
                </a:lnTo>
                <a:lnTo>
                  <a:pt x="5832" y="3301"/>
                </a:lnTo>
                <a:lnTo>
                  <a:pt x="5612" y="3522"/>
                </a:lnTo>
                <a:lnTo>
                  <a:pt x="5466" y="3742"/>
                </a:lnTo>
                <a:lnTo>
                  <a:pt x="5356" y="3962"/>
                </a:lnTo>
                <a:lnTo>
                  <a:pt x="5319" y="4072"/>
                </a:lnTo>
                <a:lnTo>
                  <a:pt x="5392" y="4182"/>
                </a:lnTo>
                <a:lnTo>
                  <a:pt x="5502" y="4219"/>
                </a:lnTo>
                <a:lnTo>
                  <a:pt x="5539" y="4219"/>
                </a:lnTo>
                <a:lnTo>
                  <a:pt x="5612" y="4182"/>
                </a:lnTo>
                <a:lnTo>
                  <a:pt x="5796" y="3998"/>
                </a:lnTo>
                <a:lnTo>
                  <a:pt x="5942" y="3778"/>
                </a:lnTo>
                <a:lnTo>
                  <a:pt x="6089" y="3558"/>
                </a:lnTo>
                <a:lnTo>
                  <a:pt x="6199" y="3301"/>
                </a:lnTo>
                <a:lnTo>
                  <a:pt x="6309" y="3375"/>
                </a:lnTo>
                <a:lnTo>
                  <a:pt x="6456" y="3485"/>
                </a:lnTo>
                <a:lnTo>
                  <a:pt x="6346" y="3595"/>
                </a:lnTo>
                <a:lnTo>
                  <a:pt x="6236" y="3705"/>
                </a:lnTo>
                <a:lnTo>
                  <a:pt x="6089" y="3962"/>
                </a:lnTo>
                <a:lnTo>
                  <a:pt x="5869" y="4255"/>
                </a:lnTo>
                <a:lnTo>
                  <a:pt x="5796" y="4402"/>
                </a:lnTo>
                <a:lnTo>
                  <a:pt x="5722" y="4585"/>
                </a:lnTo>
                <a:lnTo>
                  <a:pt x="5722" y="4622"/>
                </a:lnTo>
                <a:lnTo>
                  <a:pt x="5722" y="4695"/>
                </a:lnTo>
                <a:lnTo>
                  <a:pt x="5796" y="4732"/>
                </a:lnTo>
                <a:lnTo>
                  <a:pt x="5906" y="4769"/>
                </a:lnTo>
                <a:lnTo>
                  <a:pt x="6016" y="4695"/>
                </a:lnTo>
                <a:lnTo>
                  <a:pt x="6126" y="4585"/>
                </a:lnTo>
                <a:lnTo>
                  <a:pt x="6199" y="4439"/>
                </a:lnTo>
                <a:lnTo>
                  <a:pt x="6383" y="4145"/>
                </a:lnTo>
                <a:lnTo>
                  <a:pt x="6456" y="3962"/>
                </a:lnTo>
                <a:lnTo>
                  <a:pt x="6603" y="3632"/>
                </a:lnTo>
                <a:lnTo>
                  <a:pt x="7300" y="4145"/>
                </a:lnTo>
                <a:lnTo>
                  <a:pt x="7116" y="4292"/>
                </a:lnTo>
                <a:lnTo>
                  <a:pt x="6933" y="4439"/>
                </a:lnTo>
                <a:lnTo>
                  <a:pt x="6713" y="4695"/>
                </a:lnTo>
                <a:lnTo>
                  <a:pt x="6529" y="5026"/>
                </a:lnTo>
                <a:lnTo>
                  <a:pt x="6529" y="5099"/>
                </a:lnTo>
                <a:lnTo>
                  <a:pt x="6529" y="5172"/>
                </a:lnTo>
                <a:lnTo>
                  <a:pt x="6566" y="5209"/>
                </a:lnTo>
                <a:lnTo>
                  <a:pt x="6639" y="5246"/>
                </a:lnTo>
                <a:lnTo>
                  <a:pt x="6676" y="5282"/>
                </a:lnTo>
                <a:lnTo>
                  <a:pt x="6749" y="5282"/>
                </a:lnTo>
                <a:lnTo>
                  <a:pt x="6823" y="5246"/>
                </a:lnTo>
                <a:lnTo>
                  <a:pt x="6860" y="5172"/>
                </a:lnTo>
                <a:lnTo>
                  <a:pt x="7153" y="4695"/>
                </a:lnTo>
                <a:lnTo>
                  <a:pt x="7410" y="4255"/>
                </a:lnTo>
                <a:lnTo>
                  <a:pt x="7740" y="4475"/>
                </a:lnTo>
                <a:lnTo>
                  <a:pt x="7483" y="4732"/>
                </a:lnTo>
                <a:lnTo>
                  <a:pt x="7116" y="5136"/>
                </a:lnTo>
                <a:lnTo>
                  <a:pt x="7080" y="5209"/>
                </a:lnTo>
                <a:lnTo>
                  <a:pt x="7043" y="5246"/>
                </a:lnTo>
                <a:lnTo>
                  <a:pt x="7080" y="5319"/>
                </a:lnTo>
                <a:lnTo>
                  <a:pt x="7116" y="5356"/>
                </a:lnTo>
                <a:lnTo>
                  <a:pt x="7190" y="5392"/>
                </a:lnTo>
                <a:lnTo>
                  <a:pt x="7263" y="5429"/>
                </a:lnTo>
                <a:lnTo>
                  <a:pt x="7336" y="5429"/>
                </a:lnTo>
                <a:lnTo>
                  <a:pt x="7373" y="5356"/>
                </a:lnTo>
                <a:lnTo>
                  <a:pt x="7556" y="5172"/>
                </a:lnTo>
                <a:lnTo>
                  <a:pt x="7740" y="4989"/>
                </a:lnTo>
                <a:lnTo>
                  <a:pt x="7813" y="4805"/>
                </a:lnTo>
                <a:lnTo>
                  <a:pt x="7850" y="4695"/>
                </a:lnTo>
                <a:lnTo>
                  <a:pt x="7887" y="4585"/>
                </a:lnTo>
                <a:lnTo>
                  <a:pt x="8474" y="4989"/>
                </a:lnTo>
                <a:lnTo>
                  <a:pt x="8107" y="5319"/>
                </a:lnTo>
                <a:lnTo>
                  <a:pt x="7813" y="5722"/>
                </a:lnTo>
                <a:lnTo>
                  <a:pt x="7777" y="5796"/>
                </a:lnTo>
                <a:lnTo>
                  <a:pt x="7777" y="5833"/>
                </a:lnTo>
                <a:lnTo>
                  <a:pt x="7813" y="5943"/>
                </a:lnTo>
                <a:lnTo>
                  <a:pt x="7887" y="5979"/>
                </a:lnTo>
                <a:lnTo>
                  <a:pt x="7997" y="5979"/>
                </a:lnTo>
                <a:lnTo>
                  <a:pt x="8033" y="5943"/>
                </a:lnTo>
                <a:lnTo>
                  <a:pt x="8327" y="5502"/>
                </a:lnTo>
                <a:lnTo>
                  <a:pt x="8584" y="5062"/>
                </a:lnTo>
                <a:lnTo>
                  <a:pt x="9024" y="5356"/>
                </a:lnTo>
                <a:lnTo>
                  <a:pt x="8767" y="5612"/>
                </a:lnTo>
                <a:lnTo>
                  <a:pt x="8584" y="5796"/>
                </a:lnTo>
                <a:lnTo>
                  <a:pt x="8510" y="5906"/>
                </a:lnTo>
                <a:lnTo>
                  <a:pt x="8474" y="6053"/>
                </a:lnTo>
                <a:lnTo>
                  <a:pt x="8253" y="6383"/>
                </a:lnTo>
                <a:lnTo>
                  <a:pt x="8217" y="6456"/>
                </a:lnTo>
                <a:lnTo>
                  <a:pt x="8253" y="6566"/>
                </a:lnTo>
                <a:lnTo>
                  <a:pt x="8290" y="6603"/>
                </a:lnTo>
                <a:lnTo>
                  <a:pt x="8363" y="6640"/>
                </a:lnTo>
                <a:lnTo>
                  <a:pt x="8474" y="6640"/>
                </a:lnTo>
                <a:lnTo>
                  <a:pt x="8547" y="6566"/>
                </a:lnTo>
                <a:lnTo>
                  <a:pt x="8804" y="6199"/>
                </a:lnTo>
                <a:lnTo>
                  <a:pt x="8877" y="6126"/>
                </a:lnTo>
                <a:lnTo>
                  <a:pt x="8950" y="6016"/>
                </a:lnTo>
                <a:lnTo>
                  <a:pt x="9097" y="5796"/>
                </a:lnTo>
                <a:lnTo>
                  <a:pt x="9244" y="5539"/>
                </a:lnTo>
                <a:lnTo>
                  <a:pt x="9537" y="5722"/>
                </a:lnTo>
                <a:lnTo>
                  <a:pt x="9354" y="5906"/>
                </a:lnTo>
                <a:lnTo>
                  <a:pt x="9207" y="6126"/>
                </a:lnTo>
                <a:lnTo>
                  <a:pt x="8950" y="6419"/>
                </a:lnTo>
                <a:lnTo>
                  <a:pt x="8877" y="6566"/>
                </a:lnTo>
                <a:lnTo>
                  <a:pt x="8840" y="6750"/>
                </a:lnTo>
                <a:lnTo>
                  <a:pt x="8914" y="6823"/>
                </a:lnTo>
                <a:lnTo>
                  <a:pt x="8950" y="6860"/>
                </a:lnTo>
                <a:lnTo>
                  <a:pt x="8987" y="6860"/>
                </a:lnTo>
                <a:lnTo>
                  <a:pt x="9134" y="6786"/>
                </a:lnTo>
                <a:lnTo>
                  <a:pt x="9244" y="6640"/>
                </a:lnTo>
                <a:lnTo>
                  <a:pt x="9391" y="6383"/>
                </a:lnTo>
                <a:lnTo>
                  <a:pt x="9537" y="6126"/>
                </a:lnTo>
                <a:lnTo>
                  <a:pt x="9721" y="5869"/>
                </a:lnTo>
                <a:lnTo>
                  <a:pt x="10198" y="6236"/>
                </a:lnTo>
                <a:lnTo>
                  <a:pt x="10051" y="6419"/>
                </a:lnTo>
                <a:lnTo>
                  <a:pt x="9867" y="6640"/>
                </a:lnTo>
                <a:lnTo>
                  <a:pt x="9684" y="6860"/>
                </a:lnTo>
                <a:lnTo>
                  <a:pt x="9611" y="7006"/>
                </a:lnTo>
                <a:lnTo>
                  <a:pt x="9574" y="7116"/>
                </a:lnTo>
                <a:lnTo>
                  <a:pt x="9574" y="7190"/>
                </a:lnTo>
                <a:lnTo>
                  <a:pt x="9611" y="7263"/>
                </a:lnTo>
                <a:lnTo>
                  <a:pt x="9757" y="7263"/>
                </a:lnTo>
                <a:lnTo>
                  <a:pt x="9867" y="7190"/>
                </a:lnTo>
                <a:lnTo>
                  <a:pt x="9941" y="7080"/>
                </a:lnTo>
                <a:lnTo>
                  <a:pt x="10124" y="6823"/>
                </a:lnTo>
                <a:lnTo>
                  <a:pt x="10271" y="6603"/>
                </a:lnTo>
                <a:lnTo>
                  <a:pt x="10381" y="6383"/>
                </a:lnTo>
                <a:lnTo>
                  <a:pt x="10895" y="6823"/>
                </a:lnTo>
                <a:lnTo>
                  <a:pt x="10931" y="6860"/>
                </a:lnTo>
                <a:lnTo>
                  <a:pt x="10638" y="7226"/>
                </a:lnTo>
                <a:lnTo>
                  <a:pt x="10381" y="7593"/>
                </a:lnTo>
                <a:lnTo>
                  <a:pt x="10271" y="7703"/>
                </a:lnTo>
                <a:lnTo>
                  <a:pt x="10271" y="7777"/>
                </a:lnTo>
                <a:lnTo>
                  <a:pt x="10271" y="7813"/>
                </a:lnTo>
                <a:lnTo>
                  <a:pt x="10344" y="7923"/>
                </a:lnTo>
                <a:lnTo>
                  <a:pt x="10418" y="7960"/>
                </a:lnTo>
                <a:lnTo>
                  <a:pt x="10491" y="7923"/>
                </a:lnTo>
                <a:lnTo>
                  <a:pt x="10528" y="7887"/>
                </a:lnTo>
                <a:lnTo>
                  <a:pt x="10821" y="7483"/>
                </a:lnTo>
                <a:lnTo>
                  <a:pt x="11115" y="7043"/>
                </a:lnTo>
                <a:lnTo>
                  <a:pt x="11445" y="7447"/>
                </a:lnTo>
                <a:lnTo>
                  <a:pt x="11298" y="7703"/>
                </a:lnTo>
                <a:lnTo>
                  <a:pt x="11151" y="7960"/>
                </a:lnTo>
                <a:lnTo>
                  <a:pt x="10968" y="8253"/>
                </a:lnTo>
                <a:lnTo>
                  <a:pt x="10931" y="8437"/>
                </a:lnTo>
                <a:lnTo>
                  <a:pt x="10931" y="8510"/>
                </a:lnTo>
                <a:lnTo>
                  <a:pt x="10931" y="8584"/>
                </a:lnTo>
                <a:lnTo>
                  <a:pt x="10968" y="8657"/>
                </a:lnTo>
                <a:lnTo>
                  <a:pt x="11041" y="8657"/>
                </a:lnTo>
                <a:lnTo>
                  <a:pt x="11188" y="8584"/>
                </a:lnTo>
                <a:lnTo>
                  <a:pt x="11261" y="8474"/>
                </a:lnTo>
                <a:lnTo>
                  <a:pt x="11408" y="8180"/>
                </a:lnTo>
                <a:lnTo>
                  <a:pt x="11628" y="7703"/>
                </a:lnTo>
                <a:lnTo>
                  <a:pt x="11812" y="7997"/>
                </a:lnTo>
                <a:lnTo>
                  <a:pt x="11995" y="8290"/>
                </a:lnTo>
                <a:lnTo>
                  <a:pt x="11812" y="8694"/>
                </a:lnTo>
                <a:lnTo>
                  <a:pt x="11628" y="9097"/>
                </a:lnTo>
                <a:lnTo>
                  <a:pt x="11518" y="9097"/>
                </a:lnTo>
                <a:lnTo>
                  <a:pt x="11408" y="9317"/>
                </a:lnTo>
                <a:lnTo>
                  <a:pt x="11335" y="9501"/>
                </a:lnTo>
                <a:lnTo>
                  <a:pt x="11335" y="9574"/>
                </a:lnTo>
                <a:lnTo>
                  <a:pt x="11335" y="9647"/>
                </a:lnTo>
                <a:lnTo>
                  <a:pt x="11408" y="9721"/>
                </a:lnTo>
                <a:lnTo>
                  <a:pt x="11591" y="9721"/>
                </a:lnTo>
                <a:lnTo>
                  <a:pt x="11628" y="9684"/>
                </a:lnTo>
                <a:lnTo>
                  <a:pt x="11812" y="9427"/>
                </a:lnTo>
                <a:lnTo>
                  <a:pt x="11958" y="9171"/>
                </a:lnTo>
                <a:lnTo>
                  <a:pt x="12105" y="8914"/>
                </a:lnTo>
                <a:lnTo>
                  <a:pt x="12178" y="8657"/>
                </a:lnTo>
                <a:lnTo>
                  <a:pt x="12325" y="9024"/>
                </a:lnTo>
                <a:lnTo>
                  <a:pt x="12472" y="9427"/>
                </a:lnTo>
                <a:lnTo>
                  <a:pt x="12068" y="10088"/>
                </a:lnTo>
                <a:lnTo>
                  <a:pt x="11995" y="10088"/>
                </a:lnTo>
                <a:lnTo>
                  <a:pt x="11922" y="10271"/>
                </a:lnTo>
                <a:lnTo>
                  <a:pt x="11848" y="10418"/>
                </a:lnTo>
                <a:lnTo>
                  <a:pt x="11848" y="10491"/>
                </a:lnTo>
                <a:lnTo>
                  <a:pt x="11848" y="10528"/>
                </a:lnTo>
                <a:lnTo>
                  <a:pt x="11922" y="10601"/>
                </a:lnTo>
                <a:lnTo>
                  <a:pt x="12068" y="10601"/>
                </a:lnTo>
                <a:lnTo>
                  <a:pt x="12142" y="10564"/>
                </a:lnTo>
                <a:lnTo>
                  <a:pt x="12362" y="10198"/>
                </a:lnTo>
                <a:lnTo>
                  <a:pt x="12582" y="9831"/>
                </a:lnTo>
                <a:lnTo>
                  <a:pt x="12692" y="10454"/>
                </a:lnTo>
                <a:lnTo>
                  <a:pt x="12509" y="10638"/>
                </a:lnTo>
                <a:lnTo>
                  <a:pt x="12362" y="10858"/>
                </a:lnTo>
                <a:lnTo>
                  <a:pt x="12215" y="11078"/>
                </a:lnTo>
                <a:lnTo>
                  <a:pt x="12178" y="11225"/>
                </a:lnTo>
                <a:lnTo>
                  <a:pt x="12178" y="11371"/>
                </a:lnTo>
                <a:lnTo>
                  <a:pt x="12215" y="11408"/>
                </a:lnTo>
                <a:lnTo>
                  <a:pt x="12252" y="11408"/>
                </a:lnTo>
                <a:lnTo>
                  <a:pt x="12362" y="11371"/>
                </a:lnTo>
                <a:lnTo>
                  <a:pt x="12472" y="11298"/>
                </a:lnTo>
                <a:lnTo>
                  <a:pt x="12582" y="11078"/>
                </a:lnTo>
                <a:lnTo>
                  <a:pt x="12692" y="10858"/>
                </a:lnTo>
                <a:lnTo>
                  <a:pt x="12729" y="11188"/>
                </a:lnTo>
                <a:lnTo>
                  <a:pt x="12655" y="11775"/>
                </a:lnTo>
                <a:lnTo>
                  <a:pt x="12509" y="11922"/>
                </a:lnTo>
                <a:lnTo>
                  <a:pt x="12362" y="12068"/>
                </a:lnTo>
                <a:lnTo>
                  <a:pt x="12325" y="12215"/>
                </a:lnTo>
                <a:lnTo>
                  <a:pt x="12325" y="12288"/>
                </a:lnTo>
                <a:lnTo>
                  <a:pt x="12362" y="12362"/>
                </a:lnTo>
                <a:lnTo>
                  <a:pt x="12435" y="12398"/>
                </a:lnTo>
                <a:lnTo>
                  <a:pt x="12472" y="12398"/>
                </a:lnTo>
                <a:lnTo>
                  <a:pt x="12619" y="12288"/>
                </a:lnTo>
                <a:lnTo>
                  <a:pt x="12655" y="12655"/>
                </a:lnTo>
                <a:lnTo>
                  <a:pt x="12692" y="12692"/>
                </a:lnTo>
                <a:lnTo>
                  <a:pt x="12729" y="12655"/>
                </a:lnTo>
                <a:lnTo>
                  <a:pt x="12802" y="12545"/>
                </a:lnTo>
                <a:lnTo>
                  <a:pt x="12912" y="12398"/>
                </a:lnTo>
                <a:lnTo>
                  <a:pt x="13022" y="12068"/>
                </a:lnTo>
                <a:lnTo>
                  <a:pt x="13095" y="11738"/>
                </a:lnTo>
                <a:lnTo>
                  <a:pt x="13132" y="11408"/>
                </a:lnTo>
                <a:lnTo>
                  <a:pt x="13132" y="11005"/>
                </a:lnTo>
                <a:lnTo>
                  <a:pt x="13132" y="10638"/>
                </a:lnTo>
                <a:lnTo>
                  <a:pt x="13095" y="10234"/>
                </a:lnTo>
                <a:lnTo>
                  <a:pt x="13022" y="9867"/>
                </a:lnTo>
                <a:lnTo>
                  <a:pt x="12949" y="9464"/>
                </a:lnTo>
                <a:lnTo>
                  <a:pt x="12839" y="9060"/>
                </a:lnTo>
                <a:lnTo>
                  <a:pt x="12692" y="8694"/>
                </a:lnTo>
                <a:lnTo>
                  <a:pt x="12545" y="8327"/>
                </a:lnTo>
                <a:lnTo>
                  <a:pt x="12325" y="7960"/>
                </a:lnTo>
                <a:lnTo>
                  <a:pt x="12142" y="7630"/>
                </a:lnTo>
                <a:lnTo>
                  <a:pt x="11885" y="7300"/>
                </a:lnTo>
                <a:lnTo>
                  <a:pt x="11628" y="6970"/>
                </a:lnTo>
                <a:lnTo>
                  <a:pt x="11335" y="6640"/>
                </a:lnTo>
                <a:lnTo>
                  <a:pt x="11041" y="6346"/>
                </a:lnTo>
                <a:lnTo>
                  <a:pt x="10344" y="5759"/>
                </a:lnTo>
                <a:lnTo>
                  <a:pt x="9647" y="5246"/>
                </a:lnTo>
                <a:lnTo>
                  <a:pt x="8914" y="4732"/>
                </a:lnTo>
                <a:lnTo>
                  <a:pt x="8987" y="4439"/>
                </a:lnTo>
                <a:lnTo>
                  <a:pt x="9024" y="4182"/>
                </a:lnTo>
                <a:lnTo>
                  <a:pt x="9060" y="3558"/>
                </a:lnTo>
                <a:lnTo>
                  <a:pt x="9097" y="2898"/>
                </a:lnTo>
                <a:lnTo>
                  <a:pt x="9281" y="220"/>
                </a:lnTo>
                <a:lnTo>
                  <a:pt x="9244" y="110"/>
                </a:lnTo>
                <a:lnTo>
                  <a:pt x="9207" y="37"/>
                </a:lnTo>
                <a:lnTo>
                  <a:pt x="9097" y="0"/>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491" name="Shape 491"/>
          <p:cNvSpPr/>
          <p:nvPr/>
        </p:nvSpPr>
        <p:spPr>
          <a:xfrm>
            <a:off x="8699357" y="199013"/>
            <a:ext cx="521291" cy="598879"/>
          </a:xfrm>
          <a:custGeom>
            <a:avLst/>
            <a:gdLst/>
            <a:ahLst/>
            <a:cxnLst/>
            <a:rect l="0" t="0" r="0" b="0"/>
            <a:pathLst>
              <a:path w="18378" h="19002" extrusionOk="0">
                <a:moveTo>
                  <a:pt x="13793" y="5429"/>
                </a:moveTo>
                <a:lnTo>
                  <a:pt x="13682" y="5466"/>
                </a:lnTo>
                <a:lnTo>
                  <a:pt x="13572" y="5502"/>
                </a:lnTo>
                <a:lnTo>
                  <a:pt x="13499" y="5576"/>
                </a:lnTo>
                <a:lnTo>
                  <a:pt x="13352" y="5759"/>
                </a:lnTo>
                <a:lnTo>
                  <a:pt x="13352" y="5869"/>
                </a:lnTo>
                <a:lnTo>
                  <a:pt x="13352" y="5979"/>
                </a:lnTo>
                <a:lnTo>
                  <a:pt x="13389" y="6016"/>
                </a:lnTo>
                <a:lnTo>
                  <a:pt x="13426" y="6053"/>
                </a:lnTo>
                <a:lnTo>
                  <a:pt x="13499" y="6053"/>
                </a:lnTo>
                <a:lnTo>
                  <a:pt x="13572" y="5979"/>
                </a:lnTo>
                <a:lnTo>
                  <a:pt x="13646" y="5943"/>
                </a:lnTo>
                <a:lnTo>
                  <a:pt x="13719" y="5796"/>
                </a:lnTo>
                <a:lnTo>
                  <a:pt x="13829" y="5649"/>
                </a:lnTo>
                <a:lnTo>
                  <a:pt x="13903" y="5502"/>
                </a:lnTo>
                <a:lnTo>
                  <a:pt x="13903" y="5466"/>
                </a:lnTo>
                <a:lnTo>
                  <a:pt x="13903" y="5429"/>
                </a:lnTo>
                <a:close/>
                <a:moveTo>
                  <a:pt x="13242" y="6089"/>
                </a:moveTo>
                <a:lnTo>
                  <a:pt x="13169" y="6126"/>
                </a:lnTo>
                <a:lnTo>
                  <a:pt x="13022" y="6309"/>
                </a:lnTo>
                <a:lnTo>
                  <a:pt x="12912" y="6493"/>
                </a:lnTo>
                <a:lnTo>
                  <a:pt x="12875" y="6529"/>
                </a:lnTo>
                <a:lnTo>
                  <a:pt x="12875" y="6603"/>
                </a:lnTo>
                <a:lnTo>
                  <a:pt x="12949" y="6676"/>
                </a:lnTo>
                <a:lnTo>
                  <a:pt x="13022" y="6713"/>
                </a:lnTo>
                <a:lnTo>
                  <a:pt x="13096" y="6676"/>
                </a:lnTo>
                <a:lnTo>
                  <a:pt x="13132" y="6639"/>
                </a:lnTo>
                <a:lnTo>
                  <a:pt x="13242" y="6456"/>
                </a:lnTo>
                <a:lnTo>
                  <a:pt x="13352" y="6273"/>
                </a:lnTo>
                <a:lnTo>
                  <a:pt x="13389" y="6199"/>
                </a:lnTo>
                <a:lnTo>
                  <a:pt x="13316" y="6126"/>
                </a:lnTo>
                <a:lnTo>
                  <a:pt x="13242" y="6089"/>
                </a:lnTo>
                <a:close/>
                <a:moveTo>
                  <a:pt x="17241" y="6419"/>
                </a:moveTo>
                <a:lnTo>
                  <a:pt x="17534" y="6713"/>
                </a:lnTo>
                <a:lnTo>
                  <a:pt x="17497" y="6713"/>
                </a:lnTo>
                <a:lnTo>
                  <a:pt x="17387" y="6823"/>
                </a:lnTo>
                <a:lnTo>
                  <a:pt x="17351" y="6676"/>
                </a:lnTo>
                <a:lnTo>
                  <a:pt x="17241" y="6419"/>
                </a:lnTo>
                <a:close/>
                <a:moveTo>
                  <a:pt x="12692" y="6786"/>
                </a:moveTo>
                <a:lnTo>
                  <a:pt x="12582" y="6860"/>
                </a:lnTo>
                <a:lnTo>
                  <a:pt x="12435" y="6970"/>
                </a:lnTo>
                <a:lnTo>
                  <a:pt x="12399" y="7116"/>
                </a:lnTo>
                <a:lnTo>
                  <a:pt x="12362" y="7190"/>
                </a:lnTo>
                <a:lnTo>
                  <a:pt x="12399" y="7226"/>
                </a:lnTo>
                <a:lnTo>
                  <a:pt x="12472" y="7300"/>
                </a:lnTo>
                <a:lnTo>
                  <a:pt x="12582" y="7300"/>
                </a:lnTo>
                <a:lnTo>
                  <a:pt x="12619" y="7263"/>
                </a:lnTo>
                <a:lnTo>
                  <a:pt x="12655" y="7190"/>
                </a:lnTo>
                <a:lnTo>
                  <a:pt x="12729" y="7043"/>
                </a:lnTo>
                <a:lnTo>
                  <a:pt x="12802" y="7006"/>
                </a:lnTo>
                <a:lnTo>
                  <a:pt x="12839" y="6933"/>
                </a:lnTo>
                <a:lnTo>
                  <a:pt x="12875" y="6860"/>
                </a:lnTo>
                <a:lnTo>
                  <a:pt x="12875" y="6823"/>
                </a:lnTo>
                <a:lnTo>
                  <a:pt x="12839" y="6823"/>
                </a:lnTo>
                <a:lnTo>
                  <a:pt x="12765" y="6786"/>
                </a:lnTo>
                <a:close/>
                <a:moveTo>
                  <a:pt x="17571" y="6750"/>
                </a:moveTo>
                <a:lnTo>
                  <a:pt x="17828" y="7043"/>
                </a:lnTo>
                <a:lnTo>
                  <a:pt x="18048" y="7373"/>
                </a:lnTo>
                <a:lnTo>
                  <a:pt x="17828" y="7593"/>
                </a:lnTo>
                <a:lnTo>
                  <a:pt x="17828" y="7520"/>
                </a:lnTo>
                <a:lnTo>
                  <a:pt x="17864" y="7336"/>
                </a:lnTo>
                <a:lnTo>
                  <a:pt x="17828" y="7116"/>
                </a:lnTo>
                <a:lnTo>
                  <a:pt x="17828" y="7080"/>
                </a:lnTo>
                <a:lnTo>
                  <a:pt x="17754" y="7006"/>
                </a:lnTo>
                <a:lnTo>
                  <a:pt x="17681" y="7006"/>
                </a:lnTo>
                <a:lnTo>
                  <a:pt x="17644" y="7043"/>
                </a:lnTo>
                <a:lnTo>
                  <a:pt x="17681" y="7080"/>
                </a:lnTo>
                <a:lnTo>
                  <a:pt x="17644" y="7226"/>
                </a:lnTo>
                <a:lnTo>
                  <a:pt x="17607" y="7446"/>
                </a:lnTo>
                <a:lnTo>
                  <a:pt x="17534" y="7667"/>
                </a:lnTo>
                <a:lnTo>
                  <a:pt x="17534" y="7887"/>
                </a:lnTo>
                <a:lnTo>
                  <a:pt x="17534" y="7960"/>
                </a:lnTo>
                <a:lnTo>
                  <a:pt x="17131" y="8584"/>
                </a:lnTo>
                <a:lnTo>
                  <a:pt x="17167" y="8217"/>
                </a:lnTo>
                <a:lnTo>
                  <a:pt x="17241" y="7850"/>
                </a:lnTo>
                <a:lnTo>
                  <a:pt x="17387" y="7630"/>
                </a:lnTo>
                <a:lnTo>
                  <a:pt x="17387" y="7593"/>
                </a:lnTo>
                <a:lnTo>
                  <a:pt x="17387" y="7520"/>
                </a:lnTo>
                <a:lnTo>
                  <a:pt x="17461" y="7483"/>
                </a:lnTo>
                <a:lnTo>
                  <a:pt x="17497" y="7446"/>
                </a:lnTo>
                <a:lnTo>
                  <a:pt x="17534" y="7373"/>
                </a:lnTo>
                <a:lnTo>
                  <a:pt x="17534" y="7263"/>
                </a:lnTo>
                <a:lnTo>
                  <a:pt x="17497" y="7080"/>
                </a:lnTo>
                <a:lnTo>
                  <a:pt x="17571" y="6750"/>
                </a:lnTo>
                <a:close/>
                <a:moveTo>
                  <a:pt x="16874" y="8840"/>
                </a:moveTo>
                <a:lnTo>
                  <a:pt x="16947" y="8877"/>
                </a:lnTo>
                <a:lnTo>
                  <a:pt x="16874" y="8950"/>
                </a:lnTo>
                <a:lnTo>
                  <a:pt x="16874" y="8877"/>
                </a:lnTo>
                <a:lnTo>
                  <a:pt x="16874" y="8840"/>
                </a:lnTo>
                <a:close/>
                <a:moveTo>
                  <a:pt x="11445" y="8584"/>
                </a:moveTo>
                <a:lnTo>
                  <a:pt x="11408" y="8620"/>
                </a:lnTo>
                <a:lnTo>
                  <a:pt x="11298" y="8657"/>
                </a:lnTo>
                <a:lnTo>
                  <a:pt x="11188" y="8804"/>
                </a:lnTo>
                <a:lnTo>
                  <a:pt x="11188" y="8840"/>
                </a:lnTo>
                <a:lnTo>
                  <a:pt x="11188" y="8914"/>
                </a:lnTo>
                <a:lnTo>
                  <a:pt x="11188" y="8987"/>
                </a:lnTo>
                <a:lnTo>
                  <a:pt x="11225" y="9024"/>
                </a:lnTo>
                <a:lnTo>
                  <a:pt x="11408" y="9024"/>
                </a:lnTo>
                <a:lnTo>
                  <a:pt x="11445" y="8987"/>
                </a:lnTo>
                <a:lnTo>
                  <a:pt x="11555" y="8804"/>
                </a:lnTo>
                <a:lnTo>
                  <a:pt x="11555" y="8730"/>
                </a:lnTo>
                <a:lnTo>
                  <a:pt x="11555" y="8657"/>
                </a:lnTo>
                <a:lnTo>
                  <a:pt x="11518" y="8620"/>
                </a:lnTo>
                <a:lnTo>
                  <a:pt x="11445" y="8584"/>
                </a:lnTo>
                <a:close/>
                <a:moveTo>
                  <a:pt x="16580" y="8804"/>
                </a:moveTo>
                <a:lnTo>
                  <a:pt x="16580" y="8877"/>
                </a:lnTo>
                <a:lnTo>
                  <a:pt x="16580" y="9060"/>
                </a:lnTo>
                <a:lnTo>
                  <a:pt x="16617" y="9170"/>
                </a:lnTo>
                <a:lnTo>
                  <a:pt x="16654" y="9244"/>
                </a:lnTo>
                <a:lnTo>
                  <a:pt x="16397" y="9611"/>
                </a:lnTo>
                <a:lnTo>
                  <a:pt x="16360" y="9391"/>
                </a:lnTo>
                <a:lnTo>
                  <a:pt x="16324" y="9170"/>
                </a:lnTo>
                <a:lnTo>
                  <a:pt x="16324" y="9097"/>
                </a:lnTo>
                <a:lnTo>
                  <a:pt x="16580" y="8804"/>
                </a:lnTo>
                <a:close/>
                <a:moveTo>
                  <a:pt x="16067" y="9391"/>
                </a:moveTo>
                <a:lnTo>
                  <a:pt x="16067" y="9684"/>
                </a:lnTo>
                <a:lnTo>
                  <a:pt x="16103" y="9794"/>
                </a:lnTo>
                <a:lnTo>
                  <a:pt x="16177" y="9941"/>
                </a:lnTo>
                <a:lnTo>
                  <a:pt x="15993" y="10161"/>
                </a:lnTo>
                <a:lnTo>
                  <a:pt x="15920" y="10308"/>
                </a:lnTo>
                <a:lnTo>
                  <a:pt x="15957" y="9867"/>
                </a:lnTo>
                <a:lnTo>
                  <a:pt x="15920" y="9794"/>
                </a:lnTo>
                <a:lnTo>
                  <a:pt x="15847" y="9757"/>
                </a:lnTo>
                <a:lnTo>
                  <a:pt x="15810" y="9721"/>
                </a:lnTo>
                <a:lnTo>
                  <a:pt x="16067" y="9391"/>
                </a:lnTo>
                <a:close/>
                <a:moveTo>
                  <a:pt x="9611" y="2348"/>
                </a:moveTo>
                <a:lnTo>
                  <a:pt x="9574" y="2421"/>
                </a:lnTo>
                <a:lnTo>
                  <a:pt x="9134" y="2861"/>
                </a:lnTo>
                <a:lnTo>
                  <a:pt x="8767" y="3375"/>
                </a:lnTo>
                <a:lnTo>
                  <a:pt x="7997" y="4365"/>
                </a:lnTo>
                <a:lnTo>
                  <a:pt x="7630" y="4879"/>
                </a:lnTo>
                <a:lnTo>
                  <a:pt x="7227" y="5356"/>
                </a:lnTo>
                <a:lnTo>
                  <a:pt x="6823" y="5832"/>
                </a:lnTo>
                <a:lnTo>
                  <a:pt x="6346" y="6273"/>
                </a:lnTo>
                <a:lnTo>
                  <a:pt x="6273" y="6346"/>
                </a:lnTo>
                <a:lnTo>
                  <a:pt x="6273" y="6456"/>
                </a:lnTo>
                <a:lnTo>
                  <a:pt x="6236" y="6456"/>
                </a:lnTo>
                <a:lnTo>
                  <a:pt x="6163" y="6493"/>
                </a:lnTo>
                <a:lnTo>
                  <a:pt x="6163" y="6566"/>
                </a:lnTo>
                <a:lnTo>
                  <a:pt x="6199" y="6603"/>
                </a:lnTo>
                <a:lnTo>
                  <a:pt x="6309" y="6786"/>
                </a:lnTo>
                <a:lnTo>
                  <a:pt x="6493" y="6970"/>
                </a:lnTo>
                <a:lnTo>
                  <a:pt x="6823" y="7263"/>
                </a:lnTo>
                <a:lnTo>
                  <a:pt x="7593" y="7813"/>
                </a:lnTo>
                <a:lnTo>
                  <a:pt x="8437" y="8363"/>
                </a:lnTo>
                <a:lnTo>
                  <a:pt x="8620" y="8510"/>
                </a:lnTo>
                <a:lnTo>
                  <a:pt x="8767" y="8694"/>
                </a:lnTo>
                <a:lnTo>
                  <a:pt x="9061" y="9060"/>
                </a:lnTo>
                <a:lnTo>
                  <a:pt x="9207" y="9207"/>
                </a:lnTo>
                <a:lnTo>
                  <a:pt x="9391" y="9354"/>
                </a:lnTo>
                <a:lnTo>
                  <a:pt x="9758" y="9574"/>
                </a:lnTo>
                <a:lnTo>
                  <a:pt x="10638" y="10161"/>
                </a:lnTo>
                <a:lnTo>
                  <a:pt x="11482" y="10784"/>
                </a:lnTo>
                <a:lnTo>
                  <a:pt x="12289" y="11408"/>
                </a:lnTo>
                <a:lnTo>
                  <a:pt x="12362" y="11445"/>
                </a:lnTo>
                <a:lnTo>
                  <a:pt x="12472" y="11445"/>
                </a:lnTo>
                <a:lnTo>
                  <a:pt x="12545" y="11408"/>
                </a:lnTo>
                <a:lnTo>
                  <a:pt x="12582" y="11371"/>
                </a:lnTo>
                <a:lnTo>
                  <a:pt x="12619" y="11298"/>
                </a:lnTo>
                <a:lnTo>
                  <a:pt x="12655" y="11188"/>
                </a:lnTo>
                <a:lnTo>
                  <a:pt x="12619" y="11115"/>
                </a:lnTo>
                <a:lnTo>
                  <a:pt x="12545" y="11041"/>
                </a:lnTo>
                <a:lnTo>
                  <a:pt x="11775" y="10418"/>
                </a:lnTo>
                <a:lnTo>
                  <a:pt x="11812" y="10381"/>
                </a:lnTo>
                <a:lnTo>
                  <a:pt x="11922" y="10198"/>
                </a:lnTo>
                <a:lnTo>
                  <a:pt x="11995" y="10014"/>
                </a:lnTo>
                <a:lnTo>
                  <a:pt x="11995" y="9941"/>
                </a:lnTo>
                <a:lnTo>
                  <a:pt x="11958" y="9904"/>
                </a:lnTo>
                <a:lnTo>
                  <a:pt x="11885" y="9904"/>
                </a:lnTo>
                <a:lnTo>
                  <a:pt x="11738" y="10051"/>
                </a:lnTo>
                <a:lnTo>
                  <a:pt x="11592" y="10234"/>
                </a:lnTo>
                <a:lnTo>
                  <a:pt x="11555" y="10271"/>
                </a:lnTo>
                <a:lnTo>
                  <a:pt x="11005" y="9867"/>
                </a:lnTo>
                <a:lnTo>
                  <a:pt x="10821" y="9757"/>
                </a:lnTo>
                <a:lnTo>
                  <a:pt x="10858" y="9684"/>
                </a:lnTo>
                <a:lnTo>
                  <a:pt x="10895" y="9611"/>
                </a:lnTo>
                <a:lnTo>
                  <a:pt x="11041" y="9464"/>
                </a:lnTo>
                <a:lnTo>
                  <a:pt x="11078" y="9427"/>
                </a:lnTo>
                <a:lnTo>
                  <a:pt x="11078" y="9354"/>
                </a:lnTo>
                <a:lnTo>
                  <a:pt x="11078" y="9317"/>
                </a:lnTo>
                <a:lnTo>
                  <a:pt x="11005" y="9281"/>
                </a:lnTo>
                <a:lnTo>
                  <a:pt x="10968" y="9317"/>
                </a:lnTo>
                <a:lnTo>
                  <a:pt x="10895" y="9281"/>
                </a:lnTo>
                <a:lnTo>
                  <a:pt x="10821" y="9317"/>
                </a:lnTo>
                <a:lnTo>
                  <a:pt x="10711" y="9427"/>
                </a:lnTo>
                <a:lnTo>
                  <a:pt x="10601" y="9574"/>
                </a:lnTo>
                <a:lnTo>
                  <a:pt x="10124" y="9281"/>
                </a:lnTo>
                <a:lnTo>
                  <a:pt x="10051" y="9207"/>
                </a:lnTo>
                <a:lnTo>
                  <a:pt x="10234" y="8914"/>
                </a:lnTo>
                <a:lnTo>
                  <a:pt x="10234" y="8840"/>
                </a:lnTo>
                <a:lnTo>
                  <a:pt x="10234" y="8804"/>
                </a:lnTo>
                <a:lnTo>
                  <a:pt x="10198" y="8730"/>
                </a:lnTo>
                <a:lnTo>
                  <a:pt x="10088" y="8694"/>
                </a:lnTo>
                <a:lnTo>
                  <a:pt x="10051" y="8730"/>
                </a:lnTo>
                <a:lnTo>
                  <a:pt x="10014" y="8767"/>
                </a:lnTo>
                <a:lnTo>
                  <a:pt x="9758" y="9060"/>
                </a:lnTo>
                <a:lnTo>
                  <a:pt x="9537" y="8877"/>
                </a:lnTo>
                <a:lnTo>
                  <a:pt x="9354" y="8694"/>
                </a:lnTo>
                <a:lnTo>
                  <a:pt x="9134" y="8437"/>
                </a:lnTo>
                <a:lnTo>
                  <a:pt x="9207" y="8327"/>
                </a:lnTo>
                <a:lnTo>
                  <a:pt x="9281" y="8217"/>
                </a:lnTo>
                <a:lnTo>
                  <a:pt x="9354" y="7960"/>
                </a:lnTo>
                <a:lnTo>
                  <a:pt x="9354" y="7887"/>
                </a:lnTo>
                <a:lnTo>
                  <a:pt x="9317" y="7850"/>
                </a:lnTo>
                <a:lnTo>
                  <a:pt x="9244" y="7850"/>
                </a:lnTo>
                <a:lnTo>
                  <a:pt x="9171" y="7887"/>
                </a:lnTo>
                <a:lnTo>
                  <a:pt x="8987" y="8107"/>
                </a:lnTo>
                <a:lnTo>
                  <a:pt x="8951" y="8180"/>
                </a:lnTo>
                <a:lnTo>
                  <a:pt x="8767" y="8033"/>
                </a:lnTo>
                <a:lnTo>
                  <a:pt x="8327" y="7740"/>
                </a:lnTo>
                <a:lnTo>
                  <a:pt x="8364" y="7446"/>
                </a:lnTo>
                <a:lnTo>
                  <a:pt x="8364" y="7410"/>
                </a:lnTo>
                <a:lnTo>
                  <a:pt x="8327" y="7336"/>
                </a:lnTo>
                <a:lnTo>
                  <a:pt x="8290" y="7300"/>
                </a:lnTo>
                <a:lnTo>
                  <a:pt x="8180" y="7300"/>
                </a:lnTo>
                <a:lnTo>
                  <a:pt x="8107" y="7336"/>
                </a:lnTo>
                <a:lnTo>
                  <a:pt x="8070" y="7446"/>
                </a:lnTo>
                <a:lnTo>
                  <a:pt x="8034" y="7556"/>
                </a:lnTo>
                <a:lnTo>
                  <a:pt x="7960" y="7520"/>
                </a:lnTo>
                <a:lnTo>
                  <a:pt x="7410" y="7116"/>
                </a:lnTo>
                <a:lnTo>
                  <a:pt x="7447" y="7080"/>
                </a:lnTo>
                <a:lnTo>
                  <a:pt x="7520" y="6970"/>
                </a:lnTo>
                <a:lnTo>
                  <a:pt x="7520" y="6896"/>
                </a:lnTo>
                <a:lnTo>
                  <a:pt x="7520" y="6860"/>
                </a:lnTo>
                <a:lnTo>
                  <a:pt x="7557" y="6750"/>
                </a:lnTo>
                <a:lnTo>
                  <a:pt x="7520" y="6713"/>
                </a:lnTo>
                <a:lnTo>
                  <a:pt x="7483" y="6713"/>
                </a:lnTo>
                <a:lnTo>
                  <a:pt x="7410" y="6750"/>
                </a:lnTo>
                <a:lnTo>
                  <a:pt x="7337" y="6750"/>
                </a:lnTo>
                <a:lnTo>
                  <a:pt x="7227" y="6823"/>
                </a:lnTo>
                <a:lnTo>
                  <a:pt x="7116" y="6896"/>
                </a:lnTo>
                <a:lnTo>
                  <a:pt x="6640" y="6639"/>
                </a:lnTo>
                <a:lnTo>
                  <a:pt x="6640" y="6603"/>
                </a:lnTo>
                <a:lnTo>
                  <a:pt x="7116" y="6163"/>
                </a:lnTo>
                <a:lnTo>
                  <a:pt x="7557" y="5649"/>
                </a:lnTo>
                <a:lnTo>
                  <a:pt x="7593" y="5722"/>
                </a:lnTo>
                <a:lnTo>
                  <a:pt x="7630" y="5759"/>
                </a:lnTo>
                <a:lnTo>
                  <a:pt x="7740" y="5759"/>
                </a:lnTo>
                <a:lnTo>
                  <a:pt x="8034" y="5576"/>
                </a:lnTo>
                <a:lnTo>
                  <a:pt x="8327" y="5392"/>
                </a:lnTo>
                <a:lnTo>
                  <a:pt x="8620" y="5209"/>
                </a:lnTo>
                <a:lnTo>
                  <a:pt x="8914" y="5025"/>
                </a:lnTo>
                <a:lnTo>
                  <a:pt x="9244" y="4879"/>
                </a:lnTo>
                <a:lnTo>
                  <a:pt x="9574" y="4732"/>
                </a:lnTo>
                <a:lnTo>
                  <a:pt x="9941" y="4659"/>
                </a:lnTo>
                <a:lnTo>
                  <a:pt x="10308" y="4622"/>
                </a:lnTo>
                <a:lnTo>
                  <a:pt x="10491" y="4622"/>
                </a:lnTo>
                <a:lnTo>
                  <a:pt x="10675" y="4659"/>
                </a:lnTo>
                <a:lnTo>
                  <a:pt x="10821" y="4732"/>
                </a:lnTo>
                <a:lnTo>
                  <a:pt x="10931" y="4842"/>
                </a:lnTo>
                <a:lnTo>
                  <a:pt x="11041" y="4989"/>
                </a:lnTo>
                <a:lnTo>
                  <a:pt x="11078" y="5136"/>
                </a:lnTo>
                <a:lnTo>
                  <a:pt x="11151" y="5502"/>
                </a:lnTo>
                <a:lnTo>
                  <a:pt x="11151" y="5906"/>
                </a:lnTo>
                <a:lnTo>
                  <a:pt x="11151" y="6309"/>
                </a:lnTo>
                <a:lnTo>
                  <a:pt x="11151" y="6676"/>
                </a:lnTo>
                <a:lnTo>
                  <a:pt x="11188" y="7006"/>
                </a:lnTo>
                <a:lnTo>
                  <a:pt x="11261" y="7373"/>
                </a:lnTo>
                <a:lnTo>
                  <a:pt x="11445" y="7703"/>
                </a:lnTo>
                <a:lnTo>
                  <a:pt x="11408" y="7813"/>
                </a:lnTo>
                <a:lnTo>
                  <a:pt x="11372" y="7923"/>
                </a:lnTo>
                <a:lnTo>
                  <a:pt x="11372" y="8033"/>
                </a:lnTo>
                <a:lnTo>
                  <a:pt x="11372" y="8143"/>
                </a:lnTo>
                <a:lnTo>
                  <a:pt x="11445" y="8253"/>
                </a:lnTo>
                <a:lnTo>
                  <a:pt x="11482" y="8327"/>
                </a:lnTo>
                <a:lnTo>
                  <a:pt x="11592" y="8400"/>
                </a:lnTo>
                <a:lnTo>
                  <a:pt x="11665" y="8474"/>
                </a:lnTo>
                <a:lnTo>
                  <a:pt x="11775" y="8510"/>
                </a:lnTo>
                <a:lnTo>
                  <a:pt x="12105" y="8510"/>
                </a:lnTo>
                <a:lnTo>
                  <a:pt x="12435" y="8694"/>
                </a:lnTo>
                <a:lnTo>
                  <a:pt x="12765" y="8840"/>
                </a:lnTo>
                <a:lnTo>
                  <a:pt x="13022" y="8877"/>
                </a:lnTo>
                <a:lnTo>
                  <a:pt x="13316" y="8877"/>
                </a:lnTo>
                <a:lnTo>
                  <a:pt x="13646" y="8804"/>
                </a:lnTo>
                <a:lnTo>
                  <a:pt x="13939" y="8694"/>
                </a:lnTo>
                <a:lnTo>
                  <a:pt x="14233" y="8584"/>
                </a:lnTo>
                <a:lnTo>
                  <a:pt x="14489" y="8400"/>
                </a:lnTo>
                <a:lnTo>
                  <a:pt x="14746" y="8217"/>
                </a:lnTo>
                <a:lnTo>
                  <a:pt x="14930" y="8033"/>
                </a:lnTo>
                <a:lnTo>
                  <a:pt x="14966" y="7997"/>
                </a:lnTo>
                <a:lnTo>
                  <a:pt x="14966" y="7923"/>
                </a:lnTo>
                <a:lnTo>
                  <a:pt x="14930" y="7813"/>
                </a:lnTo>
                <a:lnTo>
                  <a:pt x="14820" y="7777"/>
                </a:lnTo>
                <a:lnTo>
                  <a:pt x="14710" y="7777"/>
                </a:lnTo>
                <a:lnTo>
                  <a:pt x="14123" y="8143"/>
                </a:lnTo>
                <a:lnTo>
                  <a:pt x="13829" y="8290"/>
                </a:lnTo>
                <a:lnTo>
                  <a:pt x="13462" y="8400"/>
                </a:lnTo>
                <a:lnTo>
                  <a:pt x="13206" y="8474"/>
                </a:lnTo>
                <a:lnTo>
                  <a:pt x="12912" y="8437"/>
                </a:lnTo>
                <a:lnTo>
                  <a:pt x="12692" y="8363"/>
                </a:lnTo>
                <a:lnTo>
                  <a:pt x="12472" y="8217"/>
                </a:lnTo>
                <a:lnTo>
                  <a:pt x="12545" y="8107"/>
                </a:lnTo>
                <a:lnTo>
                  <a:pt x="12582" y="7960"/>
                </a:lnTo>
                <a:lnTo>
                  <a:pt x="12582" y="7850"/>
                </a:lnTo>
                <a:lnTo>
                  <a:pt x="12545" y="7777"/>
                </a:lnTo>
                <a:lnTo>
                  <a:pt x="12509" y="7740"/>
                </a:lnTo>
                <a:lnTo>
                  <a:pt x="12325" y="7630"/>
                </a:lnTo>
                <a:lnTo>
                  <a:pt x="12142" y="7520"/>
                </a:lnTo>
                <a:lnTo>
                  <a:pt x="11812" y="7520"/>
                </a:lnTo>
                <a:lnTo>
                  <a:pt x="11628" y="7116"/>
                </a:lnTo>
                <a:lnTo>
                  <a:pt x="11518" y="6713"/>
                </a:lnTo>
                <a:lnTo>
                  <a:pt x="11518" y="6346"/>
                </a:lnTo>
                <a:lnTo>
                  <a:pt x="11518" y="6016"/>
                </a:lnTo>
                <a:lnTo>
                  <a:pt x="11555" y="5649"/>
                </a:lnTo>
                <a:lnTo>
                  <a:pt x="11518" y="5282"/>
                </a:lnTo>
                <a:lnTo>
                  <a:pt x="11445" y="4989"/>
                </a:lnTo>
                <a:lnTo>
                  <a:pt x="11335" y="4732"/>
                </a:lnTo>
                <a:lnTo>
                  <a:pt x="11188" y="4549"/>
                </a:lnTo>
                <a:lnTo>
                  <a:pt x="11005" y="4402"/>
                </a:lnTo>
                <a:lnTo>
                  <a:pt x="10785" y="4329"/>
                </a:lnTo>
                <a:lnTo>
                  <a:pt x="10565" y="4255"/>
                </a:lnTo>
                <a:lnTo>
                  <a:pt x="10051" y="4255"/>
                </a:lnTo>
                <a:lnTo>
                  <a:pt x="9758" y="4292"/>
                </a:lnTo>
                <a:lnTo>
                  <a:pt x="9464" y="4365"/>
                </a:lnTo>
                <a:lnTo>
                  <a:pt x="8914" y="4585"/>
                </a:lnTo>
                <a:lnTo>
                  <a:pt x="8400" y="4879"/>
                </a:lnTo>
                <a:lnTo>
                  <a:pt x="7960" y="5209"/>
                </a:lnTo>
                <a:lnTo>
                  <a:pt x="8290" y="4769"/>
                </a:lnTo>
                <a:lnTo>
                  <a:pt x="9061" y="3742"/>
                </a:lnTo>
                <a:lnTo>
                  <a:pt x="9464" y="3191"/>
                </a:lnTo>
                <a:lnTo>
                  <a:pt x="9831" y="2641"/>
                </a:lnTo>
                <a:lnTo>
                  <a:pt x="9868" y="2568"/>
                </a:lnTo>
                <a:lnTo>
                  <a:pt x="9868" y="2531"/>
                </a:lnTo>
                <a:lnTo>
                  <a:pt x="9794" y="2421"/>
                </a:lnTo>
                <a:lnTo>
                  <a:pt x="9721" y="2384"/>
                </a:lnTo>
                <a:lnTo>
                  <a:pt x="9684" y="2348"/>
                </a:lnTo>
                <a:close/>
                <a:moveTo>
                  <a:pt x="15663" y="9867"/>
                </a:moveTo>
                <a:lnTo>
                  <a:pt x="15700" y="9904"/>
                </a:lnTo>
                <a:lnTo>
                  <a:pt x="15627" y="10381"/>
                </a:lnTo>
                <a:lnTo>
                  <a:pt x="15663" y="10418"/>
                </a:lnTo>
                <a:lnTo>
                  <a:pt x="15663" y="10454"/>
                </a:lnTo>
                <a:lnTo>
                  <a:pt x="15773" y="10491"/>
                </a:lnTo>
                <a:lnTo>
                  <a:pt x="15443" y="10895"/>
                </a:lnTo>
                <a:lnTo>
                  <a:pt x="15443" y="10821"/>
                </a:lnTo>
                <a:lnTo>
                  <a:pt x="15333" y="10491"/>
                </a:lnTo>
                <a:lnTo>
                  <a:pt x="15296" y="10454"/>
                </a:lnTo>
                <a:lnTo>
                  <a:pt x="15260" y="10454"/>
                </a:lnTo>
                <a:lnTo>
                  <a:pt x="15223" y="10491"/>
                </a:lnTo>
                <a:lnTo>
                  <a:pt x="15223" y="10528"/>
                </a:lnTo>
                <a:lnTo>
                  <a:pt x="15186" y="10821"/>
                </a:lnTo>
                <a:lnTo>
                  <a:pt x="15186" y="11188"/>
                </a:lnTo>
                <a:lnTo>
                  <a:pt x="15223" y="11225"/>
                </a:lnTo>
                <a:lnTo>
                  <a:pt x="14746" y="11848"/>
                </a:lnTo>
                <a:lnTo>
                  <a:pt x="14746" y="11591"/>
                </a:lnTo>
                <a:lnTo>
                  <a:pt x="14746" y="11371"/>
                </a:lnTo>
                <a:lnTo>
                  <a:pt x="14746" y="11115"/>
                </a:lnTo>
                <a:lnTo>
                  <a:pt x="14710" y="11078"/>
                </a:lnTo>
                <a:lnTo>
                  <a:pt x="15333" y="10308"/>
                </a:lnTo>
                <a:lnTo>
                  <a:pt x="15663" y="9867"/>
                </a:lnTo>
                <a:close/>
                <a:moveTo>
                  <a:pt x="14526" y="11298"/>
                </a:moveTo>
                <a:lnTo>
                  <a:pt x="14453" y="11555"/>
                </a:lnTo>
                <a:lnTo>
                  <a:pt x="14416" y="11775"/>
                </a:lnTo>
                <a:lnTo>
                  <a:pt x="14453" y="11885"/>
                </a:lnTo>
                <a:lnTo>
                  <a:pt x="14489" y="11958"/>
                </a:lnTo>
                <a:lnTo>
                  <a:pt x="14563" y="11995"/>
                </a:lnTo>
                <a:lnTo>
                  <a:pt x="14600" y="11995"/>
                </a:lnTo>
                <a:lnTo>
                  <a:pt x="14123" y="12619"/>
                </a:lnTo>
                <a:lnTo>
                  <a:pt x="14049" y="12655"/>
                </a:lnTo>
                <a:lnTo>
                  <a:pt x="14049" y="12362"/>
                </a:lnTo>
                <a:lnTo>
                  <a:pt x="14049" y="12142"/>
                </a:lnTo>
                <a:lnTo>
                  <a:pt x="14049" y="12032"/>
                </a:lnTo>
                <a:lnTo>
                  <a:pt x="14013" y="11922"/>
                </a:lnTo>
                <a:lnTo>
                  <a:pt x="14526" y="11298"/>
                </a:lnTo>
                <a:close/>
                <a:moveTo>
                  <a:pt x="4806" y="7997"/>
                </a:moveTo>
                <a:lnTo>
                  <a:pt x="4769" y="8033"/>
                </a:lnTo>
                <a:lnTo>
                  <a:pt x="4769" y="8070"/>
                </a:lnTo>
                <a:lnTo>
                  <a:pt x="4952" y="8217"/>
                </a:lnTo>
                <a:lnTo>
                  <a:pt x="5099" y="8327"/>
                </a:lnTo>
                <a:lnTo>
                  <a:pt x="5576" y="8584"/>
                </a:lnTo>
                <a:lnTo>
                  <a:pt x="6126" y="8840"/>
                </a:lnTo>
                <a:lnTo>
                  <a:pt x="6640" y="9134"/>
                </a:lnTo>
                <a:lnTo>
                  <a:pt x="7116" y="9501"/>
                </a:lnTo>
                <a:lnTo>
                  <a:pt x="7557" y="9831"/>
                </a:lnTo>
                <a:lnTo>
                  <a:pt x="8437" y="10638"/>
                </a:lnTo>
                <a:lnTo>
                  <a:pt x="9244" y="11371"/>
                </a:lnTo>
                <a:lnTo>
                  <a:pt x="10088" y="12105"/>
                </a:lnTo>
                <a:lnTo>
                  <a:pt x="10344" y="12325"/>
                </a:lnTo>
                <a:lnTo>
                  <a:pt x="10748" y="12655"/>
                </a:lnTo>
                <a:lnTo>
                  <a:pt x="10931" y="12765"/>
                </a:lnTo>
                <a:lnTo>
                  <a:pt x="11115" y="12839"/>
                </a:lnTo>
                <a:lnTo>
                  <a:pt x="11225" y="12839"/>
                </a:lnTo>
                <a:lnTo>
                  <a:pt x="11298" y="12802"/>
                </a:lnTo>
                <a:lnTo>
                  <a:pt x="11335" y="12765"/>
                </a:lnTo>
                <a:lnTo>
                  <a:pt x="11372" y="12692"/>
                </a:lnTo>
                <a:lnTo>
                  <a:pt x="11372" y="12582"/>
                </a:lnTo>
                <a:lnTo>
                  <a:pt x="11335" y="12472"/>
                </a:lnTo>
                <a:lnTo>
                  <a:pt x="11151" y="12325"/>
                </a:lnTo>
                <a:lnTo>
                  <a:pt x="10711" y="11995"/>
                </a:lnTo>
                <a:lnTo>
                  <a:pt x="10271" y="11628"/>
                </a:lnTo>
                <a:lnTo>
                  <a:pt x="9391" y="10858"/>
                </a:lnTo>
                <a:lnTo>
                  <a:pt x="8547" y="10051"/>
                </a:lnTo>
                <a:lnTo>
                  <a:pt x="8107" y="9684"/>
                </a:lnTo>
                <a:lnTo>
                  <a:pt x="7703" y="9354"/>
                </a:lnTo>
                <a:lnTo>
                  <a:pt x="7227" y="9024"/>
                </a:lnTo>
                <a:lnTo>
                  <a:pt x="6786" y="8694"/>
                </a:lnTo>
                <a:lnTo>
                  <a:pt x="6309" y="8437"/>
                </a:lnTo>
                <a:lnTo>
                  <a:pt x="5833" y="8217"/>
                </a:lnTo>
                <a:lnTo>
                  <a:pt x="5356" y="8033"/>
                </a:lnTo>
                <a:lnTo>
                  <a:pt x="5209" y="7997"/>
                </a:lnTo>
                <a:close/>
                <a:moveTo>
                  <a:pt x="954" y="12582"/>
                </a:moveTo>
                <a:lnTo>
                  <a:pt x="1101" y="12692"/>
                </a:lnTo>
                <a:lnTo>
                  <a:pt x="1064" y="12765"/>
                </a:lnTo>
                <a:lnTo>
                  <a:pt x="1064" y="12839"/>
                </a:lnTo>
                <a:lnTo>
                  <a:pt x="1064" y="12875"/>
                </a:lnTo>
                <a:lnTo>
                  <a:pt x="1101" y="12839"/>
                </a:lnTo>
                <a:lnTo>
                  <a:pt x="1211" y="12912"/>
                </a:lnTo>
                <a:lnTo>
                  <a:pt x="1247" y="12985"/>
                </a:lnTo>
                <a:lnTo>
                  <a:pt x="1247" y="13059"/>
                </a:lnTo>
                <a:lnTo>
                  <a:pt x="1284" y="13242"/>
                </a:lnTo>
                <a:lnTo>
                  <a:pt x="991" y="13095"/>
                </a:lnTo>
                <a:lnTo>
                  <a:pt x="844" y="13059"/>
                </a:lnTo>
                <a:lnTo>
                  <a:pt x="697" y="13022"/>
                </a:lnTo>
                <a:lnTo>
                  <a:pt x="844" y="12765"/>
                </a:lnTo>
                <a:lnTo>
                  <a:pt x="954" y="12582"/>
                </a:lnTo>
                <a:close/>
                <a:moveTo>
                  <a:pt x="2715" y="10858"/>
                </a:moveTo>
                <a:lnTo>
                  <a:pt x="2641" y="10931"/>
                </a:lnTo>
                <a:lnTo>
                  <a:pt x="2641" y="10968"/>
                </a:lnTo>
                <a:lnTo>
                  <a:pt x="2788" y="11151"/>
                </a:lnTo>
                <a:lnTo>
                  <a:pt x="2935" y="11261"/>
                </a:lnTo>
                <a:lnTo>
                  <a:pt x="3302" y="11445"/>
                </a:lnTo>
                <a:lnTo>
                  <a:pt x="3778" y="11775"/>
                </a:lnTo>
                <a:lnTo>
                  <a:pt x="4255" y="12105"/>
                </a:lnTo>
                <a:lnTo>
                  <a:pt x="5099" y="12765"/>
                </a:lnTo>
                <a:lnTo>
                  <a:pt x="5539" y="13095"/>
                </a:lnTo>
                <a:lnTo>
                  <a:pt x="5759" y="13242"/>
                </a:lnTo>
                <a:lnTo>
                  <a:pt x="5869" y="13279"/>
                </a:lnTo>
                <a:lnTo>
                  <a:pt x="6053" y="13279"/>
                </a:lnTo>
                <a:lnTo>
                  <a:pt x="6126" y="13242"/>
                </a:lnTo>
                <a:lnTo>
                  <a:pt x="6163" y="13169"/>
                </a:lnTo>
                <a:lnTo>
                  <a:pt x="6126" y="13059"/>
                </a:lnTo>
                <a:lnTo>
                  <a:pt x="6089" y="12985"/>
                </a:lnTo>
                <a:lnTo>
                  <a:pt x="6016" y="12875"/>
                </a:lnTo>
                <a:lnTo>
                  <a:pt x="5869" y="12729"/>
                </a:lnTo>
                <a:lnTo>
                  <a:pt x="5502" y="12472"/>
                </a:lnTo>
                <a:lnTo>
                  <a:pt x="4512" y="11738"/>
                </a:lnTo>
                <a:lnTo>
                  <a:pt x="4035" y="11408"/>
                </a:lnTo>
                <a:lnTo>
                  <a:pt x="3522" y="11078"/>
                </a:lnTo>
                <a:lnTo>
                  <a:pt x="3338" y="11005"/>
                </a:lnTo>
                <a:lnTo>
                  <a:pt x="3118" y="10895"/>
                </a:lnTo>
                <a:lnTo>
                  <a:pt x="2935" y="10858"/>
                </a:lnTo>
                <a:close/>
                <a:moveTo>
                  <a:pt x="13756" y="12252"/>
                </a:moveTo>
                <a:lnTo>
                  <a:pt x="13719" y="12362"/>
                </a:lnTo>
                <a:lnTo>
                  <a:pt x="13719" y="12619"/>
                </a:lnTo>
                <a:lnTo>
                  <a:pt x="13719" y="12912"/>
                </a:lnTo>
                <a:lnTo>
                  <a:pt x="13756" y="12985"/>
                </a:lnTo>
                <a:lnTo>
                  <a:pt x="13793" y="13022"/>
                </a:lnTo>
                <a:lnTo>
                  <a:pt x="13719" y="13095"/>
                </a:lnTo>
                <a:lnTo>
                  <a:pt x="13389" y="13536"/>
                </a:lnTo>
                <a:lnTo>
                  <a:pt x="13426" y="13132"/>
                </a:lnTo>
                <a:lnTo>
                  <a:pt x="13462" y="12912"/>
                </a:lnTo>
                <a:lnTo>
                  <a:pt x="13462" y="12765"/>
                </a:lnTo>
                <a:lnTo>
                  <a:pt x="13426" y="12655"/>
                </a:lnTo>
                <a:lnTo>
                  <a:pt x="13756" y="12252"/>
                </a:lnTo>
                <a:close/>
                <a:moveTo>
                  <a:pt x="4402" y="8694"/>
                </a:moveTo>
                <a:lnTo>
                  <a:pt x="4329" y="8730"/>
                </a:lnTo>
                <a:lnTo>
                  <a:pt x="4255" y="8804"/>
                </a:lnTo>
                <a:lnTo>
                  <a:pt x="4255" y="8877"/>
                </a:lnTo>
                <a:lnTo>
                  <a:pt x="4255" y="8987"/>
                </a:lnTo>
                <a:lnTo>
                  <a:pt x="4292" y="9060"/>
                </a:lnTo>
                <a:lnTo>
                  <a:pt x="4365" y="9134"/>
                </a:lnTo>
                <a:lnTo>
                  <a:pt x="4512" y="9207"/>
                </a:lnTo>
                <a:lnTo>
                  <a:pt x="4842" y="9354"/>
                </a:lnTo>
                <a:lnTo>
                  <a:pt x="5136" y="9501"/>
                </a:lnTo>
                <a:lnTo>
                  <a:pt x="5392" y="9647"/>
                </a:lnTo>
                <a:lnTo>
                  <a:pt x="5869" y="10014"/>
                </a:lnTo>
                <a:lnTo>
                  <a:pt x="6346" y="10418"/>
                </a:lnTo>
                <a:lnTo>
                  <a:pt x="6786" y="10858"/>
                </a:lnTo>
                <a:lnTo>
                  <a:pt x="8584" y="12398"/>
                </a:lnTo>
                <a:lnTo>
                  <a:pt x="9501" y="13169"/>
                </a:lnTo>
                <a:lnTo>
                  <a:pt x="9721" y="13315"/>
                </a:lnTo>
                <a:lnTo>
                  <a:pt x="9941" y="13462"/>
                </a:lnTo>
                <a:lnTo>
                  <a:pt x="10161" y="13572"/>
                </a:lnTo>
                <a:lnTo>
                  <a:pt x="10271" y="13609"/>
                </a:lnTo>
                <a:lnTo>
                  <a:pt x="10381" y="13609"/>
                </a:lnTo>
                <a:lnTo>
                  <a:pt x="10454" y="13572"/>
                </a:lnTo>
                <a:lnTo>
                  <a:pt x="10491" y="13536"/>
                </a:lnTo>
                <a:lnTo>
                  <a:pt x="10528" y="13462"/>
                </a:lnTo>
                <a:lnTo>
                  <a:pt x="10491" y="13389"/>
                </a:lnTo>
                <a:lnTo>
                  <a:pt x="10418" y="13242"/>
                </a:lnTo>
                <a:lnTo>
                  <a:pt x="10271" y="13132"/>
                </a:lnTo>
                <a:lnTo>
                  <a:pt x="9978" y="12949"/>
                </a:lnTo>
                <a:lnTo>
                  <a:pt x="9537" y="12619"/>
                </a:lnTo>
                <a:lnTo>
                  <a:pt x="9134" y="12288"/>
                </a:lnTo>
                <a:lnTo>
                  <a:pt x="7557" y="10931"/>
                </a:lnTo>
                <a:lnTo>
                  <a:pt x="6823" y="10271"/>
                </a:lnTo>
                <a:lnTo>
                  <a:pt x="6089" y="9647"/>
                </a:lnTo>
                <a:lnTo>
                  <a:pt x="5686" y="9354"/>
                </a:lnTo>
                <a:lnTo>
                  <a:pt x="5246" y="9097"/>
                </a:lnTo>
                <a:lnTo>
                  <a:pt x="4769" y="8950"/>
                </a:lnTo>
                <a:lnTo>
                  <a:pt x="4549" y="8840"/>
                </a:lnTo>
                <a:lnTo>
                  <a:pt x="4475" y="8767"/>
                </a:lnTo>
                <a:lnTo>
                  <a:pt x="4439" y="8694"/>
                </a:lnTo>
                <a:close/>
                <a:moveTo>
                  <a:pt x="1541" y="13022"/>
                </a:moveTo>
                <a:lnTo>
                  <a:pt x="2091" y="13389"/>
                </a:lnTo>
                <a:lnTo>
                  <a:pt x="2091" y="13572"/>
                </a:lnTo>
                <a:lnTo>
                  <a:pt x="2126" y="13749"/>
                </a:lnTo>
                <a:lnTo>
                  <a:pt x="1504" y="13389"/>
                </a:lnTo>
                <a:lnTo>
                  <a:pt x="1578" y="13352"/>
                </a:lnTo>
                <a:lnTo>
                  <a:pt x="1614" y="13315"/>
                </a:lnTo>
                <a:lnTo>
                  <a:pt x="1614" y="13279"/>
                </a:lnTo>
                <a:lnTo>
                  <a:pt x="1614" y="13205"/>
                </a:lnTo>
                <a:lnTo>
                  <a:pt x="1541" y="13095"/>
                </a:lnTo>
                <a:lnTo>
                  <a:pt x="1541" y="13022"/>
                </a:lnTo>
                <a:close/>
                <a:moveTo>
                  <a:pt x="13206" y="12949"/>
                </a:moveTo>
                <a:lnTo>
                  <a:pt x="13169" y="13022"/>
                </a:lnTo>
                <a:lnTo>
                  <a:pt x="13059" y="13756"/>
                </a:lnTo>
                <a:lnTo>
                  <a:pt x="13059" y="13829"/>
                </a:lnTo>
                <a:lnTo>
                  <a:pt x="13096" y="13866"/>
                </a:lnTo>
                <a:lnTo>
                  <a:pt x="12912" y="14086"/>
                </a:lnTo>
                <a:lnTo>
                  <a:pt x="12912" y="13719"/>
                </a:lnTo>
                <a:lnTo>
                  <a:pt x="12875" y="13352"/>
                </a:lnTo>
                <a:lnTo>
                  <a:pt x="13206" y="12949"/>
                </a:lnTo>
                <a:close/>
                <a:moveTo>
                  <a:pt x="2458" y="13646"/>
                </a:moveTo>
                <a:lnTo>
                  <a:pt x="2641" y="13792"/>
                </a:lnTo>
                <a:lnTo>
                  <a:pt x="2788" y="13902"/>
                </a:lnTo>
                <a:lnTo>
                  <a:pt x="2788" y="14086"/>
                </a:lnTo>
                <a:lnTo>
                  <a:pt x="2825" y="14233"/>
                </a:lnTo>
                <a:lnTo>
                  <a:pt x="2605" y="14086"/>
                </a:lnTo>
                <a:lnTo>
                  <a:pt x="2385" y="13939"/>
                </a:lnTo>
                <a:lnTo>
                  <a:pt x="2495" y="13939"/>
                </a:lnTo>
                <a:lnTo>
                  <a:pt x="2568" y="13866"/>
                </a:lnTo>
                <a:lnTo>
                  <a:pt x="2568" y="13829"/>
                </a:lnTo>
                <a:lnTo>
                  <a:pt x="2568" y="13756"/>
                </a:lnTo>
                <a:lnTo>
                  <a:pt x="2458" y="13646"/>
                </a:lnTo>
                <a:close/>
                <a:moveTo>
                  <a:pt x="3595" y="9794"/>
                </a:moveTo>
                <a:lnTo>
                  <a:pt x="3558" y="9831"/>
                </a:lnTo>
                <a:lnTo>
                  <a:pt x="3522" y="9867"/>
                </a:lnTo>
                <a:lnTo>
                  <a:pt x="3558" y="9977"/>
                </a:lnTo>
                <a:lnTo>
                  <a:pt x="3595" y="10088"/>
                </a:lnTo>
                <a:lnTo>
                  <a:pt x="3815" y="10234"/>
                </a:lnTo>
                <a:lnTo>
                  <a:pt x="4659" y="10821"/>
                </a:lnTo>
                <a:lnTo>
                  <a:pt x="5466" y="11518"/>
                </a:lnTo>
                <a:lnTo>
                  <a:pt x="6236" y="12178"/>
                </a:lnTo>
                <a:lnTo>
                  <a:pt x="7080" y="12839"/>
                </a:lnTo>
                <a:lnTo>
                  <a:pt x="7923" y="13462"/>
                </a:lnTo>
                <a:lnTo>
                  <a:pt x="8730" y="14049"/>
                </a:lnTo>
                <a:lnTo>
                  <a:pt x="9134" y="14343"/>
                </a:lnTo>
                <a:lnTo>
                  <a:pt x="9574" y="14563"/>
                </a:lnTo>
                <a:lnTo>
                  <a:pt x="9684" y="14563"/>
                </a:lnTo>
                <a:lnTo>
                  <a:pt x="9794" y="14526"/>
                </a:lnTo>
                <a:lnTo>
                  <a:pt x="9868" y="14453"/>
                </a:lnTo>
                <a:lnTo>
                  <a:pt x="9904" y="14416"/>
                </a:lnTo>
                <a:lnTo>
                  <a:pt x="9904" y="14379"/>
                </a:lnTo>
                <a:lnTo>
                  <a:pt x="9904" y="14306"/>
                </a:lnTo>
                <a:lnTo>
                  <a:pt x="9868" y="14269"/>
                </a:lnTo>
                <a:lnTo>
                  <a:pt x="9794" y="14196"/>
                </a:lnTo>
                <a:lnTo>
                  <a:pt x="9721" y="14159"/>
                </a:lnTo>
                <a:lnTo>
                  <a:pt x="9501" y="14012"/>
                </a:lnTo>
                <a:lnTo>
                  <a:pt x="9281" y="13866"/>
                </a:lnTo>
                <a:lnTo>
                  <a:pt x="8290" y="13205"/>
                </a:lnTo>
                <a:lnTo>
                  <a:pt x="7373" y="12508"/>
                </a:lnTo>
                <a:lnTo>
                  <a:pt x="6493" y="11812"/>
                </a:lnTo>
                <a:lnTo>
                  <a:pt x="5649" y="11115"/>
                </a:lnTo>
                <a:lnTo>
                  <a:pt x="4769" y="10418"/>
                </a:lnTo>
                <a:lnTo>
                  <a:pt x="4549" y="10234"/>
                </a:lnTo>
                <a:lnTo>
                  <a:pt x="4145" y="9977"/>
                </a:lnTo>
                <a:lnTo>
                  <a:pt x="3925" y="9867"/>
                </a:lnTo>
                <a:lnTo>
                  <a:pt x="3742" y="9794"/>
                </a:lnTo>
                <a:close/>
                <a:moveTo>
                  <a:pt x="3155" y="14122"/>
                </a:moveTo>
                <a:lnTo>
                  <a:pt x="3778" y="14563"/>
                </a:lnTo>
                <a:lnTo>
                  <a:pt x="3742" y="14746"/>
                </a:lnTo>
                <a:lnTo>
                  <a:pt x="3742" y="14856"/>
                </a:lnTo>
                <a:lnTo>
                  <a:pt x="3338" y="14563"/>
                </a:lnTo>
                <a:lnTo>
                  <a:pt x="3338" y="14489"/>
                </a:lnTo>
                <a:lnTo>
                  <a:pt x="3302" y="14416"/>
                </a:lnTo>
                <a:lnTo>
                  <a:pt x="3192" y="14269"/>
                </a:lnTo>
                <a:lnTo>
                  <a:pt x="3155" y="14122"/>
                </a:lnTo>
                <a:close/>
                <a:moveTo>
                  <a:pt x="12692" y="13536"/>
                </a:moveTo>
                <a:lnTo>
                  <a:pt x="12619" y="13976"/>
                </a:lnTo>
                <a:lnTo>
                  <a:pt x="12582" y="14416"/>
                </a:lnTo>
                <a:lnTo>
                  <a:pt x="12582" y="14489"/>
                </a:lnTo>
                <a:lnTo>
                  <a:pt x="12142" y="15040"/>
                </a:lnTo>
                <a:lnTo>
                  <a:pt x="12142" y="14893"/>
                </a:lnTo>
                <a:lnTo>
                  <a:pt x="12142" y="14563"/>
                </a:lnTo>
                <a:lnTo>
                  <a:pt x="12105" y="14269"/>
                </a:lnTo>
                <a:lnTo>
                  <a:pt x="12692" y="13536"/>
                </a:lnTo>
                <a:close/>
                <a:moveTo>
                  <a:pt x="4035" y="14746"/>
                </a:moveTo>
                <a:lnTo>
                  <a:pt x="4402" y="15003"/>
                </a:lnTo>
                <a:lnTo>
                  <a:pt x="4402" y="15040"/>
                </a:lnTo>
                <a:lnTo>
                  <a:pt x="4402" y="15150"/>
                </a:lnTo>
                <a:lnTo>
                  <a:pt x="4439" y="15223"/>
                </a:lnTo>
                <a:lnTo>
                  <a:pt x="4549" y="15370"/>
                </a:lnTo>
                <a:lnTo>
                  <a:pt x="4659" y="15553"/>
                </a:lnTo>
                <a:lnTo>
                  <a:pt x="4255" y="15223"/>
                </a:lnTo>
                <a:lnTo>
                  <a:pt x="4255" y="15150"/>
                </a:lnTo>
                <a:lnTo>
                  <a:pt x="4219" y="15076"/>
                </a:lnTo>
                <a:lnTo>
                  <a:pt x="4109" y="14966"/>
                </a:lnTo>
                <a:lnTo>
                  <a:pt x="4035" y="14856"/>
                </a:lnTo>
                <a:lnTo>
                  <a:pt x="4035" y="14746"/>
                </a:lnTo>
                <a:close/>
                <a:moveTo>
                  <a:pt x="11922" y="14489"/>
                </a:moveTo>
                <a:lnTo>
                  <a:pt x="11885" y="14856"/>
                </a:lnTo>
                <a:lnTo>
                  <a:pt x="11848" y="15113"/>
                </a:lnTo>
                <a:lnTo>
                  <a:pt x="11848" y="15260"/>
                </a:lnTo>
                <a:lnTo>
                  <a:pt x="11848" y="15370"/>
                </a:lnTo>
                <a:lnTo>
                  <a:pt x="11555" y="15700"/>
                </a:lnTo>
                <a:lnTo>
                  <a:pt x="11592" y="15480"/>
                </a:lnTo>
                <a:lnTo>
                  <a:pt x="11555" y="15223"/>
                </a:lnTo>
                <a:lnTo>
                  <a:pt x="11555" y="15150"/>
                </a:lnTo>
                <a:lnTo>
                  <a:pt x="11482" y="15113"/>
                </a:lnTo>
                <a:lnTo>
                  <a:pt x="11445" y="15113"/>
                </a:lnTo>
                <a:lnTo>
                  <a:pt x="11922" y="14489"/>
                </a:lnTo>
                <a:close/>
                <a:moveTo>
                  <a:pt x="4769" y="15223"/>
                </a:moveTo>
                <a:lnTo>
                  <a:pt x="5026" y="15406"/>
                </a:lnTo>
                <a:lnTo>
                  <a:pt x="5576" y="15810"/>
                </a:lnTo>
                <a:lnTo>
                  <a:pt x="5576" y="15883"/>
                </a:lnTo>
                <a:lnTo>
                  <a:pt x="5576" y="16177"/>
                </a:lnTo>
                <a:lnTo>
                  <a:pt x="5576" y="16287"/>
                </a:lnTo>
                <a:lnTo>
                  <a:pt x="4916" y="15773"/>
                </a:lnTo>
                <a:lnTo>
                  <a:pt x="4952" y="15663"/>
                </a:lnTo>
                <a:lnTo>
                  <a:pt x="4952" y="15553"/>
                </a:lnTo>
                <a:lnTo>
                  <a:pt x="4916" y="15480"/>
                </a:lnTo>
                <a:lnTo>
                  <a:pt x="4879" y="15370"/>
                </a:lnTo>
                <a:lnTo>
                  <a:pt x="4769" y="15223"/>
                </a:lnTo>
                <a:close/>
                <a:moveTo>
                  <a:pt x="5833" y="15993"/>
                </a:moveTo>
                <a:lnTo>
                  <a:pt x="6456" y="16507"/>
                </a:lnTo>
                <a:lnTo>
                  <a:pt x="6420" y="16580"/>
                </a:lnTo>
                <a:lnTo>
                  <a:pt x="6383" y="16690"/>
                </a:lnTo>
                <a:lnTo>
                  <a:pt x="6346" y="16874"/>
                </a:lnTo>
                <a:lnTo>
                  <a:pt x="5869" y="16507"/>
                </a:lnTo>
                <a:lnTo>
                  <a:pt x="5869" y="16323"/>
                </a:lnTo>
                <a:lnTo>
                  <a:pt x="5869" y="16140"/>
                </a:lnTo>
                <a:lnTo>
                  <a:pt x="5833" y="15993"/>
                </a:lnTo>
                <a:close/>
                <a:moveTo>
                  <a:pt x="11298" y="15260"/>
                </a:moveTo>
                <a:lnTo>
                  <a:pt x="11298" y="15443"/>
                </a:lnTo>
                <a:lnTo>
                  <a:pt x="11225" y="15957"/>
                </a:lnTo>
                <a:lnTo>
                  <a:pt x="11225" y="16030"/>
                </a:lnTo>
                <a:lnTo>
                  <a:pt x="11261" y="16067"/>
                </a:lnTo>
                <a:lnTo>
                  <a:pt x="10088" y="17387"/>
                </a:lnTo>
                <a:lnTo>
                  <a:pt x="10088" y="17130"/>
                </a:lnTo>
                <a:lnTo>
                  <a:pt x="10088" y="16984"/>
                </a:lnTo>
                <a:lnTo>
                  <a:pt x="10308" y="16653"/>
                </a:lnTo>
                <a:lnTo>
                  <a:pt x="10821" y="15920"/>
                </a:lnTo>
                <a:lnTo>
                  <a:pt x="10785" y="16067"/>
                </a:lnTo>
                <a:lnTo>
                  <a:pt x="10711" y="16287"/>
                </a:lnTo>
                <a:lnTo>
                  <a:pt x="10711" y="16397"/>
                </a:lnTo>
                <a:lnTo>
                  <a:pt x="10711" y="16507"/>
                </a:lnTo>
                <a:lnTo>
                  <a:pt x="10748" y="16543"/>
                </a:lnTo>
                <a:lnTo>
                  <a:pt x="10785" y="16543"/>
                </a:lnTo>
                <a:lnTo>
                  <a:pt x="10895" y="16470"/>
                </a:lnTo>
                <a:lnTo>
                  <a:pt x="10968" y="16360"/>
                </a:lnTo>
                <a:lnTo>
                  <a:pt x="11005" y="16103"/>
                </a:lnTo>
                <a:lnTo>
                  <a:pt x="11005" y="15663"/>
                </a:lnTo>
                <a:lnTo>
                  <a:pt x="11225" y="15370"/>
                </a:lnTo>
                <a:lnTo>
                  <a:pt x="11298" y="15260"/>
                </a:lnTo>
                <a:close/>
                <a:moveTo>
                  <a:pt x="6566" y="16580"/>
                </a:moveTo>
                <a:lnTo>
                  <a:pt x="7006" y="17020"/>
                </a:lnTo>
                <a:lnTo>
                  <a:pt x="7006" y="17240"/>
                </a:lnTo>
                <a:lnTo>
                  <a:pt x="7006" y="17460"/>
                </a:lnTo>
                <a:lnTo>
                  <a:pt x="6896" y="17350"/>
                </a:lnTo>
                <a:lnTo>
                  <a:pt x="6640" y="17130"/>
                </a:lnTo>
                <a:lnTo>
                  <a:pt x="6640" y="17020"/>
                </a:lnTo>
                <a:lnTo>
                  <a:pt x="6603" y="16800"/>
                </a:lnTo>
                <a:lnTo>
                  <a:pt x="6566" y="16580"/>
                </a:lnTo>
                <a:close/>
                <a:moveTo>
                  <a:pt x="9464" y="404"/>
                </a:moveTo>
                <a:lnTo>
                  <a:pt x="9684" y="440"/>
                </a:lnTo>
                <a:lnTo>
                  <a:pt x="9868" y="477"/>
                </a:lnTo>
                <a:lnTo>
                  <a:pt x="10051" y="587"/>
                </a:lnTo>
                <a:lnTo>
                  <a:pt x="10418" y="844"/>
                </a:lnTo>
                <a:lnTo>
                  <a:pt x="10711" y="1064"/>
                </a:lnTo>
                <a:lnTo>
                  <a:pt x="12582" y="2421"/>
                </a:lnTo>
                <a:lnTo>
                  <a:pt x="14489" y="3815"/>
                </a:lnTo>
                <a:lnTo>
                  <a:pt x="15443" y="4512"/>
                </a:lnTo>
                <a:lnTo>
                  <a:pt x="15700" y="4732"/>
                </a:lnTo>
                <a:lnTo>
                  <a:pt x="15847" y="4805"/>
                </a:lnTo>
                <a:lnTo>
                  <a:pt x="15993" y="4879"/>
                </a:lnTo>
                <a:lnTo>
                  <a:pt x="15590" y="5356"/>
                </a:lnTo>
                <a:lnTo>
                  <a:pt x="15223" y="5869"/>
                </a:lnTo>
                <a:lnTo>
                  <a:pt x="15040" y="6089"/>
                </a:lnTo>
                <a:lnTo>
                  <a:pt x="14856" y="6383"/>
                </a:lnTo>
                <a:lnTo>
                  <a:pt x="14783" y="6529"/>
                </a:lnTo>
                <a:lnTo>
                  <a:pt x="14746" y="6639"/>
                </a:lnTo>
                <a:lnTo>
                  <a:pt x="14746" y="6786"/>
                </a:lnTo>
                <a:lnTo>
                  <a:pt x="14856" y="6896"/>
                </a:lnTo>
                <a:lnTo>
                  <a:pt x="14966" y="7006"/>
                </a:lnTo>
                <a:lnTo>
                  <a:pt x="15076" y="7080"/>
                </a:lnTo>
                <a:lnTo>
                  <a:pt x="15370" y="7190"/>
                </a:lnTo>
                <a:lnTo>
                  <a:pt x="15957" y="7300"/>
                </a:lnTo>
                <a:lnTo>
                  <a:pt x="16727" y="7446"/>
                </a:lnTo>
                <a:lnTo>
                  <a:pt x="17021" y="7520"/>
                </a:lnTo>
                <a:lnTo>
                  <a:pt x="16984" y="7593"/>
                </a:lnTo>
                <a:lnTo>
                  <a:pt x="16470" y="8143"/>
                </a:lnTo>
                <a:lnTo>
                  <a:pt x="15993" y="8730"/>
                </a:lnTo>
                <a:lnTo>
                  <a:pt x="15040" y="9904"/>
                </a:lnTo>
                <a:lnTo>
                  <a:pt x="12912" y="12508"/>
                </a:lnTo>
                <a:lnTo>
                  <a:pt x="11848" y="13792"/>
                </a:lnTo>
                <a:lnTo>
                  <a:pt x="10821" y="15113"/>
                </a:lnTo>
                <a:lnTo>
                  <a:pt x="10344" y="15736"/>
                </a:lnTo>
                <a:lnTo>
                  <a:pt x="9904" y="16397"/>
                </a:lnTo>
                <a:lnTo>
                  <a:pt x="9464" y="17057"/>
                </a:lnTo>
                <a:lnTo>
                  <a:pt x="9317" y="17277"/>
                </a:lnTo>
                <a:lnTo>
                  <a:pt x="9207" y="17497"/>
                </a:lnTo>
                <a:lnTo>
                  <a:pt x="8987" y="17387"/>
                </a:lnTo>
                <a:lnTo>
                  <a:pt x="8767" y="17350"/>
                </a:lnTo>
                <a:lnTo>
                  <a:pt x="8290" y="17204"/>
                </a:lnTo>
                <a:lnTo>
                  <a:pt x="7997" y="17094"/>
                </a:lnTo>
                <a:lnTo>
                  <a:pt x="7740" y="16910"/>
                </a:lnTo>
                <a:lnTo>
                  <a:pt x="7483" y="16727"/>
                </a:lnTo>
                <a:lnTo>
                  <a:pt x="7227" y="16507"/>
                </a:lnTo>
                <a:lnTo>
                  <a:pt x="6750" y="16067"/>
                </a:lnTo>
                <a:lnTo>
                  <a:pt x="6273" y="15663"/>
                </a:lnTo>
                <a:lnTo>
                  <a:pt x="5723" y="15296"/>
                </a:lnTo>
                <a:lnTo>
                  <a:pt x="5209" y="14929"/>
                </a:lnTo>
                <a:lnTo>
                  <a:pt x="3045" y="13462"/>
                </a:lnTo>
                <a:lnTo>
                  <a:pt x="1908" y="12619"/>
                </a:lnTo>
                <a:lnTo>
                  <a:pt x="1321" y="12215"/>
                </a:lnTo>
                <a:lnTo>
                  <a:pt x="697" y="11848"/>
                </a:lnTo>
                <a:lnTo>
                  <a:pt x="624" y="11812"/>
                </a:lnTo>
                <a:lnTo>
                  <a:pt x="1614" y="10381"/>
                </a:lnTo>
                <a:lnTo>
                  <a:pt x="2641" y="8950"/>
                </a:lnTo>
                <a:lnTo>
                  <a:pt x="3668" y="7556"/>
                </a:lnTo>
                <a:lnTo>
                  <a:pt x="4732" y="6163"/>
                </a:lnTo>
                <a:lnTo>
                  <a:pt x="6970" y="3338"/>
                </a:lnTo>
                <a:lnTo>
                  <a:pt x="8144" y="1944"/>
                </a:lnTo>
                <a:lnTo>
                  <a:pt x="8730" y="1284"/>
                </a:lnTo>
                <a:lnTo>
                  <a:pt x="9244" y="550"/>
                </a:lnTo>
                <a:lnTo>
                  <a:pt x="9281" y="477"/>
                </a:lnTo>
                <a:lnTo>
                  <a:pt x="9281" y="404"/>
                </a:lnTo>
                <a:close/>
                <a:moveTo>
                  <a:pt x="7227" y="17204"/>
                </a:moveTo>
                <a:lnTo>
                  <a:pt x="7667" y="17460"/>
                </a:lnTo>
                <a:lnTo>
                  <a:pt x="8107" y="17681"/>
                </a:lnTo>
                <a:lnTo>
                  <a:pt x="8070" y="17937"/>
                </a:lnTo>
                <a:lnTo>
                  <a:pt x="8107" y="18194"/>
                </a:lnTo>
                <a:lnTo>
                  <a:pt x="7850" y="18084"/>
                </a:lnTo>
                <a:lnTo>
                  <a:pt x="7447" y="17791"/>
                </a:lnTo>
                <a:lnTo>
                  <a:pt x="7410" y="17644"/>
                </a:lnTo>
                <a:lnTo>
                  <a:pt x="7337" y="17497"/>
                </a:lnTo>
                <a:lnTo>
                  <a:pt x="7227" y="17204"/>
                </a:lnTo>
                <a:close/>
                <a:moveTo>
                  <a:pt x="9831" y="17460"/>
                </a:moveTo>
                <a:lnTo>
                  <a:pt x="9868" y="17534"/>
                </a:lnTo>
                <a:lnTo>
                  <a:pt x="9904" y="17571"/>
                </a:lnTo>
                <a:lnTo>
                  <a:pt x="9464" y="18084"/>
                </a:lnTo>
                <a:lnTo>
                  <a:pt x="9207" y="18341"/>
                </a:lnTo>
                <a:lnTo>
                  <a:pt x="9171" y="18231"/>
                </a:lnTo>
                <a:lnTo>
                  <a:pt x="9134" y="18121"/>
                </a:lnTo>
                <a:lnTo>
                  <a:pt x="9134" y="17974"/>
                </a:lnTo>
                <a:lnTo>
                  <a:pt x="9317" y="17974"/>
                </a:lnTo>
                <a:lnTo>
                  <a:pt x="9317" y="17937"/>
                </a:lnTo>
                <a:lnTo>
                  <a:pt x="9391" y="17937"/>
                </a:lnTo>
                <a:lnTo>
                  <a:pt x="9464" y="17901"/>
                </a:lnTo>
                <a:lnTo>
                  <a:pt x="9574" y="17827"/>
                </a:lnTo>
                <a:lnTo>
                  <a:pt x="9647" y="17681"/>
                </a:lnTo>
                <a:lnTo>
                  <a:pt x="9794" y="17460"/>
                </a:lnTo>
                <a:close/>
                <a:moveTo>
                  <a:pt x="9464" y="0"/>
                </a:moveTo>
                <a:lnTo>
                  <a:pt x="9281" y="37"/>
                </a:lnTo>
                <a:lnTo>
                  <a:pt x="9134" y="110"/>
                </a:lnTo>
                <a:lnTo>
                  <a:pt x="9024" y="147"/>
                </a:lnTo>
                <a:lnTo>
                  <a:pt x="8951" y="257"/>
                </a:lnTo>
                <a:lnTo>
                  <a:pt x="8914" y="294"/>
                </a:lnTo>
                <a:lnTo>
                  <a:pt x="8914" y="330"/>
                </a:lnTo>
                <a:lnTo>
                  <a:pt x="8327" y="954"/>
                </a:lnTo>
                <a:lnTo>
                  <a:pt x="7740" y="1614"/>
                </a:lnTo>
                <a:lnTo>
                  <a:pt x="6640" y="2971"/>
                </a:lnTo>
                <a:lnTo>
                  <a:pt x="5502" y="4365"/>
                </a:lnTo>
                <a:lnTo>
                  <a:pt x="4402" y="5759"/>
                </a:lnTo>
                <a:lnTo>
                  <a:pt x="2421" y="8400"/>
                </a:lnTo>
                <a:lnTo>
                  <a:pt x="477" y="11041"/>
                </a:lnTo>
                <a:lnTo>
                  <a:pt x="330" y="11261"/>
                </a:lnTo>
                <a:lnTo>
                  <a:pt x="37" y="11701"/>
                </a:lnTo>
                <a:lnTo>
                  <a:pt x="0" y="11775"/>
                </a:lnTo>
                <a:lnTo>
                  <a:pt x="0" y="11885"/>
                </a:lnTo>
                <a:lnTo>
                  <a:pt x="37" y="11958"/>
                </a:lnTo>
                <a:lnTo>
                  <a:pt x="74" y="12032"/>
                </a:lnTo>
                <a:lnTo>
                  <a:pt x="147" y="12068"/>
                </a:lnTo>
                <a:lnTo>
                  <a:pt x="220" y="12105"/>
                </a:lnTo>
                <a:lnTo>
                  <a:pt x="294" y="12105"/>
                </a:lnTo>
                <a:lnTo>
                  <a:pt x="404" y="12068"/>
                </a:lnTo>
                <a:lnTo>
                  <a:pt x="440" y="12142"/>
                </a:lnTo>
                <a:lnTo>
                  <a:pt x="697" y="12398"/>
                </a:lnTo>
                <a:lnTo>
                  <a:pt x="587" y="12508"/>
                </a:lnTo>
                <a:lnTo>
                  <a:pt x="514" y="12655"/>
                </a:lnTo>
                <a:lnTo>
                  <a:pt x="440" y="12802"/>
                </a:lnTo>
                <a:lnTo>
                  <a:pt x="404" y="12949"/>
                </a:lnTo>
                <a:lnTo>
                  <a:pt x="404" y="13022"/>
                </a:lnTo>
                <a:lnTo>
                  <a:pt x="440" y="13059"/>
                </a:lnTo>
                <a:lnTo>
                  <a:pt x="514" y="13095"/>
                </a:lnTo>
                <a:lnTo>
                  <a:pt x="550" y="13095"/>
                </a:lnTo>
                <a:lnTo>
                  <a:pt x="624" y="13205"/>
                </a:lnTo>
                <a:lnTo>
                  <a:pt x="697" y="13315"/>
                </a:lnTo>
                <a:lnTo>
                  <a:pt x="881" y="13462"/>
                </a:lnTo>
                <a:lnTo>
                  <a:pt x="1284" y="13719"/>
                </a:lnTo>
                <a:lnTo>
                  <a:pt x="2385" y="14416"/>
                </a:lnTo>
                <a:lnTo>
                  <a:pt x="3558" y="15223"/>
                </a:lnTo>
                <a:lnTo>
                  <a:pt x="4659" y="16103"/>
                </a:lnTo>
                <a:lnTo>
                  <a:pt x="6420" y="17534"/>
                </a:lnTo>
                <a:lnTo>
                  <a:pt x="6420" y="17571"/>
                </a:lnTo>
                <a:lnTo>
                  <a:pt x="6493" y="17644"/>
                </a:lnTo>
                <a:lnTo>
                  <a:pt x="6566" y="17644"/>
                </a:lnTo>
                <a:lnTo>
                  <a:pt x="6823" y="17864"/>
                </a:lnTo>
                <a:lnTo>
                  <a:pt x="7300" y="18231"/>
                </a:lnTo>
                <a:lnTo>
                  <a:pt x="7777" y="18561"/>
                </a:lnTo>
                <a:lnTo>
                  <a:pt x="8034" y="18671"/>
                </a:lnTo>
                <a:lnTo>
                  <a:pt x="8254" y="18781"/>
                </a:lnTo>
                <a:lnTo>
                  <a:pt x="8510" y="18854"/>
                </a:lnTo>
                <a:lnTo>
                  <a:pt x="8620" y="18854"/>
                </a:lnTo>
                <a:lnTo>
                  <a:pt x="8767" y="18818"/>
                </a:lnTo>
                <a:lnTo>
                  <a:pt x="8804" y="18744"/>
                </a:lnTo>
                <a:lnTo>
                  <a:pt x="8840" y="18708"/>
                </a:lnTo>
                <a:lnTo>
                  <a:pt x="8840" y="18634"/>
                </a:lnTo>
                <a:lnTo>
                  <a:pt x="8804" y="18561"/>
                </a:lnTo>
                <a:lnTo>
                  <a:pt x="8730" y="18488"/>
                </a:lnTo>
                <a:lnTo>
                  <a:pt x="8620" y="18414"/>
                </a:lnTo>
                <a:lnTo>
                  <a:pt x="8437" y="18341"/>
                </a:lnTo>
                <a:lnTo>
                  <a:pt x="8400" y="18341"/>
                </a:lnTo>
                <a:lnTo>
                  <a:pt x="8400" y="18157"/>
                </a:lnTo>
                <a:lnTo>
                  <a:pt x="8400" y="17974"/>
                </a:lnTo>
                <a:lnTo>
                  <a:pt x="8364" y="17791"/>
                </a:lnTo>
                <a:lnTo>
                  <a:pt x="8620" y="17864"/>
                </a:lnTo>
                <a:lnTo>
                  <a:pt x="8951" y="17937"/>
                </a:lnTo>
                <a:lnTo>
                  <a:pt x="8877" y="18121"/>
                </a:lnTo>
                <a:lnTo>
                  <a:pt x="8877" y="18267"/>
                </a:lnTo>
                <a:lnTo>
                  <a:pt x="8914" y="18451"/>
                </a:lnTo>
                <a:lnTo>
                  <a:pt x="8987" y="18598"/>
                </a:lnTo>
                <a:lnTo>
                  <a:pt x="8877" y="18781"/>
                </a:lnTo>
                <a:lnTo>
                  <a:pt x="8877" y="18854"/>
                </a:lnTo>
                <a:lnTo>
                  <a:pt x="8914" y="18964"/>
                </a:lnTo>
                <a:lnTo>
                  <a:pt x="9024" y="19001"/>
                </a:lnTo>
                <a:lnTo>
                  <a:pt x="9097" y="18964"/>
                </a:lnTo>
                <a:lnTo>
                  <a:pt x="9281" y="18854"/>
                </a:lnTo>
                <a:lnTo>
                  <a:pt x="9427" y="18708"/>
                </a:lnTo>
                <a:lnTo>
                  <a:pt x="9721" y="18414"/>
                </a:lnTo>
                <a:lnTo>
                  <a:pt x="10344" y="17717"/>
                </a:lnTo>
                <a:lnTo>
                  <a:pt x="11555" y="16397"/>
                </a:lnTo>
                <a:lnTo>
                  <a:pt x="12802" y="14929"/>
                </a:lnTo>
                <a:lnTo>
                  <a:pt x="14013" y="13462"/>
                </a:lnTo>
                <a:lnTo>
                  <a:pt x="15150" y="11958"/>
                </a:lnTo>
                <a:lnTo>
                  <a:pt x="16214" y="10454"/>
                </a:lnTo>
                <a:lnTo>
                  <a:pt x="17314" y="8950"/>
                </a:lnTo>
                <a:lnTo>
                  <a:pt x="17791" y="8253"/>
                </a:lnTo>
                <a:lnTo>
                  <a:pt x="18011" y="7887"/>
                </a:lnTo>
                <a:lnTo>
                  <a:pt x="18231" y="7483"/>
                </a:lnTo>
                <a:lnTo>
                  <a:pt x="18304" y="7483"/>
                </a:lnTo>
                <a:lnTo>
                  <a:pt x="18341" y="7446"/>
                </a:lnTo>
                <a:lnTo>
                  <a:pt x="18378" y="7373"/>
                </a:lnTo>
                <a:lnTo>
                  <a:pt x="18378" y="7300"/>
                </a:lnTo>
                <a:lnTo>
                  <a:pt x="18268" y="7080"/>
                </a:lnTo>
                <a:lnTo>
                  <a:pt x="18158" y="6860"/>
                </a:lnTo>
                <a:lnTo>
                  <a:pt x="17828" y="6493"/>
                </a:lnTo>
                <a:lnTo>
                  <a:pt x="17644" y="6346"/>
                </a:lnTo>
                <a:lnTo>
                  <a:pt x="17424" y="6199"/>
                </a:lnTo>
                <a:lnTo>
                  <a:pt x="17277" y="6126"/>
                </a:lnTo>
                <a:lnTo>
                  <a:pt x="17131" y="6089"/>
                </a:lnTo>
                <a:lnTo>
                  <a:pt x="16910" y="5576"/>
                </a:lnTo>
                <a:lnTo>
                  <a:pt x="16837" y="5319"/>
                </a:lnTo>
                <a:lnTo>
                  <a:pt x="16800" y="5062"/>
                </a:lnTo>
                <a:lnTo>
                  <a:pt x="16800" y="4915"/>
                </a:lnTo>
                <a:lnTo>
                  <a:pt x="16727" y="4769"/>
                </a:lnTo>
                <a:lnTo>
                  <a:pt x="16654" y="4695"/>
                </a:lnTo>
                <a:lnTo>
                  <a:pt x="16470" y="4695"/>
                </a:lnTo>
                <a:lnTo>
                  <a:pt x="16397" y="4732"/>
                </a:lnTo>
                <a:lnTo>
                  <a:pt x="16360" y="4769"/>
                </a:lnTo>
                <a:lnTo>
                  <a:pt x="16397" y="4842"/>
                </a:lnTo>
                <a:lnTo>
                  <a:pt x="16434" y="4879"/>
                </a:lnTo>
                <a:lnTo>
                  <a:pt x="16434" y="4915"/>
                </a:lnTo>
                <a:lnTo>
                  <a:pt x="16434" y="5099"/>
                </a:lnTo>
                <a:lnTo>
                  <a:pt x="16434" y="5356"/>
                </a:lnTo>
                <a:lnTo>
                  <a:pt x="16470" y="5539"/>
                </a:lnTo>
                <a:lnTo>
                  <a:pt x="16544" y="5759"/>
                </a:lnTo>
                <a:lnTo>
                  <a:pt x="16690" y="6126"/>
                </a:lnTo>
                <a:lnTo>
                  <a:pt x="16984" y="7006"/>
                </a:lnTo>
                <a:lnTo>
                  <a:pt x="17021" y="7080"/>
                </a:lnTo>
                <a:lnTo>
                  <a:pt x="16544" y="6970"/>
                </a:lnTo>
                <a:lnTo>
                  <a:pt x="15920" y="6860"/>
                </a:lnTo>
                <a:lnTo>
                  <a:pt x="15296" y="6713"/>
                </a:lnTo>
                <a:lnTo>
                  <a:pt x="15186" y="6639"/>
                </a:lnTo>
                <a:lnTo>
                  <a:pt x="15223" y="6603"/>
                </a:lnTo>
                <a:lnTo>
                  <a:pt x="15333" y="6419"/>
                </a:lnTo>
                <a:lnTo>
                  <a:pt x="15700" y="5906"/>
                </a:lnTo>
                <a:lnTo>
                  <a:pt x="16030" y="5392"/>
                </a:lnTo>
                <a:lnTo>
                  <a:pt x="16287" y="4915"/>
                </a:lnTo>
                <a:lnTo>
                  <a:pt x="16360" y="4842"/>
                </a:lnTo>
                <a:lnTo>
                  <a:pt x="16360" y="4732"/>
                </a:lnTo>
                <a:lnTo>
                  <a:pt x="16324" y="4622"/>
                </a:lnTo>
                <a:lnTo>
                  <a:pt x="16250" y="4512"/>
                </a:lnTo>
                <a:lnTo>
                  <a:pt x="16067" y="4329"/>
                </a:lnTo>
                <a:lnTo>
                  <a:pt x="15590" y="4035"/>
                </a:lnTo>
                <a:lnTo>
                  <a:pt x="14526" y="3265"/>
                </a:lnTo>
                <a:lnTo>
                  <a:pt x="12435" y="1724"/>
                </a:lnTo>
                <a:lnTo>
                  <a:pt x="11445" y="1027"/>
                </a:lnTo>
                <a:lnTo>
                  <a:pt x="10454" y="330"/>
                </a:lnTo>
                <a:lnTo>
                  <a:pt x="10124" y="147"/>
                </a:lnTo>
                <a:lnTo>
                  <a:pt x="9794" y="37"/>
                </a:lnTo>
                <a:lnTo>
                  <a:pt x="9611" y="0"/>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492" name="Shape 492"/>
          <p:cNvSpPr/>
          <p:nvPr/>
        </p:nvSpPr>
        <p:spPr>
          <a:xfrm>
            <a:off x="700454" y="5064000"/>
            <a:ext cx="504670" cy="445141"/>
          </a:xfrm>
          <a:custGeom>
            <a:avLst/>
            <a:gdLst/>
            <a:ahLst/>
            <a:cxnLst/>
            <a:rect l="0" t="0" r="0" b="0"/>
            <a:pathLst>
              <a:path w="17792" h="14124" extrusionOk="0">
                <a:moveTo>
                  <a:pt x="10565" y="2275"/>
                </a:moveTo>
                <a:lnTo>
                  <a:pt x="10785" y="2312"/>
                </a:lnTo>
                <a:lnTo>
                  <a:pt x="11189" y="2422"/>
                </a:lnTo>
                <a:lnTo>
                  <a:pt x="11555" y="2605"/>
                </a:lnTo>
                <a:lnTo>
                  <a:pt x="11445" y="2605"/>
                </a:lnTo>
                <a:lnTo>
                  <a:pt x="10638" y="2899"/>
                </a:lnTo>
                <a:lnTo>
                  <a:pt x="9868" y="3192"/>
                </a:lnTo>
                <a:lnTo>
                  <a:pt x="9245" y="3449"/>
                </a:lnTo>
                <a:lnTo>
                  <a:pt x="8584" y="3706"/>
                </a:lnTo>
                <a:lnTo>
                  <a:pt x="7961" y="4036"/>
                </a:lnTo>
                <a:lnTo>
                  <a:pt x="7667" y="4219"/>
                </a:lnTo>
                <a:lnTo>
                  <a:pt x="7410" y="4439"/>
                </a:lnTo>
                <a:lnTo>
                  <a:pt x="7631" y="4073"/>
                </a:lnTo>
                <a:lnTo>
                  <a:pt x="7887" y="3743"/>
                </a:lnTo>
                <a:lnTo>
                  <a:pt x="8144" y="3412"/>
                </a:lnTo>
                <a:lnTo>
                  <a:pt x="8438" y="3156"/>
                </a:lnTo>
                <a:lnTo>
                  <a:pt x="8768" y="2899"/>
                </a:lnTo>
                <a:lnTo>
                  <a:pt x="9098" y="2679"/>
                </a:lnTo>
                <a:lnTo>
                  <a:pt x="9501" y="2495"/>
                </a:lnTo>
                <a:lnTo>
                  <a:pt x="9905" y="2349"/>
                </a:lnTo>
                <a:lnTo>
                  <a:pt x="10125" y="2312"/>
                </a:lnTo>
                <a:lnTo>
                  <a:pt x="10345" y="2275"/>
                </a:lnTo>
                <a:close/>
                <a:moveTo>
                  <a:pt x="1285" y="2129"/>
                </a:moveTo>
                <a:lnTo>
                  <a:pt x="1248" y="2165"/>
                </a:lnTo>
                <a:lnTo>
                  <a:pt x="1101" y="2275"/>
                </a:lnTo>
                <a:lnTo>
                  <a:pt x="991" y="2422"/>
                </a:lnTo>
                <a:lnTo>
                  <a:pt x="808" y="2715"/>
                </a:lnTo>
                <a:lnTo>
                  <a:pt x="588" y="2605"/>
                </a:lnTo>
                <a:lnTo>
                  <a:pt x="441" y="2422"/>
                </a:lnTo>
                <a:lnTo>
                  <a:pt x="258" y="2239"/>
                </a:lnTo>
                <a:lnTo>
                  <a:pt x="184" y="2202"/>
                </a:lnTo>
                <a:lnTo>
                  <a:pt x="111" y="2202"/>
                </a:lnTo>
                <a:lnTo>
                  <a:pt x="37" y="2239"/>
                </a:lnTo>
                <a:lnTo>
                  <a:pt x="1" y="2312"/>
                </a:lnTo>
                <a:lnTo>
                  <a:pt x="1" y="2495"/>
                </a:lnTo>
                <a:lnTo>
                  <a:pt x="74" y="2642"/>
                </a:lnTo>
                <a:lnTo>
                  <a:pt x="147" y="2789"/>
                </a:lnTo>
                <a:lnTo>
                  <a:pt x="258" y="2936"/>
                </a:lnTo>
                <a:lnTo>
                  <a:pt x="404" y="3046"/>
                </a:lnTo>
                <a:lnTo>
                  <a:pt x="588" y="3119"/>
                </a:lnTo>
                <a:lnTo>
                  <a:pt x="294" y="3706"/>
                </a:lnTo>
                <a:lnTo>
                  <a:pt x="74" y="4293"/>
                </a:lnTo>
                <a:lnTo>
                  <a:pt x="74" y="4403"/>
                </a:lnTo>
                <a:lnTo>
                  <a:pt x="74" y="4476"/>
                </a:lnTo>
                <a:lnTo>
                  <a:pt x="147" y="4549"/>
                </a:lnTo>
                <a:lnTo>
                  <a:pt x="221" y="4586"/>
                </a:lnTo>
                <a:lnTo>
                  <a:pt x="294" y="4623"/>
                </a:lnTo>
                <a:lnTo>
                  <a:pt x="368" y="4586"/>
                </a:lnTo>
                <a:lnTo>
                  <a:pt x="441" y="4549"/>
                </a:lnTo>
                <a:lnTo>
                  <a:pt x="514" y="4476"/>
                </a:lnTo>
                <a:lnTo>
                  <a:pt x="991" y="3339"/>
                </a:lnTo>
                <a:lnTo>
                  <a:pt x="1248" y="2789"/>
                </a:lnTo>
                <a:lnTo>
                  <a:pt x="1321" y="2495"/>
                </a:lnTo>
                <a:lnTo>
                  <a:pt x="1395" y="2202"/>
                </a:lnTo>
                <a:lnTo>
                  <a:pt x="1358" y="2165"/>
                </a:lnTo>
                <a:lnTo>
                  <a:pt x="1321" y="2129"/>
                </a:lnTo>
                <a:close/>
                <a:moveTo>
                  <a:pt x="11702" y="2715"/>
                </a:moveTo>
                <a:lnTo>
                  <a:pt x="11959" y="2936"/>
                </a:lnTo>
                <a:lnTo>
                  <a:pt x="12142" y="3156"/>
                </a:lnTo>
                <a:lnTo>
                  <a:pt x="12216" y="3266"/>
                </a:lnTo>
                <a:lnTo>
                  <a:pt x="11812" y="3412"/>
                </a:lnTo>
                <a:lnTo>
                  <a:pt x="11445" y="3559"/>
                </a:lnTo>
                <a:lnTo>
                  <a:pt x="9758" y="4183"/>
                </a:lnTo>
                <a:lnTo>
                  <a:pt x="8254" y="4770"/>
                </a:lnTo>
                <a:lnTo>
                  <a:pt x="7484" y="5100"/>
                </a:lnTo>
                <a:lnTo>
                  <a:pt x="7117" y="5283"/>
                </a:lnTo>
                <a:lnTo>
                  <a:pt x="6787" y="5503"/>
                </a:lnTo>
                <a:lnTo>
                  <a:pt x="7337" y="4549"/>
                </a:lnTo>
                <a:lnTo>
                  <a:pt x="7374" y="4549"/>
                </a:lnTo>
                <a:lnTo>
                  <a:pt x="8364" y="4073"/>
                </a:lnTo>
                <a:lnTo>
                  <a:pt x="9355" y="3632"/>
                </a:lnTo>
                <a:lnTo>
                  <a:pt x="11409" y="2862"/>
                </a:lnTo>
                <a:lnTo>
                  <a:pt x="11445" y="2936"/>
                </a:lnTo>
                <a:lnTo>
                  <a:pt x="11519" y="2972"/>
                </a:lnTo>
                <a:lnTo>
                  <a:pt x="11592" y="3009"/>
                </a:lnTo>
                <a:lnTo>
                  <a:pt x="11666" y="2972"/>
                </a:lnTo>
                <a:lnTo>
                  <a:pt x="11739" y="2899"/>
                </a:lnTo>
                <a:lnTo>
                  <a:pt x="11739" y="2789"/>
                </a:lnTo>
                <a:lnTo>
                  <a:pt x="11702" y="2715"/>
                </a:lnTo>
                <a:close/>
                <a:moveTo>
                  <a:pt x="12326" y="3522"/>
                </a:moveTo>
                <a:lnTo>
                  <a:pt x="12399" y="3596"/>
                </a:lnTo>
                <a:lnTo>
                  <a:pt x="12436" y="3596"/>
                </a:lnTo>
                <a:lnTo>
                  <a:pt x="12583" y="3926"/>
                </a:lnTo>
                <a:lnTo>
                  <a:pt x="12546" y="3926"/>
                </a:lnTo>
                <a:lnTo>
                  <a:pt x="12473" y="3963"/>
                </a:lnTo>
                <a:lnTo>
                  <a:pt x="12289" y="4109"/>
                </a:lnTo>
                <a:lnTo>
                  <a:pt x="12106" y="4219"/>
                </a:lnTo>
                <a:lnTo>
                  <a:pt x="11702" y="4403"/>
                </a:lnTo>
                <a:lnTo>
                  <a:pt x="11262" y="4586"/>
                </a:lnTo>
                <a:lnTo>
                  <a:pt x="10822" y="4733"/>
                </a:lnTo>
                <a:lnTo>
                  <a:pt x="9941" y="5026"/>
                </a:lnTo>
                <a:lnTo>
                  <a:pt x="9061" y="5393"/>
                </a:lnTo>
                <a:lnTo>
                  <a:pt x="8217" y="5723"/>
                </a:lnTo>
                <a:lnTo>
                  <a:pt x="7374" y="6127"/>
                </a:lnTo>
                <a:lnTo>
                  <a:pt x="6750" y="6384"/>
                </a:lnTo>
                <a:lnTo>
                  <a:pt x="6420" y="6567"/>
                </a:lnTo>
                <a:lnTo>
                  <a:pt x="6090" y="6750"/>
                </a:lnTo>
                <a:lnTo>
                  <a:pt x="6310" y="6384"/>
                </a:lnTo>
                <a:lnTo>
                  <a:pt x="6677" y="5650"/>
                </a:lnTo>
                <a:lnTo>
                  <a:pt x="7410" y="5467"/>
                </a:lnTo>
                <a:lnTo>
                  <a:pt x="8107" y="5173"/>
                </a:lnTo>
                <a:lnTo>
                  <a:pt x="9465" y="4623"/>
                </a:lnTo>
                <a:lnTo>
                  <a:pt x="10932" y="4073"/>
                </a:lnTo>
                <a:lnTo>
                  <a:pt x="11629" y="3816"/>
                </a:lnTo>
                <a:lnTo>
                  <a:pt x="12326" y="3522"/>
                </a:lnTo>
                <a:close/>
                <a:moveTo>
                  <a:pt x="5100" y="8401"/>
                </a:moveTo>
                <a:lnTo>
                  <a:pt x="4989" y="8438"/>
                </a:lnTo>
                <a:lnTo>
                  <a:pt x="4953" y="8474"/>
                </a:lnTo>
                <a:lnTo>
                  <a:pt x="4953" y="8511"/>
                </a:lnTo>
                <a:lnTo>
                  <a:pt x="4916" y="8768"/>
                </a:lnTo>
                <a:lnTo>
                  <a:pt x="4879" y="8988"/>
                </a:lnTo>
                <a:lnTo>
                  <a:pt x="4879" y="9245"/>
                </a:lnTo>
                <a:lnTo>
                  <a:pt x="4916" y="9355"/>
                </a:lnTo>
                <a:lnTo>
                  <a:pt x="4989" y="9465"/>
                </a:lnTo>
                <a:lnTo>
                  <a:pt x="5026" y="9501"/>
                </a:lnTo>
                <a:lnTo>
                  <a:pt x="5173" y="9501"/>
                </a:lnTo>
                <a:lnTo>
                  <a:pt x="5210" y="9465"/>
                </a:lnTo>
                <a:lnTo>
                  <a:pt x="5283" y="9391"/>
                </a:lnTo>
                <a:lnTo>
                  <a:pt x="5320" y="9281"/>
                </a:lnTo>
                <a:lnTo>
                  <a:pt x="5320" y="9061"/>
                </a:lnTo>
                <a:lnTo>
                  <a:pt x="5320" y="8768"/>
                </a:lnTo>
                <a:lnTo>
                  <a:pt x="5283" y="8511"/>
                </a:lnTo>
                <a:lnTo>
                  <a:pt x="5246" y="8474"/>
                </a:lnTo>
                <a:lnTo>
                  <a:pt x="5210" y="8438"/>
                </a:lnTo>
                <a:lnTo>
                  <a:pt x="5100" y="8401"/>
                </a:lnTo>
                <a:close/>
                <a:moveTo>
                  <a:pt x="5210" y="9685"/>
                </a:moveTo>
                <a:lnTo>
                  <a:pt x="5136" y="9722"/>
                </a:lnTo>
                <a:lnTo>
                  <a:pt x="5063" y="9758"/>
                </a:lnTo>
                <a:lnTo>
                  <a:pt x="5026" y="9795"/>
                </a:lnTo>
                <a:lnTo>
                  <a:pt x="4989" y="9905"/>
                </a:lnTo>
                <a:lnTo>
                  <a:pt x="4989" y="9978"/>
                </a:lnTo>
                <a:lnTo>
                  <a:pt x="4916" y="10308"/>
                </a:lnTo>
                <a:lnTo>
                  <a:pt x="4916" y="10639"/>
                </a:lnTo>
                <a:lnTo>
                  <a:pt x="4953" y="10749"/>
                </a:lnTo>
                <a:lnTo>
                  <a:pt x="4989" y="10785"/>
                </a:lnTo>
                <a:lnTo>
                  <a:pt x="5063" y="10822"/>
                </a:lnTo>
                <a:lnTo>
                  <a:pt x="5173" y="10822"/>
                </a:lnTo>
                <a:lnTo>
                  <a:pt x="5246" y="10785"/>
                </a:lnTo>
                <a:lnTo>
                  <a:pt x="5283" y="10749"/>
                </a:lnTo>
                <a:lnTo>
                  <a:pt x="5283" y="10639"/>
                </a:lnTo>
                <a:lnTo>
                  <a:pt x="5283" y="10272"/>
                </a:lnTo>
                <a:lnTo>
                  <a:pt x="5356" y="9905"/>
                </a:lnTo>
                <a:lnTo>
                  <a:pt x="5356" y="9832"/>
                </a:lnTo>
                <a:lnTo>
                  <a:pt x="5320" y="9758"/>
                </a:lnTo>
                <a:lnTo>
                  <a:pt x="5283" y="9722"/>
                </a:lnTo>
                <a:lnTo>
                  <a:pt x="5210" y="9685"/>
                </a:lnTo>
                <a:close/>
                <a:moveTo>
                  <a:pt x="14600" y="9501"/>
                </a:moveTo>
                <a:lnTo>
                  <a:pt x="14563" y="9575"/>
                </a:lnTo>
                <a:lnTo>
                  <a:pt x="14490" y="9868"/>
                </a:lnTo>
                <a:lnTo>
                  <a:pt x="14417" y="10125"/>
                </a:lnTo>
                <a:lnTo>
                  <a:pt x="14380" y="10712"/>
                </a:lnTo>
                <a:lnTo>
                  <a:pt x="14417" y="10785"/>
                </a:lnTo>
                <a:lnTo>
                  <a:pt x="14453" y="10859"/>
                </a:lnTo>
                <a:lnTo>
                  <a:pt x="14527" y="10895"/>
                </a:lnTo>
                <a:lnTo>
                  <a:pt x="14600" y="10932"/>
                </a:lnTo>
                <a:lnTo>
                  <a:pt x="14673" y="10932"/>
                </a:lnTo>
                <a:lnTo>
                  <a:pt x="14747" y="10895"/>
                </a:lnTo>
                <a:lnTo>
                  <a:pt x="14783" y="10859"/>
                </a:lnTo>
                <a:lnTo>
                  <a:pt x="14820" y="10785"/>
                </a:lnTo>
                <a:lnTo>
                  <a:pt x="14820" y="10639"/>
                </a:lnTo>
                <a:lnTo>
                  <a:pt x="14820" y="10088"/>
                </a:lnTo>
                <a:lnTo>
                  <a:pt x="14820" y="9832"/>
                </a:lnTo>
                <a:lnTo>
                  <a:pt x="14747" y="9575"/>
                </a:lnTo>
                <a:lnTo>
                  <a:pt x="14710" y="9501"/>
                </a:lnTo>
                <a:close/>
                <a:moveTo>
                  <a:pt x="12729" y="4183"/>
                </a:moveTo>
                <a:lnTo>
                  <a:pt x="12986" y="4880"/>
                </a:lnTo>
                <a:lnTo>
                  <a:pt x="12766" y="4990"/>
                </a:lnTo>
                <a:lnTo>
                  <a:pt x="12509" y="5100"/>
                </a:lnTo>
                <a:lnTo>
                  <a:pt x="12032" y="5320"/>
                </a:lnTo>
                <a:lnTo>
                  <a:pt x="10969" y="5833"/>
                </a:lnTo>
                <a:lnTo>
                  <a:pt x="9978" y="6310"/>
                </a:lnTo>
                <a:lnTo>
                  <a:pt x="8988" y="6714"/>
                </a:lnTo>
                <a:lnTo>
                  <a:pt x="8071" y="7007"/>
                </a:lnTo>
                <a:lnTo>
                  <a:pt x="7117" y="7301"/>
                </a:lnTo>
                <a:lnTo>
                  <a:pt x="6677" y="7484"/>
                </a:lnTo>
                <a:lnTo>
                  <a:pt x="6237" y="7704"/>
                </a:lnTo>
                <a:lnTo>
                  <a:pt x="5796" y="7924"/>
                </a:lnTo>
                <a:lnTo>
                  <a:pt x="5430" y="8218"/>
                </a:lnTo>
                <a:lnTo>
                  <a:pt x="5393" y="8254"/>
                </a:lnTo>
                <a:lnTo>
                  <a:pt x="5393" y="8291"/>
                </a:lnTo>
                <a:lnTo>
                  <a:pt x="5430" y="8328"/>
                </a:lnTo>
                <a:lnTo>
                  <a:pt x="5466" y="8328"/>
                </a:lnTo>
                <a:lnTo>
                  <a:pt x="6420" y="7961"/>
                </a:lnTo>
                <a:lnTo>
                  <a:pt x="7337" y="7594"/>
                </a:lnTo>
                <a:lnTo>
                  <a:pt x="8364" y="7264"/>
                </a:lnTo>
                <a:lnTo>
                  <a:pt x="9391" y="6897"/>
                </a:lnTo>
                <a:lnTo>
                  <a:pt x="10345" y="6530"/>
                </a:lnTo>
                <a:lnTo>
                  <a:pt x="11262" y="6090"/>
                </a:lnTo>
                <a:lnTo>
                  <a:pt x="12326" y="5577"/>
                </a:lnTo>
                <a:lnTo>
                  <a:pt x="12729" y="5393"/>
                </a:lnTo>
                <a:lnTo>
                  <a:pt x="12913" y="5283"/>
                </a:lnTo>
                <a:lnTo>
                  <a:pt x="13133" y="5210"/>
                </a:lnTo>
                <a:lnTo>
                  <a:pt x="13169" y="5356"/>
                </a:lnTo>
                <a:lnTo>
                  <a:pt x="13426" y="5870"/>
                </a:lnTo>
                <a:lnTo>
                  <a:pt x="13390" y="5870"/>
                </a:lnTo>
                <a:lnTo>
                  <a:pt x="13353" y="5797"/>
                </a:lnTo>
                <a:lnTo>
                  <a:pt x="13280" y="5760"/>
                </a:lnTo>
                <a:lnTo>
                  <a:pt x="13206" y="5723"/>
                </a:lnTo>
                <a:lnTo>
                  <a:pt x="13133" y="5760"/>
                </a:lnTo>
                <a:lnTo>
                  <a:pt x="12216" y="6237"/>
                </a:lnTo>
                <a:lnTo>
                  <a:pt x="11299" y="6677"/>
                </a:lnTo>
                <a:lnTo>
                  <a:pt x="10345" y="7081"/>
                </a:lnTo>
                <a:lnTo>
                  <a:pt x="9428" y="7484"/>
                </a:lnTo>
                <a:lnTo>
                  <a:pt x="8474" y="7851"/>
                </a:lnTo>
                <a:lnTo>
                  <a:pt x="7520" y="8181"/>
                </a:lnTo>
                <a:lnTo>
                  <a:pt x="6640" y="8474"/>
                </a:lnTo>
                <a:lnTo>
                  <a:pt x="6163" y="8658"/>
                </a:lnTo>
                <a:lnTo>
                  <a:pt x="5980" y="8768"/>
                </a:lnTo>
                <a:lnTo>
                  <a:pt x="5760" y="8878"/>
                </a:lnTo>
                <a:lnTo>
                  <a:pt x="5760" y="8915"/>
                </a:lnTo>
                <a:lnTo>
                  <a:pt x="5760" y="8951"/>
                </a:lnTo>
                <a:lnTo>
                  <a:pt x="6273" y="8951"/>
                </a:lnTo>
                <a:lnTo>
                  <a:pt x="6713" y="8805"/>
                </a:lnTo>
                <a:lnTo>
                  <a:pt x="7631" y="8511"/>
                </a:lnTo>
                <a:lnTo>
                  <a:pt x="8621" y="8144"/>
                </a:lnTo>
                <a:lnTo>
                  <a:pt x="9611" y="7777"/>
                </a:lnTo>
                <a:lnTo>
                  <a:pt x="10528" y="7411"/>
                </a:lnTo>
                <a:lnTo>
                  <a:pt x="11409" y="7007"/>
                </a:lnTo>
                <a:lnTo>
                  <a:pt x="12289" y="6604"/>
                </a:lnTo>
                <a:lnTo>
                  <a:pt x="13133" y="6163"/>
                </a:lnTo>
                <a:lnTo>
                  <a:pt x="13206" y="6200"/>
                </a:lnTo>
                <a:lnTo>
                  <a:pt x="13316" y="6200"/>
                </a:lnTo>
                <a:lnTo>
                  <a:pt x="13390" y="6163"/>
                </a:lnTo>
                <a:lnTo>
                  <a:pt x="13463" y="6090"/>
                </a:lnTo>
                <a:lnTo>
                  <a:pt x="13500" y="6053"/>
                </a:lnTo>
                <a:lnTo>
                  <a:pt x="13866" y="6714"/>
                </a:lnTo>
                <a:lnTo>
                  <a:pt x="13646" y="6787"/>
                </a:lnTo>
                <a:lnTo>
                  <a:pt x="13463" y="6860"/>
                </a:lnTo>
                <a:lnTo>
                  <a:pt x="12913" y="7081"/>
                </a:lnTo>
                <a:lnTo>
                  <a:pt x="12399" y="7337"/>
                </a:lnTo>
                <a:lnTo>
                  <a:pt x="11225" y="7961"/>
                </a:lnTo>
                <a:lnTo>
                  <a:pt x="10675" y="8254"/>
                </a:lnTo>
                <a:lnTo>
                  <a:pt x="10052" y="8548"/>
                </a:lnTo>
                <a:lnTo>
                  <a:pt x="9428" y="8768"/>
                </a:lnTo>
                <a:lnTo>
                  <a:pt x="8804" y="8951"/>
                </a:lnTo>
                <a:lnTo>
                  <a:pt x="7520" y="9318"/>
                </a:lnTo>
                <a:lnTo>
                  <a:pt x="6200" y="9722"/>
                </a:lnTo>
                <a:lnTo>
                  <a:pt x="5796" y="9868"/>
                </a:lnTo>
                <a:lnTo>
                  <a:pt x="5650" y="10015"/>
                </a:lnTo>
                <a:lnTo>
                  <a:pt x="5576" y="10052"/>
                </a:lnTo>
                <a:lnTo>
                  <a:pt x="5576" y="10015"/>
                </a:lnTo>
                <a:lnTo>
                  <a:pt x="5540" y="9978"/>
                </a:lnTo>
                <a:lnTo>
                  <a:pt x="5540" y="10015"/>
                </a:lnTo>
                <a:lnTo>
                  <a:pt x="5503" y="10088"/>
                </a:lnTo>
                <a:lnTo>
                  <a:pt x="5503" y="10198"/>
                </a:lnTo>
                <a:lnTo>
                  <a:pt x="5540" y="10235"/>
                </a:lnTo>
                <a:lnTo>
                  <a:pt x="5576" y="10235"/>
                </a:lnTo>
                <a:lnTo>
                  <a:pt x="5796" y="10125"/>
                </a:lnTo>
                <a:lnTo>
                  <a:pt x="6017" y="10052"/>
                </a:lnTo>
                <a:lnTo>
                  <a:pt x="6530" y="9942"/>
                </a:lnTo>
                <a:lnTo>
                  <a:pt x="7704" y="9575"/>
                </a:lnTo>
                <a:lnTo>
                  <a:pt x="8878" y="9281"/>
                </a:lnTo>
                <a:lnTo>
                  <a:pt x="9465" y="9098"/>
                </a:lnTo>
                <a:lnTo>
                  <a:pt x="10015" y="8878"/>
                </a:lnTo>
                <a:lnTo>
                  <a:pt x="10528" y="8695"/>
                </a:lnTo>
                <a:lnTo>
                  <a:pt x="11005" y="8438"/>
                </a:lnTo>
                <a:lnTo>
                  <a:pt x="11959" y="7924"/>
                </a:lnTo>
                <a:lnTo>
                  <a:pt x="12473" y="7667"/>
                </a:lnTo>
                <a:lnTo>
                  <a:pt x="12986" y="7411"/>
                </a:lnTo>
                <a:lnTo>
                  <a:pt x="13573" y="7191"/>
                </a:lnTo>
                <a:lnTo>
                  <a:pt x="13756" y="7117"/>
                </a:lnTo>
                <a:lnTo>
                  <a:pt x="14013" y="7044"/>
                </a:lnTo>
                <a:lnTo>
                  <a:pt x="14050" y="7081"/>
                </a:lnTo>
                <a:lnTo>
                  <a:pt x="14160" y="7081"/>
                </a:lnTo>
                <a:lnTo>
                  <a:pt x="14197" y="7191"/>
                </a:lnTo>
                <a:lnTo>
                  <a:pt x="13830" y="7374"/>
                </a:lnTo>
                <a:lnTo>
                  <a:pt x="13500" y="7594"/>
                </a:lnTo>
                <a:lnTo>
                  <a:pt x="12436" y="8218"/>
                </a:lnTo>
                <a:lnTo>
                  <a:pt x="11335" y="8768"/>
                </a:lnTo>
                <a:lnTo>
                  <a:pt x="10198" y="9245"/>
                </a:lnTo>
                <a:lnTo>
                  <a:pt x="9061" y="9685"/>
                </a:lnTo>
                <a:lnTo>
                  <a:pt x="7887" y="10088"/>
                </a:lnTo>
                <a:lnTo>
                  <a:pt x="6750" y="10455"/>
                </a:lnTo>
                <a:lnTo>
                  <a:pt x="6200" y="10639"/>
                </a:lnTo>
                <a:lnTo>
                  <a:pt x="5906" y="10749"/>
                </a:lnTo>
                <a:lnTo>
                  <a:pt x="5650" y="10895"/>
                </a:lnTo>
                <a:lnTo>
                  <a:pt x="5613" y="10932"/>
                </a:lnTo>
                <a:lnTo>
                  <a:pt x="5613" y="10969"/>
                </a:lnTo>
                <a:lnTo>
                  <a:pt x="5613" y="11005"/>
                </a:lnTo>
                <a:lnTo>
                  <a:pt x="5686" y="11042"/>
                </a:lnTo>
                <a:lnTo>
                  <a:pt x="5943" y="11005"/>
                </a:lnTo>
                <a:lnTo>
                  <a:pt x="6200" y="10969"/>
                </a:lnTo>
                <a:lnTo>
                  <a:pt x="6713" y="10822"/>
                </a:lnTo>
                <a:lnTo>
                  <a:pt x="7337" y="10602"/>
                </a:lnTo>
                <a:lnTo>
                  <a:pt x="7961" y="10419"/>
                </a:lnTo>
                <a:lnTo>
                  <a:pt x="9208" y="10015"/>
                </a:lnTo>
                <a:lnTo>
                  <a:pt x="10418" y="9538"/>
                </a:lnTo>
                <a:lnTo>
                  <a:pt x="11445" y="9061"/>
                </a:lnTo>
                <a:lnTo>
                  <a:pt x="12473" y="8584"/>
                </a:lnTo>
                <a:lnTo>
                  <a:pt x="13573" y="7961"/>
                </a:lnTo>
                <a:lnTo>
                  <a:pt x="14013" y="7741"/>
                </a:lnTo>
                <a:lnTo>
                  <a:pt x="14233" y="7594"/>
                </a:lnTo>
                <a:lnTo>
                  <a:pt x="14417" y="7447"/>
                </a:lnTo>
                <a:lnTo>
                  <a:pt x="14527" y="7594"/>
                </a:lnTo>
                <a:lnTo>
                  <a:pt x="14527" y="7631"/>
                </a:lnTo>
                <a:lnTo>
                  <a:pt x="14417" y="7961"/>
                </a:lnTo>
                <a:lnTo>
                  <a:pt x="14417" y="8328"/>
                </a:lnTo>
                <a:lnTo>
                  <a:pt x="14343" y="8254"/>
                </a:lnTo>
                <a:lnTo>
                  <a:pt x="14233" y="8254"/>
                </a:lnTo>
                <a:lnTo>
                  <a:pt x="13830" y="8438"/>
                </a:lnTo>
                <a:lnTo>
                  <a:pt x="13426" y="8658"/>
                </a:lnTo>
                <a:lnTo>
                  <a:pt x="12693" y="9135"/>
                </a:lnTo>
                <a:lnTo>
                  <a:pt x="12252" y="9428"/>
                </a:lnTo>
                <a:lnTo>
                  <a:pt x="11776" y="9685"/>
                </a:lnTo>
                <a:lnTo>
                  <a:pt x="11299" y="9942"/>
                </a:lnTo>
                <a:lnTo>
                  <a:pt x="10822" y="10125"/>
                </a:lnTo>
                <a:lnTo>
                  <a:pt x="8658" y="10822"/>
                </a:lnTo>
                <a:lnTo>
                  <a:pt x="7741" y="11115"/>
                </a:lnTo>
                <a:lnTo>
                  <a:pt x="7300" y="11262"/>
                </a:lnTo>
                <a:lnTo>
                  <a:pt x="6860" y="11446"/>
                </a:lnTo>
                <a:lnTo>
                  <a:pt x="5283" y="11409"/>
                </a:lnTo>
                <a:lnTo>
                  <a:pt x="5246" y="11189"/>
                </a:lnTo>
                <a:lnTo>
                  <a:pt x="5173" y="11115"/>
                </a:lnTo>
                <a:lnTo>
                  <a:pt x="5026" y="11115"/>
                </a:lnTo>
                <a:lnTo>
                  <a:pt x="4989" y="11189"/>
                </a:lnTo>
                <a:lnTo>
                  <a:pt x="4953" y="11409"/>
                </a:lnTo>
                <a:lnTo>
                  <a:pt x="4182" y="11336"/>
                </a:lnTo>
                <a:lnTo>
                  <a:pt x="3816" y="11336"/>
                </a:lnTo>
                <a:lnTo>
                  <a:pt x="3412" y="11372"/>
                </a:lnTo>
                <a:lnTo>
                  <a:pt x="3119" y="11409"/>
                </a:lnTo>
                <a:lnTo>
                  <a:pt x="2862" y="11556"/>
                </a:lnTo>
                <a:lnTo>
                  <a:pt x="2825" y="11005"/>
                </a:lnTo>
                <a:lnTo>
                  <a:pt x="2715" y="9428"/>
                </a:lnTo>
                <a:lnTo>
                  <a:pt x="2715" y="9171"/>
                </a:lnTo>
                <a:lnTo>
                  <a:pt x="2972" y="9171"/>
                </a:lnTo>
                <a:lnTo>
                  <a:pt x="3265" y="9135"/>
                </a:lnTo>
                <a:lnTo>
                  <a:pt x="3522" y="9061"/>
                </a:lnTo>
                <a:lnTo>
                  <a:pt x="3779" y="8988"/>
                </a:lnTo>
                <a:lnTo>
                  <a:pt x="4036" y="8841"/>
                </a:lnTo>
                <a:lnTo>
                  <a:pt x="4293" y="8695"/>
                </a:lnTo>
                <a:lnTo>
                  <a:pt x="4733" y="8401"/>
                </a:lnTo>
                <a:lnTo>
                  <a:pt x="5063" y="8108"/>
                </a:lnTo>
                <a:lnTo>
                  <a:pt x="5356" y="7777"/>
                </a:lnTo>
                <a:lnTo>
                  <a:pt x="5613" y="7447"/>
                </a:lnTo>
                <a:lnTo>
                  <a:pt x="5870" y="7117"/>
                </a:lnTo>
                <a:lnTo>
                  <a:pt x="6273" y="7007"/>
                </a:lnTo>
                <a:lnTo>
                  <a:pt x="6640" y="6824"/>
                </a:lnTo>
                <a:lnTo>
                  <a:pt x="7410" y="6420"/>
                </a:lnTo>
                <a:lnTo>
                  <a:pt x="8401" y="5980"/>
                </a:lnTo>
                <a:lnTo>
                  <a:pt x="9355" y="5577"/>
                </a:lnTo>
                <a:lnTo>
                  <a:pt x="10308" y="5246"/>
                </a:lnTo>
                <a:lnTo>
                  <a:pt x="11262" y="4880"/>
                </a:lnTo>
                <a:lnTo>
                  <a:pt x="12032" y="4623"/>
                </a:lnTo>
                <a:lnTo>
                  <a:pt x="12436" y="4403"/>
                </a:lnTo>
                <a:lnTo>
                  <a:pt x="12619" y="4219"/>
                </a:lnTo>
                <a:lnTo>
                  <a:pt x="12729" y="4183"/>
                </a:lnTo>
                <a:close/>
                <a:moveTo>
                  <a:pt x="2385" y="1"/>
                </a:moveTo>
                <a:lnTo>
                  <a:pt x="2238" y="38"/>
                </a:lnTo>
                <a:lnTo>
                  <a:pt x="2202" y="74"/>
                </a:lnTo>
                <a:lnTo>
                  <a:pt x="2165" y="111"/>
                </a:lnTo>
                <a:lnTo>
                  <a:pt x="2055" y="368"/>
                </a:lnTo>
                <a:lnTo>
                  <a:pt x="1982" y="515"/>
                </a:lnTo>
                <a:lnTo>
                  <a:pt x="1578" y="1432"/>
                </a:lnTo>
                <a:lnTo>
                  <a:pt x="1541" y="1542"/>
                </a:lnTo>
                <a:lnTo>
                  <a:pt x="1578" y="1615"/>
                </a:lnTo>
                <a:lnTo>
                  <a:pt x="1615" y="1688"/>
                </a:lnTo>
                <a:lnTo>
                  <a:pt x="1688" y="1762"/>
                </a:lnTo>
                <a:lnTo>
                  <a:pt x="1761" y="1798"/>
                </a:lnTo>
                <a:lnTo>
                  <a:pt x="1835" y="1798"/>
                </a:lnTo>
                <a:lnTo>
                  <a:pt x="1908" y="1762"/>
                </a:lnTo>
                <a:lnTo>
                  <a:pt x="1982" y="1652"/>
                </a:lnTo>
                <a:lnTo>
                  <a:pt x="2128" y="1358"/>
                </a:lnTo>
                <a:lnTo>
                  <a:pt x="2092" y="2165"/>
                </a:lnTo>
                <a:lnTo>
                  <a:pt x="2092" y="2972"/>
                </a:lnTo>
                <a:lnTo>
                  <a:pt x="2055" y="4073"/>
                </a:lnTo>
                <a:lnTo>
                  <a:pt x="1982" y="4109"/>
                </a:lnTo>
                <a:lnTo>
                  <a:pt x="1835" y="4073"/>
                </a:lnTo>
                <a:lnTo>
                  <a:pt x="1725" y="3999"/>
                </a:lnTo>
                <a:lnTo>
                  <a:pt x="1615" y="3999"/>
                </a:lnTo>
                <a:lnTo>
                  <a:pt x="1541" y="4036"/>
                </a:lnTo>
                <a:lnTo>
                  <a:pt x="1505" y="4109"/>
                </a:lnTo>
                <a:lnTo>
                  <a:pt x="1541" y="4219"/>
                </a:lnTo>
                <a:lnTo>
                  <a:pt x="1651" y="4293"/>
                </a:lnTo>
                <a:lnTo>
                  <a:pt x="1761" y="4366"/>
                </a:lnTo>
                <a:lnTo>
                  <a:pt x="1908" y="4403"/>
                </a:lnTo>
                <a:lnTo>
                  <a:pt x="2055" y="4439"/>
                </a:lnTo>
                <a:lnTo>
                  <a:pt x="2055" y="5540"/>
                </a:lnTo>
                <a:lnTo>
                  <a:pt x="1908" y="5577"/>
                </a:lnTo>
                <a:lnTo>
                  <a:pt x="1651" y="5613"/>
                </a:lnTo>
                <a:lnTo>
                  <a:pt x="1615" y="5687"/>
                </a:lnTo>
                <a:lnTo>
                  <a:pt x="1541" y="5723"/>
                </a:lnTo>
                <a:lnTo>
                  <a:pt x="1541" y="5760"/>
                </a:lnTo>
                <a:lnTo>
                  <a:pt x="1505" y="5797"/>
                </a:lnTo>
                <a:lnTo>
                  <a:pt x="1541" y="5833"/>
                </a:lnTo>
                <a:lnTo>
                  <a:pt x="1578" y="5833"/>
                </a:lnTo>
                <a:lnTo>
                  <a:pt x="1651" y="5907"/>
                </a:lnTo>
                <a:lnTo>
                  <a:pt x="2055" y="5907"/>
                </a:lnTo>
                <a:lnTo>
                  <a:pt x="2092" y="6200"/>
                </a:lnTo>
                <a:lnTo>
                  <a:pt x="2092" y="7154"/>
                </a:lnTo>
                <a:lnTo>
                  <a:pt x="1835" y="7227"/>
                </a:lnTo>
                <a:lnTo>
                  <a:pt x="1541" y="7374"/>
                </a:lnTo>
                <a:lnTo>
                  <a:pt x="1505" y="7411"/>
                </a:lnTo>
                <a:lnTo>
                  <a:pt x="1505" y="7447"/>
                </a:lnTo>
                <a:lnTo>
                  <a:pt x="1541" y="7484"/>
                </a:lnTo>
                <a:lnTo>
                  <a:pt x="1578" y="7521"/>
                </a:lnTo>
                <a:lnTo>
                  <a:pt x="2092" y="7521"/>
                </a:lnTo>
                <a:lnTo>
                  <a:pt x="2165" y="8951"/>
                </a:lnTo>
                <a:lnTo>
                  <a:pt x="2165" y="8988"/>
                </a:lnTo>
                <a:lnTo>
                  <a:pt x="1982" y="8951"/>
                </a:lnTo>
                <a:lnTo>
                  <a:pt x="1578" y="8951"/>
                </a:lnTo>
                <a:lnTo>
                  <a:pt x="1505" y="8988"/>
                </a:lnTo>
                <a:lnTo>
                  <a:pt x="1468" y="9061"/>
                </a:lnTo>
                <a:lnTo>
                  <a:pt x="1468" y="9135"/>
                </a:lnTo>
                <a:lnTo>
                  <a:pt x="1541" y="9208"/>
                </a:lnTo>
                <a:lnTo>
                  <a:pt x="1688" y="9245"/>
                </a:lnTo>
                <a:lnTo>
                  <a:pt x="1835" y="9318"/>
                </a:lnTo>
                <a:lnTo>
                  <a:pt x="2202" y="9391"/>
                </a:lnTo>
                <a:lnTo>
                  <a:pt x="2238" y="10419"/>
                </a:lnTo>
                <a:lnTo>
                  <a:pt x="2018" y="10419"/>
                </a:lnTo>
                <a:lnTo>
                  <a:pt x="1798" y="10455"/>
                </a:lnTo>
                <a:lnTo>
                  <a:pt x="1725" y="10529"/>
                </a:lnTo>
                <a:lnTo>
                  <a:pt x="1651" y="10602"/>
                </a:lnTo>
                <a:lnTo>
                  <a:pt x="1578" y="10675"/>
                </a:lnTo>
                <a:lnTo>
                  <a:pt x="1615" y="10749"/>
                </a:lnTo>
                <a:lnTo>
                  <a:pt x="1688" y="10822"/>
                </a:lnTo>
                <a:lnTo>
                  <a:pt x="2128" y="10822"/>
                </a:lnTo>
                <a:lnTo>
                  <a:pt x="2275" y="10859"/>
                </a:lnTo>
                <a:lnTo>
                  <a:pt x="2275" y="10895"/>
                </a:lnTo>
                <a:lnTo>
                  <a:pt x="2312" y="11702"/>
                </a:lnTo>
                <a:lnTo>
                  <a:pt x="2348" y="11959"/>
                </a:lnTo>
                <a:lnTo>
                  <a:pt x="2385" y="12106"/>
                </a:lnTo>
                <a:lnTo>
                  <a:pt x="2495" y="12216"/>
                </a:lnTo>
                <a:lnTo>
                  <a:pt x="2568" y="12253"/>
                </a:lnTo>
                <a:lnTo>
                  <a:pt x="2679" y="12253"/>
                </a:lnTo>
                <a:lnTo>
                  <a:pt x="2752" y="12216"/>
                </a:lnTo>
                <a:lnTo>
                  <a:pt x="2789" y="12143"/>
                </a:lnTo>
                <a:lnTo>
                  <a:pt x="2825" y="12106"/>
                </a:lnTo>
                <a:lnTo>
                  <a:pt x="3009" y="11959"/>
                </a:lnTo>
                <a:lnTo>
                  <a:pt x="3265" y="11886"/>
                </a:lnTo>
                <a:lnTo>
                  <a:pt x="3486" y="11849"/>
                </a:lnTo>
                <a:lnTo>
                  <a:pt x="3742" y="11849"/>
                </a:lnTo>
                <a:lnTo>
                  <a:pt x="3742" y="12033"/>
                </a:lnTo>
                <a:lnTo>
                  <a:pt x="3742" y="12216"/>
                </a:lnTo>
                <a:lnTo>
                  <a:pt x="3816" y="12363"/>
                </a:lnTo>
                <a:lnTo>
                  <a:pt x="3889" y="12509"/>
                </a:lnTo>
                <a:lnTo>
                  <a:pt x="3962" y="12583"/>
                </a:lnTo>
                <a:lnTo>
                  <a:pt x="4036" y="12546"/>
                </a:lnTo>
                <a:lnTo>
                  <a:pt x="4109" y="12509"/>
                </a:lnTo>
                <a:lnTo>
                  <a:pt x="4146" y="12436"/>
                </a:lnTo>
                <a:lnTo>
                  <a:pt x="4072" y="12216"/>
                </a:lnTo>
                <a:lnTo>
                  <a:pt x="4036" y="12069"/>
                </a:lnTo>
                <a:lnTo>
                  <a:pt x="4036" y="11886"/>
                </a:lnTo>
                <a:lnTo>
                  <a:pt x="5063" y="11922"/>
                </a:lnTo>
                <a:lnTo>
                  <a:pt x="5063" y="12143"/>
                </a:lnTo>
                <a:lnTo>
                  <a:pt x="5100" y="12619"/>
                </a:lnTo>
                <a:lnTo>
                  <a:pt x="5136" y="12693"/>
                </a:lnTo>
                <a:lnTo>
                  <a:pt x="5173" y="12766"/>
                </a:lnTo>
                <a:lnTo>
                  <a:pt x="5320" y="12766"/>
                </a:lnTo>
                <a:lnTo>
                  <a:pt x="5466" y="12729"/>
                </a:lnTo>
                <a:lnTo>
                  <a:pt x="5503" y="12619"/>
                </a:lnTo>
                <a:lnTo>
                  <a:pt x="5540" y="12473"/>
                </a:lnTo>
                <a:lnTo>
                  <a:pt x="5466" y="12363"/>
                </a:lnTo>
                <a:lnTo>
                  <a:pt x="5393" y="12326"/>
                </a:lnTo>
                <a:lnTo>
                  <a:pt x="5356" y="12106"/>
                </a:lnTo>
                <a:lnTo>
                  <a:pt x="5283" y="11922"/>
                </a:lnTo>
                <a:lnTo>
                  <a:pt x="5906" y="11959"/>
                </a:lnTo>
                <a:lnTo>
                  <a:pt x="6493" y="11959"/>
                </a:lnTo>
                <a:lnTo>
                  <a:pt x="6493" y="11996"/>
                </a:lnTo>
                <a:lnTo>
                  <a:pt x="6457" y="12179"/>
                </a:lnTo>
                <a:lnTo>
                  <a:pt x="6420" y="12399"/>
                </a:lnTo>
                <a:lnTo>
                  <a:pt x="6457" y="12583"/>
                </a:lnTo>
                <a:lnTo>
                  <a:pt x="6567" y="12766"/>
                </a:lnTo>
                <a:lnTo>
                  <a:pt x="6603" y="12840"/>
                </a:lnTo>
                <a:lnTo>
                  <a:pt x="6677" y="12876"/>
                </a:lnTo>
                <a:lnTo>
                  <a:pt x="6750" y="12876"/>
                </a:lnTo>
                <a:lnTo>
                  <a:pt x="6824" y="12840"/>
                </a:lnTo>
                <a:lnTo>
                  <a:pt x="6897" y="12766"/>
                </a:lnTo>
                <a:lnTo>
                  <a:pt x="6897" y="12729"/>
                </a:lnTo>
                <a:lnTo>
                  <a:pt x="6897" y="12656"/>
                </a:lnTo>
                <a:lnTo>
                  <a:pt x="6824" y="12619"/>
                </a:lnTo>
                <a:lnTo>
                  <a:pt x="6787" y="12583"/>
                </a:lnTo>
                <a:lnTo>
                  <a:pt x="6713" y="12399"/>
                </a:lnTo>
                <a:lnTo>
                  <a:pt x="6677" y="12216"/>
                </a:lnTo>
                <a:lnTo>
                  <a:pt x="6640" y="11996"/>
                </a:lnTo>
                <a:lnTo>
                  <a:pt x="6640" y="11959"/>
                </a:lnTo>
                <a:lnTo>
                  <a:pt x="7924" y="11996"/>
                </a:lnTo>
                <a:lnTo>
                  <a:pt x="7851" y="12033"/>
                </a:lnTo>
                <a:lnTo>
                  <a:pt x="7814" y="12106"/>
                </a:lnTo>
                <a:lnTo>
                  <a:pt x="7777" y="12253"/>
                </a:lnTo>
                <a:lnTo>
                  <a:pt x="7777" y="12399"/>
                </a:lnTo>
                <a:lnTo>
                  <a:pt x="7777" y="12509"/>
                </a:lnTo>
                <a:lnTo>
                  <a:pt x="7814" y="12619"/>
                </a:lnTo>
                <a:lnTo>
                  <a:pt x="7887" y="12729"/>
                </a:lnTo>
                <a:lnTo>
                  <a:pt x="7961" y="12766"/>
                </a:lnTo>
                <a:lnTo>
                  <a:pt x="8034" y="12729"/>
                </a:lnTo>
                <a:lnTo>
                  <a:pt x="8107" y="12693"/>
                </a:lnTo>
                <a:lnTo>
                  <a:pt x="8144" y="12619"/>
                </a:lnTo>
                <a:lnTo>
                  <a:pt x="8107" y="12473"/>
                </a:lnTo>
                <a:lnTo>
                  <a:pt x="8071" y="12289"/>
                </a:lnTo>
                <a:lnTo>
                  <a:pt x="8071" y="12179"/>
                </a:lnTo>
                <a:lnTo>
                  <a:pt x="8034" y="12106"/>
                </a:lnTo>
                <a:lnTo>
                  <a:pt x="8034" y="12033"/>
                </a:lnTo>
                <a:lnTo>
                  <a:pt x="8034" y="11996"/>
                </a:lnTo>
                <a:lnTo>
                  <a:pt x="9391" y="11996"/>
                </a:lnTo>
                <a:lnTo>
                  <a:pt x="9318" y="12216"/>
                </a:lnTo>
                <a:lnTo>
                  <a:pt x="9318" y="12473"/>
                </a:lnTo>
                <a:lnTo>
                  <a:pt x="9355" y="12546"/>
                </a:lnTo>
                <a:lnTo>
                  <a:pt x="9428" y="12583"/>
                </a:lnTo>
                <a:lnTo>
                  <a:pt x="9611" y="12583"/>
                </a:lnTo>
                <a:lnTo>
                  <a:pt x="9685" y="12546"/>
                </a:lnTo>
                <a:lnTo>
                  <a:pt x="9721" y="12473"/>
                </a:lnTo>
                <a:lnTo>
                  <a:pt x="9721" y="12436"/>
                </a:lnTo>
                <a:lnTo>
                  <a:pt x="9721" y="12363"/>
                </a:lnTo>
                <a:lnTo>
                  <a:pt x="9611" y="12326"/>
                </a:lnTo>
                <a:lnTo>
                  <a:pt x="9611" y="11996"/>
                </a:lnTo>
                <a:lnTo>
                  <a:pt x="10638" y="11996"/>
                </a:lnTo>
                <a:lnTo>
                  <a:pt x="10675" y="12253"/>
                </a:lnTo>
                <a:lnTo>
                  <a:pt x="10748" y="12509"/>
                </a:lnTo>
                <a:lnTo>
                  <a:pt x="10822" y="12583"/>
                </a:lnTo>
                <a:lnTo>
                  <a:pt x="10969" y="12583"/>
                </a:lnTo>
                <a:lnTo>
                  <a:pt x="11005" y="12509"/>
                </a:lnTo>
                <a:lnTo>
                  <a:pt x="11042" y="12399"/>
                </a:lnTo>
                <a:lnTo>
                  <a:pt x="10969" y="12179"/>
                </a:lnTo>
                <a:lnTo>
                  <a:pt x="10895" y="11996"/>
                </a:lnTo>
                <a:lnTo>
                  <a:pt x="12106" y="11996"/>
                </a:lnTo>
                <a:lnTo>
                  <a:pt x="12069" y="12069"/>
                </a:lnTo>
                <a:lnTo>
                  <a:pt x="12032" y="12143"/>
                </a:lnTo>
                <a:lnTo>
                  <a:pt x="11996" y="12363"/>
                </a:lnTo>
                <a:lnTo>
                  <a:pt x="12032" y="12473"/>
                </a:lnTo>
                <a:lnTo>
                  <a:pt x="12069" y="12619"/>
                </a:lnTo>
                <a:lnTo>
                  <a:pt x="12142" y="12729"/>
                </a:lnTo>
                <a:lnTo>
                  <a:pt x="12216" y="12803"/>
                </a:lnTo>
                <a:lnTo>
                  <a:pt x="12289" y="12840"/>
                </a:lnTo>
                <a:lnTo>
                  <a:pt x="12362" y="12803"/>
                </a:lnTo>
                <a:lnTo>
                  <a:pt x="12399" y="12766"/>
                </a:lnTo>
                <a:lnTo>
                  <a:pt x="12399" y="12693"/>
                </a:lnTo>
                <a:lnTo>
                  <a:pt x="12362" y="12546"/>
                </a:lnTo>
                <a:lnTo>
                  <a:pt x="12289" y="12363"/>
                </a:lnTo>
                <a:lnTo>
                  <a:pt x="12252" y="12179"/>
                </a:lnTo>
                <a:lnTo>
                  <a:pt x="12252" y="11959"/>
                </a:lnTo>
                <a:lnTo>
                  <a:pt x="13353" y="11959"/>
                </a:lnTo>
                <a:lnTo>
                  <a:pt x="13280" y="12106"/>
                </a:lnTo>
                <a:lnTo>
                  <a:pt x="13243" y="12253"/>
                </a:lnTo>
                <a:lnTo>
                  <a:pt x="13243" y="12436"/>
                </a:lnTo>
                <a:lnTo>
                  <a:pt x="13316" y="12583"/>
                </a:lnTo>
                <a:lnTo>
                  <a:pt x="13353" y="12619"/>
                </a:lnTo>
                <a:lnTo>
                  <a:pt x="13426" y="12656"/>
                </a:lnTo>
                <a:lnTo>
                  <a:pt x="13500" y="12656"/>
                </a:lnTo>
                <a:lnTo>
                  <a:pt x="13573" y="12583"/>
                </a:lnTo>
                <a:lnTo>
                  <a:pt x="13610" y="12436"/>
                </a:lnTo>
                <a:lnTo>
                  <a:pt x="13536" y="12216"/>
                </a:lnTo>
                <a:lnTo>
                  <a:pt x="13536" y="12069"/>
                </a:lnTo>
                <a:lnTo>
                  <a:pt x="13573" y="11922"/>
                </a:lnTo>
                <a:lnTo>
                  <a:pt x="14563" y="11886"/>
                </a:lnTo>
                <a:lnTo>
                  <a:pt x="14563" y="11886"/>
                </a:lnTo>
                <a:lnTo>
                  <a:pt x="14527" y="12363"/>
                </a:lnTo>
                <a:lnTo>
                  <a:pt x="14563" y="12436"/>
                </a:lnTo>
                <a:lnTo>
                  <a:pt x="14637" y="12509"/>
                </a:lnTo>
                <a:lnTo>
                  <a:pt x="14747" y="12509"/>
                </a:lnTo>
                <a:lnTo>
                  <a:pt x="14820" y="12473"/>
                </a:lnTo>
                <a:lnTo>
                  <a:pt x="14893" y="12399"/>
                </a:lnTo>
                <a:lnTo>
                  <a:pt x="14967" y="12289"/>
                </a:lnTo>
                <a:lnTo>
                  <a:pt x="14967" y="12179"/>
                </a:lnTo>
                <a:lnTo>
                  <a:pt x="14967" y="12069"/>
                </a:lnTo>
                <a:lnTo>
                  <a:pt x="14930" y="11996"/>
                </a:lnTo>
                <a:lnTo>
                  <a:pt x="14857" y="11959"/>
                </a:lnTo>
                <a:lnTo>
                  <a:pt x="14857" y="11886"/>
                </a:lnTo>
                <a:lnTo>
                  <a:pt x="16618" y="11776"/>
                </a:lnTo>
                <a:lnTo>
                  <a:pt x="16654" y="11812"/>
                </a:lnTo>
                <a:lnTo>
                  <a:pt x="16544" y="11996"/>
                </a:lnTo>
                <a:lnTo>
                  <a:pt x="16361" y="12179"/>
                </a:lnTo>
                <a:lnTo>
                  <a:pt x="16287" y="12289"/>
                </a:lnTo>
                <a:lnTo>
                  <a:pt x="16251" y="12363"/>
                </a:lnTo>
                <a:lnTo>
                  <a:pt x="16287" y="12436"/>
                </a:lnTo>
                <a:lnTo>
                  <a:pt x="16324" y="12509"/>
                </a:lnTo>
                <a:lnTo>
                  <a:pt x="16397" y="12546"/>
                </a:lnTo>
                <a:lnTo>
                  <a:pt x="16471" y="12583"/>
                </a:lnTo>
                <a:lnTo>
                  <a:pt x="16544" y="12583"/>
                </a:lnTo>
                <a:lnTo>
                  <a:pt x="16581" y="12546"/>
                </a:lnTo>
                <a:lnTo>
                  <a:pt x="16728" y="12473"/>
                </a:lnTo>
                <a:lnTo>
                  <a:pt x="16801" y="12363"/>
                </a:lnTo>
                <a:lnTo>
                  <a:pt x="16984" y="12106"/>
                </a:lnTo>
                <a:lnTo>
                  <a:pt x="17461" y="11482"/>
                </a:lnTo>
                <a:lnTo>
                  <a:pt x="17461" y="11409"/>
                </a:lnTo>
                <a:lnTo>
                  <a:pt x="17461" y="11336"/>
                </a:lnTo>
                <a:lnTo>
                  <a:pt x="17461" y="11262"/>
                </a:lnTo>
                <a:lnTo>
                  <a:pt x="17425" y="11189"/>
                </a:lnTo>
                <a:lnTo>
                  <a:pt x="17058" y="10895"/>
                </a:lnTo>
                <a:lnTo>
                  <a:pt x="16728" y="10639"/>
                </a:lnTo>
                <a:lnTo>
                  <a:pt x="16654" y="10602"/>
                </a:lnTo>
                <a:lnTo>
                  <a:pt x="16581" y="10602"/>
                </a:lnTo>
                <a:lnTo>
                  <a:pt x="16544" y="10639"/>
                </a:lnTo>
                <a:lnTo>
                  <a:pt x="16471" y="10675"/>
                </a:lnTo>
                <a:lnTo>
                  <a:pt x="16434" y="10785"/>
                </a:lnTo>
                <a:lnTo>
                  <a:pt x="16434" y="10859"/>
                </a:lnTo>
                <a:lnTo>
                  <a:pt x="16471" y="10932"/>
                </a:lnTo>
                <a:lnTo>
                  <a:pt x="16801" y="11226"/>
                </a:lnTo>
                <a:lnTo>
                  <a:pt x="13940" y="11372"/>
                </a:lnTo>
                <a:lnTo>
                  <a:pt x="14050" y="11336"/>
                </a:lnTo>
                <a:lnTo>
                  <a:pt x="14270" y="11189"/>
                </a:lnTo>
                <a:lnTo>
                  <a:pt x="14343" y="11115"/>
                </a:lnTo>
                <a:lnTo>
                  <a:pt x="14417" y="11005"/>
                </a:lnTo>
                <a:lnTo>
                  <a:pt x="14417" y="10932"/>
                </a:lnTo>
                <a:lnTo>
                  <a:pt x="14380" y="10895"/>
                </a:lnTo>
                <a:lnTo>
                  <a:pt x="14233" y="10895"/>
                </a:lnTo>
                <a:lnTo>
                  <a:pt x="14123" y="10932"/>
                </a:lnTo>
                <a:lnTo>
                  <a:pt x="13903" y="11079"/>
                </a:lnTo>
                <a:lnTo>
                  <a:pt x="13720" y="11226"/>
                </a:lnTo>
                <a:lnTo>
                  <a:pt x="13573" y="11409"/>
                </a:lnTo>
                <a:lnTo>
                  <a:pt x="12289" y="11446"/>
                </a:lnTo>
                <a:lnTo>
                  <a:pt x="12546" y="11336"/>
                </a:lnTo>
                <a:lnTo>
                  <a:pt x="12839" y="11226"/>
                </a:lnTo>
                <a:lnTo>
                  <a:pt x="13169" y="11079"/>
                </a:lnTo>
                <a:lnTo>
                  <a:pt x="13500" y="10895"/>
                </a:lnTo>
                <a:lnTo>
                  <a:pt x="13793" y="10675"/>
                </a:lnTo>
                <a:lnTo>
                  <a:pt x="14050" y="10419"/>
                </a:lnTo>
                <a:lnTo>
                  <a:pt x="14087" y="10308"/>
                </a:lnTo>
                <a:lnTo>
                  <a:pt x="14050" y="10235"/>
                </a:lnTo>
                <a:lnTo>
                  <a:pt x="13976" y="10198"/>
                </a:lnTo>
                <a:lnTo>
                  <a:pt x="13903" y="10235"/>
                </a:lnTo>
                <a:lnTo>
                  <a:pt x="13646" y="10382"/>
                </a:lnTo>
                <a:lnTo>
                  <a:pt x="13390" y="10565"/>
                </a:lnTo>
                <a:lnTo>
                  <a:pt x="13133" y="10749"/>
                </a:lnTo>
                <a:lnTo>
                  <a:pt x="12876" y="10895"/>
                </a:lnTo>
                <a:lnTo>
                  <a:pt x="12583" y="11042"/>
                </a:lnTo>
                <a:lnTo>
                  <a:pt x="12289" y="11152"/>
                </a:lnTo>
                <a:lnTo>
                  <a:pt x="11996" y="11299"/>
                </a:lnTo>
                <a:lnTo>
                  <a:pt x="11702" y="11446"/>
                </a:lnTo>
                <a:lnTo>
                  <a:pt x="10162" y="11482"/>
                </a:lnTo>
                <a:lnTo>
                  <a:pt x="10602" y="11299"/>
                </a:lnTo>
                <a:lnTo>
                  <a:pt x="12216" y="10639"/>
                </a:lnTo>
                <a:lnTo>
                  <a:pt x="12766" y="10455"/>
                </a:lnTo>
                <a:lnTo>
                  <a:pt x="13316" y="10162"/>
                </a:lnTo>
                <a:lnTo>
                  <a:pt x="13573" y="10015"/>
                </a:lnTo>
                <a:lnTo>
                  <a:pt x="13793" y="9832"/>
                </a:lnTo>
                <a:lnTo>
                  <a:pt x="13976" y="9612"/>
                </a:lnTo>
                <a:lnTo>
                  <a:pt x="14087" y="9355"/>
                </a:lnTo>
                <a:lnTo>
                  <a:pt x="14087" y="9245"/>
                </a:lnTo>
                <a:lnTo>
                  <a:pt x="14050" y="9208"/>
                </a:lnTo>
                <a:lnTo>
                  <a:pt x="13940" y="9171"/>
                </a:lnTo>
                <a:lnTo>
                  <a:pt x="13866" y="9208"/>
                </a:lnTo>
                <a:lnTo>
                  <a:pt x="13463" y="9612"/>
                </a:lnTo>
                <a:lnTo>
                  <a:pt x="13243" y="9795"/>
                </a:lnTo>
                <a:lnTo>
                  <a:pt x="12986" y="9978"/>
                </a:lnTo>
                <a:lnTo>
                  <a:pt x="12693" y="10125"/>
                </a:lnTo>
                <a:lnTo>
                  <a:pt x="12399" y="10235"/>
                </a:lnTo>
                <a:lnTo>
                  <a:pt x="11776" y="10492"/>
                </a:lnTo>
                <a:lnTo>
                  <a:pt x="10418" y="11042"/>
                </a:lnTo>
                <a:lnTo>
                  <a:pt x="9905" y="11262"/>
                </a:lnTo>
                <a:lnTo>
                  <a:pt x="9428" y="11482"/>
                </a:lnTo>
                <a:lnTo>
                  <a:pt x="7667" y="11482"/>
                </a:lnTo>
                <a:lnTo>
                  <a:pt x="8621" y="11152"/>
                </a:lnTo>
                <a:lnTo>
                  <a:pt x="10895" y="10419"/>
                </a:lnTo>
                <a:lnTo>
                  <a:pt x="11335" y="10235"/>
                </a:lnTo>
                <a:lnTo>
                  <a:pt x="11776" y="10052"/>
                </a:lnTo>
                <a:lnTo>
                  <a:pt x="12179" y="9832"/>
                </a:lnTo>
                <a:lnTo>
                  <a:pt x="12583" y="9575"/>
                </a:lnTo>
                <a:lnTo>
                  <a:pt x="13426" y="9025"/>
                </a:lnTo>
                <a:lnTo>
                  <a:pt x="13866" y="8768"/>
                </a:lnTo>
                <a:lnTo>
                  <a:pt x="14307" y="8548"/>
                </a:lnTo>
                <a:lnTo>
                  <a:pt x="14380" y="8511"/>
                </a:lnTo>
                <a:lnTo>
                  <a:pt x="14417" y="8474"/>
                </a:lnTo>
                <a:lnTo>
                  <a:pt x="14417" y="8841"/>
                </a:lnTo>
                <a:lnTo>
                  <a:pt x="14453" y="8915"/>
                </a:lnTo>
                <a:lnTo>
                  <a:pt x="14490" y="8951"/>
                </a:lnTo>
                <a:lnTo>
                  <a:pt x="14527" y="8988"/>
                </a:lnTo>
                <a:lnTo>
                  <a:pt x="14600" y="9025"/>
                </a:lnTo>
                <a:lnTo>
                  <a:pt x="14673" y="8988"/>
                </a:lnTo>
                <a:lnTo>
                  <a:pt x="14747" y="8951"/>
                </a:lnTo>
                <a:lnTo>
                  <a:pt x="14783" y="8915"/>
                </a:lnTo>
                <a:lnTo>
                  <a:pt x="14783" y="8841"/>
                </a:lnTo>
                <a:lnTo>
                  <a:pt x="14783" y="8291"/>
                </a:lnTo>
                <a:lnTo>
                  <a:pt x="14747" y="8034"/>
                </a:lnTo>
                <a:lnTo>
                  <a:pt x="14673" y="7777"/>
                </a:lnTo>
                <a:lnTo>
                  <a:pt x="15077" y="8181"/>
                </a:lnTo>
                <a:lnTo>
                  <a:pt x="15517" y="8584"/>
                </a:lnTo>
                <a:lnTo>
                  <a:pt x="15737" y="8768"/>
                </a:lnTo>
                <a:lnTo>
                  <a:pt x="15847" y="8841"/>
                </a:lnTo>
                <a:lnTo>
                  <a:pt x="15994" y="8878"/>
                </a:lnTo>
                <a:lnTo>
                  <a:pt x="16361" y="8915"/>
                </a:lnTo>
                <a:lnTo>
                  <a:pt x="16764" y="8915"/>
                </a:lnTo>
                <a:lnTo>
                  <a:pt x="17204" y="8878"/>
                </a:lnTo>
                <a:lnTo>
                  <a:pt x="17608" y="8731"/>
                </a:lnTo>
                <a:lnTo>
                  <a:pt x="17681" y="8695"/>
                </a:lnTo>
                <a:lnTo>
                  <a:pt x="17755" y="8584"/>
                </a:lnTo>
                <a:lnTo>
                  <a:pt x="17791" y="8511"/>
                </a:lnTo>
                <a:lnTo>
                  <a:pt x="17755" y="8438"/>
                </a:lnTo>
                <a:lnTo>
                  <a:pt x="17718" y="8328"/>
                </a:lnTo>
                <a:lnTo>
                  <a:pt x="17681" y="8291"/>
                </a:lnTo>
                <a:lnTo>
                  <a:pt x="17571" y="8254"/>
                </a:lnTo>
                <a:lnTo>
                  <a:pt x="17461" y="8254"/>
                </a:lnTo>
                <a:lnTo>
                  <a:pt x="17131" y="8364"/>
                </a:lnTo>
                <a:lnTo>
                  <a:pt x="16764" y="8401"/>
                </a:lnTo>
                <a:lnTo>
                  <a:pt x="16397" y="8438"/>
                </a:lnTo>
                <a:lnTo>
                  <a:pt x="16177" y="8401"/>
                </a:lnTo>
                <a:lnTo>
                  <a:pt x="16031" y="8364"/>
                </a:lnTo>
                <a:lnTo>
                  <a:pt x="15480" y="7888"/>
                </a:lnTo>
                <a:lnTo>
                  <a:pt x="15004" y="7374"/>
                </a:lnTo>
                <a:lnTo>
                  <a:pt x="14563" y="6824"/>
                </a:lnTo>
                <a:lnTo>
                  <a:pt x="14160" y="6237"/>
                </a:lnTo>
                <a:lnTo>
                  <a:pt x="13830" y="5613"/>
                </a:lnTo>
                <a:lnTo>
                  <a:pt x="13536" y="4990"/>
                </a:lnTo>
                <a:lnTo>
                  <a:pt x="13096" y="3926"/>
                </a:lnTo>
                <a:lnTo>
                  <a:pt x="12803" y="3412"/>
                </a:lnTo>
                <a:lnTo>
                  <a:pt x="12509" y="2936"/>
                </a:lnTo>
                <a:lnTo>
                  <a:pt x="12326" y="2752"/>
                </a:lnTo>
                <a:lnTo>
                  <a:pt x="12142" y="2532"/>
                </a:lnTo>
                <a:lnTo>
                  <a:pt x="11959" y="2349"/>
                </a:lnTo>
                <a:lnTo>
                  <a:pt x="11739" y="2202"/>
                </a:lnTo>
                <a:lnTo>
                  <a:pt x="11482" y="2092"/>
                </a:lnTo>
                <a:lnTo>
                  <a:pt x="11225" y="1982"/>
                </a:lnTo>
                <a:lnTo>
                  <a:pt x="10932" y="1908"/>
                </a:lnTo>
                <a:lnTo>
                  <a:pt x="10602" y="1872"/>
                </a:lnTo>
                <a:lnTo>
                  <a:pt x="10308" y="1872"/>
                </a:lnTo>
                <a:lnTo>
                  <a:pt x="9978" y="1908"/>
                </a:lnTo>
                <a:lnTo>
                  <a:pt x="9685" y="1982"/>
                </a:lnTo>
                <a:lnTo>
                  <a:pt x="9391" y="2055"/>
                </a:lnTo>
                <a:lnTo>
                  <a:pt x="9098" y="2202"/>
                </a:lnTo>
                <a:lnTo>
                  <a:pt x="8841" y="2349"/>
                </a:lnTo>
                <a:lnTo>
                  <a:pt x="8584" y="2495"/>
                </a:lnTo>
                <a:lnTo>
                  <a:pt x="8327" y="2715"/>
                </a:lnTo>
                <a:lnTo>
                  <a:pt x="7887" y="3119"/>
                </a:lnTo>
                <a:lnTo>
                  <a:pt x="7484" y="3632"/>
                </a:lnTo>
                <a:lnTo>
                  <a:pt x="7117" y="4146"/>
                </a:lnTo>
                <a:lnTo>
                  <a:pt x="6787" y="4660"/>
                </a:lnTo>
                <a:lnTo>
                  <a:pt x="6127" y="5833"/>
                </a:lnTo>
                <a:lnTo>
                  <a:pt x="5796" y="6457"/>
                </a:lnTo>
                <a:lnTo>
                  <a:pt x="5430" y="7044"/>
                </a:lnTo>
                <a:lnTo>
                  <a:pt x="4989" y="7594"/>
                </a:lnTo>
                <a:lnTo>
                  <a:pt x="4769" y="7851"/>
                </a:lnTo>
                <a:lnTo>
                  <a:pt x="4513" y="8071"/>
                </a:lnTo>
                <a:lnTo>
                  <a:pt x="4256" y="8291"/>
                </a:lnTo>
                <a:lnTo>
                  <a:pt x="3962" y="8474"/>
                </a:lnTo>
                <a:lnTo>
                  <a:pt x="3669" y="8621"/>
                </a:lnTo>
                <a:lnTo>
                  <a:pt x="3339" y="8731"/>
                </a:lnTo>
                <a:lnTo>
                  <a:pt x="3009" y="8841"/>
                </a:lnTo>
                <a:lnTo>
                  <a:pt x="2715" y="8915"/>
                </a:lnTo>
                <a:lnTo>
                  <a:pt x="2605" y="6200"/>
                </a:lnTo>
                <a:lnTo>
                  <a:pt x="2568" y="3119"/>
                </a:lnTo>
                <a:lnTo>
                  <a:pt x="2605" y="1505"/>
                </a:lnTo>
                <a:lnTo>
                  <a:pt x="2568" y="1138"/>
                </a:lnTo>
                <a:lnTo>
                  <a:pt x="2715" y="1395"/>
                </a:lnTo>
                <a:lnTo>
                  <a:pt x="2862" y="1652"/>
                </a:lnTo>
                <a:lnTo>
                  <a:pt x="2899" y="1725"/>
                </a:lnTo>
                <a:lnTo>
                  <a:pt x="2972" y="1762"/>
                </a:lnTo>
                <a:lnTo>
                  <a:pt x="3119" y="1762"/>
                </a:lnTo>
                <a:lnTo>
                  <a:pt x="3192" y="1688"/>
                </a:lnTo>
                <a:lnTo>
                  <a:pt x="3229" y="1652"/>
                </a:lnTo>
                <a:lnTo>
                  <a:pt x="3265" y="1578"/>
                </a:lnTo>
                <a:lnTo>
                  <a:pt x="3265" y="1505"/>
                </a:lnTo>
                <a:lnTo>
                  <a:pt x="3155" y="1138"/>
                </a:lnTo>
                <a:lnTo>
                  <a:pt x="2972" y="771"/>
                </a:lnTo>
                <a:lnTo>
                  <a:pt x="2568" y="111"/>
                </a:lnTo>
                <a:lnTo>
                  <a:pt x="2495" y="38"/>
                </a:lnTo>
                <a:lnTo>
                  <a:pt x="2385" y="1"/>
                </a:lnTo>
                <a:close/>
                <a:moveTo>
                  <a:pt x="15554" y="12546"/>
                </a:moveTo>
                <a:lnTo>
                  <a:pt x="15480" y="12583"/>
                </a:lnTo>
                <a:lnTo>
                  <a:pt x="15370" y="12619"/>
                </a:lnTo>
                <a:lnTo>
                  <a:pt x="15224" y="12766"/>
                </a:lnTo>
                <a:lnTo>
                  <a:pt x="15077" y="12913"/>
                </a:lnTo>
                <a:lnTo>
                  <a:pt x="15077" y="12950"/>
                </a:lnTo>
                <a:lnTo>
                  <a:pt x="14820" y="12803"/>
                </a:lnTo>
                <a:lnTo>
                  <a:pt x="14527" y="12693"/>
                </a:lnTo>
                <a:lnTo>
                  <a:pt x="14453" y="12693"/>
                </a:lnTo>
                <a:lnTo>
                  <a:pt x="14417" y="12729"/>
                </a:lnTo>
                <a:lnTo>
                  <a:pt x="14380" y="12803"/>
                </a:lnTo>
                <a:lnTo>
                  <a:pt x="14380" y="12876"/>
                </a:lnTo>
                <a:lnTo>
                  <a:pt x="14563" y="13096"/>
                </a:lnTo>
                <a:lnTo>
                  <a:pt x="14783" y="13316"/>
                </a:lnTo>
                <a:lnTo>
                  <a:pt x="14673" y="13463"/>
                </a:lnTo>
                <a:lnTo>
                  <a:pt x="14490" y="13720"/>
                </a:lnTo>
                <a:lnTo>
                  <a:pt x="14417" y="13867"/>
                </a:lnTo>
                <a:lnTo>
                  <a:pt x="14417" y="14013"/>
                </a:lnTo>
                <a:lnTo>
                  <a:pt x="14453" y="14087"/>
                </a:lnTo>
                <a:lnTo>
                  <a:pt x="14490" y="14123"/>
                </a:lnTo>
                <a:lnTo>
                  <a:pt x="14600" y="14123"/>
                </a:lnTo>
                <a:lnTo>
                  <a:pt x="14673" y="14087"/>
                </a:lnTo>
                <a:lnTo>
                  <a:pt x="14783" y="14050"/>
                </a:lnTo>
                <a:lnTo>
                  <a:pt x="14893" y="13903"/>
                </a:lnTo>
                <a:lnTo>
                  <a:pt x="15150" y="13573"/>
                </a:lnTo>
                <a:lnTo>
                  <a:pt x="15590" y="13903"/>
                </a:lnTo>
                <a:lnTo>
                  <a:pt x="15700" y="13940"/>
                </a:lnTo>
                <a:lnTo>
                  <a:pt x="15774" y="13940"/>
                </a:lnTo>
                <a:lnTo>
                  <a:pt x="15847" y="13903"/>
                </a:lnTo>
                <a:lnTo>
                  <a:pt x="15884" y="13830"/>
                </a:lnTo>
                <a:lnTo>
                  <a:pt x="15921" y="13757"/>
                </a:lnTo>
                <a:lnTo>
                  <a:pt x="15921" y="13647"/>
                </a:lnTo>
                <a:lnTo>
                  <a:pt x="15921" y="13573"/>
                </a:lnTo>
                <a:lnTo>
                  <a:pt x="15847" y="13500"/>
                </a:lnTo>
                <a:lnTo>
                  <a:pt x="15407" y="13170"/>
                </a:lnTo>
                <a:lnTo>
                  <a:pt x="15480" y="13096"/>
                </a:lnTo>
                <a:lnTo>
                  <a:pt x="15590" y="12876"/>
                </a:lnTo>
                <a:lnTo>
                  <a:pt x="15664" y="12803"/>
                </a:lnTo>
                <a:lnTo>
                  <a:pt x="15737" y="12766"/>
                </a:lnTo>
                <a:lnTo>
                  <a:pt x="15774" y="12729"/>
                </a:lnTo>
                <a:lnTo>
                  <a:pt x="15811" y="12693"/>
                </a:lnTo>
                <a:lnTo>
                  <a:pt x="15811" y="12656"/>
                </a:lnTo>
                <a:lnTo>
                  <a:pt x="15774" y="12656"/>
                </a:lnTo>
                <a:lnTo>
                  <a:pt x="15664" y="12583"/>
                </a:lnTo>
                <a:lnTo>
                  <a:pt x="15554" y="12546"/>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493" name="Shape 493"/>
          <p:cNvSpPr/>
          <p:nvPr/>
        </p:nvSpPr>
        <p:spPr>
          <a:xfrm>
            <a:off x="258966" y="-95834"/>
            <a:ext cx="470320" cy="491344"/>
          </a:xfrm>
          <a:custGeom>
            <a:avLst/>
            <a:gdLst/>
            <a:ahLst/>
            <a:cxnLst/>
            <a:rect l="0" t="0" r="0" b="0"/>
            <a:pathLst>
              <a:path w="16581" h="15590" extrusionOk="0">
                <a:moveTo>
                  <a:pt x="13793" y="2568"/>
                </a:moveTo>
                <a:lnTo>
                  <a:pt x="14123" y="2641"/>
                </a:lnTo>
                <a:lnTo>
                  <a:pt x="14123" y="2678"/>
                </a:lnTo>
                <a:lnTo>
                  <a:pt x="14086" y="2825"/>
                </a:lnTo>
                <a:lnTo>
                  <a:pt x="14013" y="2935"/>
                </a:lnTo>
                <a:lnTo>
                  <a:pt x="13866" y="3045"/>
                </a:lnTo>
                <a:lnTo>
                  <a:pt x="13756" y="3081"/>
                </a:lnTo>
                <a:lnTo>
                  <a:pt x="13573" y="2971"/>
                </a:lnTo>
                <a:lnTo>
                  <a:pt x="13609" y="2788"/>
                </a:lnTo>
                <a:lnTo>
                  <a:pt x="13683" y="2678"/>
                </a:lnTo>
                <a:lnTo>
                  <a:pt x="13720" y="2605"/>
                </a:lnTo>
                <a:lnTo>
                  <a:pt x="13793" y="2568"/>
                </a:lnTo>
                <a:close/>
                <a:moveTo>
                  <a:pt x="9428" y="3705"/>
                </a:moveTo>
                <a:lnTo>
                  <a:pt x="9831" y="4475"/>
                </a:lnTo>
                <a:lnTo>
                  <a:pt x="10161" y="5246"/>
                </a:lnTo>
                <a:lnTo>
                  <a:pt x="8327" y="4402"/>
                </a:lnTo>
                <a:lnTo>
                  <a:pt x="8878" y="4035"/>
                </a:lnTo>
                <a:lnTo>
                  <a:pt x="9428" y="3705"/>
                </a:lnTo>
                <a:close/>
                <a:moveTo>
                  <a:pt x="5283" y="3668"/>
                </a:moveTo>
                <a:lnTo>
                  <a:pt x="6383" y="4072"/>
                </a:lnTo>
                <a:lnTo>
                  <a:pt x="7410" y="4512"/>
                </a:lnTo>
                <a:lnTo>
                  <a:pt x="6383" y="5319"/>
                </a:lnTo>
                <a:lnTo>
                  <a:pt x="5393" y="6163"/>
                </a:lnTo>
                <a:lnTo>
                  <a:pt x="5319" y="5282"/>
                </a:lnTo>
                <a:lnTo>
                  <a:pt x="5283" y="4365"/>
                </a:lnTo>
                <a:lnTo>
                  <a:pt x="5283" y="3668"/>
                </a:lnTo>
                <a:close/>
                <a:moveTo>
                  <a:pt x="13096" y="2494"/>
                </a:moveTo>
                <a:lnTo>
                  <a:pt x="13023" y="2641"/>
                </a:lnTo>
                <a:lnTo>
                  <a:pt x="12986" y="2825"/>
                </a:lnTo>
                <a:lnTo>
                  <a:pt x="12949" y="3008"/>
                </a:lnTo>
                <a:lnTo>
                  <a:pt x="12986" y="3191"/>
                </a:lnTo>
                <a:lnTo>
                  <a:pt x="13096" y="3412"/>
                </a:lnTo>
                <a:lnTo>
                  <a:pt x="13243" y="3595"/>
                </a:lnTo>
                <a:lnTo>
                  <a:pt x="13426" y="3705"/>
                </a:lnTo>
                <a:lnTo>
                  <a:pt x="13646" y="3778"/>
                </a:lnTo>
                <a:lnTo>
                  <a:pt x="13793" y="3815"/>
                </a:lnTo>
                <a:lnTo>
                  <a:pt x="13536" y="4512"/>
                </a:lnTo>
                <a:lnTo>
                  <a:pt x="13243" y="5209"/>
                </a:lnTo>
                <a:lnTo>
                  <a:pt x="12913" y="5869"/>
                </a:lnTo>
                <a:lnTo>
                  <a:pt x="12546" y="6529"/>
                </a:lnTo>
                <a:lnTo>
                  <a:pt x="11665" y="6016"/>
                </a:lnTo>
                <a:lnTo>
                  <a:pt x="10785" y="5576"/>
                </a:lnTo>
                <a:lnTo>
                  <a:pt x="10602" y="5026"/>
                </a:lnTo>
                <a:lnTo>
                  <a:pt x="10345" y="4475"/>
                </a:lnTo>
                <a:lnTo>
                  <a:pt x="10125" y="3962"/>
                </a:lnTo>
                <a:lnTo>
                  <a:pt x="9831" y="3448"/>
                </a:lnTo>
                <a:lnTo>
                  <a:pt x="10602" y="3045"/>
                </a:lnTo>
                <a:lnTo>
                  <a:pt x="11005" y="2898"/>
                </a:lnTo>
                <a:lnTo>
                  <a:pt x="11409" y="2751"/>
                </a:lnTo>
                <a:lnTo>
                  <a:pt x="11849" y="2641"/>
                </a:lnTo>
                <a:lnTo>
                  <a:pt x="12252" y="2568"/>
                </a:lnTo>
                <a:lnTo>
                  <a:pt x="12692" y="2494"/>
                </a:lnTo>
                <a:close/>
                <a:moveTo>
                  <a:pt x="2605" y="6713"/>
                </a:moveTo>
                <a:lnTo>
                  <a:pt x="2678" y="6750"/>
                </a:lnTo>
                <a:lnTo>
                  <a:pt x="2752" y="6823"/>
                </a:lnTo>
                <a:lnTo>
                  <a:pt x="2788" y="6970"/>
                </a:lnTo>
                <a:lnTo>
                  <a:pt x="2752" y="7116"/>
                </a:lnTo>
                <a:lnTo>
                  <a:pt x="2715" y="7153"/>
                </a:lnTo>
                <a:lnTo>
                  <a:pt x="2605" y="7226"/>
                </a:lnTo>
                <a:lnTo>
                  <a:pt x="2458" y="7336"/>
                </a:lnTo>
                <a:lnTo>
                  <a:pt x="2165" y="7116"/>
                </a:lnTo>
                <a:lnTo>
                  <a:pt x="2275" y="6970"/>
                </a:lnTo>
                <a:lnTo>
                  <a:pt x="2275" y="6896"/>
                </a:lnTo>
                <a:lnTo>
                  <a:pt x="2458" y="6860"/>
                </a:lnTo>
                <a:lnTo>
                  <a:pt x="2715" y="6860"/>
                </a:lnTo>
                <a:lnTo>
                  <a:pt x="2715" y="6823"/>
                </a:lnTo>
                <a:lnTo>
                  <a:pt x="2678" y="6786"/>
                </a:lnTo>
                <a:lnTo>
                  <a:pt x="2605" y="6713"/>
                </a:lnTo>
                <a:close/>
                <a:moveTo>
                  <a:pt x="8364" y="6529"/>
                </a:moveTo>
                <a:lnTo>
                  <a:pt x="8547" y="6566"/>
                </a:lnTo>
                <a:lnTo>
                  <a:pt x="8657" y="6603"/>
                </a:lnTo>
                <a:lnTo>
                  <a:pt x="8657" y="6713"/>
                </a:lnTo>
                <a:lnTo>
                  <a:pt x="8694" y="6860"/>
                </a:lnTo>
                <a:lnTo>
                  <a:pt x="8694" y="6970"/>
                </a:lnTo>
                <a:lnTo>
                  <a:pt x="8694" y="7116"/>
                </a:lnTo>
                <a:lnTo>
                  <a:pt x="8657" y="7226"/>
                </a:lnTo>
                <a:lnTo>
                  <a:pt x="8621" y="7336"/>
                </a:lnTo>
                <a:lnTo>
                  <a:pt x="8547" y="7446"/>
                </a:lnTo>
                <a:lnTo>
                  <a:pt x="8364" y="7446"/>
                </a:lnTo>
                <a:lnTo>
                  <a:pt x="8107" y="7520"/>
                </a:lnTo>
                <a:lnTo>
                  <a:pt x="7850" y="7593"/>
                </a:lnTo>
                <a:lnTo>
                  <a:pt x="7704" y="7483"/>
                </a:lnTo>
                <a:lnTo>
                  <a:pt x="7630" y="7336"/>
                </a:lnTo>
                <a:lnTo>
                  <a:pt x="7557" y="7190"/>
                </a:lnTo>
                <a:lnTo>
                  <a:pt x="7594" y="7006"/>
                </a:lnTo>
                <a:lnTo>
                  <a:pt x="7667" y="6750"/>
                </a:lnTo>
                <a:lnTo>
                  <a:pt x="7777" y="6750"/>
                </a:lnTo>
                <a:lnTo>
                  <a:pt x="7850" y="6786"/>
                </a:lnTo>
                <a:lnTo>
                  <a:pt x="7924" y="6750"/>
                </a:lnTo>
                <a:lnTo>
                  <a:pt x="7960" y="6713"/>
                </a:lnTo>
                <a:lnTo>
                  <a:pt x="8071" y="6566"/>
                </a:lnTo>
                <a:lnTo>
                  <a:pt x="8364" y="6529"/>
                </a:lnTo>
                <a:close/>
                <a:moveTo>
                  <a:pt x="3155" y="3191"/>
                </a:moveTo>
                <a:lnTo>
                  <a:pt x="3595" y="3228"/>
                </a:lnTo>
                <a:lnTo>
                  <a:pt x="4036" y="3301"/>
                </a:lnTo>
                <a:lnTo>
                  <a:pt x="4439" y="3412"/>
                </a:lnTo>
                <a:lnTo>
                  <a:pt x="4879" y="3522"/>
                </a:lnTo>
                <a:lnTo>
                  <a:pt x="4843" y="4072"/>
                </a:lnTo>
                <a:lnTo>
                  <a:pt x="4843" y="4659"/>
                </a:lnTo>
                <a:lnTo>
                  <a:pt x="4879" y="5282"/>
                </a:lnTo>
                <a:lnTo>
                  <a:pt x="4989" y="6529"/>
                </a:lnTo>
                <a:lnTo>
                  <a:pt x="4182" y="7263"/>
                </a:lnTo>
                <a:lnTo>
                  <a:pt x="3779" y="7630"/>
                </a:lnTo>
                <a:lnTo>
                  <a:pt x="3375" y="8033"/>
                </a:lnTo>
                <a:lnTo>
                  <a:pt x="3265" y="7960"/>
                </a:lnTo>
                <a:lnTo>
                  <a:pt x="2898" y="7667"/>
                </a:lnTo>
                <a:lnTo>
                  <a:pt x="3008" y="7520"/>
                </a:lnTo>
                <a:lnTo>
                  <a:pt x="3119" y="7410"/>
                </a:lnTo>
                <a:lnTo>
                  <a:pt x="3155" y="7336"/>
                </a:lnTo>
                <a:lnTo>
                  <a:pt x="3192" y="7300"/>
                </a:lnTo>
                <a:lnTo>
                  <a:pt x="3192" y="7153"/>
                </a:lnTo>
                <a:lnTo>
                  <a:pt x="3229" y="6933"/>
                </a:lnTo>
                <a:lnTo>
                  <a:pt x="3192" y="6823"/>
                </a:lnTo>
                <a:lnTo>
                  <a:pt x="3155" y="6676"/>
                </a:lnTo>
                <a:lnTo>
                  <a:pt x="3119" y="6566"/>
                </a:lnTo>
                <a:lnTo>
                  <a:pt x="3045" y="6456"/>
                </a:lnTo>
                <a:lnTo>
                  <a:pt x="2972" y="6383"/>
                </a:lnTo>
                <a:lnTo>
                  <a:pt x="2862" y="6309"/>
                </a:lnTo>
                <a:lnTo>
                  <a:pt x="2752" y="6273"/>
                </a:lnTo>
                <a:lnTo>
                  <a:pt x="2605" y="6236"/>
                </a:lnTo>
                <a:lnTo>
                  <a:pt x="2495" y="6236"/>
                </a:lnTo>
                <a:lnTo>
                  <a:pt x="2348" y="6273"/>
                </a:lnTo>
                <a:lnTo>
                  <a:pt x="2128" y="6383"/>
                </a:lnTo>
                <a:lnTo>
                  <a:pt x="1908" y="6529"/>
                </a:lnTo>
                <a:lnTo>
                  <a:pt x="1761" y="6713"/>
                </a:lnTo>
                <a:lnTo>
                  <a:pt x="1321" y="6309"/>
                </a:lnTo>
                <a:lnTo>
                  <a:pt x="954" y="5833"/>
                </a:lnTo>
                <a:lnTo>
                  <a:pt x="734" y="5502"/>
                </a:lnTo>
                <a:lnTo>
                  <a:pt x="624" y="5172"/>
                </a:lnTo>
                <a:lnTo>
                  <a:pt x="551" y="4805"/>
                </a:lnTo>
                <a:lnTo>
                  <a:pt x="514" y="4439"/>
                </a:lnTo>
                <a:lnTo>
                  <a:pt x="551" y="4255"/>
                </a:lnTo>
                <a:lnTo>
                  <a:pt x="624" y="4072"/>
                </a:lnTo>
                <a:lnTo>
                  <a:pt x="734" y="3925"/>
                </a:lnTo>
                <a:lnTo>
                  <a:pt x="844" y="3778"/>
                </a:lnTo>
                <a:lnTo>
                  <a:pt x="991" y="3668"/>
                </a:lnTo>
                <a:lnTo>
                  <a:pt x="1174" y="3558"/>
                </a:lnTo>
                <a:lnTo>
                  <a:pt x="1541" y="3412"/>
                </a:lnTo>
                <a:lnTo>
                  <a:pt x="1908" y="3265"/>
                </a:lnTo>
                <a:lnTo>
                  <a:pt x="2312" y="3191"/>
                </a:lnTo>
                <a:close/>
                <a:moveTo>
                  <a:pt x="11005" y="6199"/>
                </a:moveTo>
                <a:lnTo>
                  <a:pt x="12289" y="6896"/>
                </a:lnTo>
                <a:lnTo>
                  <a:pt x="11885" y="7483"/>
                </a:lnTo>
                <a:lnTo>
                  <a:pt x="11482" y="8033"/>
                </a:lnTo>
                <a:lnTo>
                  <a:pt x="11335" y="7410"/>
                </a:lnTo>
                <a:lnTo>
                  <a:pt x="11188" y="6750"/>
                </a:lnTo>
                <a:lnTo>
                  <a:pt x="11005" y="6199"/>
                </a:lnTo>
                <a:close/>
                <a:moveTo>
                  <a:pt x="7264" y="8180"/>
                </a:moveTo>
                <a:lnTo>
                  <a:pt x="7410" y="8253"/>
                </a:lnTo>
                <a:lnTo>
                  <a:pt x="7594" y="8290"/>
                </a:lnTo>
                <a:lnTo>
                  <a:pt x="7960" y="8290"/>
                </a:lnTo>
                <a:lnTo>
                  <a:pt x="7704" y="8327"/>
                </a:lnTo>
                <a:lnTo>
                  <a:pt x="7557" y="8327"/>
                </a:lnTo>
                <a:lnTo>
                  <a:pt x="7447" y="8290"/>
                </a:lnTo>
                <a:lnTo>
                  <a:pt x="7337" y="8253"/>
                </a:lnTo>
                <a:lnTo>
                  <a:pt x="7264" y="8180"/>
                </a:lnTo>
                <a:close/>
                <a:moveTo>
                  <a:pt x="8181" y="5979"/>
                </a:moveTo>
                <a:lnTo>
                  <a:pt x="7997" y="6016"/>
                </a:lnTo>
                <a:lnTo>
                  <a:pt x="7814" y="6089"/>
                </a:lnTo>
                <a:lnTo>
                  <a:pt x="7667" y="6236"/>
                </a:lnTo>
                <a:lnTo>
                  <a:pt x="7410" y="6346"/>
                </a:lnTo>
                <a:lnTo>
                  <a:pt x="7190" y="6529"/>
                </a:lnTo>
                <a:lnTo>
                  <a:pt x="6970" y="6713"/>
                </a:lnTo>
                <a:lnTo>
                  <a:pt x="6787" y="6933"/>
                </a:lnTo>
                <a:lnTo>
                  <a:pt x="6677" y="7080"/>
                </a:lnTo>
                <a:lnTo>
                  <a:pt x="6640" y="7263"/>
                </a:lnTo>
                <a:lnTo>
                  <a:pt x="6567" y="7410"/>
                </a:lnTo>
                <a:lnTo>
                  <a:pt x="6567" y="7593"/>
                </a:lnTo>
                <a:lnTo>
                  <a:pt x="6567" y="7923"/>
                </a:lnTo>
                <a:lnTo>
                  <a:pt x="6677" y="8253"/>
                </a:lnTo>
                <a:lnTo>
                  <a:pt x="6787" y="8437"/>
                </a:lnTo>
                <a:lnTo>
                  <a:pt x="6897" y="8584"/>
                </a:lnTo>
                <a:lnTo>
                  <a:pt x="7043" y="8694"/>
                </a:lnTo>
                <a:lnTo>
                  <a:pt x="7190" y="8767"/>
                </a:lnTo>
                <a:lnTo>
                  <a:pt x="7374" y="8804"/>
                </a:lnTo>
                <a:lnTo>
                  <a:pt x="7557" y="8840"/>
                </a:lnTo>
                <a:lnTo>
                  <a:pt x="7924" y="8840"/>
                </a:lnTo>
                <a:lnTo>
                  <a:pt x="8254" y="8767"/>
                </a:lnTo>
                <a:lnTo>
                  <a:pt x="8584" y="8620"/>
                </a:lnTo>
                <a:lnTo>
                  <a:pt x="8914" y="8364"/>
                </a:lnTo>
                <a:lnTo>
                  <a:pt x="9208" y="8070"/>
                </a:lnTo>
                <a:lnTo>
                  <a:pt x="9464" y="7740"/>
                </a:lnTo>
                <a:lnTo>
                  <a:pt x="9538" y="7593"/>
                </a:lnTo>
                <a:lnTo>
                  <a:pt x="9611" y="7410"/>
                </a:lnTo>
                <a:lnTo>
                  <a:pt x="9648" y="7226"/>
                </a:lnTo>
                <a:lnTo>
                  <a:pt x="9648" y="7043"/>
                </a:lnTo>
                <a:lnTo>
                  <a:pt x="9648" y="6860"/>
                </a:lnTo>
                <a:lnTo>
                  <a:pt x="9574" y="6713"/>
                </a:lnTo>
                <a:lnTo>
                  <a:pt x="9464" y="6529"/>
                </a:lnTo>
                <a:lnTo>
                  <a:pt x="9354" y="6419"/>
                </a:lnTo>
                <a:lnTo>
                  <a:pt x="9208" y="6273"/>
                </a:lnTo>
                <a:lnTo>
                  <a:pt x="9061" y="6199"/>
                </a:lnTo>
                <a:lnTo>
                  <a:pt x="8731" y="6053"/>
                </a:lnTo>
                <a:lnTo>
                  <a:pt x="8364" y="5979"/>
                </a:lnTo>
                <a:close/>
                <a:moveTo>
                  <a:pt x="5063" y="7080"/>
                </a:moveTo>
                <a:lnTo>
                  <a:pt x="5246" y="8180"/>
                </a:lnTo>
                <a:lnTo>
                  <a:pt x="5466" y="9281"/>
                </a:lnTo>
                <a:lnTo>
                  <a:pt x="4622" y="8804"/>
                </a:lnTo>
                <a:lnTo>
                  <a:pt x="3779" y="8290"/>
                </a:lnTo>
                <a:lnTo>
                  <a:pt x="4439" y="7667"/>
                </a:lnTo>
                <a:lnTo>
                  <a:pt x="5063" y="7080"/>
                </a:lnTo>
                <a:close/>
                <a:moveTo>
                  <a:pt x="7887" y="4732"/>
                </a:moveTo>
                <a:lnTo>
                  <a:pt x="9171" y="5282"/>
                </a:lnTo>
                <a:lnTo>
                  <a:pt x="10381" y="5869"/>
                </a:lnTo>
                <a:lnTo>
                  <a:pt x="10602" y="6529"/>
                </a:lnTo>
                <a:lnTo>
                  <a:pt x="10785" y="7190"/>
                </a:lnTo>
                <a:lnTo>
                  <a:pt x="10932" y="7850"/>
                </a:lnTo>
                <a:lnTo>
                  <a:pt x="11078" y="8547"/>
                </a:lnTo>
                <a:lnTo>
                  <a:pt x="10565" y="9097"/>
                </a:lnTo>
                <a:lnTo>
                  <a:pt x="10015" y="9647"/>
                </a:lnTo>
                <a:lnTo>
                  <a:pt x="9428" y="10161"/>
                </a:lnTo>
                <a:lnTo>
                  <a:pt x="8841" y="10674"/>
                </a:lnTo>
                <a:lnTo>
                  <a:pt x="8107" y="10418"/>
                </a:lnTo>
                <a:lnTo>
                  <a:pt x="7374" y="10161"/>
                </a:lnTo>
                <a:lnTo>
                  <a:pt x="6677" y="9867"/>
                </a:lnTo>
                <a:lnTo>
                  <a:pt x="5980" y="9537"/>
                </a:lnTo>
                <a:lnTo>
                  <a:pt x="5723" y="8143"/>
                </a:lnTo>
                <a:lnTo>
                  <a:pt x="5466" y="6713"/>
                </a:lnTo>
                <a:lnTo>
                  <a:pt x="6677" y="5722"/>
                </a:lnTo>
                <a:lnTo>
                  <a:pt x="7887" y="4732"/>
                </a:lnTo>
                <a:close/>
                <a:moveTo>
                  <a:pt x="11152" y="9171"/>
                </a:moveTo>
                <a:lnTo>
                  <a:pt x="11225" y="10161"/>
                </a:lnTo>
                <a:lnTo>
                  <a:pt x="11225" y="11188"/>
                </a:lnTo>
                <a:lnTo>
                  <a:pt x="11225" y="11225"/>
                </a:lnTo>
                <a:lnTo>
                  <a:pt x="10308" y="11041"/>
                </a:lnTo>
                <a:lnTo>
                  <a:pt x="9391" y="10821"/>
                </a:lnTo>
                <a:lnTo>
                  <a:pt x="10015" y="10308"/>
                </a:lnTo>
                <a:lnTo>
                  <a:pt x="10565" y="9794"/>
                </a:lnTo>
                <a:lnTo>
                  <a:pt x="11152" y="9171"/>
                </a:lnTo>
                <a:close/>
                <a:moveTo>
                  <a:pt x="12729" y="7153"/>
                </a:moveTo>
                <a:lnTo>
                  <a:pt x="13243" y="7483"/>
                </a:lnTo>
                <a:lnTo>
                  <a:pt x="13756" y="7813"/>
                </a:lnTo>
                <a:lnTo>
                  <a:pt x="14233" y="8180"/>
                </a:lnTo>
                <a:lnTo>
                  <a:pt x="14673" y="8584"/>
                </a:lnTo>
                <a:lnTo>
                  <a:pt x="15113" y="9024"/>
                </a:lnTo>
                <a:lnTo>
                  <a:pt x="15480" y="9464"/>
                </a:lnTo>
                <a:lnTo>
                  <a:pt x="15810" y="9941"/>
                </a:lnTo>
                <a:lnTo>
                  <a:pt x="16067" y="10454"/>
                </a:lnTo>
                <a:lnTo>
                  <a:pt x="16251" y="11005"/>
                </a:lnTo>
                <a:lnTo>
                  <a:pt x="16177" y="11041"/>
                </a:lnTo>
                <a:lnTo>
                  <a:pt x="15957" y="11188"/>
                </a:lnTo>
                <a:lnTo>
                  <a:pt x="15700" y="11298"/>
                </a:lnTo>
                <a:lnTo>
                  <a:pt x="15444" y="11371"/>
                </a:lnTo>
                <a:lnTo>
                  <a:pt x="15187" y="11445"/>
                </a:lnTo>
                <a:lnTo>
                  <a:pt x="15113" y="11371"/>
                </a:lnTo>
                <a:lnTo>
                  <a:pt x="15077" y="11408"/>
                </a:lnTo>
                <a:lnTo>
                  <a:pt x="14233" y="11445"/>
                </a:lnTo>
                <a:lnTo>
                  <a:pt x="13389" y="11408"/>
                </a:lnTo>
                <a:lnTo>
                  <a:pt x="12582" y="11371"/>
                </a:lnTo>
                <a:lnTo>
                  <a:pt x="11739" y="11298"/>
                </a:lnTo>
                <a:lnTo>
                  <a:pt x="11702" y="10198"/>
                </a:lnTo>
                <a:lnTo>
                  <a:pt x="11665" y="9464"/>
                </a:lnTo>
                <a:lnTo>
                  <a:pt x="11592" y="8694"/>
                </a:lnTo>
                <a:lnTo>
                  <a:pt x="12179" y="7923"/>
                </a:lnTo>
                <a:lnTo>
                  <a:pt x="12729" y="7153"/>
                </a:lnTo>
                <a:close/>
                <a:moveTo>
                  <a:pt x="6126" y="10161"/>
                </a:moveTo>
                <a:lnTo>
                  <a:pt x="6787" y="10454"/>
                </a:lnTo>
                <a:lnTo>
                  <a:pt x="7447" y="10711"/>
                </a:lnTo>
                <a:lnTo>
                  <a:pt x="8327" y="11005"/>
                </a:lnTo>
                <a:lnTo>
                  <a:pt x="7557" y="11555"/>
                </a:lnTo>
                <a:lnTo>
                  <a:pt x="6713" y="11995"/>
                </a:lnTo>
                <a:lnTo>
                  <a:pt x="6603" y="12068"/>
                </a:lnTo>
                <a:lnTo>
                  <a:pt x="6346" y="11078"/>
                </a:lnTo>
                <a:lnTo>
                  <a:pt x="6126" y="10161"/>
                </a:lnTo>
                <a:close/>
                <a:moveTo>
                  <a:pt x="3449" y="8657"/>
                </a:moveTo>
                <a:lnTo>
                  <a:pt x="3889" y="8950"/>
                </a:lnTo>
                <a:lnTo>
                  <a:pt x="4733" y="9427"/>
                </a:lnTo>
                <a:lnTo>
                  <a:pt x="5613" y="9904"/>
                </a:lnTo>
                <a:lnTo>
                  <a:pt x="5870" y="11078"/>
                </a:lnTo>
                <a:lnTo>
                  <a:pt x="6016" y="11665"/>
                </a:lnTo>
                <a:lnTo>
                  <a:pt x="6200" y="12288"/>
                </a:lnTo>
                <a:lnTo>
                  <a:pt x="5686" y="12509"/>
                </a:lnTo>
                <a:lnTo>
                  <a:pt x="5136" y="12729"/>
                </a:lnTo>
                <a:lnTo>
                  <a:pt x="4622" y="12875"/>
                </a:lnTo>
                <a:lnTo>
                  <a:pt x="4072" y="12985"/>
                </a:lnTo>
                <a:lnTo>
                  <a:pt x="3705" y="12985"/>
                </a:lnTo>
                <a:lnTo>
                  <a:pt x="3375" y="12949"/>
                </a:lnTo>
                <a:lnTo>
                  <a:pt x="3045" y="12875"/>
                </a:lnTo>
                <a:lnTo>
                  <a:pt x="2715" y="12692"/>
                </a:lnTo>
                <a:lnTo>
                  <a:pt x="2568" y="12582"/>
                </a:lnTo>
                <a:lnTo>
                  <a:pt x="2458" y="12435"/>
                </a:lnTo>
                <a:lnTo>
                  <a:pt x="2348" y="12288"/>
                </a:lnTo>
                <a:lnTo>
                  <a:pt x="2275" y="12105"/>
                </a:lnTo>
                <a:lnTo>
                  <a:pt x="2165" y="11775"/>
                </a:lnTo>
                <a:lnTo>
                  <a:pt x="2165" y="11371"/>
                </a:lnTo>
                <a:lnTo>
                  <a:pt x="2201" y="11005"/>
                </a:lnTo>
                <a:lnTo>
                  <a:pt x="2275" y="10638"/>
                </a:lnTo>
                <a:lnTo>
                  <a:pt x="2385" y="10271"/>
                </a:lnTo>
                <a:lnTo>
                  <a:pt x="2532" y="9941"/>
                </a:lnTo>
                <a:lnTo>
                  <a:pt x="2715" y="9574"/>
                </a:lnTo>
                <a:lnTo>
                  <a:pt x="2935" y="9281"/>
                </a:lnTo>
                <a:lnTo>
                  <a:pt x="3192" y="8950"/>
                </a:lnTo>
                <a:lnTo>
                  <a:pt x="3449" y="8657"/>
                </a:lnTo>
                <a:close/>
                <a:moveTo>
                  <a:pt x="8291" y="14049"/>
                </a:moveTo>
                <a:lnTo>
                  <a:pt x="8401" y="14086"/>
                </a:lnTo>
                <a:lnTo>
                  <a:pt x="8401" y="14196"/>
                </a:lnTo>
                <a:lnTo>
                  <a:pt x="8401" y="14343"/>
                </a:lnTo>
                <a:lnTo>
                  <a:pt x="8364" y="14489"/>
                </a:lnTo>
                <a:lnTo>
                  <a:pt x="8291" y="14599"/>
                </a:lnTo>
                <a:lnTo>
                  <a:pt x="8181" y="14673"/>
                </a:lnTo>
                <a:lnTo>
                  <a:pt x="7960" y="14489"/>
                </a:lnTo>
                <a:lnTo>
                  <a:pt x="7777" y="14306"/>
                </a:lnTo>
                <a:lnTo>
                  <a:pt x="7850" y="14159"/>
                </a:lnTo>
                <a:lnTo>
                  <a:pt x="7997" y="14086"/>
                </a:lnTo>
                <a:lnTo>
                  <a:pt x="8144" y="14049"/>
                </a:lnTo>
                <a:close/>
                <a:moveTo>
                  <a:pt x="8914" y="11188"/>
                </a:moveTo>
                <a:lnTo>
                  <a:pt x="10051" y="11481"/>
                </a:lnTo>
                <a:lnTo>
                  <a:pt x="11225" y="11702"/>
                </a:lnTo>
                <a:lnTo>
                  <a:pt x="11188" y="12288"/>
                </a:lnTo>
                <a:lnTo>
                  <a:pt x="11115" y="12839"/>
                </a:lnTo>
                <a:lnTo>
                  <a:pt x="10968" y="13426"/>
                </a:lnTo>
                <a:lnTo>
                  <a:pt x="10822" y="13976"/>
                </a:lnTo>
                <a:lnTo>
                  <a:pt x="10638" y="14269"/>
                </a:lnTo>
                <a:lnTo>
                  <a:pt x="10455" y="14563"/>
                </a:lnTo>
                <a:lnTo>
                  <a:pt x="10198" y="14819"/>
                </a:lnTo>
                <a:lnTo>
                  <a:pt x="9905" y="15003"/>
                </a:lnTo>
                <a:lnTo>
                  <a:pt x="9648" y="15113"/>
                </a:lnTo>
                <a:lnTo>
                  <a:pt x="9391" y="15150"/>
                </a:lnTo>
                <a:lnTo>
                  <a:pt x="9098" y="15113"/>
                </a:lnTo>
                <a:lnTo>
                  <a:pt x="8841" y="15040"/>
                </a:lnTo>
                <a:lnTo>
                  <a:pt x="8951" y="14856"/>
                </a:lnTo>
                <a:lnTo>
                  <a:pt x="8988" y="14673"/>
                </a:lnTo>
                <a:lnTo>
                  <a:pt x="9061" y="14453"/>
                </a:lnTo>
                <a:lnTo>
                  <a:pt x="9061" y="14269"/>
                </a:lnTo>
                <a:lnTo>
                  <a:pt x="9024" y="14086"/>
                </a:lnTo>
                <a:lnTo>
                  <a:pt x="8951" y="13976"/>
                </a:lnTo>
                <a:lnTo>
                  <a:pt x="8841" y="13829"/>
                </a:lnTo>
                <a:lnTo>
                  <a:pt x="8731" y="13756"/>
                </a:lnTo>
                <a:lnTo>
                  <a:pt x="8547" y="13646"/>
                </a:lnTo>
                <a:lnTo>
                  <a:pt x="8401" y="13609"/>
                </a:lnTo>
                <a:lnTo>
                  <a:pt x="8254" y="13572"/>
                </a:lnTo>
                <a:lnTo>
                  <a:pt x="8071" y="13572"/>
                </a:lnTo>
                <a:lnTo>
                  <a:pt x="7887" y="13609"/>
                </a:lnTo>
                <a:lnTo>
                  <a:pt x="7740" y="13682"/>
                </a:lnTo>
                <a:lnTo>
                  <a:pt x="7594" y="13792"/>
                </a:lnTo>
                <a:lnTo>
                  <a:pt x="7447" y="13902"/>
                </a:lnTo>
                <a:lnTo>
                  <a:pt x="7264" y="13609"/>
                </a:lnTo>
                <a:lnTo>
                  <a:pt x="7080" y="13242"/>
                </a:lnTo>
                <a:lnTo>
                  <a:pt x="6897" y="12912"/>
                </a:lnTo>
                <a:lnTo>
                  <a:pt x="6750" y="12545"/>
                </a:lnTo>
                <a:lnTo>
                  <a:pt x="7814" y="11958"/>
                </a:lnTo>
                <a:lnTo>
                  <a:pt x="8364" y="11591"/>
                </a:lnTo>
                <a:lnTo>
                  <a:pt x="8914" y="11188"/>
                </a:lnTo>
                <a:close/>
                <a:moveTo>
                  <a:pt x="6493" y="0"/>
                </a:moveTo>
                <a:lnTo>
                  <a:pt x="6163" y="294"/>
                </a:lnTo>
                <a:lnTo>
                  <a:pt x="5870" y="624"/>
                </a:lnTo>
                <a:lnTo>
                  <a:pt x="5613" y="991"/>
                </a:lnTo>
                <a:lnTo>
                  <a:pt x="5429" y="1394"/>
                </a:lnTo>
                <a:lnTo>
                  <a:pt x="5246" y="1798"/>
                </a:lnTo>
                <a:lnTo>
                  <a:pt x="5099" y="2201"/>
                </a:lnTo>
                <a:lnTo>
                  <a:pt x="5026" y="2641"/>
                </a:lnTo>
                <a:lnTo>
                  <a:pt x="4953" y="3081"/>
                </a:lnTo>
                <a:lnTo>
                  <a:pt x="4219" y="2898"/>
                </a:lnTo>
                <a:lnTo>
                  <a:pt x="3485" y="2788"/>
                </a:lnTo>
                <a:lnTo>
                  <a:pt x="2752" y="2715"/>
                </a:lnTo>
                <a:lnTo>
                  <a:pt x="2385" y="2751"/>
                </a:lnTo>
                <a:lnTo>
                  <a:pt x="2055" y="2788"/>
                </a:lnTo>
                <a:lnTo>
                  <a:pt x="1725" y="2825"/>
                </a:lnTo>
                <a:lnTo>
                  <a:pt x="1394" y="2898"/>
                </a:lnTo>
                <a:lnTo>
                  <a:pt x="1101" y="3045"/>
                </a:lnTo>
                <a:lnTo>
                  <a:pt x="808" y="3191"/>
                </a:lnTo>
                <a:lnTo>
                  <a:pt x="551" y="3338"/>
                </a:lnTo>
                <a:lnTo>
                  <a:pt x="367" y="3558"/>
                </a:lnTo>
                <a:lnTo>
                  <a:pt x="184" y="3815"/>
                </a:lnTo>
                <a:lnTo>
                  <a:pt x="74" y="4108"/>
                </a:lnTo>
                <a:lnTo>
                  <a:pt x="1" y="4402"/>
                </a:lnTo>
                <a:lnTo>
                  <a:pt x="1" y="4732"/>
                </a:lnTo>
                <a:lnTo>
                  <a:pt x="37" y="5026"/>
                </a:lnTo>
                <a:lnTo>
                  <a:pt x="147" y="5356"/>
                </a:lnTo>
                <a:lnTo>
                  <a:pt x="257" y="5649"/>
                </a:lnTo>
                <a:lnTo>
                  <a:pt x="441" y="5943"/>
                </a:lnTo>
                <a:lnTo>
                  <a:pt x="624" y="6236"/>
                </a:lnTo>
                <a:lnTo>
                  <a:pt x="844" y="6493"/>
                </a:lnTo>
                <a:lnTo>
                  <a:pt x="1211" y="6860"/>
                </a:lnTo>
                <a:lnTo>
                  <a:pt x="1615" y="7263"/>
                </a:lnTo>
                <a:lnTo>
                  <a:pt x="1615" y="7300"/>
                </a:lnTo>
                <a:lnTo>
                  <a:pt x="1615" y="7520"/>
                </a:lnTo>
                <a:lnTo>
                  <a:pt x="1688" y="7777"/>
                </a:lnTo>
                <a:lnTo>
                  <a:pt x="1725" y="7887"/>
                </a:lnTo>
                <a:lnTo>
                  <a:pt x="1835" y="7960"/>
                </a:lnTo>
                <a:lnTo>
                  <a:pt x="1908" y="8033"/>
                </a:lnTo>
                <a:lnTo>
                  <a:pt x="2055" y="8070"/>
                </a:lnTo>
                <a:lnTo>
                  <a:pt x="2165" y="8107"/>
                </a:lnTo>
                <a:lnTo>
                  <a:pt x="2275" y="8070"/>
                </a:lnTo>
                <a:lnTo>
                  <a:pt x="2532" y="7997"/>
                </a:lnTo>
                <a:lnTo>
                  <a:pt x="3045" y="8400"/>
                </a:lnTo>
                <a:lnTo>
                  <a:pt x="2642" y="8914"/>
                </a:lnTo>
                <a:lnTo>
                  <a:pt x="2312" y="9464"/>
                </a:lnTo>
                <a:lnTo>
                  <a:pt x="2018" y="10051"/>
                </a:lnTo>
                <a:lnTo>
                  <a:pt x="1871" y="10344"/>
                </a:lnTo>
                <a:lnTo>
                  <a:pt x="1798" y="10674"/>
                </a:lnTo>
                <a:lnTo>
                  <a:pt x="1725" y="10968"/>
                </a:lnTo>
                <a:lnTo>
                  <a:pt x="1688" y="11261"/>
                </a:lnTo>
                <a:lnTo>
                  <a:pt x="1688" y="11555"/>
                </a:lnTo>
                <a:lnTo>
                  <a:pt x="1725" y="11885"/>
                </a:lnTo>
                <a:lnTo>
                  <a:pt x="1798" y="12142"/>
                </a:lnTo>
                <a:lnTo>
                  <a:pt x="1908" y="12435"/>
                </a:lnTo>
                <a:lnTo>
                  <a:pt x="2055" y="12692"/>
                </a:lnTo>
                <a:lnTo>
                  <a:pt x="2238" y="12912"/>
                </a:lnTo>
                <a:lnTo>
                  <a:pt x="2495" y="13132"/>
                </a:lnTo>
                <a:lnTo>
                  <a:pt x="2788" y="13279"/>
                </a:lnTo>
                <a:lnTo>
                  <a:pt x="3045" y="13389"/>
                </a:lnTo>
                <a:lnTo>
                  <a:pt x="3375" y="13426"/>
                </a:lnTo>
                <a:lnTo>
                  <a:pt x="3669" y="13462"/>
                </a:lnTo>
                <a:lnTo>
                  <a:pt x="3999" y="13462"/>
                </a:lnTo>
                <a:lnTo>
                  <a:pt x="4292" y="13426"/>
                </a:lnTo>
                <a:lnTo>
                  <a:pt x="4586" y="13389"/>
                </a:lnTo>
                <a:lnTo>
                  <a:pt x="5026" y="13242"/>
                </a:lnTo>
                <a:lnTo>
                  <a:pt x="5503" y="13095"/>
                </a:lnTo>
                <a:lnTo>
                  <a:pt x="5906" y="12949"/>
                </a:lnTo>
                <a:lnTo>
                  <a:pt x="6346" y="12729"/>
                </a:lnTo>
                <a:lnTo>
                  <a:pt x="6530" y="13169"/>
                </a:lnTo>
                <a:lnTo>
                  <a:pt x="6713" y="13572"/>
                </a:lnTo>
                <a:lnTo>
                  <a:pt x="6970" y="13976"/>
                </a:lnTo>
                <a:lnTo>
                  <a:pt x="7227" y="14343"/>
                </a:lnTo>
                <a:lnTo>
                  <a:pt x="7153" y="14526"/>
                </a:lnTo>
                <a:lnTo>
                  <a:pt x="7117" y="14709"/>
                </a:lnTo>
                <a:lnTo>
                  <a:pt x="7153" y="14893"/>
                </a:lnTo>
                <a:lnTo>
                  <a:pt x="7227" y="15076"/>
                </a:lnTo>
                <a:lnTo>
                  <a:pt x="7337" y="15223"/>
                </a:lnTo>
                <a:lnTo>
                  <a:pt x="7484" y="15333"/>
                </a:lnTo>
                <a:lnTo>
                  <a:pt x="7630" y="15406"/>
                </a:lnTo>
                <a:lnTo>
                  <a:pt x="7777" y="15480"/>
                </a:lnTo>
                <a:lnTo>
                  <a:pt x="7924" y="15516"/>
                </a:lnTo>
                <a:lnTo>
                  <a:pt x="8107" y="15516"/>
                </a:lnTo>
                <a:lnTo>
                  <a:pt x="8254" y="15480"/>
                </a:lnTo>
                <a:lnTo>
                  <a:pt x="8437" y="15406"/>
                </a:lnTo>
                <a:lnTo>
                  <a:pt x="8474" y="15406"/>
                </a:lnTo>
                <a:lnTo>
                  <a:pt x="8804" y="15516"/>
                </a:lnTo>
                <a:lnTo>
                  <a:pt x="9171" y="15590"/>
                </a:lnTo>
                <a:lnTo>
                  <a:pt x="9501" y="15590"/>
                </a:lnTo>
                <a:lnTo>
                  <a:pt x="9868" y="15516"/>
                </a:lnTo>
                <a:lnTo>
                  <a:pt x="10161" y="15406"/>
                </a:lnTo>
                <a:lnTo>
                  <a:pt x="10418" y="15260"/>
                </a:lnTo>
                <a:lnTo>
                  <a:pt x="10675" y="15040"/>
                </a:lnTo>
                <a:lnTo>
                  <a:pt x="10858" y="14819"/>
                </a:lnTo>
                <a:lnTo>
                  <a:pt x="11042" y="14563"/>
                </a:lnTo>
                <a:lnTo>
                  <a:pt x="11188" y="14269"/>
                </a:lnTo>
                <a:lnTo>
                  <a:pt x="11299" y="13976"/>
                </a:lnTo>
                <a:lnTo>
                  <a:pt x="11409" y="13682"/>
                </a:lnTo>
                <a:lnTo>
                  <a:pt x="11519" y="13242"/>
                </a:lnTo>
                <a:lnTo>
                  <a:pt x="11629" y="12765"/>
                </a:lnTo>
                <a:lnTo>
                  <a:pt x="11665" y="12252"/>
                </a:lnTo>
                <a:lnTo>
                  <a:pt x="11702" y="11775"/>
                </a:lnTo>
                <a:lnTo>
                  <a:pt x="12619" y="11848"/>
                </a:lnTo>
                <a:lnTo>
                  <a:pt x="13499" y="11922"/>
                </a:lnTo>
                <a:lnTo>
                  <a:pt x="14416" y="11922"/>
                </a:lnTo>
                <a:lnTo>
                  <a:pt x="15297" y="11885"/>
                </a:lnTo>
                <a:lnTo>
                  <a:pt x="15333" y="11848"/>
                </a:lnTo>
                <a:lnTo>
                  <a:pt x="15333" y="11775"/>
                </a:lnTo>
                <a:lnTo>
                  <a:pt x="15590" y="11702"/>
                </a:lnTo>
                <a:lnTo>
                  <a:pt x="15884" y="11628"/>
                </a:lnTo>
                <a:lnTo>
                  <a:pt x="16140" y="11481"/>
                </a:lnTo>
                <a:lnTo>
                  <a:pt x="16397" y="11335"/>
                </a:lnTo>
                <a:lnTo>
                  <a:pt x="16507" y="11335"/>
                </a:lnTo>
                <a:lnTo>
                  <a:pt x="16544" y="11298"/>
                </a:lnTo>
                <a:lnTo>
                  <a:pt x="16581" y="11225"/>
                </a:lnTo>
                <a:lnTo>
                  <a:pt x="16544" y="10931"/>
                </a:lnTo>
                <a:lnTo>
                  <a:pt x="16471" y="10638"/>
                </a:lnTo>
                <a:lnTo>
                  <a:pt x="16397" y="10344"/>
                </a:lnTo>
                <a:lnTo>
                  <a:pt x="16287" y="10088"/>
                </a:lnTo>
                <a:lnTo>
                  <a:pt x="15994" y="9537"/>
                </a:lnTo>
                <a:lnTo>
                  <a:pt x="15627" y="9060"/>
                </a:lnTo>
                <a:lnTo>
                  <a:pt x="15223" y="8584"/>
                </a:lnTo>
                <a:lnTo>
                  <a:pt x="14783" y="8143"/>
                </a:lnTo>
                <a:lnTo>
                  <a:pt x="14306" y="7740"/>
                </a:lnTo>
                <a:lnTo>
                  <a:pt x="13793" y="7336"/>
                </a:lnTo>
                <a:lnTo>
                  <a:pt x="12949" y="6786"/>
                </a:lnTo>
                <a:lnTo>
                  <a:pt x="13353" y="6053"/>
                </a:lnTo>
                <a:lnTo>
                  <a:pt x="13720" y="5319"/>
                </a:lnTo>
                <a:lnTo>
                  <a:pt x="14050" y="4549"/>
                </a:lnTo>
                <a:lnTo>
                  <a:pt x="14306" y="3778"/>
                </a:lnTo>
                <a:lnTo>
                  <a:pt x="14306" y="3632"/>
                </a:lnTo>
                <a:lnTo>
                  <a:pt x="14453" y="3522"/>
                </a:lnTo>
                <a:lnTo>
                  <a:pt x="14600" y="3375"/>
                </a:lnTo>
                <a:lnTo>
                  <a:pt x="14747" y="3155"/>
                </a:lnTo>
                <a:lnTo>
                  <a:pt x="14820" y="2935"/>
                </a:lnTo>
                <a:lnTo>
                  <a:pt x="14820" y="2678"/>
                </a:lnTo>
                <a:lnTo>
                  <a:pt x="14747" y="2421"/>
                </a:lnTo>
                <a:lnTo>
                  <a:pt x="14637" y="2238"/>
                </a:lnTo>
                <a:lnTo>
                  <a:pt x="14490" y="2054"/>
                </a:lnTo>
                <a:lnTo>
                  <a:pt x="14270" y="1944"/>
                </a:lnTo>
                <a:lnTo>
                  <a:pt x="14160" y="1908"/>
                </a:lnTo>
                <a:lnTo>
                  <a:pt x="14013" y="1908"/>
                </a:lnTo>
                <a:lnTo>
                  <a:pt x="13830" y="1944"/>
                </a:lnTo>
                <a:lnTo>
                  <a:pt x="13683" y="2018"/>
                </a:lnTo>
                <a:lnTo>
                  <a:pt x="13536" y="2091"/>
                </a:lnTo>
                <a:lnTo>
                  <a:pt x="13389" y="2201"/>
                </a:lnTo>
                <a:lnTo>
                  <a:pt x="12949" y="2128"/>
                </a:lnTo>
                <a:lnTo>
                  <a:pt x="12472" y="2164"/>
                </a:lnTo>
                <a:lnTo>
                  <a:pt x="12032" y="2201"/>
                </a:lnTo>
                <a:lnTo>
                  <a:pt x="11592" y="2274"/>
                </a:lnTo>
                <a:lnTo>
                  <a:pt x="11115" y="2421"/>
                </a:lnTo>
                <a:lnTo>
                  <a:pt x="10675" y="2568"/>
                </a:lnTo>
                <a:lnTo>
                  <a:pt x="10271" y="2751"/>
                </a:lnTo>
                <a:lnTo>
                  <a:pt x="9831" y="2971"/>
                </a:lnTo>
                <a:lnTo>
                  <a:pt x="9611" y="3081"/>
                </a:lnTo>
                <a:lnTo>
                  <a:pt x="9208" y="2421"/>
                </a:lnTo>
                <a:lnTo>
                  <a:pt x="8767" y="1761"/>
                </a:lnTo>
                <a:lnTo>
                  <a:pt x="8254" y="1137"/>
                </a:lnTo>
                <a:lnTo>
                  <a:pt x="7740" y="550"/>
                </a:lnTo>
                <a:lnTo>
                  <a:pt x="7630" y="477"/>
                </a:lnTo>
                <a:lnTo>
                  <a:pt x="7520" y="477"/>
                </a:lnTo>
                <a:lnTo>
                  <a:pt x="7117" y="624"/>
                </a:lnTo>
                <a:lnTo>
                  <a:pt x="6713" y="807"/>
                </a:lnTo>
                <a:lnTo>
                  <a:pt x="6640" y="844"/>
                </a:lnTo>
                <a:lnTo>
                  <a:pt x="6603" y="881"/>
                </a:lnTo>
                <a:lnTo>
                  <a:pt x="6640" y="991"/>
                </a:lnTo>
                <a:lnTo>
                  <a:pt x="6677" y="1064"/>
                </a:lnTo>
                <a:lnTo>
                  <a:pt x="6787" y="1064"/>
                </a:lnTo>
                <a:lnTo>
                  <a:pt x="7153" y="1027"/>
                </a:lnTo>
                <a:lnTo>
                  <a:pt x="7484" y="991"/>
                </a:lnTo>
                <a:lnTo>
                  <a:pt x="7960" y="1541"/>
                </a:lnTo>
                <a:lnTo>
                  <a:pt x="8401" y="2091"/>
                </a:lnTo>
                <a:lnTo>
                  <a:pt x="8841" y="2715"/>
                </a:lnTo>
                <a:lnTo>
                  <a:pt x="9208" y="3301"/>
                </a:lnTo>
                <a:lnTo>
                  <a:pt x="8511" y="3742"/>
                </a:lnTo>
                <a:lnTo>
                  <a:pt x="7850" y="4219"/>
                </a:lnTo>
                <a:lnTo>
                  <a:pt x="6603" y="3668"/>
                </a:lnTo>
                <a:lnTo>
                  <a:pt x="5980" y="3412"/>
                </a:lnTo>
                <a:lnTo>
                  <a:pt x="5319" y="3191"/>
                </a:lnTo>
                <a:lnTo>
                  <a:pt x="5393" y="2788"/>
                </a:lnTo>
                <a:lnTo>
                  <a:pt x="5466" y="2384"/>
                </a:lnTo>
                <a:lnTo>
                  <a:pt x="5576" y="1981"/>
                </a:lnTo>
                <a:lnTo>
                  <a:pt x="5723" y="1577"/>
                </a:lnTo>
                <a:lnTo>
                  <a:pt x="5906" y="1211"/>
                </a:lnTo>
                <a:lnTo>
                  <a:pt x="6126" y="844"/>
                </a:lnTo>
                <a:lnTo>
                  <a:pt x="6383" y="514"/>
                </a:lnTo>
                <a:lnTo>
                  <a:pt x="6640" y="184"/>
                </a:lnTo>
                <a:lnTo>
                  <a:pt x="6677" y="110"/>
                </a:lnTo>
                <a:lnTo>
                  <a:pt x="6677" y="37"/>
                </a:lnTo>
                <a:lnTo>
                  <a:pt x="6603" y="0"/>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494" name="Shape 494"/>
          <p:cNvSpPr/>
          <p:nvPr/>
        </p:nvSpPr>
        <p:spPr>
          <a:xfrm>
            <a:off x="-35015" y="4528437"/>
            <a:ext cx="339602" cy="445129"/>
          </a:xfrm>
          <a:custGeom>
            <a:avLst/>
            <a:gdLst/>
            <a:ahLst/>
            <a:cxnLst/>
            <a:rect l="0" t="0" r="0" b="0"/>
            <a:pathLst>
              <a:path w="9391" h="11079" extrusionOk="0">
                <a:moveTo>
                  <a:pt x="4916" y="441"/>
                </a:moveTo>
                <a:lnTo>
                  <a:pt x="5026" y="477"/>
                </a:lnTo>
                <a:lnTo>
                  <a:pt x="5099" y="551"/>
                </a:lnTo>
                <a:lnTo>
                  <a:pt x="5099" y="771"/>
                </a:lnTo>
                <a:lnTo>
                  <a:pt x="5026" y="954"/>
                </a:lnTo>
                <a:lnTo>
                  <a:pt x="4953" y="1064"/>
                </a:lnTo>
                <a:lnTo>
                  <a:pt x="4842" y="1138"/>
                </a:lnTo>
                <a:lnTo>
                  <a:pt x="4732" y="1174"/>
                </a:lnTo>
                <a:lnTo>
                  <a:pt x="4622" y="1138"/>
                </a:lnTo>
                <a:lnTo>
                  <a:pt x="4366" y="1028"/>
                </a:lnTo>
                <a:lnTo>
                  <a:pt x="4439" y="917"/>
                </a:lnTo>
                <a:lnTo>
                  <a:pt x="4439" y="771"/>
                </a:lnTo>
                <a:lnTo>
                  <a:pt x="4402" y="697"/>
                </a:lnTo>
                <a:lnTo>
                  <a:pt x="4366" y="661"/>
                </a:lnTo>
                <a:lnTo>
                  <a:pt x="4476" y="551"/>
                </a:lnTo>
                <a:lnTo>
                  <a:pt x="4622" y="477"/>
                </a:lnTo>
                <a:lnTo>
                  <a:pt x="4769" y="441"/>
                </a:lnTo>
                <a:close/>
                <a:moveTo>
                  <a:pt x="3375" y="6493"/>
                </a:moveTo>
                <a:lnTo>
                  <a:pt x="3375" y="6530"/>
                </a:lnTo>
                <a:lnTo>
                  <a:pt x="3339" y="6530"/>
                </a:lnTo>
                <a:lnTo>
                  <a:pt x="3375" y="6493"/>
                </a:lnTo>
                <a:close/>
                <a:moveTo>
                  <a:pt x="4292" y="6933"/>
                </a:moveTo>
                <a:lnTo>
                  <a:pt x="4256" y="7007"/>
                </a:lnTo>
                <a:lnTo>
                  <a:pt x="4219" y="6970"/>
                </a:lnTo>
                <a:lnTo>
                  <a:pt x="4292" y="6933"/>
                </a:lnTo>
                <a:close/>
                <a:moveTo>
                  <a:pt x="5209" y="4219"/>
                </a:moveTo>
                <a:lnTo>
                  <a:pt x="5429" y="4329"/>
                </a:lnTo>
                <a:lnTo>
                  <a:pt x="5649" y="4439"/>
                </a:lnTo>
                <a:lnTo>
                  <a:pt x="5686" y="4549"/>
                </a:lnTo>
                <a:lnTo>
                  <a:pt x="5723" y="4586"/>
                </a:lnTo>
                <a:lnTo>
                  <a:pt x="5796" y="4586"/>
                </a:lnTo>
                <a:lnTo>
                  <a:pt x="6016" y="4879"/>
                </a:lnTo>
                <a:lnTo>
                  <a:pt x="6163" y="5173"/>
                </a:lnTo>
                <a:lnTo>
                  <a:pt x="6200" y="5503"/>
                </a:lnTo>
                <a:lnTo>
                  <a:pt x="6200" y="5833"/>
                </a:lnTo>
                <a:lnTo>
                  <a:pt x="6090" y="6126"/>
                </a:lnTo>
                <a:lnTo>
                  <a:pt x="5943" y="6420"/>
                </a:lnTo>
                <a:lnTo>
                  <a:pt x="5796" y="6603"/>
                </a:lnTo>
                <a:lnTo>
                  <a:pt x="5649" y="6750"/>
                </a:lnTo>
                <a:lnTo>
                  <a:pt x="5649" y="6713"/>
                </a:lnTo>
                <a:lnTo>
                  <a:pt x="5649" y="6566"/>
                </a:lnTo>
                <a:lnTo>
                  <a:pt x="5649" y="6383"/>
                </a:lnTo>
                <a:lnTo>
                  <a:pt x="5613" y="6346"/>
                </a:lnTo>
                <a:lnTo>
                  <a:pt x="5576" y="6310"/>
                </a:lnTo>
                <a:lnTo>
                  <a:pt x="5539" y="6310"/>
                </a:lnTo>
                <a:lnTo>
                  <a:pt x="5503" y="6346"/>
                </a:lnTo>
                <a:lnTo>
                  <a:pt x="5393" y="6493"/>
                </a:lnTo>
                <a:lnTo>
                  <a:pt x="5356" y="6676"/>
                </a:lnTo>
                <a:lnTo>
                  <a:pt x="5319" y="6933"/>
                </a:lnTo>
                <a:lnTo>
                  <a:pt x="5099" y="7007"/>
                </a:lnTo>
                <a:lnTo>
                  <a:pt x="5099" y="6860"/>
                </a:lnTo>
                <a:lnTo>
                  <a:pt x="5099" y="6713"/>
                </a:lnTo>
                <a:lnTo>
                  <a:pt x="5136" y="6566"/>
                </a:lnTo>
                <a:lnTo>
                  <a:pt x="5209" y="6456"/>
                </a:lnTo>
                <a:lnTo>
                  <a:pt x="5246" y="6420"/>
                </a:lnTo>
                <a:lnTo>
                  <a:pt x="5209" y="6383"/>
                </a:lnTo>
                <a:lnTo>
                  <a:pt x="5173" y="6346"/>
                </a:lnTo>
                <a:lnTo>
                  <a:pt x="5136" y="6346"/>
                </a:lnTo>
                <a:lnTo>
                  <a:pt x="4953" y="6456"/>
                </a:lnTo>
                <a:lnTo>
                  <a:pt x="4842" y="6640"/>
                </a:lnTo>
                <a:lnTo>
                  <a:pt x="4769" y="6823"/>
                </a:lnTo>
                <a:lnTo>
                  <a:pt x="4769" y="7043"/>
                </a:lnTo>
                <a:lnTo>
                  <a:pt x="4696" y="7043"/>
                </a:lnTo>
                <a:lnTo>
                  <a:pt x="4659" y="7007"/>
                </a:lnTo>
                <a:lnTo>
                  <a:pt x="4622" y="6970"/>
                </a:lnTo>
                <a:lnTo>
                  <a:pt x="4586" y="6970"/>
                </a:lnTo>
                <a:lnTo>
                  <a:pt x="5026" y="6016"/>
                </a:lnTo>
                <a:lnTo>
                  <a:pt x="5026" y="5943"/>
                </a:lnTo>
                <a:lnTo>
                  <a:pt x="4989" y="5906"/>
                </a:lnTo>
                <a:lnTo>
                  <a:pt x="4953" y="5906"/>
                </a:lnTo>
                <a:lnTo>
                  <a:pt x="4916" y="5943"/>
                </a:lnTo>
                <a:lnTo>
                  <a:pt x="4402" y="6750"/>
                </a:lnTo>
                <a:lnTo>
                  <a:pt x="4366" y="6676"/>
                </a:lnTo>
                <a:lnTo>
                  <a:pt x="4329" y="6640"/>
                </a:lnTo>
                <a:lnTo>
                  <a:pt x="4256" y="6640"/>
                </a:lnTo>
                <a:lnTo>
                  <a:pt x="4439" y="6236"/>
                </a:lnTo>
                <a:lnTo>
                  <a:pt x="4659" y="5796"/>
                </a:lnTo>
                <a:lnTo>
                  <a:pt x="4696" y="5759"/>
                </a:lnTo>
                <a:lnTo>
                  <a:pt x="4659" y="5723"/>
                </a:lnTo>
                <a:lnTo>
                  <a:pt x="4586" y="5723"/>
                </a:lnTo>
                <a:lnTo>
                  <a:pt x="4182" y="6273"/>
                </a:lnTo>
                <a:lnTo>
                  <a:pt x="3999" y="6566"/>
                </a:lnTo>
                <a:lnTo>
                  <a:pt x="3852" y="6860"/>
                </a:lnTo>
                <a:lnTo>
                  <a:pt x="3669" y="6786"/>
                </a:lnTo>
                <a:lnTo>
                  <a:pt x="3779" y="6750"/>
                </a:lnTo>
                <a:lnTo>
                  <a:pt x="3852" y="6640"/>
                </a:lnTo>
                <a:lnTo>
                  <a:pt x="3889" y="6566"/>
                </a:lnTo>
                <a:lnTo>
                  <a:pt x="3889" y="6420"/>
                </a:lnTo>
                <a:lnTo>
                  <a:pt x="3889" y="6383"/>
                </a:lnTo>
                <a:lnTo>
                  <a:pt x="3815" y="6383"/>
                </a:lnTo>
                <a:lnTo>
                  <a:pt x="3999" y="6163"/>
                </a:lnTo>
                <a:lnTo>
                  <a:pt x="4512" y="5539"/>
                </a:lnTo>
                <a:lnTo>
                  <a:pt x="4512" y="5466"/>
                </a:lnTo>
                <a:lnTo>
                  <a:pt x="4476" y="5429"/>
                </a:lnTo>
                <a:lnTo>
                  <a:pt x="4402" y="5429"/>
                </a:lnTo>
                <a:lnTo>
                  <a:pt x="3779" y="6016"/>
                </a:lnTo>
                <a:lnTo>
                  <a:pt x="3632" y="6126"/>
                </a:lnTo>
                <a:lnTo>
                  <a:pt x="3595" y="6090"/>
                </a:lnTo>
                <a:lnTo>
                  <a:pt x="3559" y="6090"/>
                </a:lnTo>
                <a:lnTo>
                  <a:pt x="3485" y="6126"/>
                </a:lnTo>
                <a:lnTo>
                  <a:pt x="3669" y="5869"/>
                </a:lnTo>
                <a:lnTo>
                  <a:pt x="3889" y="5649"/>
                </a:lnTo>
                <a:lnTo>
                  <a:pt x="4146" y="5466"/>
                </a:lnTo>
                <a:lnTo>
                  <a:pt x="4402" y="5283"/>
                </a:lnTo>
                <a:lnTo>
                  <a:pt x="4439" y="5246"/>
                </a:lnTo>
                <a:lnTo>
                  <a:pt x="4402" y="5209"/>
                </a:lnTo>
                <a:lnTo>
                  <a:pt x="4402" y="5173"/>
                </a:lnTo>
                <a:lnTo>
                  <a:pt x="4329" y="5136"/>
                </a:lnTo>
                <a:lnTo>
                  <a:pt x="3962" y="5319"/>
                </a:lnTo>
                <a:lnTo>
                  <a:pt x="3632" y="5539"/>
                </a:lnTo>
                <a:lnTo>
                  <a:pt x="3339" y="5796"/>
                </a:lnTo>
                <a:lnTo>
                  <a:pt x="3082" y="6126"/>
                </a:lnTo>
                <a:lnTo>
                  <a:pt x="3045" y="6016"/>
                </a:lnTo>
                <a:lnTo>
                  <a:pt x="3082" y="5980"/>
                </a:lnTo>
                <a:lnTo>
                  <a:pt x="3339" y="5613"/>
                </a:lnTo>
                <a:lnTo>
                  <a:pt x="3632" y="5283"/>
                </a:lnTo>
                <a:lnTo>
                  <a:pt x="3962" y="4952"/>
                </a:lnTo>
                <a:lnTo>
                  <a:pt x="4292" y="4659"/>
                </a:lnTo>
                <a:lnTo>
                  <a:pt x="4292" y="4622"/>
                </a:lnTo>
                <a:lnTo>
                  <a:pt x="4256" y="4586"/>
                </a:lnTo>
                <a:lnTo>
                  <a:pt x="4219" y="4586"/>
                </a:lnTo>
                <a:lnTo>
                  <a:pt x="3925" y="4732"/>
                </a:lnTo>
                <a:lnTo>
                  <a:pt x="3632" y="4879"/>
                </a:lnTo>
                <a:lnTo>
                  <a:pt x="3375" y="5099"/>
                </a:lnTo>
                <a:lnTo>
                  <a:pt x="3155" y="5356"/>
                </a:lnTo>
                <a:lnTo>
                  <a:pt x="3228" y="5209"/>
                </a:lnTo>
                <a:lnTo>
                  <a:pt x="3339" y="5062"/>
                </a:lnTo>
                <a:lnTo>
                  <a:pt x="3559" y="4842"/>
                </a:lnTo>
                <a:lnTo>
                  <a:pt x="3852" y="4622"/>
                </a:lnTo>
                <a:lnTo>
                  <a:pt x="4146" y="4476"/>
                </a:lnTo>
                <a:lnTo>
                  <a:pt x="4402" y="4366"/>
                </a:lnTo>
                <a:lnTo>
                  <a:pt x="4659" y="4292"/>
                </a:lnTo>
                <a:lnTo>
                  <a:pt x="4953" y="4219"/>
                </a:lnTo>
                <a:close/>
                <a:moveTo>
                  <a:pt x="807" y="8767"/>
                </a:moveTo>
                <a:lnTo>
                  <a:pt x="807" y="8841"/>
                </a:lnTo>
                <a:lnTo>
                  <a:pt x="844" y="8914"/>
                </a:lnTo>
                <a:lnTo>
                  <a:pt x="918" y="8951"/>
                </a:lnTo>
                <a:lnTo>
                  <a:pt x="1138" y="8951"/>
                </a:lnTo>
                <a:lnTo>
                  <a:pt x="1211" y="8987"/>
                </a:lnTo>
                <a:lnTo>
                  <a:pt x="1321" y="8987"/>
                </a:lnTo>
                <a:lnTo>
                  <a:pt x="1321" y="9061"/>
                </a:lnTo>
                <a:lnTo>
                  <a:pt x="1321" y="9097"/>
                </a:lnTo>
                <a:lnTo>
                  <a:pt x="1248" y="9171"/>
                </a:lnTo>
                <a:lnTo>
                  <a:pt x="1174" y="9207"/>
                </a:lnTo>
                <a:lnTo>
                  <a:pt x="954" y="9244"/>
                </a:lnTo>
                <a:lnTo>
                  <a:pt x="844" y="9207"/>
                </a:lnTo>
                <a:lnTo>
                  <a:pt x="697" y="9134"/>
                </a:lnTo>
                <a:lnTo>
                  <a:pt x="587" y="9061"/>
                </a:lnTo>
                <a:lnTo>
                  <a:pt x="551" y="8951"/>
                </a:lnTo>
                <a:lnTo>
                  <a:pt x="661" y="8841"/>
                </a:lnTo>
                <a:lnTo>
                  <a:pt x="807" y="8767"/>
                </a:lnTo>
                <a:close/>
                <a:moveTo>
                  <a:pt x="8511" y="8657"/>
                </a:moveTo>
                <a:lnTo>
                  <a:pt x="8621" y="8694"/>
                </a:lnTo>
                <a:lnTo>
                  <a:pt x="8731" y="8731"/>
                </a:lnTo>
                <a:lnTo>
                  <a:pt x="8841" y="8804"/>
                </a:lnTo>
                <a:lnTo>
                  <a:pt x="8951" y="8877"/>
                </a:lnTo>
                <a:lnTo>
                  <a:pt x="8987" y="8987"/>
                </a:lnTo>
                <a:lnTo>
                  <a:pt x="9024" y="9097"/>
                </a:lnTo>
                <a:lnTo>
                  <a:pt x="9024" y="9134"/>
                </a:lnTo>
                <a:lnTo>
                  <a:pt x="8987" y="9134"/>
                </a:lnTo>
                <a:lnTo>
                  <a:pt x="8877" y="9097"/>
                </a:lnTo>
                <a:lnTo>
                  <a:pt x="8804" y="9134"/>
                </a:lnTo>
                <a:lnTo>
                  <a:pt x="8731" y="9171"/>
                </a:lnTo>
                <a:lnTo>
                  <a:pt x="8621" y="9281"/>
                </a:lnTo>
                <a:lnTo>
                  <a:pt x="8474" y="9354"/>
                </a:lnTo>
                <a:lnTo>
                  <a:pt x="8327" y="9318"/>
                </a:lnTo>
                <a:lnTo>
                  <a:pt x="8254" y="9244"/>
                </a:lnTo>
                <a:lnTo>
                  <a:pt x="8217" y="9171"/>
                </a:lnTo>
                <a:lnTo>
                  <a:pt x="8217" y="9024"/>
                </a:lnTo>
                <a:lnTo>
                  <a:pt x="8254" y="8841"/>
                </a:lnTo>
                <a:lnTo>
                  <a:pt x="8254" y="8694"/>
                </a:lnTo>
                <a:lnTo>
                  <a:pt x="8511" y="8657"/>
                </a:lnTo>
                <a:close/>
                <a:moveTo>
                  <a:pt x="5026" y="9501"/>
                </a:moveTo>
                <a:lnTo>
                  <a:pt x="5063" y="9574"/>
                </a:lnTo>
                <a:lnTo>
                  <a:pt x="4989" y="9538"/>
                </a:lnTo>
                <a:lnTo>
                  <a:pt x="5026" y="9501"/>
                </a:lnTo>
                <a:close/>
                <a:moveTo>
                  <a:pt x="4696" y="9868"/>
                </a:moveTo>
                <a:lnTo>
                  <a:pt x="4953" y="9941"/>
                </a:lnTo>
                <a:lnTo>
                  <a:pt x="4916" y="10014"/>
                </a:lnTo>
                <a:lnTo>
                  <a:pt x="4879" y="10271"/>
                </a:lnTo>
                <a:lnTo>
                  <a:pt x="4842" y="10308"/>
                </a:lnTo>
                <a:lnTo>
                  <a:pt x="4549" y="10308"/>
                </a:lnTo>
                <a:lnTo>
                  <a:pt x="4439" y="10235"/>
                </a:lnTo>
                <a:lnTo>
                  <a:pt x="4329" y="10125"/>
                </a:lnTo>
                <a:lnTo>
                  <a:pt x="4292" y="10051"/>
                </a:lnTo>
                <a:lnTo>
                  <a:pt x="4256" y="9941"/>
                </a:lnTo>
                <a:lnTo>
                  <a:pt x="4329" y="9904"/>
                </a:lnTo>
                <a:lnTo>
                  <a:pt x="4439" y="9868"/>
                </a:lnTo>
                <a:close/>
                <a:moveTo>
                  <a:pt x="4806" y="0"/>
                </a:moveTo>
                <a:lnTo>
                  <a:pt x="4622" y="37"/>
                </a:lnTo>
                <a:lnTo>
                  <a:pt x="4476" y="110"/>
                </a:lnTo>
                <a:lnTo>
                  <a:pt x="4292" y="147"/>
                </a:lnTo>
                <a:lnTo>
                  <a:pt x="4146" y="257"/>
                </a:lnTo>
                <a:lnTo>
                  <a:pt x="3999" y="367"/>
                </a:lnTo>
                <a:lnTo>
                  <a:pt x="3889" y="477"/>
                </a:lnTo>
                <a:lnTo>
                  <a:pt x="3779" y="624"/>
                </a:lnTo>
                <a:lnTo>
                  <a:pt x="3705" y="807"/>
                </a:lnTo>
                <a:lnTo>
                  <a:pt x="3669" y="954"/>
                </a:lnTo>
                <a:lnTo>
                  <a:pt x="3669" y="1138"/>
                </a:lnTo>
                <a:lnTo>
                  <a:pt x="3705" y="1321"/>
                </a:lnTo>
                <a:lnTo>
                  <a:pt x="3815" y="1578"/>
                </a:lnTo>
                <a:lnTo>
                  <a:pt x="3999" y="1761"/>
                </a:lnTo>
                <a:lnTo>
                  <a:pt x="4182" y="1871"/>
                </a:lnTo>
                <a:lnTo>
                  <a:pt x="4402" y="1945"/>
                </a:lnTo>
                <a:lnTo>
                  <a:pt x="4366" y="2055"/>
                </a:lnTo>
                <a:lnTo>
                  <a:pt x="4329" y="2165"/>
                </a:lnTo>
                <a:lnTo>
                  <a:pt x="4329" y="2531"/>
                </a:lnTo>
                <a:lnTo>
                  <a:pt x="4329" y="2898"/>
                </a:lnTo>
                <a:lnTo>
                  <a:pt x="4329" y="3522"/>
                </a:lnTo>
                <a:lnTo>
                  <a:pt x="4329" y="3669"/>
                </a:lnTo>
                <a:lnTo>
                  <a:pt x="4366" y="3779"/>
                </a:lnTo>
                <a:lnTo>
                  <a:pt x="4072" y="3925"/>
                </a:lnTo>
                <a:lnTo>
                  <a:pt x="3815" y="4109"/>
                </a:lnTo>
                <a:lnTo>
                  <a:pt x="3742" y="4182"/>
                </a:lnTo>
                <a:lnTo>
                  <a:pt x="3742" y="4255"/>
                </a:lnTo>
                <a:lnTo>
                  <a:pt x="3522" y="4402"/>
                </a:lnTo>
                <a:lnTo>
                  <a:pt x="3339" y="4549"/>
                </a:lnTo>
                <a:lnTo>
                  <a:pt x="3155" y="4696"/>
                </a:lnTo>
                <a:lnTo>
                  <a:pt x="3008" y="4879"/>
                </a:lnTo>
                <a:lnTo>
                  <a:pt x="2862" y="5062"/>
                </a:lnTo>
                <a:lnTo>
                  <a:pt x="2752" y="5283"/>
                </a:lnTo>
                <a:lnTo>
                  <a:pt x="2678" y="5503"/>
                </a:lnTo>
                <a:lnTo>
                  <a:pt x="2642" y="5686"/>
                </a:lnTo>
                <a:lnTo>
                  <a:pt x="2642" y="5906"/>
                </a:lnTo>
                <a:lnTo>
                  <a:pt x="2678" y="6126"/>
                </a:lnTo>
                <a:lnTo>
                  <a:pt x="2752" y="6346"/>
                </a:lnTo>
                <a:lnTo>
                  <a:pt x="2825" y="6566"/>
                </a:lnTo>
                <a:lnTo>
                  <a:pt x="2898" y="6676"/>
                </a:lnTo>
                <a:lnTo>
                  <a:pt x="2421" y="7080"/>
                </a:lnTo>
                <a:lnTo>
                  <a:pt x="1908" y="7447"/>
                </a:lnTo>
                <a:lnTo>
                  <a:pt x="1431" y="7850"/>
                </a:lnTo>
                <a:lnTo>
                  <a:pt x="1211" y="8070"/>
                </a:lnTo>
                <a:lnTo>
                  <a:pt x="991" y="8327"/>
                </a:lnTo>
                <a:lnTo>
                  <a:pt x="771" y="8364"/>
                </a:lnTo>
                <a:lnTo>
                  <a:pt x="624" y="8327"/>
                </a:lnTo>
                <a:lnTo>
                  <a:pt x="477" y="8327"/>
                </a:lnTo>
                <a:lnTo>
                  <a:pt x="367" y="8364"/>
                </a:lnTo>
                <a:lnTo>
                  <a:pt x="257" y="8437"/>
                </a:lnTo>
                <a:lnTo>
                  <a:pt x="184" y="8511"/>
                </a:lnTo>
                <a:lnTo>
                  <a:pt x="111" y="8584"/>
                </a:lnTo>
                <a:lnTo>
                  <a:pt x="37" y="8804"/>
                </a:lnTo>
                <a:lnTo>
                  <a:pt x="0" y="9061"/>
                </a:lnTo>
                <a:lnTo>
                  <a:pt x="0" y="9318"/>
                </a:lnTo>
                <a:lnTo>
                  <a:pt x="74" y="9538"/>
                </a:lnTo>
                <a:lnTo>
                  <a:pt x="257" y="9684"/>
                </a:lnTo>
                <a:lnTo>
                  <a:pt x="477" y="9831"/>
                </a:lnTo>
                <a:lnTo>
                  <a:pt x="697" y="9904"/>
                </a:lnTo>
                <a:lnTo>
                  <a:pt x="954" y="9941"/>
                </a:lnTo>
                <a:lnTo>
                  <a:pt x="1174" y="9904"/>
                </a:lnTo>
                <a:lnTo>
                  <a:pt x="1431" y="9868"/>
                </a:lnTo>
                <a:lnTo>
                  <a:pt x="1651" y="9794"/>
                </a:lnTo>
                <a:lnTo>
                  <a:pt x="1798" y="9648"/>
                </a:lnTo>
                <a:lnTo>
                  <a:pt x="1908" y="9574"/>
                </a:lnTo>
                <a:lnTo>
                  <a:pt x="1945" y="9464"/>
                </a:lnTo>
                <a:lnTo>
                  <a:pt x="1981" y="9354"/>
                </a:lnTo>
                <a:lnTo>
                  <a:pt x="1981" y="9207"/>
                </a:lnTo>
                <a:lnTo>
                  <a:pt x="1908" y="8987"/>
                </a:lnTo>
                <a:lnTo>
                  <a:pt x="1798" y="8767"/>
                </a:lnTo>
                <a:lnTo>
                  <a:pt x="1651" y="8584"/>
                </a:lnTo>
                <a:lnTo>
                  <a:pt x="1431" y="8437"/>
                </a:lnTo>
                <a:lnTo>
                  <a:pt x="1394" y="8437"/>
                </a:lnTo>
                <a:lnTo>
                  <a:pt x="1578" y="8254"/>
                </a:lnTo>
                <a:lnTo>
                  <a:pt x="1761" y="8070"/>
                </a:lnTo>
                <a:lnTo>
                  <a:pt x="2165" y="7777"/>
                </a:lnTo>
                <a:lnTo>
                  <a:pt x="2421" y="7557"/>
                </a:lnTo>
                <a:lnTo>
                  <a:pt x="2642" y="7337"/>
                </a:lnTo>
                <a:lnTo>
                  <a:pt x="2862" y="7080"/>
                </a:lnTo>
                <a:lnTo>
                  <a:pt x="3008" y="6786"/>
                </a:lnTo>
                <a:lnTo>
                  <a:pt x="3118" y="6897"/>
                </a:lnTo>
                <a:lnTo>
                  <a:pt x="3302" y="7043"/>
                </a:lnTo>
                <a:lnTo>
                  <a:pt x="3632" y="7227"/>
                </a:lnTo>
                <a:lnTo>
                  <a:pt x="3999" y="7337"/>
                </a:lnTo>
                <a:lnTo>
                  <a:pt x="4366" y="7410"/>
                </a:lnTo>
                <a:lnTo>
                  <a:pt x="4439" y="7410"/>
                </a:lnTo>
                <a:lnTo>
                  <a:pt x="4402" y="7887"/>
                </a:lnTo>
                <a:lnTo>
                  <a:pt x="4402" y="8364"/>
                </a:lnTo>
                <a:lnTo>
                  <a:pt x="4439" y="9318"/>
                </a:lnTo>
                <a:lnTo>
                  <a:pt x="4256" y="9391"/>
                </a:lnTo>
                <a:lnTo>
                  <a:pt x="4109" y="9464"/>
                </a:lnTo>
                <a:lnTo>
                  <a:pt x="3999" y="9574"/>
                </a:lnTo>
                <a:lnTo>
                  <a:pt x="3925" y="9684"/>
                </a:lnTo>
                <a:lnTo>
                  <a:pt x="3889" y="9794"/>
                </a:lnTo>
                <a:lnTo>
                  <a:pt x="3852" y="9941"/>
                </a:lnTo>
                <a:lnTo>
                  <a:pt x="3815" y="10125"/>
                </a:lnTo>
                <a:lnTo>
                  <a:pt x="3852" y="10271"/>
                </a:lnTo>
                <a:lnTo>
                  <a:pt x="3925" y="10565"/>
                </a:lnTo>
                <a:lnTo>
                  <a:pt x="4072" y="10821"/>
                </a:lnTo>
                <a:lnTo>
                  <a:pt x="4182" y="10895"/>
                </a:lnTo>
                <a:lnTo>
                  <a:pt x="4329" y="10968"/>
                </a:lnTo>
                <a:lnTo>
                  <a:pt x="4439" y="11042"/>
                </a:lnTo>
                <a:lnTo>
                  <a:pt x="4586" y="11078"/>
                </a:lnTo>
                <a:lnTo>
                  <a:pt x="4879" y="11078"/>
                </a:lnTo>
                <a:lnTo>
                  <a:pt x="5173" y="11005"/>
                </a:lnTo>
                <a:lnTo>
                  <a:pt x="5283" y="10932"/>
                </a:lnTo>
                <a:lnTo>
                  <a:pt x="5393" y="10821"/>
                </a:lnTo>
                <a:lnTo>
                  <a:pt x="5466" y="10711"/>
                </a:lnTo>
                <a:lnTo>
                  <a:pt x="5503" y="10601"/>
                </a:lnTo>
                <a:lnTo>
                  <a:pt x="5576" y="10308"/>
                </a:lnTo>
                <a:lnTo>
                  <a:pt x="5539" y="10051"/>
                </a:lnTo>
                <a:lnTo>
                  <a:pt x="5503" y="9904"/>
                </a:lnTo>
                <a:lnTo>
                  <a:pt x="5393" y="9794"/>
                </a:lnTo>
                <a:lnTo>
                  <a:pt x="5319" y="9684"/>
                </a:lnTo>
                <a:lnTo>
                  <a:pt x="5173" y="9611"/>
                </a:lnTo>
                <a:lnTo>
                  <a:pt x="5136" y="9428"/>
                </a:lnTo>
                <a:lnTo>
                  <a:pt x="5099" y="9354"/>
                </a:lnTo>
                <a:lnTo>
                  <a:pt x="4842" y="9354"/>
                </a:lnTo>
                <a:lnTo>
                  <a:pt x="4806" y="8474"/>
                </a:lnTo>
                <a:lnTo>
                  <a:pt x="4806" y="7960"/>
                </a:lnTo>
                <a:lnTo>
                  <a:pt x="4769" y="7447"/>
                </a:lnTo>
                <a:lnTo>
                  <a:pt x="5136" y="7410"/>
                </a:lnTo>
                <a:lnTo>
                  <a:pt x="5503" y="7300"/>
                </a:lnTo>
                <a:lnTo>
                  <a:pt x="5833" y="7117"/>
                </a:lnTo>
                <a:lnTo>
                  <a:pt x="6126" y="6860"/>
                </a:lnTo>
                <a:lnTo>
                  <a:pt x="6200" y="6786"/>
                </a:lnTo>
                <a:lnTo>
                  <a:pt x="6310" y="6933"/>
                </a:lnTo>
                <a:lnTo>
                  <a:pt x="6493" y="7080"/>
                </a:lnTo>
                <a:lnTo>
                  <a:pt x="6677" y="7190"/>
                </a:lnTo>
                <a:lnTo>
                  <a:pt x="6860" y="7300"/>
                </a:lnTo>
                <a:lnTo>
                  <a:pt x="7043" y="7630"/>
                </a:lnTo>
                <a:lnTo>
                  <a:pt x="7263" y="7997"/>
                </a:lnTo>
                <a:lnTo>
                  <a:pt x="7557" y="8437"/>
                </a:lnTo>
                <a:lnTo>
                  <a:pt x="7667" y="8584"/>
                </a:lnTo>
                <a:lnTo>
                  <a:pt x="7557" y="8767"/>
                </a:lnTo>
                <a:lnTo>
                  <a:pt x="7484" y="8951"/>
                </a:lnTo>
                <a:lnTo>
                  <a:pt x="7447" y="9097"/>
                </a:lnTo>
                <a:lnTo>
                  <a:pt x="7447" y="9281"/>
                </a:lnTo>
                <a:lnTo>
                  <a:pt x="7484" y="9428"/>
                </a:lnTo>
                <a:lnTo>
                  <a:pt x="7520" y="9611"/>
                </a:lnTo>
                <a:lnTo>
                  <a:pt x="7594" y="9758"/>
                </a:lnTo>
                <a:lnTo>
                  <a:pt x="7704" y="9904"/>
                </a:lnTo>
                <a:lnTo>
                  <a:pt x="7850" y="10014"/>
                </a:lnTo>
                <a:lnTo>
                  <a:pt x="7960" y="10125"/>
                </a:lnTo>
                <a:lnTo>
                  <a:pt x="8107" y="10161"/>
                </a:lnTo>
                <a:lnTo>
                  <a:pt x="8254" y="10198"/>
                </a:lnTo>
                <a:lnTo>
                  <a:pt x="8547" y="10198"/>
                </a:lnTo>
                <a:lnTo>
                  <a:pt x="8694" y="10125"/>
                </a:lnTo>
                <a:lnTo>
                  <a:pt x="8877" y="10051"/>
                </a:lnTo>
                <a:lnTo>
                  <a:pt x="9098" y="9831"/>
                </a:lnTo>
                <a:lnTo>
                  <a:pt x="9281" y="9538"/>
                </a:lnTo>
                <a:lnTo>
                  <a:pt x="9354" y="9391"/>
                </a:lnTo>
                <a:lnTo>
                  <a:pt x="9391" y="9244"/>
                </a:lnTo>
                <a:lnTo>
                  <a:pt x="9391" y="9061"/>
                </a:lnTo>
                <a:lnTo>
                  <a:pt x="9391" y="8914"/>
                </a:lnTo>
                <a:lnTo>
                  <a:pt x="9318" y="8767"/>
                </a:lnTo>
                <a:lnTo>
                  <a:pt x="9244" y="8621"/>
                </a:lnTo>
                <a:lnTo>
                  <a:pt x="9134" y="8511"/>
                </a:lnTo>
                <a:lnTo>
                  <a:pt x="8987" y="8437"/>
                </a:lnTo>
                <a:lnTo>
                  <a:pt x="8841" y="8364"/>
                </a:lnTo>
                <a:lnTo>
                  <a:pt x="8694" y="8327"/>
                </a:lnTo>
                <a:lnTo>
                  <a:pt x="8364" y="8290"/>
                </a:lnTo>
                <a:lnTo>
                  <a:pt x="8180" y="8290"/>
                </a:lnTo>
                <a:lnTo>
                  <a:pt x="7997" y="8364"/>
                </a:lnTo>
                <a:lnTo>
                  <a:pt x="7924" y="8217"/>
                </a:lnTo>
                <a:lnTo>
                  <a:pt x="7814" y="8070"/>
                </a:lnTo>
                <a:lnTo>
                  <a:pt x="7557" y="7667"/>
                </a:lnTo>
                <a:lnTo>
                  <a:pt x="7300" y="7300"/>
                </a:lnTo>
                <a:lnTo>
                  <a:pt x="7227" y="7153"/>
                </a:lnTo>
                <a:lnTo>
                  <a:pt x="7153" y="7007"/>
                </a:lnTo>
                <a:lnTo>
                  <a:pt x="7043" y="6933"/>
                </a:lnTo>
                <a:lnTo>
                  <a:pt x="6897" y="6897"/>
                </a:lnTo>
                <a:lnTo>
                  <a:pt x="6640" y="6750"/>
                </a:lnTo>
                <a:lnTo>
                  <a:pt x="6346" y="6530"/>
                </a:lnTo>
                <a:lnTo>
                  <a:pt x="6530" y="6236"/>
                </a:lnTo>
                <a:lnTo>
                  <a:pt x="6603" y="5869"/>
                </a:lnTo>
                <a:lnTo>
                  <a:pt x="6603" y="5503"/>
                </a:lnTo>
                <a:lnTo>
                  <a:pt x="6567" y="5173"/>
                </a:lnTo>
                <a:lnTo>
                  <a:pt x="6456" y="4842"/>
                </a:lnTo>
                <a:lnTo>
                  <a:pt x="6310" y="4586"/>
                </a:lnTo>
                <a:lnTo>
                  <a:pt x="6126" y="4329"/>
                </a:lnTo>
                <a:lnTo>
                  <a:pt x="5870" y="4109"/>
                </a:lnTo>
                <a:lnTo>
                  <a:pt x="5613" y="3962"/>
                </a:lnTo>
                <a:lnTo>
                  <a:pt x="5356" y="3815"/>
                </a:lnTo>
                <a:lnTo>
                  <a:pt x="5026" y="3742"/>
                </a:lnTo>
                <a:lnTo>
                  <a:pt x="4732" y="3742"/>
                </a:lnTo>
                <a:lnTo>
                  <a:pt x="4732" y="3522"/>
                </a:lnTo>
                <a:lnTo>
                  <a:pt x="4696" y="2678"/>
                </a:lnTo>
                <a:lnTo>
                  <a:pt x="4732" y="2385"/>
                </a:lnTo>
                <a:lnTo>
                  <a:pt x="4696" y="2165"/>
                </a:lnTo>
                <a:lnTo>
                  <a:pt x="4659" y="1981"/>
                </a:lnTo>
                <a:lnTo>
                  <a:pt x="4842" y="1945"/>
                </a:lnTo>
                <a:lnTo>
                  <a:pt x="5063" y="1871"/>
                </a:lnTo>
                <a:lnTo>
                  <a:pt x="5246" y="1761"/>
                </a:lnTo>
                <a:lnTo>
                  <a:pt x="5393" y="1651"/>
                </a:lnTo>
                <a:lnTo>
                  <a:pt x="5539" y="1468"/>
                </a:lnTo>
                <a:lnTo>
                  <a:pt x="5613" y="1284"/>
                </a:lnTo>
                <a:lnTo>
                  <a:pt x="5686" y="1101"/>
                </a:lnTo>
                <a:lnTo>
                  <a:pt x="5686" y="844"/>
                </a:lnTo>
                <a:lnTo>
                  <a:pt x="5613" y="624"/>
                </a:lnTo>
                <a:lnTo>
                  <a:pt x="5503" y="404"/>
                </a:lnTo>
                <a:lnTo>
                  <a:pt x="5466" y="257"/>
                </a:lnTo>
                <a:lnTo>
                  <a:pt x="5429" y="184"/>
                </a:lnTo>
                <a:lnTo>
                  <a:pt x="5356" y="147"/>
                </a:lnTo>
                <a:lnTo>
                  <a:pt x="5209" y="147"/>
                </a:lnTo>
                <a:lnTo>
                  <a:pt x="5063" y="110"/>
                </a:lnTo>
                <a:lnTo>
                  <a:pt x="4989" y="37"/>
                </a:lnTo>
                <a:lnTo>
                  <a:pt x="4806" y="0"/>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495" name="Shape 495"/>
          <p:cNvSpPr/>
          <p:nvPr/>
        </p:nvSpPr>
        <p:spPr>
          <a:xfrm>
            <a:off x="721257" y="5553353"/>
            <a:ext cx="463058" cy="197736"/>
          </a:xfrm>
          <a:custGeom>
            <a:avLst/>
            <a:gdLst/>
            <a:ahLst/>
            <a:cxnLst/>
            <a:rect l="0" t="0" r="0" b="0"/>
            <a:pathLst>
              <a:path w="16325" h="6274" extrusionOk="0">
                <a:moveTo>
                  <a:pt x="14710" y="1"/>
                </a:moveTo>
                <a:lnTo>
                  <a:pt x="14527" y="74"/>
                </a:lnTo>
                <a:lnTo>
                  <a:pt x="14380" y="147"/>
                </a:lnTo>
                <a:lnTo>
                  <a:pt x="14270" y="221"/>
                </a:lnTo>
                <a:lnTo>
                  <a:pt x="14270" y="257"/>
                </a:lnTo>
                <a:lnTo>
                  <a:pt x="14197" y="221"/>
                </a:lnTo>
                <a:lnTo>
                  <a:pt x="14087" y="221"/>
                </a:lnTo>
                <a:lnTo>
                  <a:pt x="14013" y="294"/>
                </a:lnTo>
                <a:lnTo>
                  <a:pt x="13977" y="331"/>
                </a:lnTo>
                <a:lnTo>
                  <a:pt x="13977" y="441"/>
                </a:lnTo>
                <a:lnTo>
                  <a:pt x="14013" y="551"/>
                </a:lnTo>
                <a:lnTo>
                  <a:pt x="14050" y="587"/>
                </a:lnTo>
                <a:lnTo>
                  <a:pt x="14123" y="624"/>
                </a:lnTo>
                <a:lnTo>
                  <a:pt x="14343" y="624"/>
                </a:lnTo>
                <a:lnTo>
                  <a:pt x="14527" y="551"/>
                </a:lnTo>
                <a:lnTo>
                  <a:pt x="14710" y="477"/>
                </a:lnTo>
                <a:lnTo>
                  <a:pt x="14894" y="441"/>
                </a:lnTo>
                <a:lnTo>
                  <a:pt x="14967" y="477"/>
                </a:lnTo>
                <a:lnTo>
                  <a:pt x="15004" y="514"/>
                </a:lnTo>
                <a:lnTo>
                  <a:pt x="14967" y="587"/>
                </a:lnTo>
                <a:lnTo>
                  <a:pt x="14930" y="661"/>
                </a:lnTo>
                <a:lnTo>
                  <a:pt x="14747" y="881"/>
                </a:lnTo>
                <a:lnTo>
                  <a:pt x="14123" y="1725"/>
                </a:lnTo>
                <a:lnTo>
                  <a:pt x="14123" y="1798"/>
                </a:lnTo>
                <a:lnTo>
                  <a:pt x="14087" y="1871"/>
                </a:lnTo>
                <a:lnTo>
                  <a:pt x="14123" y="1981"/>
                </a:lnTo>
                <a:lnTo>
                  <a:pt x="14233" y="2055"/>
                </a:lnTo>
                <a:lnTo>
                  <a:pt x="14343" y="2091"/>
                </a:lnTo>
                <a:lnTo>
                  <a:pt x="14820" y="2091"/>
                </a:lnTo>
                <a:lnTo>
                  <a:pt x="15260" y="2055"/>
                </a:lnTo>
                <a:lnTo>
                  <a:pt x="15774" y="1945"/>
                </a:lnTo>
                <a:lnTo>
                  <a:pt x="16031" y="1871"/>
                </a:lnTo>
                <a:lnTo>
                  <a:pt x="16251" y="1761"/>
                </a:lnTo>
                <a:lnTo>
                  <a:pt x="16324" y="1651"/>
                </a:lnTo>
                <a:lnTo>
                  <a:pt x="16324" y="1541"/>
                </a:lnTo>
                <a:lnTo>
                  <a:pt x="16288" y="1468"/>
                </a:lnTo>
                <a:lnTo>
                  <a:pt x="16214" y="1431"/>
                </a:lnTo>
                <a:lnTo>
                  <a:pt x="16141" y="1394"/>
                </a:lnTo>
                <a:lnTo>
                  <a:pt x="15957" y="1431"/>
                </a:lnTo>
                <a:lnTo>
                  <a:pt x="15774" y="1468"/>
                </a:lnTo>
                <a:lnTo>
                  <a:pt x="15370" y="1541"/>
                </a:lnTo>
                <a:lnTo>
                  <a:pt x="14820" y="1615"/>
                </a:lnTo>
                <a:lnTo>
                  <a:pt x="14820" y="1615"/>
                </a:lnTo>
                <a:lnTo>
                  <a:pt x="15260" y="1028"/>
                </a:lnTo>
                <a:lnTo>
                  <a:pt x="15370" y="844"/>
                </a:lnTo>
                <a:lnTo>
                  <a:pt x="15481" y="698"/>
                </a:lnTo>
                <a:lnTo>
                  <a:pt x="15517" y="477"/>
                </a:lnTo>
                <a:lnTo>
                  <a:pt x="15517" y="404"/>
                </a:lnTo>
                <a:lnTo>
                  <a:pt x="15481" y="294"/>
                </a:lnTo>
                <a:lnTo>
                  <a:pt x="15370" y="184"/>
                </a:lnTo>
                <a:lnTo>
                  <a:pt x="15224" y="74"/>
                </a:lnTo>
                <a:lnTo>
                  <a:pt x="15077" y="37"/>
                </a:lnTo>
                <a:lnTo>
                  <a:pt x="14894" y="1"/>
                </a:lnTo>
                <a:close/>
                <a:moveTo>
                  <a:pt x="6604" y="2788"/>
                </a:moveTo>
                <a:lnTo>
                  <a:pt x="6163" y="2898"/>
                </a:lnTo>
                <a:lnTo>
                  <a:pt x="5576" y="2972"/>
                </a:lnTo>
                <a:lnTo>
                  <a:pt x="5283" y="3045"/>
                </a:lnTo>
                <a:lnTo>
                  <a:pt x="4990" y="3118"/>
                </a:lnTo>
                <a:lnTo>
                  <a:pt x="4953" y="3155"/>
                </a:lnTo>
                <a:lnTo>
                  <a:pt x="4880" y="3229"/>
                </a:lnTo>
                <a:lnTo>
                  <a:pt x="4880" y="3302"/>
                </a:lnTo>
                <a:lnTo>
                  <a:pt x="4880" y="3339"/>
                </a:lnTo>
                <a:lnTo>
                  <a:pt x="4880" y="3412"/>
                </a:lnTo>
                <a:lnTo>
                  <a:pt x="4916" y="3485"/>
                </a:lnTo>
                <a:lnTo>
                  <a:pt x="4990" y="3522"/>
                </a:lnTo>
                <a:lnTo>
                  <a:pt x="5063" y="3522"/>
                </a:lnTo>
                <a:lnTo>
                  <a:pt x="5613" y="3485"/>
                </a:lnTo>
                <a:lnTo>
                  <a:pt x="6163" y="3412"/>
                </a:lnTo>
                <a:lnTo>
                  <a:pt x="6640" y="3339"/>
                </a:lnTo>
                <a:lnTo>
                  <a:pt x="6860" y="3265"/>
                </a:lnTo>
                <a:lnTo>
                  <a:pt x="6970" y="3192"/>
                </a:lnTo>
                <a:lnTo>
                  <a:pt x="7044" y="3118"/>
                </a:lnTo>
                <a:lnTo>
                  <a:pt x="7044" y="3008"/>
                </a:lnTo>
                <a:lnTo>
                  <a:pt x="7044" y="2972"/>
                </a:lnTo>
                <a:lnTo>
                  <a:pt x="7007" y="2898"/>
                </a:lnTo>
                <a:lnTo>
                  <a:pt x="6897" y="2862"/>
                </a:lnTo>
                <a:lnTo>
                  <a:pt x="6824" y="2825"/>
                </a:lnTo>
                <a:lnTo>
                  <a:pt x="6604" y="2788"/>
                </a:lnTo>
                <a:close/>
                <a:moveTo>
                  <a:pt x="13500" y="1945"/>
                </a:moveTo>
                <a:lnTo>
                  <a:pt x="13280" y="1981"/>
                </a:lnTo>
                <a:lnTo>
                  <a:pt x="13060" y="2018"/>
                </a:lnTo>
                <a:lnTo>
                  <a:pt x="12876" y="2055"/>
                </a:lnTo>
                <a:lnTo>
                  <a:pt x="12693" y="2201"/>
                </a:lnTo>
                <a:lnTo>
                  <a:pt x="12546" y="2275"/>
                </a:lnTo>
                <a:lnTo>
                  <a:pt x="12436" y="2422"/>
                </a:lnTo>
                <a:lnTo>
                  <a:pt x="12289" y="2678"/>
                </a:lnTo>
                <a:lnTo>
                  <a:pt x="12179" y="3008"/>
                </a:lnTo>
                <a:lnTo>
                  <a:pt x="12179" y="3339"/>
                </a:lnTo>
                <a:lnTo>
                  <a:pt x="12179" y="3522"/>
                </a:lnTo>
                <a:lnTo>
                  <a:pt x="12216" y="3669"/>
                </a:lnTo>
                <a:lnTo>
                  <a:pt x="12289" y="3815"/>
                </a:lnTo>
                <a:lnTo>
                  <a:pt x="12363" y="3962"/>
                </a:lnTo>
                <a:lnTo>
                  <a:pt x="12473" y="4109"/>
                </a:lnTo>
                <a:lnTo>
                  <a:pt x="12583" y="4219"/>
                </a:lnTo>
                <a:lnTo>
                  <a:pt x="12729" y="4292"/>
                </a:lnTo>
                <a:lnTo>
                  <a:pt x="12876" y="4366"/>
                </a:lnTo>
                <a:lnTo>
                  <a:pt x="12986" y="4402"/>
                </a:lnTo>
                <a:lnTo>
                  <a:pt x="13096" y="4402"/>
                </a:lnTo>
                <a:lnTo>
                  <a:pt x="13353" y="4329"/>
                </a:lnTo>
                <a:lnTo>
                  <a:pt x="13757" y="4146"/>
                </a:lnTo>
                <a:lnTo>
                  <a:pt x="14197" y="3999"/>
                </a:lnTo>
                <a:lnTo>
                  <a:pt x="14417" y="3852"/>
                </a:lnTo>
                <a:lnTo>
                  <a:pt x="14564" y="3705"/>
                </a:lnTo>
                <a:lnTo>
                  <a:pt x="14600" y="3632"/>
                </a:lnTo>
                <a:lnTo>
                  <a:pt x="14564" y="3559"/>
                </a:lnTo>
                <a:lnTo>
                  <a:pt x="14527" y="3485"/>
                </a:lnTo>
                <a:lnTo>
                  <a:pt x="14453" y="3449"/>
                </a:lnTo>
                <a:lnTo>
                  <a:pt x="14343" y="3412"/>
                </a:lnTo>
                <a:lnTo>
                  <a:pt x="14197" y="3449"/>
                </a:lnTo>
                <a:lnTo>
                  <a:pt x="13940" y="3522"/>
                </a:lnTo>
                <a:lnTo>
                  <a:pt x="13426" y="3742"/>
                </a:lnTo>
                <a:lnTo>
                  <a:pt x="13280" y="3815"/>
                </a:lnTo>
                <a:lnTo>
                  <a:pt x="13133" y="3852"/>
                </a:lnTo>
                <a:lnTo>
                  <a:pt x="12986" y="3852"/>
                </a:lnTo>
                <a:lnTo>
                  <a:pt x="12839" y="3779"/>
                </a:lnTo>
                <a:lnTo>
                  <a:pt x="12766" y="3669"/>
                </a:lnTo>
                <a:lnTo>
                  <a:pt x="12729" y="3559"/>
                </a:lnTo>
                <a:lnTo>
                  <a:pt x="12656" y="3339"/>
                </a:lnTo>
                <a:lnTo>
                  <a:pt x="12656" y="3118"/>
                </a:lnTo>
                <a:lnTo>
                  <a:pt x="12729" y="2898"/>
                </a:lnTo>
                <a:lnTo>
                  <a:pt x="12839" y="2715"/>
                </a:lnTo>
                <a:lnTo>
                  <a:pt x="12986" y="2532"/>
                </a:lnTo>
                <a:lnTo>
                  <a:pt x="13133" y="2458"/>
                </a:lnTo>
                <a:lnTo>
                  <a:pt x="13280" y="2422"/>
                </a:lnTo>
                <a:lnTo>
                  <a:pt x="13610" y="2385"/>
                </a:lnTo>
                <a:lnTo>
                  <a:pt x="13940" y="2348"/>
                </a:lnTo>
                <a:lnTo>
                  <a:pt x="14307" y="2348"/>
                </a:lnTo>
                <a:lnTo>
                  <a:pt x="14307" y="2311"/>
                </a:lnTo>
                <a:lnTo>
                  <a:pt x="14307" y="2275"/>
                </a:lnTo>
                <a:lnTo>
                  <a:pt x="14307" y="2238"/>
                </a:lnTo>
                <a:lnTo>
                  <a:pt x="14123" y="2128"/>
                </a:lnTo>
                <a:lnTo>
                  <a:pt x="13903" y="2055"/>
                </a:lnTo>
                <a:lnTo>
                  <a:pt x="13720" y="1981"/>
                </a:lnTo>
                <a:lnTo>
                  <a:pt x="13500" y="1945"/>
                </a:lnTo>
                <a:close/>
                <a:moveTo>
                  <a:pt x="6787" y="4182"/>
                </a:moveTo>
                <a:lnTo>
                  <a:pt x="6347" y="4292"/>
                </a:lnTo>
                <a:lnTo>
                  <a:pt x="5907" y="4366"/>
                </a:lnTo>
                <a:lnTo>
                  <a:pt x="5466" y="4439"/>
                </a:lnTo>
                <a:lnTo>
                  <a:pt x="5063" y="4549"/>
                </a:lnTo>
                <a:lnTo>
                  <a:pt x="4990" y="4622"/>
                </a:lnTo>
                <a:lnTo>
                  <a:pt x="4953" y="4696"/>
                </a:lnTo>
                <a:lnTo>
                  <a:pt x="4953" y="4806"/>
                </a:lnTo>
                <a:lnTo>
                  <a:pt x="5063" y="4843"/>
                </a:lnTo>
                <a:lnTo>
                  <a:pt x="5283" y="4879"/>
                </a:lnTo>
                <a:lnTo>
                  <a:pt x="5980" y="4879"/>
                </a:lnTo>
                <a:lnTo>
                  <a:pt x="6457" y="4769"/>
                </a:lnTo>
                <a:lnTo>
                  <a:pt x="6897" y="4659"/>
                </a:lnTo>
                <a:lnTo>
                  <a:pt x="6970" y="4622"/>
                </a:lnTo>
                <a:lnTo>
                  <a:pt x="7044" y="4586"/>
                </a:lnTo>
                <a:lnTo>
                  <a:pt x="7080" y="4512"/>
                </a:lnTo>
                <a:lnTo>
                  <a:pt x="7117" y="4439"/>
                </a:lnTo>
                <a:lnTo>
                  <a:pt x="7080" y="4292"/>
                </a:lnTo>
                <a:lnTo>
                  <a:pt x="7007" y="4219"/>
                </a:lnTo>
                <a:lnTo>
                  <a:pt x="6934" y="4182"/>
                </a:lnTo>
                <a:close/>
                <a:moveTo>
                  <a:pt x="11079" y="2055"/>
                </a:moveTo>
                <a:lnTo>
                  <a:pt x="10785" y="2091"/>
                </a:lnTo>
                <a:lnTo>
                  <a:pt x="10565" y="2165"/>
                </a:lnTo>
                <a:lnTo>
                  <a:pt x="10382" y="2311"/>
                </a:lnTo>
                <a:lnTo>
                  <a:pt x="10235" y="2495"/>
                </a:lnTo>
                <a:lnTo>
                  <a:pt x="10198" y="2385"/>
                </a:lnTo>
                <a:lnTo>
                  <a:pt x="10088" y="2348"/>
                </a:lnTo>
                <a:lnTo>
                  <a:pt x="9942" y="2311"/>
                </a:lnTo>
                <a:lnTo>
                  <a:pt x="9611" y="2311"/>
                </a:lnTo>
                <a:lnTo>
                  <a:pt x="9501" y="2348"/>
                </a:lnTo>
                <a:lnTo>
                  <a:pt x="9208" y="2495"/>
                </a:lnTo>
                <a:lnTo>
                  <a:pt x="8988" y="2678"/>
                </a:lnTo>
                <a:lnTo>
                  <a:pt x="8951" y="2568"/>
                </a:lnTo>
                <a:lnTo>
                  <a:pt x="8915" y="2532"/>
                </a:lnTo>
                <a:lnTo>
                  <a:pt x="8878" y="2532"/>
                </a:lnTo>
                <a:lnTo>
                  <a:pt x="8804" y="2568"/>
                </a:lnTo>
                <a:lnTo>
                  <a:pt x="8731" y="2752"/>
                </a:lnTo>
                <a:lnTo>
                  <a:pt x="8658" y="2935"/>
                </a:lnTo>
                <a:lnTo>
                  <a:pt x="8621" y="3339"/>
                </a:lnTo>
                <a:lnTo>
                  <a:pt x="8584" y="3705"/>
                </a:lnTo>
                <a:lnTo>
                  <a:pt x="8621" y="4072"/>
                </a:lnTo>
                <a:lnTo>
                  <a:pt x="8694" y="4439"/>
                </a:lnTo>
                <a:lnTo>
                  <a:pt x="8768" y="4806"/>
                </a:lnTo>
                <a:lnTo>
                  <a:pt x="8804" y="4879"/>
                </a:lnTo>
                <a:lnTo>
                  <a:pt x="8878" y="4953"/>
                </a:lnTo>
                <a:lnTo>
                  <a:pt x="8951" y="4989"/>
                </a:lnTo>
                <a:lnTo>
                  <a:pt x="9061" y="4953"/>
                </a:lnTo>
                <a:lnTo>
                  <a:pt x="9135" y="4916"/>
                </a:lnTo>
                <a:lnTo>
                  <a:pt x="9208" y="4879"/>
                </a:lnTo>
                <a:lnTo>
                  <a:pt x="9245" y="4769"/>
                </a:lnTo>
                <a:lnTo>
                  <a:pt x="9208" y="4659"/>
                </a:lnTo>
                <a:lnTo>
                  <a:pt x="9135" y="4182"/>
                </a:lnTo>
                <a:lnTo>
                  <a:pt x="9098" y="3669"/>
                </a:lnTo>
                <a:lnTo>
                  <a:pt x="9135" y="3339"/>
                </a:lnTo>
                <a:lnTo>
                  <a:pt x="9208" y="3118"/>
                </a:lnTo>
                <a:lnTo>
                  <a:pt x="9391" y="2972"/>
                </a:lnTo>
                <a:lnTo>
                  <a:pt x="9575" y="2825"/>
                </a:lnTo>
                <a:lnTo>
                  <a:pt x="9795" y="2788"/>
                </a:lnTo>
                <a:lnTo>
                  <a:pt x="9868" y="4072"/>
                </a:lnTo>
                <a:lnTo>
                  <a:pt x="9905" y="4146"/>
                </a:lnTo>
                <a:lnTo>
                  <a:pt x="9942" y="4219"/>
                </a:lnTo>
                <a:lnTo>
                  <a:pt x="10015" y="4292"/>
                </a:lnTo>
                <a:lnTo>
                  <a:pt x="10125" y="4292"/>
                </a:lnTo>
                <a:lnTo>
                  <a:pt x="10198" y="4329"/>
                </a:lnTo>
                <a:lnTo>
                  <a:pt x="10272" y="4292"/>
                </a:lnTo>
                <a:lnTo>
                  <a:pt x="10308" y="4219"/>
                </a:lnTo>
                <a:lnTo>
                  <a:pt x="10345" y="4146"/>
                </a:lnTo>
                <a:lnTo>
                  <a:pt x="10455" y="3559"/>
                </a:lnTo>
                <a:lnTo>
                  <a:pt x="10565" y="3008"/>
                </a:lnTo>
                <a:lnTo>
                  <a:pt x="10602" y="2862"/>
                </a:lnTo>
                <a:lnTo>
                  <a:pt x="10675" y="2752"/>
                </a:lnTo>
                <a:lnTo>
                  <a:pt x="10785" y="2642"/>
                </a:lnTo>
                <a:lnTo>
                  <a:pt x="10895" y="2568"/>
                </a:lnTo>
                <a:lnTo>
                  <a:pt x="11079" y="2568"/>
                </a:lnTo>
                <a:lnTo>
                  <a:pt x="11115" y="2642"/>
                </a:lnTo>
                <a:lnTo>
                  <a:pt x="11115" y="2752"/>
                </a:lnTo>
                <a:lnTo>
                  <a:pt x="11115" y="2862"/>
                </a:lnTo>
                <a:lnTo>
                  <a:pt x="11189" y="3449"/>
                </a:lnTo>
                <a:lnTo>
                  <a:pt x="11299" y="4036"/>
                </a:lnTo>
                <a:lnTo>
                  <a:pt x="11372" y="4256"/>
                </a:lnTo>
                <a:lnTo>
                  <a:pt x="11446" y="4512"/>
                </a:lnTo>
                <a:lnTo>
                  <a:pt x="11556" y="4732"/>
                </a:lnTo>
                <a:lnTo>
                  <a:pt x="11629" y="4806"/>
                </a:lnTo>
                <a:lnTo>
                  <a:pt x="11739" y="4843"/>
                </a:lnTo>
                <a:lnTo>
                  <a:pt x="11849" y="4843"/>
                </a:lnTo>
                <a:lnTo>
                  <a:pt x="11922" y="4806"/>
                </a:lnTo>
                <a:lnTo>
                  <a:pt x="11996" y="4769"/>
                </a:lnTo>
                <a:lnTo>
                  <a:pt x="12032" y="4696"/>
                </a:lnTo>
                <a:lnTo>
                  <a:pt x="12069" y="4586"/>
                </a:lnTo>
                <a:lnTo>
                  <a:pt x="11996" y="4476"/>
                </a:lnTo>
                <a:lnTo>
                  <a:pt x="11922" y="4402"/>
                </a:lnTo>
                <a:lnTo>
                  <a:pt x="11886" y="4256"/>
                </a:lnTo>
                <a:lnTo>
                  <a:pt x="11812" y="4072"/>
                </a:lnTo>
                <a:lnTo>
                  <a:pt x="11776" y="3779"/>
                </a:lnTo>
                <a:lnTo>
                  <a:pt x="11666" y="3339"/>
                </a:lnTo>
                <a:lnTo>
                  <a:pt x="11629" y="2862"/>
                </a:lnTo>
                <a:lnTo>
                  <a:pt x="11629" y="2532"/>
                </a:lnTo>
                <a:lnTo>
                  <a:pt x="11592" y="2385"/>
                </a:lnTo>
                <a:lnTo>
                  <a:pt x="11482" y="2275"/>
                </a:lnTo>
                <a:lnTo>
                  <a:pt x="11299" y="2128"/>
                </a:lnTo>
                <a:lnTo>
                  <a:pt x="11189" y="2091"/>
                </a:lnTo>
                <a:lnTo>
                  <a:pt x="11079" y="2055"/>
                </a:lnTo>
                <a:close/>
                <a:moveTo>
                  <a:pt x="2715" y="1138"/>
                </a:moveTo>
                <a:lnTo>
                  <a:pt x="2569" y="1174"/>
                </a:lnTo>
                <a:lnTo>
                  <a:pt x="2422" y="1284"/>
                </a:lnTo>
                <a:lnTo>
                  <a:pt x="2385" y="1358"/>
                </a:lnTo>
                <a:lnTo>
                  <a:pt x="2165" y="1284"/>
                </a:lnTo>
                <a:lnTo>
                  <a:pt x="1762" y="1284"/>
                </a:lnTo>
                <a:lnTo>
                  <a:pt x="1542" y="1358"/>
                </a:lnTo>
                <a:lnTo>
                  <a:pt x="771" y="1504"/>
                </a:lnTo>
                <a:lnTo>
                  <a:pt x="368" y="1651"/>
                </a:lnTo>
                <a:lnTo>
                  <a:pt x="184" y="1725"/>
                </a:lnTo>
                <a:lnTo>
                  <a:pt x="38" y="1835"/>
                </a:lnTo>
                <a:lnTo>
                  <a:pt x="1" y="1908"/>
                </a:lnTo>
                <a:lnTo>
                  <a:pt x="1" y="1981"/>
                </a:lnTo>
                <a:lnTo>
                  <a:pt x="38" y="2018"/>
                </a:lnTo>
                <a:lnTo>
                  <a:pt x="111" y="2055"/>
                </a:lnTo>
                <a:lnTo>
                  <a:pt x="74" y="2348"/>
                </a:lnTo>
                <a:lnTo>
                  <a:pt x="74" y="2642"/>
                </a:lnTo>
                <a:lnTo>
                  <a:pt x="74" y="3705"/>
                </a:lnTo>
                <a:lnTo>
                  <a:pt x="111" y="4843"/>
                </a:lnTo>
                <a:lnTo>
                  <a:pt x="148" y="5980"/>
                </a:lnTo>
                <a:lnTo>
                  <a:pt x="184" y="6090"/>
                </a:lnTo>
                <a:lnTo>
                  <a:pt x="294" y="6200"/>
                </a:lnTo>
                <a:lnTo>
                  <a:pt x="404" y="6236"/>
                </a:lnTo>
                <a:lnTo>
                  <a:pt x="514" y="6200"/>
                </a:lnTo>
                <a:lnTo>
                  <a:pt x="624" y="6236"/>
                </a:lnTo>
                <a:lnTo>
                  <a:pt x="845" y="6273"/>
                </a:lnTo>
                <a:lnTo>
                  <a:pt x="1028" y="6236"/>
                </a:lnTo>
                <a:lnTo>
                  <a:pt x="1395" y="6163"/>
                </a:lnTo>
                <a:lnTo>
                  <a:pt x="2385" y="5980"/>
                </a:lnTo>
                <a:lnTo>
                  <a:pt x="2605" y="5943"/>
                </a:lnTo>
                <a:lnTo>
                  <a:pt x="2752" y="5906"/>
                </a:lnTo>
                <a:lnTo>
                  <a:pt x="2899" y="5833"/>
                </a:lnTo>
                <a:lnTo>
                  <a:pt x="2972" y="5686"/>
                </a:lnTo>
                <a:lnTo>
                  <a:pt x="2972" y="5576"/>
                </a:lnTo>
                <a:lnTo>
                  <a:pt x="2935" y="5503"/>
                </a:lnTo>
                <a:lnTo>
                  <a:pt x="2825" y="5429"/>
                </a:lnTo>
                <a:lnTo>
                  <a:pt x="2679" y="5393"/>
                </a:lnTo>
                <a:lnTo>
                  <a:pt x="2532" y="5393"/>
                </a:lnTo>
                <a:lnTo>
                  <a:pt x="2385" y="5429"/>
                </a:lnTo>
                <a:lnTo>
                  <a:pt x="2055" y="5503"/>
                </a:lnTo>
                <a:lnTo>
                  <a:pt x="1762" y="5576"/>
                </a:lnTo>
                <a:lnTo>
                  <a:pt x="1028" y="5723"/>
                </a:lnTo>
                <a:lnTo>
                  <a:pt x="698" y="5796"/>
                </a:lnTo>
                <a:lnTo>
                  <a:pt x="661" y="4953"/>
                </a:lnTo>
                <a:lnTo>
                  <a:pt x="624" y="4109"/>
                </a:lnTo>
                <a:lnTo>
                  <a:pt x="845" y="4109"/>
                </a:lnTo>
                <a:lnTo>
                  <a:pt x="1028" y="4072"/>
                </a:lnTo>
                <a:lnTo>
                  <a:pt x="1431" y="3962"/>
                </a:lnTo>
                <a:lnTo>
                  <a:pt x="2459" y="3742"/>
                </a:lnTo>
                <a:lnTo>
                  <a:pt x="2495" y="3779"/>
                </a:lnTo>
                <a:lnTo>
                  <a:pt x="2605" y="3779"/>
                </a:lnTo>
                <a:lnTo>
                  <a:pt x="2679" y="3742"/>
                </a:lnTo>
                <a:lnTo>
                  <a:pt x="2752" y="3705"/>
                </a:lnTo>
                <a:lnTo>
                  <a:pt x="2789" y="3669"/>
                </a:lnTo>
                <a:lnTo>
                  <a:pt x="2862" y="3559"/>
                </a:lnTo>
                <a:lnTo>
                  <a:pt x="2899" y="3485"/>
                </a:lnTo>
                <a:lnTo>
                  <a:pt x="2899" y="3412"/>
                </a:lnTo>
                <a:lnTo>
                  <a:pt x="2862" y="3339"/>
                </a:lnTo>
                <a:lnTo>
                  <a:pt x="2825" y="3265"/>
                </a:lnTo>
                <a:lnTo>
                  <a:pt x="2715" y="3155"/>
                </a:lnTo>
                <a:lnTo>
                  <a:pt x="2532" y="3155"/>
                </a:lnTo>
                <a:lnTo>
                  <a:pt x="1431" y="3449"/>
                </a:lnTo>
                <a:lnTo>
                  <a:pt x="1028" y="3522"/>
                </a:lnTo>
                <a:lnTo>
                  <a:pt x="808" y="3595"/>
                </a:lnTo>
                <a:lnTo>
                  <a:pt x="624" y="3632"/>
                </a:lnTo>
                <a:lnTo>
                  <a:pt x="588" y="2788"/>
                </a:lnTo>
                <a:lnTo>
                  <a:pt x="588" y="2458"/>
                </a:lnTo>
                <a:lnTo>
                  <a:pt x="551" y="2091"/>
                </a:lnTo>
                <a:lnTo>
                  <a:pt x="1065" y="1981"/>
                </a:lnTo>
                <a:lnTo>
                  <a:pt x="1615" y="1835"/>
                </a:lnTo>
                <a:lnTo>
                  <a:pt x="1798" y="1798"/>
                </a:lnTo>
                <a:lnTo>
                  <a:pt x="2055" y="1798"/>
                </a:lnTo>
                <a:lnTo>
                  <a:pt x="2165" y="1871"/>
                </a:lnTo>
                <a:lnTo>
                  <a:pt x="2238" y="1908"/>
                </a:lnTo>
                <a:lnTo>
                  <a:pt x="2312" y="1945"/>
                </a:lnTo>
                <a:lnTo>
                  <a:pt x="2422" y="1945"/>
                </a:lnTo>
                <a:lnTo>
                  <a:pt x="2495" y="1908"/>
                </a:lnTo>
                <a:lnTo>
                  <a:pt x="3009" y="1651"/>
                </a:lnTo>
                <a:lnTo>
                  <a:pt x="3082" y="1615"/>
                </a:lnTo>
                <a:lnTo>
                  <a:pt x="3119" y="1578"/>
                </a:lnTo>
                <a:lnTo>
                  <a:pt x="3156" y="1431"/>
                </a:lnTo>
                <a:lnTo>
                  <a:pt x="3119" y="1284"/>
                </a:lnTo>
                <a:lnTo>
                  <a:pt x="3082" y="1248"/>
                </a:lnTo>
                <a:lnTo>
                  <a:pt x="3009" y="1174"/>
                </a:lnTo>
                <a:lnTo>
                  <a:pt x="2862" y="1138"/>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496" name="Shape 496"/>
          <p:cNvSpPr/>
          <p:nvPr/>
        </p:nvSpPr>
        <p:spPr>
          <a:xfrm>
            <a:off x="-243127" y="60233"/>
            <a:ext cx="589992" cy="460143"/>
          </a:xfrm>
          <a:custGeom>
            <a:avLst/>
            <a:gdLst/>
            <a:ahLst/>
            <a:cxnLst/>
            <a:rect l="0" t="0" r="0" b="0"/>
            <a:pathLst>
              <a:path w="20800" h="14600" extrusionOk="0">
                <a:moveTo>
                  <a:pt x="5466" y="441"/>
                </a:moveTo>
                <a:lnTo>
                  <a:pt x="5650" y="478"/>
                </a:lnTo>
                <a:lnTo>
                  <a:pt x="5577" y="478"/>
                </a:lnTo>
                <a:lnTo>
                  <a:pt x="5466" y="441"/>
                </a:lnTo>
                <a:close/>
                <a:moveTo>
                  <a:pt x="4843" y="478"/>
                </a:moveTo>
                <a:lnTo>
                  <a:pt x="4806" y="514"/>
                </a:lnTo>
                <a:lnTo>
                  <a:pt x="4586" y="551"/>
                </a:lnTo>
                <a:lnTo>
                  <a:pt x="4843" y="478"/>
                </a:lnTo>
                <a:close/>
                <a:moveTo>
                  <a:pt x="5173" y="808"/>
                </a:moveTo>
                <a:lnTo>
                  <a:pt x="5210" y="844"/>
                </a:lnTo>
                <a:lnTo>
                  <a:pt x="5246" y="918"/>
                </a:lnTo>
                <a:lnTo>
                  <a:pt x="5356" y="991"/>
                </a:lnTo>
                <a:lnTo>
                  <a:pt x="5503" y="1028"/>
                </a:lnTo>
                <a:lnTo>
                  <a:pt x="5760" y="1028"/>
                </a:lnTo>
                <a:lnTo>
                  <a:pt x="5870" y="991"/>
                </a:lnTo>
                <a:lnTo>
                  <a:pt x="5980" y="991"/>
                </a:lnTo>
                <a:lnTo>
                  <a:pt x="6017" y="1028"/>
                </a:lnTo>
                <a:lnTo>
                  <a:pt x="6053" y="1101"/>
                </a:lnTo>
                <a:lnTo>
                  <a:pt x="6163" y="1431"/>
                </a:lnTo>
                <a:lnTo>
                  <a:pt x="6163" y="1725"/>
                </a:lnTo>
                <a:lnTo>
                  <a:pt x="6127" y="2055"/>
                </a:lnTo>
                <a:lnTo>
                  <a:pt x="6053" y="2348"/>
                </a:lnTo>
                <a:lnTo>
                  <a:pt x="5980" y="2532"/>
                </a:lnTo>
                <a:lnTo>
                  <a:pt x="5907" y="2715"/>
                </a:lnTo>
                <a:lnTo>
                  <a:pt x="5650" y="3009"/>
                </a:lnTo>
                <a:lnTo>
                  <a:pt x="5393" y="3229"/>
                </a:lnTo>
                <a:lnTo>
                  <a:pt x="5063" y="3412"/>
                </a:lnTo>
                <a:lnTo>
                  <a:pt x="5063" y="3375"/>
                </a:lnTo>
                <a:lnTo>
                  <a:pt x="5063" y="3302"/>
                </a:lnTo>
                <a:lnTo>
                  <a:pt x="5026" y="3265"/>
                </a:lnTo>
                <a:lnTo>
                  <a:pt x="4953" y="3229"/>
                </a:lnTo>
                <a:lnTo>
                  <a:pt x="4880" y="3229"/>
                </a:lnTo>
                <a:lnTo>
                  <a:pt x="5063" y="2789"/>
                </a:lnTo>
                <a:lnTo>
                  <a:pt x="5063" y="2715"/>
                </a:lnTo>
                <a:lnTo>
                  <a:pt x="4990" y="2679"/>
                </a:lnTo>
                <a:lnTo>
                  <a:pt x="4953" y="2679"/>
                </a:lnTo>
                <a:lnTo>
                  <a:pt x="4880" y="2715"/>
                </a:lnTo>
                <a:lnTo>
                  <a:pt x="4549" y="3229"/>
                </a:lnTo>
                <a:lnTo>
                  <a:pt x="4329" y="3559"/>
                </a:lnTo>
                <a:lnTo>
                  <a:pt x="4109" y="3522"/>
                </a:lnTo>
                <a:lnTo>
                  <a:pt x="3853" y="3486"/>
                </a:lnTo>
                <a:lnTo>
                  <a:pt x="3706" y="3449"/>
                </a:lnTo>
                <a:lnTo>
                  <a:pt x="3999" y="3192"/>
                </a:lnTo>
                <a:lnTo>
                  <a:pt x="4586" y="2642"/>
                </a:lnTo>
                <a:lnTo>
                  <a:pt x="4586" y="2568"/>
                </a:lnTo>
                <a:lnTo>
                  <a:pt x="4586" y="2495"/>
                </a:lnTo>
                <a:lnTo>
                  <a:pt x="4513" y="2458"/>
                </a:lnTo>
                <a:lnTo>
                  <a:pt x="4439" y="2458"/>
                </a:lnTo>
                <a:lnTo>
                  <a:pt x="3486" y="3119"/>
                </a:lnTo>
                <a:lnTo>
                  <a:pt x="3302" y="3265"/>
                </a:lnTo>
                <a:lnTo>
                  <a:pt x="3229" y="3192"/>
                </a:lnTo>
                <a:lnTo>
                  <a:pt x="3266" y="3082"/>
                </a:lnTo>
                <a:lnTo>
                  <a:pt x="3302" y="3009"/>
                </a:lnTo>
                <a:lnTo>
                  <a:pt x="3266" y="2935"/>
                </a:lnTo>
                <a:lnTo>
                  <a:pt x="3229" y="2899"/>
                </a:lnTo>
                <a:lnTo>
                  <a:pt x="3339" y="2935"/>
                </a:lnTo>
                <a:lnTo>
                  <a:pt x="3669" y="2752"/>
                </a:lnTo>
                <a:lnTo>
                  <a:pt x="4733" y="2055"/>
                </a:lnTo>
                <a:lnTo>
                  <a:pt x="4770" y="1982"/>
                </a:lnTo>
                <a:lnTo>
                  <a:pt x="4770" y="1945"/>
                </a:lnTo>
                <a:lnTo>
                  <a:pt x="4733" y="1872"/>
                </a:lnTo>
                <a:lnTo>
                  <a:pt x="4660" y="1872"/>
                </a:lnTo>
                <a:lnTo>
                  <a:pt x="4329" y="1982"/>
                </a:lnTo>
                <a:lnTo>
                  <a:pt x="3816" y="2202"/>
                </a:lnTo>
                <a:lnTo>
                  <a:pt x="3302" y="2458"/>
                </a:lnTo>
                <a:lnTo>
                  <a:pt x="3082" y="2642"/>
                </a:lnTo>
                <a:lnTo>
                  <a:pt x="2935" y="2789"/>
                </a:lnTo>
                <a:lnTo>
                  <a:pt x="2899" y="2605"/>
                </a:lnTo>
                <a:lnTo>
                  <a:pt x="2899" y="2458"/>
                </a:lnTo>
                <a:lnTo>
                  <a:pt x="3082" y="2385"/>
                </a:lnTo>
                <a:lnTo>
                  <a:pt x="3266" y="2238"/>
                </a:lnTo>
                <a:lnTo>
                  <a:pt x="3632" y="2018"/>
                </a:lnTo>
                <a:lnTo>
                  <a:pt x="4109" y="1725"/>
                </a:lnTo>
                <a:lnTo>
                  <a:pt x="4586" y="1505"/>
                </a:lnTo>
                <a:lnTo>
                  <a:pt x="4660" y="1431"/>
                </a:lnTo>
                <a:lnTo>
                  <a:pt x="4660" y="1358"/>
                </a:lnTo>
                <a:lnTo>
                  <a:pt x="4586" y="1321"/>
                </a:lnTo>
                <a:lnTo>
                  <a:pt x="4513" y="1285"/>
                </a:lnTo>
                <a:lnTo>
                  <a:pt x="4256" y="1358"/>
                </a:lnTo>
                <a:lnTo>
                  <a:pt x="3963" y="1431"/>
                </a:lnTo>
                <a:lnTo>
                  <a:pt x="3706" y="1505"/>
                </a:lnTo>
                <a:lnTo>
                  <a:pt x="3449" y="1651"/>
                </a:lnTo>
                <a:lnTo>
                  <a:pt x="3156" y="1798"/>
                </a:lnTo>
                <a:lnTo>
                  <a:pt x="3302" y="1578"/>
                </a:lnTo>
                <a:lnTo>
                  <a:pt x="3486" y="1358"/>
                </a:lnTo>
                <a:lnTo>
                  <a:pt x="3779" y="1211"/>
                </a:lnTo>
                <a:lnTo>
                  <a:pt x="4109" y="1065"/>
                </a:lnTo>
                <a:lnTo>
                  <a:pt x="4733" y="844"/>
                </a:lnTo>
                <a:lnTo>
                  <a:pt x="4770" y="918"/>
                </a:lnTo>
                <a:lnTo>
                  <a:pt x="4843" y="991"/>
                </a:lnTo>
                <a:lnTo>
                  <a:pt x="4916" y="991"/>
                </a:lnTo>
                <a:lnTo>
                  <a:pt x="4990" y="1028"/>
                </a:lnTo>
                <a:lnTo>
                  <a:pt x="5063" y="991"/>
                </a:lnTo>
                <a:lnTo>
                  <a:pt x="5100" y="955"/>
                </a:lnTo>
                <a:lnTo>
                  <a:pt x="5173" y="881"/>
                </a:lnTo>
                <a:lnTo>
                  <a:pt x="5173" y="808"/>
                </a:lnTo>
                <a:close/>
                <a:moveTo>
                  <a:pt x="9648" y="3302"/>
                </a:moveTo>
                <a:lnTo>
                  <a:pt x="9905" y="3375"/>
                </a:lnTo>
                <a:lnTo>
                  <a:pt x="9905" y="3412"/>
                </a:lnTo>
                <a:lnTo>
                  <a:pt x="10125" y="3632"/>
                </a:lnTo>
                <a:lnTo>
                  <a:pt x="10308" y="3889"/>
                </a:lnTo>
                <a:lnTo>
                  <a:pt x="10162" y="4036"/>
                </a:lnTo>
                <a:lnTo>
                  <a:pt x="9978" y="4182"/>
                </a:lnTo>
                <a:lnTo>
                  <a:pt x="9795" y="4293"/>
                </a:lnTo>
                <a:lnTo>
                  <a:pt x="9612" y="4329"/>
                </a:lnTo>
                <a:lnTo>
                  <a:pt x="9501" y="4293"/>
                </a:lnTo>
                <a:lnTo>
                  <a:pt x="9428" y="4256"/>
                </a:lnTo>
                <a:lnTo>
                  <a:pt x="9501" y="4146"/>
                </a:lnTo>
                <a:lnTo>
                  <a:pt x="9501" y="4072"/>
                </a:lnTo>
                <a:lnTo>
                  <a:pt x="9465" y="3999"/>
                </a:lnTo>
                <a:lnTo>
                  <a:pt x="9391" y="3926"/>
                </a:lnTo>
                <a:lnTo>
                  <a:pt x="9245" y="3926"/>
                </a:lnTo>
                <a:lnTo>
                  <a:pt x="9465" y="3816"/>
                </a:lnTo>
                <a:lnTo>
                  <a:pt x="9501" y="3779"/>
                </a:lnTo>
                <a:lnTo>
                  <a:pt x="9538" y="3742"/>
                </a:lnTo>
                <a:lnTo>
                  <a:pt x="9538" y="3632"/>
                </a:lnTo>
                <a:lnTo>
                  <a:pt x="9465" y="3559"/>
                </a:lnTo>
                <a:lnTo>
                  <a:pt x="9391" y="3522"/>
                </a:lnTo>
                <a:lnTo>
                  <a:pt x="9355" y="3522"/>
                </a:lnTo>
                <a:lnTo>
                  <a:pt x="9061" y="3632"/>
                </a:lnTo>
                <a:lnTo>
                  <a:pt x="9208" y="3375"/>
                </a:lnTo>
                <a:lnTo>
                  <a:pt x="9281" y="3412"/>
                </a:lnTo>
                <a:lnTo>
                  <a:pt x="9355" y="3412"/>
                </a:lnTo>
                <a:lnTo>
                  <a:pt x="9501" y="3375"/>
                </a:lnTo>
                <a:lnTo>
                  <a:pt x="9648" y="3302"/>
                </a:lnTo>
                <a:close/>
                <a:moveTo>
                  <a:pt x="1505" y="4329"/>
                </a:moveTo>
                <a:lnTo>
                  <a:pt x="1615" y="4366"/>
                </a:lnTo>
                <a:lnTo>
                  <a:pt x="1725" y="4439"/>
                </a:lnTo>
                <a:lnTo>
                  <a:pt x="1872" y="4586"/>
                </a:lnTo>
                <a:lnTo>
                  <a:pt x="1908" y="4769"/>
                </a:lnTo>
                <a:lnTo>
                  <a:pt x="1945" y="4916"/>
                </a:lnTo>
                <a:lnTo>
                  <a:pt x="1908" y="5100"/>
                </a:lnTo>
                <a:lnTo>
                  <a:pt x="1872" y="5246"/>
                </a:lnTo>
                <a:lnTo>
                  <a:pt x="1762" y="5393"/>
                </a:lnTo>
                <a:lnTo>
                  <a:pt x="1615" y="5503"/>
                </a:lnTo>
                <a:lnTo>
                  <a:pt x="1468" y="5576"/>
                </a:lnTo>
                <a:lnTo>
                  <a:pt x="1432" y="5430"/>
                </a:lnTo>
                <a:lnTo>
                  <a:pt x="1432" y="5283"/>
                </a:lnTo>
                <a:lnTo>
                  <a:pt x="1432" y="5210"/>
                </a:lnTo>
                <a:lnTo>
                  <a:pt x="1395" y="5136"/>
                </a:lnTo>
                <a:lnTo>
                  <a:pt x="1395" y="5063"/>
                </a:lnTo>
                <a:lnTo>
                  <a:pt x="1321" y="4989"/>
                </a:lnTo>
                <a:lnTo>
                  <a:pt x="1285" y="4953"/>
                </a:lnTo>
                <a:lnTo>
                  <a:pt x="1175" y="4989"/>
                </a:lnTo>
                <a:lnTo>
                  <a:pt x="1028" y="5063"/>
                </a:lnTo>
                <a:lnTo>
                  <a:pt x="1138" y="4989"/>
                </a:lnTo>
                <a:lnTo>
                  <a:pt x="1321" y="4879"/>
                </a:lnTo>
                <a:lnTo>
                  <a:pt x="1468" y="4769"/>
                </a:lnTo>
                <a:lnTo>
                  <a:pt x="1542" y="4696"/>
                </a:lnTo>
                <a:lnTo>
                  <a:pt x="1505" y="4623"/>
                </a:lnTo>
                <a:lnTo>
                  <a:pt x="1468" y="4549"/>
                </a:lnTo>
                <a:lnTo>
                  <a:pt x="1395" y="4513"/>
                </a:lnTo>
                <a:lnTo>
                  <a:pt x="1432" y="4476"/>
                </a:lnTo>
                <a:lnTo>
                  <a:pt x="1468" y="4439"/>
                </a:lnTo>
                <a:lnTo>
                  <a:pt x="1468" y="4403"/>
                </a:lnTo>
                <a:lnTo>
                  <a:pt x="1432" y="4329"/>
                </a:lnTo>
                <a:close/>
                <a:moveTo>
                  <a:pt x="1138" y="5576"/>
                </a:moveTo>
                <a:lnTo>
                  <a:pt x="1138" y="5650"/>
                </a:lnTo>
                <a:lnTo>
                  <a:pt x="1028" y="5613"/>
                </a:lnTo>
                <a:lnTo>
                  <a:pt x="1138" y="5576"/>
                </a:lnTo>
                <a:close/>
                <a:moveTo>
                  <a:pt x="7887" y="5907"/>
                </a:moveTo>
                <a:lnTo>
                  <a:pt x="8218" y="5980"/>
                </a:lnTo>
                <a:lnTo>
                  <a:pt x="8291" y="6090"/>
                </a:lnTo>
                <a:lnTo>
                  <a:pt x="8401" y="6163"/>
                </a:lnTo>
                <a:lnTo>
                  <a:pt x="8511" y="6273"/>
                </a:lnTo>
                <a:lnTo>
                  <a:pt x="8621" y="6383"/>
                </a:lnTo>
                <a:lnTo>
                  <a:pt x="8694" y="6530"/>
                </a:lnTo>
                <a:lnTo>
                  <a:pt x="8768" y="6677"/>
                </a:lnTo>
                <a:lnTo>
                  <a:pt x="8805" y="6934"/>
                </a:lnTo>
                <a:lnTo>
                  <a:pt x="8768" y="7154"/>
                </a:lnTo>
                <a:lnTo>
                  <a:pt x="8658" y="7374"/>
                </a:lnTo>
                <a:lnTo>
                  <a:pt x="8548" y="7557"/>
                </a:lnTo>
                <a:lnTo>
                  <a:pt x="8438" y="7704"/>
                </a:lnTo>
                <a:lnTo>
                  <a:pt x="8291" y="7814"/>
                </a:lnTo>
                <a:lnTo>
                  <a:pt x="8144" y="7887"/>
                </a:lnTo>
                <a:lnTo>
                  <a:pt x="7998" y="7961"/>
                </a:lnTo>
                <a:lnTo>
                  <a:pt x="8071" y="7594"/>
                </a:lnTo>
                <a:lnTo>
                  <a:pt x="8071" y="7520"/>
                </a:lnTo>
                <a:lnTo>
                  <a:pt x="8034" y="7484"/>
                </a:lnTo>
                <a:lnTo>
                  <a:pt x="7961" y="7484"/>
                </a:lnTo>
                <a:lnTo>
                  <a:pt x="7924" y="7520"/>
                </a:lnTo>
                <a:lnTo>
                  <a:pt x="7741" y="7741"/>
                </a:lnTo>
                <a:lnTo>
                  <a:pt x="7557" y="7997"/>
                </a:lnTo>
                <a:lnTo>
                  <a:pt x="7264" y="7924"/>
                </a:lnTo>
                <a:lnTo>
                  <a:pt x="7484" y="7594"/>
                </a:lnTo>
                <a:lnTo>
                  <a:pt x="7741" y="7337"/>
                </a:lnTo>
                <a:lnTo>
                  <a:pt x="7741" y="7264"/>
                </a:lnTo>
                <a:lnTo>
                  <a:pt x="7741" y="7227"/>
                </a:lnTo>
                <a:lnTo>
                  <a:pt x="7631" y="7227"/>
                </a:lnTo>
                <a:lnTo>
                  <a:pt x="7447" y="7337"/>
                </a:lnTo>
                <a:lnTo>
                  <a:pt x="7264" y="7447"/>
                </a:lnTo>
                <a:lnTo>
                  <a:pt x="7080" y="7594"/>
                </a:lnTo>
                <a:lnTo>
                  <a:pt x="6934" y="7777"/>
                </a:lnTo>
                <a:lnTo>
                  <a:pt x="6860" y="7704"/>
                </a:lnTo>
                <a:lnTo>
                  <a:pt x="6714" y="7557"/>
                </a:lnTo>
                <a:lnTo>
                  <a:pt x="7227" y="7264"/>
                </a:lnTo>
                <a:lnTo>
                  <a:pt x="7741" y="6934"/>
                </a:lnTo>
                <a:lnTo>
                  <a:pt x="7741" y="6897"/>
                </a:lnTo>
                <a:lnTo>
                  <a:pt x="7704" y="6860"/>
                </a:lnTo>
                <a:lnTo>
                  <a:pt x="7411" y="6860"/>
                </a:lnTo>
                <a:lnTo>
                  <a:pt x="7080" y="6934"/>
                </a:lnTo>
                <a:lnTo>
                  <a:pt x="6787" y="7044"/>
                </a:lnTo>
                <a:lnTo>
                  <a:pt x="6530" y="7227"/>
                </a:lnTo>
                <a:lnTo>
                  <a:pt x="6494" y="7007"/>
                </a:lnTo>
                <a:lnTo>
                  <a:pt x="6494" y="6750"/>
                </a:lnTo>
                <a:lnTo>
                  <a:pt x="6604" y="6713"/>
                </a:lnTo>
                <a:lnTo>
                  <a:pt x="6970" y="6603"/>
                </a:lnTo>
                <a:lnTo>
                  <a:pt x="7117" y="6530"/>
                </a:lnTo>
                <a:lnTo>
                  <a:pt x="7301" y="6420"/>
                </a:lnTo>
                <a:lnTo>
                  <a:pt x="7337" y="6347"/>
                </a:lnTo>
                <a:lnTo>
                  <a:pt x="7337" y="6310"/>
                </a:lnTo>
                <a:lnTo>
                  <a:pt x="7301" y="6310"/>
                </a:lnTo>
                <a:lnTo>
                  <a:pt x="7007" y="6273"/>
                </a:lnTo>
                <a:lnTo>
                  <a:pt x="6750" y="6310"/>
                </a:lnTo>
                <a:lnTo>
                  <a:pt x="6750" y="6310"/>
                </a:lnTo>
                <a:lnTo>
                  <a:pt x="6860" y="6200"/>
                </a:lnTo>
                <a:lnTo>
                  <a:pt x="6970" y="6090"/>
                </a:lnTo>
                <a:lnTo>
                  <a:pt x="7117" y="6017"/>
                </a:lnTo>
                <a:lnTo>
                  <a:pt x="7264" y="5943"/>
                </a:lnTo>
                <a:lnTo>
                  <a:pt x="7557" y="5907"/>
                </a:lnTo>
                <a:close/>
                <a:moveTo>
                  <a:pt x="4953" y="1"/>
                </a:moveTo>
                <a:lnTo>
                  <a:pt x="4733" y="37"/>
                </a:lnTo>
                <a:lnTo>
                  <a:pt x="4476" y="111"/>
                </a:lnTo>
                <a:lnTo>
                  <a:pt x="4256" y="184"/>
                </a:lnTo>
                <a:lnTo>
                  <a:pt x="4036" y="294"/>
                </a:lnTo>
                <a:lnTo>
                  <a:pt x="3632" y="551"/>
                </a:lnTo>
                <a:lnTo>
                  <a:pt x="3302" y="881"/>
                </a:lnTo>
                <a:lnTo>
                  <a:pt x="2972" y="1248"/>
                </a:lnTo>
                <a:lnTo>
                  <a:pt x="2679" y="1651"/>
                </a:lnTo>
                <a:lnTo>
                  <a:pt x="2569" y="1872"/>
                </a:lnTo>
                <a:lnTo>
                  <a:pt x="2495" y="2092"/>
                </a:lnTo>
                <a:lnTo>
                  <a:pt x="2422" y="2348"/>
                </a:lnTo>
                <a:lnTo>
                  <a:pt x="2385" y="2568"/>
                </a:lnTo>
                <a:lnTo>
                  <a:pt x="2422" y="2789"/>
                </a:lnTo>
                <a:lnTo>
                  <a:pt x="2459" y="2935"/>
                </a:lnTo>
                <a:lnTo>
                  <a:pt x="2532" y="3119"/>
                </a:lnTo>
                <a:lnTo>
                  <a:pt x="2605" y="3265"/>
                </a:lnTo>
                <a:lnTo>
                  <a:pt x="2495" y="3339"/>
                </a:lnTo>
                <a:lnTo>
                  <a:pt x="2018" y="3559"/>
                </a:lnTo>
                <a:lnTo>
                  <a:pt x="1798" y="3706"/>
                </a:lnTo>
                <a:lnTo>
                  <a:pt x="1688" y="3779"/>
                </a:lnTo>
                <a:lnTo>
                  <a:pt x="1578" y="3852"/>
                </a:lnTo>
                <a:lnTo>
                  <a:pt x="1065" y="3852"/>
                </a:lnTo>
                <a:lnTo>
                  <a:pt x="881" y="3926"/>
                </a:lnTo>
                <a:lnTo>
                  <a:pt x="735" y="3999"/>
                </a:lnTo>
                <a:lnTo>
                  <a:pt x="588" y="4109"/>
                </a:lnTo>
                <a:lnTo>
                  <a:pt x="478" y="4256"/>
                </a:lnTo>
                <a:lnTo>
                  <a:pt x="368" y="4403"/>
                </a:lnTo>
                <a:lnTo>
                  <a:pt x="184" y="4623"/>
                </a:lnTo>
                <a:lnTo>
                  <a:pt x="74" y="4879"/>
                </a:lnTo>
                <a:lnTo>
                  <a:pt x="38" y="4989"/>
                </a:lnTo>
                <a:lnTo>
                  <a:pt x="1" y="5136"/>
                </a:lnTo>
                <a:lnTo>
                  <a:pt x="38" y="5283"/>
                </a:lnTo>
                <a:lnTo>
                  <a:pt x="74" y="5430"/>
                </a:lnTo>
                <a:lnTo>
                  <a:pt x="184" y="5576"/>
                </a:lnTo>
                <a:lnTo>
                  <a:pt x="258" y="5723"/>
                </a:lnTo>
                <a:lnTo>
                  <a:pt x="404" y="5833"/>
                </a:lnTo>
                <a:lnTo>
                  <a:pt x="514" y="5943"/>
                </a:lnTo>
                <a:lnTo>
                  <a:pt x="661" y="6017"/>
                </a:lnTo>
                <a:lnTo>
                  <a:pt x="845" y="6053"/>
                </a:lnTo>
                <a:lnTo>
                  <a:pt x="1175" y="6127"/>
                </a:lnTo>
                <a:lnTo>
                  <a:pt x="1358" y="6127"/>
                </a:lnTo>
                <a:lnTo>
                  <a:pt x="1505" y="6090"/>
                </a:lnTo>
                <a:lnTo>
                  <a:pt x="1688" y="6053"/>
                </a:lnTo>
                <a:lnTo>
                  <a:pt x="1835" y="5980"/>
                </a:lnTo>
                <a:lnTo>
                  <a:pt x="2055" y="5760"/>
                </a:lnTo>
                <a:lnTo>
                  <a:pt x="2275" y="5503"/>
                </a:lnTo>
                <a:lnTo>
                  <a:pt x="2385" y="5210"/>
                </a:lnTo>
                <a:lnTo>
                  <a:pt x="2422" y="5063"/>
                </a:lnTo>
                <a:lnTo>
                  <a:pt x="2422" y="4879"/>
                </a:lnTo>
                <a:lnTo>
                  <a:pt x="2385" y="4733"/>
                </a:lnTo>
                <a:lnTo>
                  <a:pt x="2349" y="4586"/>
                </a:lnTo>
                <a:lnTo>
                  <a:pt x="2275" y="4403"/>
                </a:lnTo>
                <a:lnTo>
                  <a:pt x="2202" y="4256"/>
                </a:lnTo>
                <a:lnTo>
                  <a:pt x="2092" y="4146"/>
                </a:lnTo>
                <a:lnTo>
                  <a:pt x="2055" y="4109"/>
                </a:lnTo>
                <a:lnTo>
                  <a:pt x="2165" y="4036"/>
                </a:lnTo>
                <a:lnTo>
                  <a:pt x="2495" y="3816"/>
                </a:lnTo>
                <a:lnTo>
                  <a:pt x="2679" y="3669"/>
                </a:lnTo>
                <a:lnTo>
                  <a:pt x="2862" y="3522"/>
                </a:lnTo>
                <a:lnTo>
                  <a:pt x="3119" y="3706"/>
                </a:lnTo>
                <a:lnTo>
                  <a:pt x="3156" y="3779"/>
                </a:lnTo>
                <a:lnTo>
                  <a:pt x="3229" y="3816"/>
                </a:lnTo>
                <a:lnTo>
                  <a:pt x="3339" y="3816"/>
                </a:lnTo>
                <a:lnTo>
                  <a:pt x="3706" y="3962"/>
                </a:lnTo>
                <a:lnTo>
                  <a:pt x="4109" y="4036"/>
                </a:lnTo>
                <a:lnTo>
                  <a:pt x="4513" y="4072"/>
                </a:lnTo>
                <a:lnTo>
                  <a:pt x="4880" y="3999"/>
                </a:lnTo>
                <a:lnTo>
                  <a:pt x="5246" y="3889"/>
                </a:lnTo>
                <a:lnTo>
                  <a:pt x="5283" y="3962"/>
                </a:lnTo>
                <a:lnTo>
                  <a:pt x="5320" y="4036"/>
                </a:lnTo>
                <a:lnTo>
                  <a:pt x="5540" y="4219"/>
                </a:lnTo>
                <a:lnTo>
                  <a:pt x="5723" y="4439"/>
                </a:lnTo>
                <a:lnTo>
                  <a:pt x="5980" y="4916"/>
                </a:lnTo>
                <a:lnTo>
                  <a:pt x="6200" y="5430"/>
                </a:lnTo>
                <a:lnTo>
                  <a:pt x="6347" y="5650"/>
                </a:lnTo>
                <a:lnTo>
                  <a:pt x="6530" y="5870"/>
                </a:lnTo>
                <a:lnTo>
                  <a:pt x="6347" y="6017"/>
                </a:lnTo>
                <a:lnTo>
                  <a:pt x="6237" y="6200"/>
                </a:lnTo>
                <a:lnTo>
                  <a:pt x="6127" y="6383"/>
                </a:lnTo>
                <a:lnTo>
                  <a:pt x="6053" y="6567"/>
                </a:lnTo>
                <a:lnTo>
                  <a:pt x="5797" y="6713"/>
                </a:lnTo>
                <a:lnTo>
                  <a:pt x="5723" y="6824"/>
                </a:lnTo>
                <a:lnTo>
                  <a:pt x="5723" y="6934"/>
                </a:lnTo>
                <a:lnTo>
                  <a:pt x="5760" y="7044"/>
                </a:lnTo>
                <a:lnTo>
                  <a:pt x="5833" y="7080"/>
                </a:lnTo>
                <a:lnTo>
                  <a:pt x="6017" y="7080"/>
                </a:lnTo>
                <a:lnTo>
                  <a:pt x="6053" y="7300"/>
                </a:lnTo>
                <a:lnTo>
                  <a:pt x="6127" y="7520"/>
                </a:lnTo>
                <a:lnTo>
                  <a:pt x="6127" y="7631"/>
                </a:lnTo>
                <a:lnTo>
                  <a:pt x="6127" y="7741"/>
                </a:lnTo>
                <a:lnTo>
                  <a:pt x="6200" y="7814"/>
                </a:lnTo>
                <a:lnTo>
                  <a:pt x="6310" y="7851"/>
                </a:lnTo>
                <a:lnTo>
                  <a:pt x="6347" y="7851"/>
                </a:lnTo>
                <a:lnTo>
                  <a:pt x="6494" y="8034"/>
                </a:lnTo>
                <a:lnTo>
                  <a:pt x="6640" y="8144"/>
                </a:lnTo>
                <a:lnTo>
                  <a:pt x="6787" y="8254"/>
                </a:lnTo>
                <a:lnTo>
                  <a:pt x="6860" y="8291"/>
                </a:lnTo>
                <a:lnTo>
                  <a:pt x="6934" y="8327"/>
                </a:lnTo>
                <a:lnTo>
                  <a:pt x="7191" y="8438"/>
                </a:lnTo>
                <a:lnTo>
                  <a:pt x="7447" y="8474"/>
                </a:lnTo>
                <a:lnTo>
                  <a:pt x="7741" y="8474"/>
                </a:lnTo>
                <a:lnTo>
                  <a:pt x="7998" y="8438"/>
                </a:lnTo>
                <a:lnTo>
                  <a:pt x="8254" y="8364"/>
                </a:lnTo>
                <a:lnTo>
                  <a:pt x="8511" y="8254"/>
                </a:lnTo>
                <a:lnTo>
                  <a:pt x="8731" y="8071"/>
                </a:lnTo>
                <a:lnTo>
                  <a:pt x="8915" y="7887"/>
                </a:lnTo>
                <a:lnTo>
                  <a:pt x="9098" y="7631"/>
                </a:lnTo>
                <a:lnTo>
                  <a:pt x="9245" y="7300"/>
                </a:lnTo>
                <a:lnTo>
                  <a:pt x="9281" y="7007"/>
                </a:lnTo>
                <a:lnTo>
                  <a:pt x="9318" y="6824"/>
                </a:lnTo>
                <a:lnTo>
                  <a:pt x="9281" y="6677"/>
                </a:lnTo>
                <a:lnTo>
                  <a:pt x="9208" y="6457"/>
                </a:lnTo>
                <a:lnTo>
                  <a:pt x="9135" y="6200"/>
                </a:lnTo>
                <a:lnTo>
                  <a:pt x="8951" y="5980"/>
                </a:lnTo>
                <a:lnTo>
                  <a:pt x="8878" y="5907"/>
                </a:lnTo>
                <a:lnTo>
                  <a:pt x="8768" y="5833"/>
                </a:lnTo>
                <a:lnTo>
                  <a:pt x="8805" y="5686"/>
                </a:lnTo>
                <a:lnTo>
                  <a:pt x="9025" y="5246"/>
                </a:lnTo>
                <a:lnTo>
                  <a:pt x="9208" y="4769"/>
                </a:lnTo>
                <a:lnTo>
                  <a:pt x="9428" y="4806"/>
                </a:lnTo>
                <a:lnTo>
                  <a:pt x="9648" y="4806"/>
                </a:lnTo>
                <a:lnTo>
                  <a:pt x="9832" y="4733"/>
                </a:lnTo>
                <a:lnTo>
                  <a:pt x="10052" y="4659"/>
                </a:lnTo>
                <a:lnTo>
                  <a:pt x="10235" y="4549"/>
                </a:lnTo>
                <a:lnTo>
                  <a:pt x="10419" y="4403"/>
                </a:lnTo>
                <a:lnTo>
                  <a:pt x="10712" y="4109"/>
                </a:lnTo>
                <a:lnTo>
                  <a:pt x="10785" y="3962"/>
                </a:lnTo>
                <a:lnTo>
                  <a:pt x="10785" y="3816"/>
                </a:lnTo>
                <a:lnTo>
                  <a:pt x="10639" y="3559"/>
                </a:lnTo>
                <a:lnTo>
                  <a:pt x="10492" y="3339"/>
                </a:lnTo>
                <a:lnTo>
                  <a:pt x="10345" y="3155"/>
                </a:lnTo>
                <a:lnTo>
                  <a:pt x="10125" y="2972"/>
                </a:lnTo>
                <a:lnTo>
                  <a:pt x="9905" y="2825"/>
                </a:lnTo>
                <a:lnTo>
                  <a:pt x="9795" y="2789"/>
                </a:lnTo>
                <a:lnTo>
                  <a:pt x="9685" y="2752"/>
                </a:lnTo>
                <a:lnTo>
                  <a:pt x="9501" y="2862"/>
                </a:lnTo>
                <a:lnTo>
                  <a:pt x="9391" y="2825"/>
                </a:lnTo>
                <a:lnTo>
                  <a:pt x="9318" y="2862"/>
                </a:lnTo>
                <a:lnTo>
                  <a:pt x="9025" y="3009"/>
                </a:lnTo>
                <a:lnTo>
                  <a:pt x="8768" y="3192"/>
                </a:lnTo>
                <a:lnTo>
                  <a:pt x="8658" y="3302"/>
                </a:lnTo>
                <a:lnTo>
                  <a:pt x="8548" y="3449"/>
                </a:lnTo>
                <a:lnTo>
                  <a:pt x="8474" y="3559"/>
                </a:lnTo>
                <a:lnTo>
                  <a:pt x="8438" y="3742"/>
                </a:lnTo>
                <a:lnTo>
                  <a:pt x="8438" y="3852"/>
                </a:lnTo>
                <a:lnTo>
                  <a:pt x="8438" y="3962"/>
                </a:lnTo>
                <a:lnTo>
                  <a:pt x="8474" y="4182"/>
                </a:lnTo>
                <a:lnTo>
                  <a:pt x="8621" y="4403"/>
                </a:lnTo>
                <a:lnTo>
                  <a:pt x="8768" y="4549"/>
                </a:lnTo>
                <a:lnTo>
                  <a:pt x="8878" y="4623"/>
                </a:lnTo>
                <a:lnTo>
                  <a:pt x="8694" y="4879"/>
                </a:lnTo>
                <a:lnTo>
                  <a:pt x="8548" y="5136"/>
                </a:lnTo>
                <a:lnTo>
                  <a:pt x="8291" y="5613"/>
                </a:lnTo>
                <a:lnTo>
                  <a:pt x="8144" y="5540"/>
                </a:lnTo>
                <a:lnTo>
                  <a:pt x="7961" y="5503"/>
                </a:lnTo>
                <a:lnTo>
                  <a:pt x="7777" y="5466"/>
                </a:lnTo>
                <a:lnTo>
                  <a:pt x="7411" y="5466"/>
                </a:lnTo>
                <a:lnTo>
                  <a:pt x="7227" y="5503"/>
                </a:lnTo>
                <a:lnTo>
                  <a:pt x="7044" y="5540"/>
                </a:lnTo>
                <a:lnTo>
                  <a:pt x="6860" y="5650"/>
                </a:lnTo>
                <a:lnTo>
                  <a:pt x="6750" y="5320"/>
                </a:lnTo>
                <a:lnTo>
                  <a:pt x="6604" y="5026"/>
                </a:lnTo>
                <a:lnTo>
                  <a:pt x="6273" y="4476"/>
                </a:lnTo>
                <a:lnTo>
                  <a:pt x="6163" y="4256"/>
                </a:lnTo>
                <a:lnTo>
                  <a:pt x="6053" y="4072"/>
                </a:lnTo>
                <a:lnTo>
                  <a:pt x="5870" y="3889"/>
                </a:lnTo>
                <a:lnTo>
                  <a:pt x="5687" y="3779"/>
                </a:lnTo>
                <a:lnTo>
                  <a:pt x="5723" y="3706"/>
                </a:lnTo>
                <a:lnTo>
                  <a:pt x="5723" y="3632"/>
                </a:lnTo>
                <a:lnTo>
                  <a:pt x="5907" y="3486"/>
                </a:lnTo>
                <a:lnTo>
                  <a:pt x="6053" y="3339"/>
                </a:lnTo>
                <a:lnTo>
                  <a:pt x="6200" y="3155"/>
                </a:lnTo>
                <a:lnTo>
                  <a:pt x="6347" y="2972"/>
                </a:lnTo>
                <a:lnTo>
                  <a:pt x="6457" y="2752"/>
                </a:lnTo>
                <a:lnTo>
                  <a:pt x="6530" y="2532"/>
                </a:lnTo>
                <a:lnTo>
                  <a:pt x="6604" y="2312"/>
                </a:lnTo>
                <a:lnTo>
                  <a:pt x="6677" y="2055"/>
                </a:lnTo>
                <a:lnTo>
                  <a:pt x="6677" y="1615"/>
                </a:lnTo>
                <a:lnTo>
                  <a:pt x="6677" y="1358"/>
                </a:lnTo>
                <a:lnTo>
                  <a:pt x="6640" y="1138"/>
                </a:lnTo>
                <a:lnTo>
                  <a:pt x="6567" y="881"/>
                </a:lnTo>
                <a:lnTo>
                  <a:pt x="6457" y="698"/>
                </a:lnTo>
                <a:lnTo>
                  <a:pt x="6273" y="551"/>
                </a:lnTo>
                <a:lnTo>
                  <a:pt x="6200" y="478"/>
                </a:lnTo>
                <a:lnTo>
                  <a:pt x="6090" y="478"/>
                </a:lnTo>
                <a:lnTo>
                  <a:pt x="6017" y="331"/>
                </a:lnTo>
                <a:lnTo>
                  <a:pt x="5907" y="221"/>
                </a:lnTo>
                <a:lnTo>
                  <a:pt x="5760" y="148"/>
                </a:lnTo>
                <a:lnTo>
                  <a:pt x="5613" y="74"/>
                </a:lnTo>
                <a:lnTo>
                  <a:pt x="5283" y="1"/>
                </a:lnTo>
                <a:close/>
                <a:moveTo>
                  <a:pt x="15114" y="6750"/>
                </a:moveTo>
                <a:lnTo>
                  <a:pt x="15187" y="6787"/>
                </a:lnTo>
                <a:lnTo>
                  <a:pt x="15481" y="6897"/>
                </a:lnTo>
                <a:lnTo>
                  <a:pt x="15591" y="6970"/>
                </a:lnTo>
                <a:lnTo>
                  <a:pt x="15737" y="7044"/>
                </a:lnTo>
                <a:lnTo>
                  <a:pt x="15847" y="7190"/>
                </a:lnTo>
                <a:lnTo>
                  <a:pt x="15921" y="7337"/>
                </a:lnTo>
                <a:lnTo>
                  <a:pt x="16068" y="7667"/>
                </a:lnTo>
                <a:lnTo>
                  <a:pt x="16141" y="8034"/>
                </a:lnTo>
                <a:lnTo>
                  <a:pt x="16178" y="8438"/>
                </a:lnTo>
                <a:lnTo>
                  <a:pt x="16178" y="8621"/>
                </a:lnTo>
                <a:lnTo>
                  <a:pt x="16141" y="8804"/>
                </a:lnTo>
                <a:lnTo>
                  <a:pt x="16068" y="8988"/>
                </a:lnTo>
                <a:lnTo>
                  <a:pt x="15957" y="9134"/>
                </a:lnTo>
                <a:lnTo>
                  <a:pt x="15701" y="9355"/>
                </a:lnTo>
                <a:lnTo>
                  <a:pt x="15407" y="9575"/>
                </a:lnTo>
                <a:lnTo>
                  <a:pt x="15077" y="9758"/>
                </a:lnTo>
                <a:lnTo>
                  <a:pt x="14710" y="9905"/>
                </a:lnTo>
                <a:lnTo>
                  <a:pt x="14710" y="9905"/>
                </a:lnTo>
                <a:lnTo>
                  <a:pt x="15187" y="9208"/>
                </a:lnTo>
                <a:lnTo>
                  <a:pt x="15187" y="9134"/>
                </a:lnTo>
                <a:lnTo>
                  <a:pt x="15150" y="9098"/>
                </a:lnTo>
                <a:lnTo>
                  <a:pt x="15114" y="9061"/>
                </a:lnTo>
                <a:lnTo>
                  <a:pt x="15040" y="9098"/>
                </a:lnTo>
                <a:lnTo>
                  <a:pt x="14564" y="9538"/>
                </a:lnTo>
                <a:lnTo>
                  <a:pt x="14123" y="9978"/>
                </a:lnTo>
                <a:lnTo>
                  <a:pt x="13940" y="9978"/>
                </a:lnTo>
                <a:lnTo>
                  <a:pt x="13757" y="9905"/>
                </a:lnTo>
                <a:lnTo>
                  <a:pt x="13940" y="9648"/>
                </a:lnTo>
                <a:lnTo>
                  <a:pt x="14160" y="9391"/>
                </a:lnTo>
                <a:lnTo>
                  <a:pt x="14380" y="9134"/>
                </a:lnTo>
                <a:lnTo>
                  <a:pt x="14637" y="8914"/>
                </a:lnTo>
                <a:lnTo>
                  <a:pt x="14674" y="8841"/>
                </a:lnTo>
                <a:lnTo>
                  <a:pt x="14674" y="8804"/>
                </a:lnTo>
                <a:lnTo>
                  <a:pt x="14637" y="8731"/>
                </a:lnTo>
                <a:lnTo>
                  <a:pt x="14564" y="8731"/>
                </a:lnTo>
                <a:lnTo>
                  <a:pt x="14784" y="8584"/>
                </a:lnTo>
                <a:lnTo>
                  <a:pt x="14820" y="8511"/>
                </a:lnTo>
                <a:lnTo>
                  <a:pt x="14784" y="8438"/>
                </a:lnTo>
                <a:lnTo>
                  <a:pt x="14710" y="8401"/>
                </a:lnTo>
                <a:lnTo>
                  <a:pt x="14637" y="8401"/>
                </a:lnTo>
                <a:lnTo>
                  <a:pt x="14233" y="8621"/>
                </a:lnTo>
                <a:lnTo>
                  <a:pt x="13867" y="8841"/>
                </a:lnTo>
                <a:lnTo>
                  <a:pt x="13500" y="9061"/>
                </a:lnTo>
                <a:lnTo>
                  <a:pt x="13170" y="9318"/>
                </a:lnTo>
                <a:lnTo>
                  <a:pt x="13060" y="9098"/>
                </a:lnTo>
                <a:lnTo>
                  <a:pt x="13720" y="8658"/>
                </a:lnTo>
                <a:lnTo>
                  <a:pt x="14417" y="8291"/>
                </a:lnTo>
                <a:lnTo>
                  <a:pt x="14454" y="8217"/>
                </a:lnTo>
                <a:lnTo>
                  <a:pt x="14454" y="8144"/>
                </a:lnTo>
                <a:lnTo>
                  <a:pt x="14417" y="8107"/>
                </a:lnTo>
                <a:lnTo>
                  <a:pt x="14343" y="8107"/>
                </a:lnTo>
                <a:lnTo>
                  <a:pt x="13647" y="8364"/>
                </a:lnTo>
                <a:lnTo>
                  <a:pt x="12986" y="8658"/>
                </a:lnTo>
                <a:lnTo>
                  <a:pt x="12986" y="8474"/>
                </a:lnTo>
                <a:lnTo>
                  <a:pt x="13133" y="8401"/>
                </a:lnTo>
                <a:lnTo>
                  <a:pt x="13243" y="8327"/>
                </a:lnTo>
                <a:lnTo>
                  <a:pt x="13500" y="8144"/>
                </a:lnTo>
                <a:lnTo>
                  <a:pt x="14013" y="7924"/>
                </a:lnTo>
                <a:lnTo>
                  <a:pt x="14307" y="7814"/>
                </a:lnTo>
                <a:lnTo>
                  <a:pt x="14564" y="7777"/>
                </a:lnTo>
                <a:lnTo>
                  <a:pt x="14600" y="7741"/>
                </a:lnTo>
                <a:lnTo>
                  <a:pt x="14600" y="7704"/>
                </a:lnTo>
                <a:lnTo>
                  <a:pt x="14564" y="7667"/>
                </a:lnTo>
                <a:lnTo>
                  <a:pt x="14233" y="7667"/>
                </a:lnTo>
                <a:lnTo>
                  <a:pt x="13903" y="7704"/>
                </a:lnTo>
                <a:lnTo>
                  <a:pt x="13573" y="7777"/>
                </a:lnTo>
                <a:lnTo>
                  <a:pt x="13280" y="7851"/>
                </a:lnTo>
                <a:lnTo>
                  <a:pt x="13500" y="7594"/>
                </a:lnTo>
                <a:lnTo>
                  <a:pt x="14087" y="7484"/>
                </a:lnTo>
                <a:lnTo>
                  <a:pt x="14380" y="7410"/>
                </a:lnTo>
                <a:lnTo>
                  <a:pt x="14674" y="7264"/>
                </a:lnTo>
                <a:lnTo>
                  <a:pt x="14710" y="7227"/>
                </a:lnTo>
                <a:lnTo>
                  <a:pt x="14710" y="7190"/>
                </a:lnTo>
                <a:lnTo>
                  <a:pt x="14710" y="7154"/>
                </a:lnTo>
                <a:lnTo>
                  <a:pt x="14637" y="7117"/>
                </a:lnTo>
                <a:lnTo>
                  <a:pt x="14343" y="7080"/>
                </a:lnTo>
                <a:lnTo>
                  <a:pt x="14013" y="7080"/>
                </a:lnTo>
                <a:lnTo>
                  <a:pt x="14270" y="6934"/>
                </a:lnTo>
                <a:lnTo>
                  <a:pt x="14527" y="6824"/>
                </a:lnTo>
                <a:lnTo>
                  <a:pt x="14820" y="6750"/>
                </a:lnTo>
                <a:close/>
                <a:moveTo>
                  <a:pt x="5246" y="9098"/>
                </a:moveTo>
                <a:lnTo>
                  <a:pt x="5320" y="9208"/>
                </a:lnTo>
                <a:lnTo>
                  <a:pt x="5393" y="9245"/>
                </a:lnTo>
                <a:lnTo>
                  <a:pt x="5577" y="9245"/>
                </a:lnTo>
                <a:lnTo>
                  <a:pt x="5650" y="9281"/>
                </a:lnTo>
                <a:lnTo>
                  <a:pt x="5760" y="9318"/>
                </a:lnTo>
                <a:lnTo>
                  <a:pt x="5833" y="9391"/>
                </a:lnTo>
                <a:lnTo>
                  <a:pt x="5870" y="9465"/>
                </a:lnTo>
                <a:lnTo>
                  <a:pt x="5907" y="9538"/>
                </a:lnTo>
                <a:lnTo>
                  <a:pt x="5907" y="9648"/>
                </a:lnTo>
                <a:lnTo>
                  <a:pt x="5870" y="9758"/>
                </a:lnTo>
                <a:lnTo>
                  <a:pt x="5797" y="9831"/>
                </a:lnTo>
                <a:lnTo>
                  <a:pt x="5723" y="9905"/>
                </a:lnTo>
                <a:lnTo>
                  <a:pt x="5650" y="9978"/>
                </a:lnTo>
                <a:lnTo>
                  <a:pt x="5540" y="10015"/>
                </a:lnTo>
                <a:lnTo>
                  <a:pt x="5466" y="9868"/>
                </a:lnTo>
                <a:lnTo>
                  <a:pt x="5356" y="9758"/>
                </a:lnTo>
                <a:lnTo>
                  <a:pt x="5210" y="9685"/>
                </a:lnTo>
                <a:lnTo>
                  <a:pt x="5026" y="9648"/>
                </a:lnTo>
                <a:lnTo>
                  <a:pt x="5063" y="9648"/>
                </a:lnTo>
                <a:lnTo>
                  <a:pt x="5210" y="9575"/>
                </a:lnTo>
                <a:lnTo>
                  <a:pt x="5283" y="9538"/>
                </a:lnTo>
                <a:lnTo>
                  <a:pt x="5283" y="9501"/>
                </a:lnTo>
                <a:lnTo>
                  <a:pt x="5283" y="9355"/>
                </a:lnTo>
                <a:lnTo>
                  <a:pt x="5210" y="9245"/>
                </a:lnTo>
                <a:lnTo>
                  <a:pt x="5100" y="9245"/>
                </a:lnTo>
                <a:lnTo>
                  <a:pt x="4953" y="9281"/>
                </a:lnTo>
                <a:lnTo>
                  <a:pt x="4806" y="9355"/>
                </a:lnTo>
                <a:lnTo>
                  <a:pt x="4806" y="9355"/>
                </a:lnTo>
                <a:lnTo>
                  <a:pt x="4843" y="9281"/>
                </a:lnTo>
                <a:lnTo>
                  <a:pt x="4880" y="9208"/>
                </a:lnTo>
                <a:lnTo>
                  <a:pt x="4843" y="9171"/>
                </a:lnTo>
                <a:lnTo>
                  <a:pt x="5026" y="9134"/>
                </a:lnTo>
                <a:lnTo>
                  <a:pt x="5246" y="9098"/>
                </a:lnTo>
                <a:close/>
                <a:moveTo>
                  <a:pt x="6347" y="8034"/>
                </a:moveTo>
                <a:lnTo>
                  <a:pt x="6347" y="8071"/>
                </a:lnTo>
                <a:lnTo>
                  <a:pt x="6310" y="8181"/>
                </a:lnTo>
                <a:lnTo>
                  <a:pt x="6127" y="8254"/>
                </a:lnTo>
                <a:lnTo>
                  <a:pt x="5980" y="8364"/>
                </a:lnTo>
                <a:lnTo>
                  <a:pt x="5687" y="8621"/>
                </a:lnTo>
                <a:lnTo>
                  <a:pt x="5577" y="8621"/>
                </a:lnTo>
                <a:lnTo>
                  <a:pt x="5466" y="8694"/>
                </a:lnTo>
                <a:lnTo>
                  <a:pt x="5393" y="8768"/>
                </a:lnTo>
                <a:lnTo>
                  <a:pt x="5246" y="8731"/>
                </a:lnTo>
                <a:lnTo>
                  <a:pt x="4806" y="8731"/>
                </a:lnTo>
                <a:lnTo>
                  <a:pt x="4549" y="8841"/>
                </a:lnTo>
                <a:lnTo>
                  <a:pt x="4293" y="9024"/>
                </a:lnTo>
                <a:lnTo>
                  <a:pt x="4183" y="9171"/>
                </a:lnTo>
                <a:lnTo>
                  <a:pt x="4073" y="9355"/>
                </a:lnTo>
                <a:lnTo>
                  <a:pt x="4073" y="9501"/>
                </a:lnTo>
                <a:lnTo>
                  <a:pt x="4073" y="9648"/>
                </a:lnTo>
                <a:lnTo>
                  <a:pt x="4073" y="9721"/>
                </a:lnTo>
                <a:lnTo>
                  <a:pt x="4146" y="9831"/>
                </a:lnTo>
                <a:lnTo>
                  <a:pt x="4256" y="9978"/>
                </a:lnTo>
                <a:lnTo>
                  <a:pt x="4439" y="10162"/>
                </a:lnTo>
                <a:lnTo>
                  <a:pt x="4623" y="10308"/>
                </a:lnTo>
                <a:lnTo>
                  <a:pt x="4843" y="10382"/>
                </a:lnTo>
                <a:lnTo>
                  <a:pt x="5026" y="10455"/>
                </a:lnTo>
                <a:lnTo>
                  <a:pt x="5246" y="10492"/>
                </a:lnTo>
                <a:lnTo>
                  <a:pt x="5466" y="10492"/>
                </a:lnTo>
                <a:lnTo>
                  <a:pt x="5723" y="10455"/>
                </a:lnTo>
                <a:lnTo>
                  <a:pt x="5907" y="10345"/>
                </a:lnTo>
                <a:lnTo>
                  <a:pt x="6090" y="10235"/>
                </a:lnTo>
                <a:lnTo>
                  <a:pt x="6237" y="10052"/>
                </a:lnTo>
                <a:lnTo>
                  <a:pt x="6347" y="9868"/>
                </a:lnTo>
                <a:lnTo>
                  <a:pt x="6384" y="9575"/>
                </a:lnTo>
                <a:lnTo>
                  <a:pt x="6310" y="9355"/>
                </a:lnTo>
                <a:lnTo>
                  <a:pt x="6200" y="9134"/>
                </a:lnTo>
                <a:lnTo>
                  <a:pt x="6017" y="8951"/>
                </a:lnTo>
                <a:lnTo>
                  <a:pt x="6310" y="8658"/>
                </a:lnTo>
                <a:lnTo>
                  <a:pt x="6420" y="8548"/>
                </a:lnTo>
                <a:lnTo>
                  <a:pt x="6567" y="8401"/>
                </a:lnTo>
                <a:lnTo>
                  <a:pt x="6567" y="8327"/>
                </a:lnTo>
                <a:lnTo>
                  <a:pt x="6567" y="8254"/>
                </a:lnTo>
                <a:lnTo>
                  <a:pt x="6530" y="8217"/>
                </a:lnTo>
                <a:lnTo>
                  <a:pt x="6494" y="8181"/>
                </a:lnTo>
                <a:lnTo>
                  <a:pt x="6384" y="8071"/>
                </a:lnTo>
                <a:lnTo>
                  <a:pt x="6347" y="8034"/>
                </a:lnTo>
                <a:close/>
                <a:moveTo>
                  <a:pt x="19992" y="10418"/>
                </a:moveTo>
                <a:lnTo>
                  <a:pt x="20139" y="10492"/>
                </a:lnTo>
                <a:lnTo>
                  <a:pt x="20139" y="10602"/>
                </a:lnTo>
                <a:lnTo>
                  <a:pt x="20176" y="10638"/>
                </a:lnTo>
                <a:lnTo>
                  <a:pt x="20213" y="10638"/>
                </a:lnTo>
                <a:lnTo>
                  <a:pt x="20249" y="10602"/>
                </a:lnTo>
                <a:lnTo>
                  <a:pt x="20286" y="10785"/>
                </a:lnTo>
                <a:lnTo>
                  <a:pt x="20286" y="11042"/>
                </a:lnTo>
                <a:lnTo>
                  <a:pt x="20286" y="11189"/>
                </a:lnTo>
                <a:lnTo>
                  <a:pt x="20213" y="11372"/>
                </a:lnTo>
                <a:lnTo>
                  <a:pt x="20139" y="11519"/>
                </a:lnTo>
                <a:lnTo>
                  <a:pt x="20066" y="11665"/>
                </a:lnTo>
                <a:lnTo>
                  <a:pt x="19956" y="11812"/>
                </a:lnTo>
                <a:lnTo>
                  <a:pt x="19809" y="11886"/>
                </a:lnTo>
                <a:lnTo>
                  <a:pt x="19662" y="11959"/>
                </a:lnTo>
                <a:lnTo>
                  <a:pt x="19479" y="11959"/>
                </a:lnTo>
                <a:lnTo>
                  <a:pt x="19442" y="11886"/>
                </a:lnTo>
                <a:lnTo>
                  <a:pt x="19222" y="11776"/>
                </a:lnTo>
                <a:lnTo>
                  <a:pt x="19626" y="11702"/>
                </a:lnTo>
                <a:lnTo>
                  <a:pt x="19662" y="11665"/>
                </a:lnTo>
                <a:lnTo>
                  <a:pt x="19736" y="11629"/>
                </a:lnTo>
                <a:lnTo>
                  <a:pt x="19736" y="11482"/>
                </a:lnTo>
                <a:lnTo>
                  <a:pt x="19699" y="11372"/>
                </a:lnTo>
                <a:lnTo>
                  <a:pt x="19626" y="11335"/>
                </a:lnTo>
                <a:lnTo>
                  <a:pt x="19406" y="11335"/>
                </a:lnTo>
                <a:lnTo>
                  <a:pt x="19662" y="11152"/>
                </a:lnTo>
                <a:lnTo>
                  <a:pt x="19736" y="11115"/>
                </a:lnTo>
                <a:lnTo>
                  <a:pt x="19736" y="11042"/>
                </a:lnTo>
                <a:lnTo>
                  <a:pt x="19736" y="10969"/>
                </a:lnTo>
                <a:lnTo>
                  <a:pt x="19736" y="10932"/>
                </a:lnTo>
                <a:lnTo>
                  <a:pt x="19699" y="10858"/>
                </a:lnTo>
                <a:lnTo>
                  <a:pt x="19626" y="10822"/>
                </a:lnTo>
                <a:lnTo>
                  <a:pt x="19552" y="10822"/>
                </a:lnTo>
                <a:lnTo>
                  <a:pt x="19479" y="10858"/>
                </a:lnTo>
                <a:lnTo>
                  <a:pt x="19332" y="10895"/>
                </a:lnTo>
                <a:lnTo>
                  <a:pt x="19185" y="10932"/>
                </a:lnTo>
                <a:lnTo>
                  <a:pt x="19185" y="10932"/>
                </a:lnTo>
                <a:lnTo>
                  <a:pt x="19626" y="10748"/>
                </a:lnTo>
                <a:lnTo>
                  <a:pt x="19662" y="10712"/>
                </a:lnTo>
                <a:lnTo>
                  <a:pt x="19662" y="10675"/>
                </a:lnTo>
                <a:lnTo>
                  <a:pt x="19626" y="10638"/>
                </a:lnTo>
                <a:lnTo>
                  <a:pt x="19479" y="10602"/>
                </a:lnTo>
                <a:lnTo>
                  <a:pt x="19295" y="10602"/>
                </a:lnTo>
                <a:lnTo>
                  <a:pt x="19369" y="10565"/>
                </a:lnTo>
                <a:lnTo>
                  <a:pt x="19589" y="10455"/>
                </a:lnTo>
                <a:lnTo>
                  <a:pt x="19772" y="10418"/>
                </a:lnTo>
                <a:close/>
                <a:moveTo>
                  <a:pt x="16691" y="13390"/>
                </a:moveTo>
                <a:lnTo>
                  <a:pt x="16801" y="13463"/>
                </a:lnTo>
                <a:lnTo>
                  <a:pt x="16874" y="13536"/>
                </a:lnTo>
                <a:lnTo>
                  <a:pt x="16728" y="13646"/>
                </a:lnTo>
                <a:lnTo>
                  <a:pt x="16581" y="13756"/>
                </a:lnTo>
                <a:lnTo>
                  <a:pt x="16434" y="13903"/>
                </a:lnTo>
                <a:lnTo>
                  <a:pt x="16361" y="14050"/>
                </a:lnTo>
                <a:lnTo>
                  <a:pt x="16104" y="14013"/>
                </a:lnTo>
                <a:lnTo>
                  <a:pt x="16068" y="13976"/>
                </a:lnTo>
                <a:lnTo>
                  <a:pt x="16691" y="13390"/>
                </a:lnTo>
                <a:close/>
                <a:moveTo>
                  <a:pt x="16654" y="11959"/>
                </a:moveTo>
                <a:lnTo>
                  <a:pt x="17058" y="12326"/>
                </a:lnTo>
                <a:lnTo>
                  <a:pt x="17278" y="12546"/>
                </a:lnTo>
                <a:lnTo>
                  <a:pt x="17498" y="12803"/>
                </a:lnTo>
                <a:lnTo>
                  <a:pt x="17681" y="13059"/>
                </a:lnTo>
                <a:lnTo>
                  <a:pt x="17755" y="13169"/>
                </a:lnTo>
                <a:lnTo>
                  <a:pt x="17792" y="13279"/>
                </a:lnTo>
                <a:lnTo>
                  <a:pt x="17792" y="13426"/>
                </a:lnTo>
                <a:lnTo>
                  <a:pt x="17755" y="13536"/>
                </a:lnTo>
                <a:lnTo>
                  <a:pt x="17718" y="13646"/>
                </a:lnTo>
                <a:lnTo>
                  <a:pt x="17608" y="13756"/>
                </a:lnTo>
                <a:lnTo>
                  <a:pt x="17498" y="13866"/>
                </a:lnTo>
                <a:lnTo>
                  <a:pt x="17351" y="13940"/>
                </a:lnTo>
                <a:lnTo>
                  <a:pt x="17278" y="13866"/>
                </a:lnTo>
                <a:lnTo>
                  <a:pt x="17168" y="13866"/>
                </a:lnTo>
                <a:lnTo>
                  <a:pt x="17095" y="13903"/>
                </a:lnTo>
                <a:lnTo>
                  <a:pt x="17058" y="13940"/>
                </a:lnTo>
                <a:lnTo>
                  <a:pt x="17021" y="13940"/>
                </a:lnTo>
                <a:lnTo>
                  <a:pt x="16948" y="13976"/>
                </a:lnTo>
                <a:lnTo>
                  <a:pt x="16911" y="14050"/>
                </a:lnTo>
                <a:lnTo>
                  <a:pt x="16874" y="14050"/>
                </a:lnTo>
                <a:lnTo>
                  <a:pt x="16948" y="13940"/>
                </a:lnTo>
                <a:lnTo>
                  <a:pt x="17095" y="13793"/>
                </a:lnTo>
                <a:lnTo>
                  <a:pt x="17168" y="13683"/>
                </a:lnTo>
                <a:lnTo>
                  <a:pt x="17205" y="13573"/>
                </a:lnTo>
                <a:lnTo>
                  <a:pt x="17168" y="13500"/>
                </a:lnTo>
                <a:lnTo>
                  <a:pt x="17131" y="13426"/>
                </a:lnTo>
                <a:lnTo>
                  <a:pt x="17021" y="13316"/>
                </a:lnTo>
                <a:lnTo>
                  <a:pt x="16874" y="13206"/>
                </a:lnTo>
                <a:lnTo>
                  <a:pt x="16691" y="13169"/>
                </a:lnTo>
                <a:lnTo>
                  <a:pt x="16618" y="13169"/>
                </a:lnTo>
                <a:lnTo>
                  <a:pt x="16581" y="13206"/>
                </a:lnTo>
                <a:lnTo>
                  <a:pt x="15627" y="13793"/>
                </a:lnTo>
                <a:lnTo>
                  <a:pt x="15517" y="13756"/>
                </a:lnTo>
                <a:lnTo>
                  <a:pt x="15407" y="13646"/>
                </a:lnTo>
                <a:lnTo>
                  <a:pt x="15884" y="13353"/>
                </a:lnTo>
                <a:lnTo>
                  <a:pt x="16361" y="13096"/>
                </a:lnTo>
                <a:lnTo>
                  <a:pt x="16398" y="13023"/>
                </a:lnTo>
                <a:lnTo>
                  <a:pt x="16398" y="12986"/>
                </a:lnTo>
                <a:lnTo>
                  <a:pt x="16361" y="12913"/>
                </a:lnTo>
                <a:lnTo>
                  <a:pt x="16288" y="12913"/>
                </a:lnTo>
                <a:lnTo>
                  <a:pt x="15994" y="12949"/>
                </a:lnTo>
                <a:lnTo>
                  <a:pt x="15701" y="13059"/>
                </a:lnTo>
                <a:lnTo>
                  <a:pt x="15407" y="13169"/>
                </a:lnTo>
                <a:lnTo>
                  <a:pt x="15150" y="13279"/>
                </a:lnTo>
                <a:lnTo>
                  <a:pt x="15040" y="13023"/>
                </a:lnTo>
                <a:lnTo>
                  <a:pt x="15077" y="12986"/>
                </a:lnTo>
                <a:lnTo>
                  <a:pt x="16068" y="12399"/>
                </a:lnTo>
                <a:lnTo>
                  <a:pt x="16104" y="12362"/>
                </a:lnTo>
                <a:lnTo>
                  <a:pt x="16104" y="12326"/>
                </a:lnTo>
                <a:lnTo>
                  <a:pt x="16068" y="12289"/>
                </a:lnTo>
                <a:lnTo>
                  <a:pt x="15994" y="12252"/>
                </a:lnTo>
                <a:lnTo>
                  <a:pt x="15554" y="12362"/>
                </a:lnTo>
                <a:lnTo>
                  <a:pt x="15150" y="12472"/>
                </a:lnTo>
                <a:lnTo>
                  <a:pt x="15150" y="12472"/>
                </a:lnTo>
                <a:lnTo>
                  <a:pt x="15297" y="12326"/>
                </a:lnTo>
                <a:lnTo>
                  <a:pt x="15517" y="12179"/>
                </a:lnTo>
                <a:lnTo>
                  <a:pt x="15737" y="12069"/>
                </a:lnTo>
                <a:lnTo>
                  <a:pt x="15994" y="11996"/>
                </a:lnTo>
                <a:lnTo>
                  <a:pt x="16324" y="11959"/>
                </a:lnTo>
                <a:close/>
                <a:moveTo>
                  <a:pt x="14857" y="6310"/>
                </a:moveTo>
                <a:lnTo>
                  <a:pt x="14600" y="6347"/>
                </a:lnTo>
                <a:lnTo>
                  <a:pt x="14380" y="6383"/>
                </a:lnTo>
                <a:lnTo>
                  <a:pt x="14197" y="6457"/>
                </a:lnTo>
                <a:lnTo>
                  <a:pt x="13793" y="6677"/>
                </a:lnTo>
                <a:lnTo>
                  <a:pt x="13426" y="6970"/>
                </a:lnTo>
                <a:lnTo>
                  <a:pt x="13243" y="7154"/>
                </a:lnTo>
                <a:lnTo>
                  <a:pt x="12950" y="7190"/>
                </a:lnTo>
                <a:lnTo>
                  <a:pt x="12840" y="7227"/>
                </a:lnTo>
                <a:lnTo>
                  <a:pt x="12803" y="7300"/>
                </a:lnTo>
                <a:lnTo>
                  <a:pt x="12766" y="7374"/>
                </a:lnTo>
                <a:lnTo>
                  <a:pt x="12766" y="7447"/>
                </a:lnTo>
                <a:lnTo>
                  <a:pt x="11042" y="7631"/>
                </a:lnTo>
                <a:lnTo>
                  <a:pt x="10052" y="7667"/>
                </a:lnTo>
                <a:lnTo>
                  <a:pt x="9575" y="7704"/>
                </a:lnTo>
                <a:lnTo>
                  <a:pt x="9098" y="7741"/>
                </a:lnTo>
                <a:lnTo>
                  <a:pt x="9025" y="7777"/>
                </a:lnTo>
                <a:lnTo>
                  <a:pt x="8988" y="7814"/>
                </a:lnTo>
                <a:lnTo>
                  <a:pt x="8951" y="7924"/>
                </a:lnTo>
                <a:lnTo>
                  <a:pt x="9025" y="8034"/>
                </a:lnTo>
                <a:lnTo>
                  <a:pt x="9061" y="8071"/>
                </a:lnTo>
                <a:lnTo>
                  <a:pt x="9135" y="8107"/>
                </a:lnTo>
                <a:lnTo>
                  <a:pt x="9612" y="8144"/>
                </a:lnTo>
                <a:lnTo>
                  <a:pt x="10125" y="8144"/>
                </a:lnTo>
                <a:lnTo>
                  <a:pt x="11152" y="8071"/>
                </a:lnTo>
                <a:lnTo>
                  <a:pt x="11922" y="8034"/>
                </a:lnTo>
                <a:lnTo>
                  <a:pt x="12693" y="7961"/>
                </a:lnTo>
                <a:lnTo>
                  <a:pt x="12546" y="8254"/>
                </a:lnTo>
                <a:lnTo>
                  <a:pt x="12473" y="8438"/>
                </a:lnTo>
                <a:lnTo>
                  <a:pt x="12473" y="8584"/>
                </a:lnTo>
                <a:lnTo>
                  <a:pt x="12509" y="8914"/>
                </a:lnTo>
                <a:lnTo>
                  <a:pt x="12363" y="9024"/>
                </a:lnTo>
                <a:lnTo>
                  <a:pt x="12253" y="9134"/>
                </a:lnTo>
                <a:lnTo>
                  <a:pt x="12253" y="9245"/>
                </a:lnTo>
                <a:lnTo>
                  <a:pt x="12289" y="9355"/>
                </a:lnTo>
                <a:lnTo>
                  <a:pt x="12399" y="9428"/>
                </a:lnTo>
                <a:lnTo>
                  <a:pt x="12546" y="9465"/>
                </a:lnTo>
                <a:lnTo>
                  <a:pt x="12693" y="9465"/>
                </a:lnTo>
                <a:lnTo>
                  <a:pt x="12803" y="9685"/>
                </a:lnTo>
                <a:lnTo>
                  <a:pt x="12950" y="9868"/>
                </a:lnTo>
                <a:lnTo>
                  <a:pt x="13096" y="10052"/>
                </a:lnTo>
                <a:lnTo>
                  <a:pt x="13243" y="10198"/>
                </a:lnTo>
                <a:lnTo>
                  <a:pt x="13426" y="10308"/>
                </a:lnTo>
                <a:lnTo>
                  <a:pt x="13647" y="10418"/>
                </a:lnTo>
                <a:lnTo>
                  <a:pt x="13867" y="10455"/>
                </a:lnTo>
                <a:lnTo>
                  <a:pt x="14087" y="10492"/>
                </a:lnTo>
                <a:lnTo>
                  <a:pt x="14233" y="10492"/>
                </a:lnTo>
                <a:lnTo>
                  <a:pt x="14600" y="10418"/>
                </a:lnTo>
                <a:lnTo>
                  <a:pt x="14967" y="10345"/>
                </a:lnTo>
                <a:lnTo>
                  <a:pt x="14930" y="10455"/>
                </a:lnTo>
                <a:lnTo>
                  <a:pt x="14930" y="10602"/>
                </a:lnTo>
                <a:lnTo>
                  <a:pt x="15004" y="10895"/>
                </a:lnTo>
                <a:lnTo>
                  <a:pt x="15077" y="11079"/>
                </a:lnTo>
                <a:lnTo>
                  <a:pt x="15150" y="11299"/>
                </a:lnTo>
                <a:lnTo>
                  <a:pt x="15297" y="11482"/>
                </a:lnTo>
                <a:lnTo>
                  <a:pt x="15481" y="11629"/>
                </a:lnTo>
                <a:lnTo>
                  <a:pt x="15481" y="11665"/>
                </a:lnTo>
                <a:lnTo>
                  <a:pt x="15261" y="11739"/>
                </a:lnTo>
                <a:lnTo>
                  <a:pt x="15077" y="11886"/>
                </a:lnTo>
                <a:lnTo>
                  <a:pt x="14894" y="11996"/>
                </a:lnTo>
                <a:lnTo>
                  <a:pt x="14784" y="12142"/>
                </a:lnTo>
                <a:lnTo>
                  <a:pt x="14674" y="12326"/>
                </a:lnTo>
                <a:lnTo>
                  <a:pt x="14600" y="12509"/>
                </a:lnTo>
                <a:lnTo>
                  <a:pt x="14564" y="12693"/>
                </a:lnTo>
                <a:lnTo>
                  <a:pt x="14527" y="12876"/>
                </a:lnTo>
                <a:lnTo>
                  <a:pt x="14527" y="12986"/>
                </a:lnTo>
                <a:lnTo>
                  <a:pt x="14527" y="13059"/>
                </a:lnTo>
                <a:lnTo>
                  <a:pt x="14600" y="13353"/>
                </a:lnTo>
                <a:lnTo>
                  <a:pt x="14747" y="13610"/>
                </a:lnTo>
                <a:lnTo>
                  <a:pt x="14747" y="13720"/>
                </a:lnTo>
                <a:lnTo>
                  <a:pt x="14784" y="13830"/>
                </a:lnTo>
                <a:lnTo>
                  <a:pt x="14930" y="13903"/>
                </a:lnTo>
                <a:lnTo>
                  <a:pt x="15004" y="13976"/>
                </a:lnTo>
                <a:lnTo>
                  <a:pt x="15297" y="14197"/>
                </a:lnTo>
                <a:lnTo>
                  <a:pt x="15627" y="14380"/>
                </a:lnTo>
                <a:lnTo>
                  <a:pt x="15994" y="14527"/>
                </a:lnTo>
                <a:lnTo>
                  <a:pt x="16398" y="14600"/>
                </a:lnTo>
                <a:lnTo>
                  <a:pt x="16801" y="14600"/>
                </a:lnTo>
                <a:lnTo>
                  <a:pt x="17205" y="14527"/>
                </a:lnTo>
                <a:lnTo>
                  <a:pt x="17571" y="14417"/>
                </a:lnTo>
                <a:lnTo>
                  <a:pt x="17902" y="14233"/>
                </a:lnTo>
                <a:lnTo>
                  <a:pt x="18122" y="14013"/>
                </a:lnTo>
                <a:lnTo>
                  <a:pt x="18268" y="13793"/>
                </a:lnTo>
                <a:lnTo>
                  <a:pt x="18305" y="13536"/>
                </a:lnTo>
                <a:lnTo>
                  <a:pt x="18305" y="13316"/>
                </a:lnTo>
                <a:lnTo>
                  <a:pt x="18232" y="13059"/>
                </a:lnTo>
                <a:lnTo>
                  <a:pt x="18122" y="12803"/>
                </a:lnTo>
                <a:lnTo>
                  <a:pt x="17975" y="12546"/>
                </a:lnTo>
                <a:lnTo>
                  <a:pt x="17792" y="12326"/>
                </a:lnTo>
                <a:lnTo>
                  <a:pt x="17902" y="12289"/>
                </a:lnTo>
                <a:lnTo>
                  <a:pt x="18232" y="12106"/>
                </a:lnTo>
                <a:lnTo>
                  <a:pt x="18599" y="11849"/>
                </a:lnTo>
                <a:lnTo>
                  <a:pt x="18709" y="12032"/>
                </a:lnTo>
                <a:lnTo>
                  <a:pt x="18855" y="12179"/>
                </a:lnTo>
                <a:lnTo>
                  <a:pt x="19002" y="12289"/>
                </a:lnTo>
                <a:lnTo>
                  <a:pt x="19149" y="12362"/>
                </a:lnTo>
                <a:lnTo>
                  <a:pt x="19406" y="12436"/>
                </a:lnTo>
                <a:lnTo>
                  <a:pt x="19662" y="12399"/>
                </a:lnTo>
                <a:lnTo>
                  <a:pt x="19919" y="12326"/>
                </a:lnTo>
                <a:lnTo>
                  <a:pt x="20139" y="12179"/>
                </a:lnTo>
                <a:lnTo>
                  <a:pt x="20359" y="11996"/>
                </a:lnTo>
                <a:lnTo>
                  <a:pt x="20543" y="11776"/>
                </a:lnTo>
                <a:lnTo>
                  <a:pt x="20653" y="11519"/>
                </a:lnTo>
                <a:lnTo>
                  <a:pt x="20726" y="11225"/>
                </a:lnTo>
                <a:lnTo>
                  <a:pt x="20799" y="10858"/>
                </a:lnTo>
                <a:lnTo>
                  <a:pt x="20763" y="10675"/>
                </a:lnTo>
                <a:lnTo>
                  <a:pt x="20726" y="10528"/>
                </a:lnTo>
                <a:lnTo>
                  <a:pt x="20689" y="10382"/>
                </a:lnTo>
                <a:lnTo>
                  <a:pt x="20579" y="10272"/>
                </a:lnTo>
                <a:lnTo>
                  <a:pt x="20359" y="10088"/>
                </a:lnTo>
                <a:lnTo>
                  <a:pt x="20066" y="9978"/>
                </a:lnTo>
                <a:lnTo>
                  <a:pt x="19919" y="9941"/>
                </a:lnTo>
                <a:lnTo>
                  <a:pt x="19626" y="9941"/>
                </a:lnTo>
                <a:lnTo>
                  <a:pt x="19516" y="10015"/>
                </a:lnTo>
                <a:lnTo>
                  <a:pt x="19479" y="10088"/>
                </a:lnTo>
                <a:lnTo>
                  <a:pt x="19185" y="10198"/>
                </a:lnTo>
                <a:lnTo>
                  <a:pt x="18929" y="10308"/>
                </a:lnTo>
                <a:lnTo>
                  <a:pt x="18819" y="10418"/>
                </a:lnTo>
                <a:lnTo>
                  <a:pt x="18672" y="10528"/>
                </a:lnTo>
                <a:lnTo>
                  <a:pt x="18599" y="10675"/>
                </a:lnTo>
                <a:lnTo>
                  <a:pt x="18525" y="10822"/>
                </a:lnTo>
                <a:lnTo>
                  <a:pt x="18452" y="11115"/>
                </a:lnTo>
                <a:lnTo>
                  <a:pt x="18452" y="11409"/>
                </a:lnTo>
                <a:lnTo>
                  <a:pt x="18048" y="11702"/>
                </a:lnTo>
                <a:lnTo>
                  <a:pt x="17645" y="11996"/>
                </a:lnTo>
                <a:lnTo>
                  <a:pt x="17608" y="12032"/>
                </a:lnTo>
                <a:lnTo>
                  <a:pt x="17608" y="12106"/>
                </a:lnTo>
                <a:lnTo>
                  <a:pt x="17241" y="11776"/>
                </a:lnTo>
                <a:lnTo>
                  <a:pt x="16911" y="11519"/>
                </a:lnTo>
                <a:lnTo>
                  <a:pt x="16838" y="11482"/>
                </a:lnTo>
                <a:lnTo>
                  <a:pt x="16691" y="11482"/>
                </a:lnTo>
                <a:lnTo>
                  <a:pt x="16654" y="11555"/>
                </a:lnTo>
                <a:lnTo>
                  <a:pt x="16434" y="11519"/>
                </a:lnTo>
                <a:lnTo>
                  <a:pt x="16214" y="11519"/>
                </a:lnTo>
                <a:lnTo>
                  <a:pt x="15774" y="11555"/>
                </a:lnTo>
                <a:lnTo>
                  <a:pt x="15811" y="11445"/>
                </a:lnTo>
                <a:lnTo>
                  <a:pt x="15774" y="11335"/>
                </a:lnTo>
                <a:lnTo>
                  <a:pt x="15664" y="11152"/>
                </a:lnTo>
                <a:lnTo>
                  <a:pt x="15554" y="11005"/>
                </a:lnTo>
                <a:lnTo>
                  <a:pt x="15444" y="10822"/>
                </a:lnTo>
                <a:lnTo>
                  <a:pt x="15371" y="10602"/>
                </a:lnTo>
                <a:lnTo>
                  <a:pt x="15334" y="10418"/>
                </a:lnTo>
                <a:lnTo>
                  <a:pt x="15297" y="10308"/>
                </a:lnTo>
                <a:lnTo>
                  <a:pt x="15224" y="10235"/>
                </a:lnTo>
                <a:lnTo>
                  <a:pt x="15627" y="10015"/>
                </a:lnTo>
                <a:lnTo>
                  <a:pt x="16031" y="9758"/>
                </a:lnTo>
                <a:lnTo>
                  <a:pt x="16361" y="9428"/>
                </a:lnTo>
                <a:lnTo>
                  <a:pt x="16471" y="9281"/>
                </a:lnTo>
                <a:lnTo>
                  <a:pt x="16581" y="9098"/>
                </a:lnTo>
                <a:lnTo>
                  <a:pt x="16654" y="8878"/>
                </a:lnTo>
                <a:lnTo>
                  <a:pt x="16691" y="8621"/>
                </a:lnTo>
                <a:lnTo>
                  <a:pt x="16691" y="8364"/>
                </a:lnTo>
                <a:lnTo>
                  <a:pt x="16691" y="8107"/>
                </a:lnTo>
                <a:lnTo>
                  <a:pt x="16581" y="7631"/>
                </a:lnTo>
                <a:lnTo>
                  <a:pt x="16398" y="7190"/>
                </a:lnTo>
                <a:lnTo>
                  <a:pt x="16251" y="6897"/>
                </a:lnTo>
                <a:lnTo>
                  <a:pt x="16031" y="6640"/>
                </a:lnTo>
                <a:lnTo>
                  <a:pt x="15884" y="6530"/>
                </a:lnTo>
                <a:lnTo>
                  <a:pt x="15737" y="6457"/>
                </a:lnTo>
                <a:lnTo>
                  <a:pt x="15591" y="6420"/>
                </a:lnTo>
                <a:lnTo>
                  <a:pt x="15407" y="6383"/>
                </a:lnTo>
                <a:lnTo>
                  <a:pt x="15077" y="6310"/>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497" name="Shape 497"/>
          <p:cNvSpPr/>
          <p:nvPr/>
        </p:nvSpPr>
        <p:spPr>
          <a:xfrm>
            <a:off x="7842052" y="-112081"/>
            <a:ext cx="388118" cy="454376"/>
          </a:xfrm>
          <a:custGeom>
            <a:avLst/>
            <a:gdLst/>
            <a:ahLst/>
            <a:cxnLst/>
            <a:rect l="0" t="0" r="0" b="0"/>
            <a:pathLst>
              <a:path w="13683" h="14417" extrusionOk="0">
                <a:moveTo>
                  <a:pt x="9281" y="2311"/>
                </a:moveTo>
                <a:lnTo>
                  <a:pt x="9170" y="2385"/>
                </a:lnTo>
                <a:lnTo>
                  <a:pt x="9134" y="2495"/>
                </a:lnTo>
                <a:lnTo>
                  <a:pt x="9097" y="2568"/>
                </a:lnTo>
                <a:lnTo>
                  <a:pt x="9097" y="2678"/>
                </a:lnTo>
                <a:lnTo>
                  <a:pt x="9134" y="2862"/>
                </a:lnTo>
                <a:lnTo>
                  <a:pt x="9207" y="3082"/>
                </a:lnTo>
                <a:lnTo>
                  <a:pt x="9464" y="3742"/>
                </a:lnTo>
                <a:lnTo>
                  <a:pt x="9721" y="4402"/>
                </a:lnTo>
                <a:lnTo>
                  <a:pt x="9647" y="4439"/>
                </a:lnTo>
                <a:lnTo>
                  <a:pt x="9060" y="5283"/>
                </a:lnTo>
                <a:lnTo>
                  <a:pt x="8804" y="5649"/>
                </a:lnTo>
                <a:lnTo>
                  <a:pt x="8694" y="5833"/>
                </a:lnTo>
                <a:lnTo>
                  <a:pt x="8657" y="5943"/>
                </a:lnTo>
                <a:lnTo>
                  <a:pt x="8694" y="6053"/>
                </a:lnTo>
                <a:lnTo>
                  <a:pt x="8804" y="6016"/>
                </a:lnTo>
                <a:lnTo>
                  <a:pt x="8877" y="5980"/>
                </a:lnTo>
                <a:lnTo>
                  <a:pt x="9024" y="5833"/>
                </a:lnTo>
                <a:lnTo>
                  <a:pt x="9281" y="5503"/>
                </a:lnTo>
                <a:lnTo>
                  <a:pt x="9941" y="4659"/>
                </a:lnTo>
                <a:lnTo>
                  <a:pt x="10014" y="4659"/>
                </a:lnTo>
                <a:lnTo>
                  <a:pt x="10124" y="4622"/>
                </a:lnTo>
                <a:lnTo>
                  <a:pt x="10161" y="4549"/>
                </a:lnTo>
                <a:lnTo>
                  <a:pt x="10161" y="4439"/>
                </a:lnTo>
                <a:lnTo>
                  <a:pt x="9684" y="3229"/>
                </a:lnTo>
                <a:lnTo>
                  <a:pt x="9427" y="2715"/>
                </a:lnTo>
                <a:lnTo>
                  <a:pt x="9354" y="2532"/>
                </a:lnTo>
                <a:lnTo>
                  <a:pt x="9317" y="2422"/>
                </a:lnTo>
                <a:lnTo>
                  <a:pt x="9317" y="2348"/>
                </a:lnTo>
                <a:lnTo>
                  <a:pt x="9317" y="2311"/>
                </a:lnTo>
                <a:close/>
                <a:moveTo>
                  <a:pt x="8694" y="1615"/>
                </a:moveTo>
                <a:lnTo>
                  <a:pt x="8767" y="1798"/>
                </a:lnTo>
                <a:lnTo>
                  <a:pt x="8804" y="1908"/>
                </a:lnTo>
                <a:lnTo>
                  <a:pt x="8914" y="1981"/>
                </a:lnTo>
                <a:lnTo>
                  <a:pt x="9024" y="2055"/>
                </a:lnTo>
                <a:lnTo>
                  <a:pt x="9170" y="2018"/>
                </a:lnTo>
                <a:lnTo>
                  <a:pt x="9391" y="1908"/>
                </a:lnTo>
                <a:lnTo>
                  <a:pt x="9611" y="1725"/>
                </a:lnTo>
                <a:lnTo>
                  <a:pt x="9867" y="2275"/>
                </a:lnTo>
                <a:lnTo>
                  <a:pt x="10161" y="2752"/>
                </a:lnTo>
                <a:lnTo>
                  <a:pt x="10454" y="3265"/>
                </a:lnTo>
                <a:lnTo>
                  <a:pt x="10674" y="3779"/>
                </a:lnTo>
                <a:lnTo>
                  <a:pt x="10528" y="3925"/>
                </a:lnTo>
                <a:lnTo>
                  <a:pt x="10381" y="4072"/>
                </a:lnTo>
                <a:lnTo>
                  <a:pt x="10271" y="4256"/>
                </a:lnTo>
                <a:lnTo>
                  <a:pt x="10234" y="4476"/>
                </a:lnTo>
                <a:lnTo>
                  <a:pt x="10271" y="4586"/>
                </a:lnTo>
                <a:lnTo>
                  <a:pt x="10344" y="4659"/>
                </a:lnTo>
                <a:lnTo>
                  <a:pt x="10344" y="4806"/>
                </a:lnTo>
                <a:lnTo>
                  <a:pt x="10381" y="4879"/>
                </a:lnTo>
                <a:lnTo>
                  <a:pt x="10491" y="4916"/>
                </a:lnTo>
                <a:lnTo>
                  <a:pt x="10491" y="4953"/>
                </a:lnTo>
                <a:lnTo>
                  <a:pt x="10344" y="5173"/>
                </a:lnTo>
                <a:lnTo>
                  <a:pt x="9977" y="5649"/>
                </a:lnTo>
                <a:lnTo>
                  <a:pt x="9647" y="6163"/>
                </a:lnTo>
                <a:lnTo>
                  <a:pt x="9501" y="6090"/>
                </a:lnTo>
                <a:lnTo>
                  <a:pt x="9317" y="6053"/>
                </a:lnTo>
                <a:lnTo>
                  <a:pt x="9134" y="6126"/>
                </a:lnTo>
                <a:lnTo>
                  <a:pt x="8950" y="6200"/>
                </a:lnTo>
                <a:lnTo>
                  <a:pt x="8840" y="6346"/>
                </a:lnTo>
                <a:lnTo>
                  <a:pt x="8730" y="6493"/>
                </a:lnTo>
                <a:lnTo>
                  <a:pt x="8327" y="6493"/>
                </a:lnTo>
                <a:lnTo>
                  <a:pt x="7556" y="6530"/>
                </a:lnTo>
                <a:lnTo>
                  <a:pt x="7520" y="6456"/>
                </a:lnTo>
                <a:lnTo>
                  <a:pt x="7410" y="6383"/>
                </a:lnTo>
                <a:lnTo>
                  <a:pt x="7080" y="6273"/>
                </a:lnTo>
                <a:lnTo>
                  <a:pt x="7043" y="6273"/>
                </a:lnTo>
                <a:lnTo>
                  <a:pt x="6970" y="6236"/>
                </a:lnTo>
                <a:lnTo>
                  <a:pt x="6786" y="6236"/>
                </a:lnTo>
                <a:lnTo>
                  <a:pt x="6639" y="6200"/>
                </a:lnTo>
                <a:lnTo>
                  <a:pt x="5832" y="5429"/>
                </a:lnTo>
                <a:lnTo>
                  <a:pt x="5246" y="4879"/>
                </a:lnTo>
                <a:lnTo>
                  <a:pt x="5319" y="4696"/>
                </a:lnTo>
                <a:lnTo>
                  <a:pt x="5319" y="4512"/>
                </a:lnTo>
                <a:lnTo>
                  <a:pt x="5282" y="4439"/>
                </a:lnTo>
                <a:lnTo>
                  <a:pt x="5246" y="4366"/>
                </a:lnTo>
                <a:lnTo>
                  <a:pt x="5099" y="4256"/>
                </a:lnTo>
                <a:lnTo>
                  <a:pt x="5282" y="3815"/>
                </a:lnTo>
                <a:lnTo>
                  <a:pt x="5796" y="2715"/>
                </a:lnTo>
                <a:lnTo>
                  <a:pt x="6126" y="2018"/>
                </a:lnTo>
                <a:lnTo>
                  <a:pt x="6273" y="2018"/>
                </a:lnTo>
                <a:lnTo>
                  <a:pt x="6419" y="1981"/>
                </a:lnTo>
                <a:lnTo>
                  <a:pt x="6566" y="1908"/>
                </a:lnTo>
                <a:lnTo>
                  <a:pt x="6713" y="1798"/>
                </a:lnTo>
                <a:lnTo>
                  <a:pt x="6823" y="1688"/>
                </a:lnTo>
                <a:lnTo>
                  <a:pt x="7483" y="1651"/>
                </a:lnTo>
                <a:lnTo>
                  <a:pt x="8694" y="1615"/>
                </a:lnTo>
                <a:close/>
                <a:moveTo>
                  <a:pt x="6823" y="6823"/>
                </a:moveTo>
                <a:lnTo>
                  <a:pt x="6933" y="6897"/>
                </a:lnTo>
                <a:lnTo>
                  <a:pt x="6749" y="6897"/>
                </a:lnTo>
                <a:lnTo>
                  <a:pt x="6713" y="6860"/>
                </a:lnTo>
                <a:lnTo>
                  <a:pt x="6823" y="6823"/>
                </a:lnTo>
                <a:close/>
                <a:moveTo>
                  <a:pt x="2714" y="5393"/>
                </a:moveTo>
                <a:lnTo>
                  <a:pt x="2641" y="5429"/>
                </a:lnTo>
                <a:lnTo>
                  <a:pt x="2531" y="5503"/>
                </a:lnTo>
                <a:lnTo>
                  <a:pt x="2458" y="5576"/>
                </a:lnTo>
                <a:lnTo>
                  <a:pt x="2274" y="5796"/>
                </a:lnTo>
                <a:lnTo>
                  <a:pt x="1981" y="6310"/>
                </a:lnTo>
                <a:lnTo>
                  <a:pt x="1651" y="6860"/>
                </a:lnTo>
                <a:lnTo>
                  <a:pt x="1504" y="7080"/>
                </a:lnTo>
                <a:lnTo>
                  <a:pt x="1431" y="7190"/>
                </a:lnTo>
                <a:lnTo>
                  <a:pt x="1394" y="7263"/>
                </a:lnTo>
                <a:lnTo>
                  <a:pt x="1394" y="7337"/>
                </a:lnTo>
                <a:lnTo>
                  <a:pt x="1321" y="7374"/>
                </a:lnTo>
                <a:lnTo>
                  <a:pt x="1321" y="7410"/>
                </a:lnTo>
                <a:lnTo>
                  <a:pt x="1321" y="7520"/>
                </a:lnTo>
                <a:lnTo>
                  <a:pt x="1394" y="7557"/>
                </a:lnTo>
                <a:lnTo>
                  <a:pt x="1504" y="7594"/>
                </a:lnTo>
                <a:lnTo>
                  <a:pt x="1614" y="7520"/>
                </a:lnTo>
                <a:lnTo>
                  <a:pt x="1724" y="7447"/>
                </a:lnTo>
                <a:lnTo>
                  <a:pt x="1834" y="7337"/>
                </a:lnTo>
                <a:lnTo>
                  <a:pt x="2018" y="7043"/>
                </a:lnTo>
                <a:lnTo>
                  <a:pt x="2128" y="6823"/>
                </a:lnTo>
                <a:lnTo>
                  <a:pt x="2568" y="6200"/>
                </a:lnTo>
                <a:lnTo>
                  <a:pt x="2751" y="5870"/>
                </a:lnTo>
                <a:lnTo>
                  <a:pt x="2861" y="5723"/>
                </a:lnTo>
                <a:lnTo>
                  <a:pt x="2861" y="5539"/>
                </a:lnTo>
                <a:lnTo>
                  <a:pt x="2861" y="5466"/>
                </a:lnTo>
                <a:lnTo>
                  <a:pt x="2788" y="5429"/>
                </a:lnTo>
                <a:lnTo>
                  <a:pt x="2714" y="5393"/>
                </a:lnTo>
                <a:close/>
                <a:moveTo>
                  <a:pt x="4072" y="4843"/>
                </a:moveTo>
                <a:lnTo>
                  <a:pt x="4182" y="5026"/>
                </a:lnTo>
                <a:lnTo>
                  <a:pt x="4328" y="5173"/>
                </a:lnTo>
                <a:lnTo>
                  <a:pt x="4475" y="5209"/>
                </a:lnTo>
                <a:lnTo>
                  <a:pt x="4622" y="5246"/>
                </a:lnTo>
                <a:lnTo>
                  <a:pt x="4769" y="5246"/>
                </a:lnTo>
                <a:lnTo>
                  <a:pt x="4915" y="5209"/>
                </a:lnTo>
                <a:lnTo>
                  <a:pt x="5319" y="5576"/>
                </a:lnTo>
                <a:lnTo>
                  <a:pt x="6163" y="6456"/>
                </a:lnTo>
                <a:lnTo>
                  <a:pt x="6126" y="6530"/>
                </a:lnTo>
                <a:lnTo>
                  <a:pt x="6089" y="6640"/>
                </a:lnTo>
                <a:lnTo>
                  <a:pt x="6126" y="6787"/>
                </a:lnTo>
                <a:lnTo>
                  <a:pt x="6163" y="6897"/>
                </a:lnTo>
                <a:lnTo>
                  <a:pt x="6236" y="7007"/>
                </a:lnTo>
                <a:lnTo>
                  <a:pt x="6236" y="7080"/>
                </a:lnTo>
                <a:lnTo>
                  <a:pt x="5942" y="7410"/>
                </a:lnTo>
                <a:lnTo>
                  <a:pt x="5686" y="7777"/>
                </a:lnTo>
                <a:lnTo>
                  <a:pt x="5172" y="8511"/>
                </a:lnTo>
                <a:lnTo>
                  <a:pt x="4695" y="9134"/>
                </a:lnTo>
                <a:lnTo>
                  <a:pt x="4585" y="9061"/>
                </a:lnTo>
                <a:lnTo>
                  <a:pt x="4439" y="9061"/>
                </a:lnTo>
                <a:lnTo>
                  <a:pt x="4255" y="9098"/>
                </a:lnTo>
                <a:lnTo>
                  <a:pt x="4108" y="9208"/>
                </a:lnTo>
                <a:lnTo>
                  <a:pt x="3998" y="9354"/>
                </a:lnTo>
                <a:lnTo>
                  <a:pt x="3925" y="9538"/>
                </a:lnTo>
                <a:lnTo>
                  <a:pt x="3595" y="9501"/>
                </a:lnTo>
                <a:lnTo>
                  <a:pt x="2825" y="9538"/>
                </a:lnTo>
                <a:lnTo>
                  <a:pt x="2788" y="9354"/>
                </a:lnTo>
                <a:lnTo>
                  <a:pt x="2678" y="9208"/>
                </a:lnTo>
                <a:lnTo>
                  <a:pt x="2531" y="9098"/>
                </a:lnTo>
                <a:lnTo>
                  <a:pt x="2384" y="9061"/>
                </a:lnTo>
                <a:lnTo>
                  <a:pt x="2238" y="9061"/>
                </a:lnTo>
                <a:lnTo>
                  <a:pt x="2054" y="9098"/>
                </a:lnTo>
                <a:lnTo>
                  <a:pt x="1577" y="8437"/>
                </a:lnTo>
                <a:lnTo>
                  <a:pt x="1394" y="8107"/>
                </a:lnTo>
                <a:lnTo>
                  <a:pt x="1137" y="7777"/>
                </a:lnTo>
                <a:lnTo>
                  <a:pt x="1211" y="7594"/>
                </a:lnTo>
                <a:lnTo>
                  <a:pt x="1247" y="7447"/>
                </a:lnTo>
                <a:lnTo>
                  <a:pt x="1211" y="7263"/>
                </a:lnTo>
                <a:lnTo>
                  <a:pt x="1174" y="7117"/>
                </a:lnTo>
                <a:lnTo>
                  <a:pt x="1064" y="7007"/>
                </a:lnTo>
                <a:lnTo>
                  <a:pt x="1101" y="6933"/>
                </a:lnTo>
                <a:lnTo>
                  <a:pt x="1174" y="6823"/>
                </a:lnTo>
                <a:lnTo>
                  <a:pt x="1247" y="6640"/>
                </a:lnTo>
                <a:lnTo>
                  <a:pt x="1614" y="5980"/>
                </a:lnTo>
                <a:lnTo>
                  <a:pt x="1944" y="5356"/>
                </a:lnTo>
                <a:lnTo>
                  <a:pt x="2164" y="5356"/>
                </a:lnTo>
                <a:lnTo>
                  <a:pt x="2384" y="5283"/>
                </a:lnTo>
                <a:lnTo>
                  <a:pt x="2531" y="5136"/>
                </a:lnTo>
                <a:lnTo>
                  <a:pt x="2604" y="5063"/>
                </a:lnTo>
                <a:lnTo>
                  <a:pt x="2641" y="4953"/>
                </a:lnTo>
                <a:lnTo>
                  <a:pt x="2678" y="4916"/>
                </a:lnTo>
                <a:lnTo>
                  <a:pt x="3118" y="4953"/>
                </a:lnTo>
                <a:lnTo>
                  <a:pt x="3705" y="4916"/>
                </a:lnTo>
                <a:lnTo>
                  <a:pt x="4072" y="4843"/>
                </a:lnTo>
                <a:close/>
                <a:moveTo>
                  <a:pt x="8877" y="7740"/>
                </a:moveTo>
                <a:lnTo>
                  <a:pt x="8877" y="7777"/>
                </a:lnTo>
                <a:lnTo>
                  <a:pt x="8877" y="7814"/>
                </a:lnTo>
                <a:lnTo>
                  <a:pt x="8914" y="7997"/>
                </a:lnTo>
                <a:lnTo>
                  <a:pt x="8914" y="8070"/>
                </a:lnTo>
                <a:lnTo>
                  <a:pt x="8950" y="8181"/>
                </a:lnTo>
                <a:lnTo>
                  <a:pt x="9391" y="8731"/>
                </a:lnTo>
                <a:lnTo>
                  <a:pt x="9794" y="9281"/>
                </a:lnTo>
                <a:lnTo>
                  <a:pt x="9941" y="9464"/>
                </a:lnTo>
                <a:lnTo>
                  <a:pt x="10014" y="9538"/>
                </a:lnTo>
                <a:lnTo>
                  <a:pt x="10124" y="9574"/>
                </a:lnTo>
                <a:lnTo>
                  <a:pt x="10234" y="9574"/>
                </a:lnTo>
                <a:lnTo>
                  <a:pt x="10308" y="9538"/>
                </a:lnTo>
                <a:lnTo>
                  <a:pt x="10381" y="9501"/>
                </a:lnTo>
                <a:lnTo>
                  <a:pt x="10418" y="9391"/>
                </a:lnTo>
                <a:lnTo>
                  <a:pt x="10418" y="9354"/>
                </a:lnTo>
                <a:lnTo>
                  <a:pt x="10418" y="9244"/>
                </a:lnTo>
                <a:lnTo>
                  <a:pt x="10381" y="9171"/>
                </a:lnTo>
                <a:lnTo>
                  <a:pt x="10308" y="9134"/>
                </a:lnTo>
                <a:lnTo>
                  <a:pt x="10198" y="9098"/>
                </a:lnTo>
                <a:lnTo>
                  <a:pt x="10088" y="8951"/>
                </a:lnTo>
                <a:lnTo>
                  <a:pt x="10014" y="8841"/>
                </a:lnTo>
                <a:lnTo>
                  <a:pt x="9647" y="8401"/>
                </a:lnTo>
                <a:lnTo>
                  <a:pt x="9281" y="7924"/>
                </a:lnTo>
                <a:lnTo>
                  <a:pt x="9207" y="7850"/>
                </a:lnTo>
                <a:lnTo>
                  <a:pt x="9134" y="7814"/>
                </a:lnTo>
                <a:lnTo>
                  <a:pt x="8950" y="7740"/>
                </a:lnTo>
                <a:close/>
                <a:moveTo>
                  <a:pt x="2128" y="9721"/>
                </a:moveTo>
                <a:lnTo>
                  <a:pt x="2054" y="9758"/>
                </a:lnTo>
                <a:lnTo>
                  <a:pt x="2054" y="9721"/>
                </a:lnTo>
                <a:close/>
                <a:moveTo>
                  <a:pt x="5612" y="9281"/>
                </a:moveTo>
                <a:lnTo>
                  <a:pt x="5576" y="9318"/>
                </a:lnTo>
                <a:lnTo>
                  <a:pt x="5576" y="9354"/>
                </a:lnTo>
                <a:lnTo>
                  <a:pt x="5576" y="9538"/>
                </a:lnTo>
                <a:lnTo>
                  <a:pt x="5649" y="9684"/>
                </a:lnTo>
                <a:lnTo>
                  <a:pt x="5796" y="9941"/>
                </a:lnTo>
                <a:lnTo>
                  <a:pt x="6163" y="10455"/>
                </a:lnTo>
                <a:lnTo>
                  <a:pt x="6456" y="10895"/>
                </a:lnTo>
                <a:lnTo>
                  <a:pt x="6603" y="11115"/>
                </a:lnTo>
                <a:lnTo>
                  <a:pt x="6823" y="11298"/>
                </a:lnTo>
                <a:lnTo>
                  <a:pt x="6860" y="11372"/>
                </a:lnTo>
                <a:lnTo>
                  <a:pt x="6970" y="11482"/>
                </a:lnTo>
                <a:lnTo>
                  <a:pt x="7043" y="11519"/>
                </a:lnTo>
                <a:lnTo>
                  <a:pt x="7116" y="11519"/>
                </a:lnTo>
                <a:lnTo>
                  <a:pt x="7190" y="11482"/>
                </a:lnTo>
                <a:lnTo>
                  <a:pt x="7226" y="11408"/>
                </a:lnTo>
                <a:lnTo>
                  <a:pt x="7263" y="11188"/>
                </a:lnTo>
                <a:lnTo>
                  <a:pt x="7226" y="11078"/>
                </a:lnTo>
                <a:lnTo>
                  <a:pt x="7153" y="10968"/>
                </a:lnTo>
                <a:lnTo>
                  <a:pt x="7080" y="10932"/>
                </a:lnTo>
                <a:lnTo>
                  <a:pt x="7006" y="10895"/>
                </a:lnTo>
                <a:lnTo>
                  <a:pt x="6933" y="10785"/>
                </a:lnTo>
                <a:lnTo>
                  <a:pt x="6860" y="10675"/>
                </a:lnTo>
                <a:lnTo>
                  <a:pt x="6713" y="10455"/>
                </a:lnTo>
                <a:lnTo>
                  <a:pt x="6273" y="9831"/>
                </a:lnTo>
                <a:lnTo>
                  <a:pt x="6016" y="9501"/>
                </a:lnTo>
                <a:lnTo>
                  <a:pt x="5869" y="9391"/>
                </a:lnTo>
                <a:lnTo>
                  <a:pt x="5722" y="9281"/>
                </a:lnTo>
                <a:close/>
                <a:moveTo>
                  <a:pt x="8730" y="6970"/>
                </a:moveTo>
                <a:lnTo>
                  <a:pt x="8804" y="7080"/>
                </a:lnTo>
                <a:lnTo>
                  <a:pt x="8914" y="7153"/>
                </a:lnTo>
                <a:lnTo>
                  <a:pt x="8987" y="7227"/>
                </a:lnTo>
                <a:lnTo>
                  <a:pt x="9097" y="7263"/>
                </a:lnTo>
                <a:lnTo>
                  <a:pt x="9391" y="7227"/>
                </a:lnTo>
                <a:lnTo>
                  <a:pt x="9501" y="7263"/>
                </a:lnTo>
                <a:lnTo>
                  <a:pt x="9574" y="7300"/>
                </a:lnTo>
                <a:lnTo>
                  <a:pt x="9721" y="7557"/>
                </a:lnTo>
                <a:lnTo>
                  <a:pt x="9867" y="7814"/>
                </a:lnTo>
                <a:lnTo>
                  <a:pt x="10234" y="8364"/>
                </a:lnTo>
                <a:lnTo>
                  <a:pt x="10711" y="9098"/>
                </a:lnTo>
                <a:lnTo>
                  <a:pt x="10638" y="9281"/>
                </a:lnTo>
                <a:lnTo>
                  <a:pt x="10601" y="9428"/>
                </a:lnTo>
                <a:lnTo>
                  <a:pt x="10564" y="9758"/>
                </a:lnTo>
                <a:lnTo>
                  <a:pt x="10528" y="9941"/>
                </a:lnTo>
                <a:lnTo>
                  <a:pt x="10528" y="10125"/>
                </a:lnTo>
                <a:lnTo>
                  <a:pt x="10528" y="10235"/>
                </a:lnTo>
                <a:lnTo>
                  <a:pt x="10564" y="10271"/>
                </a:lnTo>
                <a:lnTo>
                  <a:pt x="10344" y="10638"/>
                </a:lnTo>
                <a:lnTo>
                  <a:pt x="9794" y="11555"/>
                </a:lnTo>
                <a:lnTo>
                  <a:pt x="9684" y="11519"/>
                </a:lnTo>
                <a:lnTo>
                  <a:pt x="9537" y="11519"/>
                </a:lnTo>
                <a:lnTo>
                  <a:pt x="9391" y="11555"/>
                </a:lnTo>
                <a:lnTo>
                  <a:pt x="9281" y="11629"/>
                </a:lnTo>
                <a:lnTo>
                  <a:pt x="9170" y="11702"/>
                </a:lnTo>
                <a:lnTo>
                  <a:pt x="9097" y="11812"/>
                </a:lnTo>
                <a:lnTo>
                  <a:pt x="9024" y="11922"/>
                </a:lnTo>
                <a:lnTo>
                  <a:pt x="8987" y="12032"/>
                </a:lnTo>
                <a:lnTo>
                  <a:pt x="8400" y="12069"/>
                </a:lnTo>
                <a:lnTo>
                  <a:pt x="7483" y="12142"/>
                </a:lnTo>
                <a:lnTo>
                  <a:pt x="7006" y="12142"/>
                </a:lnTo>
                <a:lnTo>
                  <a:pt x="6970" y="11959"/>
                </a:lnTo>
                <a:lnTo>
                  <a:pt x="6823" y="11775"/>
                </a:lnTo>
                <a:lnTo>
                  <a:pt x="6749" y="11739"/>
                </a:lnTo>
                <a:lnTo>
                  <a:pt x="6676" y="11702"/>
                </a:lnTo>
                <a:lnTo>
                  <a:pt x="6493" y="11665"/>
                </a:lnTo>
                <a:lnTo>
                  <a:pt x="6419" y="11629"/>
                </a:lnTo>
                <a:lnTo>
                  <a:pt x="6346" y="11665"/>
                </a:lnTo>
                <a:lnTo>
                  <a:pt x="6273" y="11739"/>
                </a:lnTo>
                <a:lnTo>
                  <a:pt x="6199" y="11739"/>
                </a:lnTo>
                <a:lnTo>
                  <a:pt x="5979" y="11225"/>
                </a:lnTo>
                <a:lnTo>
                  <a:pt x="5722" y="10712"/>
                </a:lnTo>
                <a:lnTo>
                  <a:pt x="5466" y="10308"/>
                </a:lnTo>
                <a:lnTo>
                  <a:pt x="5172" y="9868"/>
                </a:lnTo>
                <a:lnTo>
                  <a:pt x="5209" y="9758"/>
                </a:lnTo>
                <a:lnTo>
                  <a:pt x="5246" y="9648"/>
                </a:lnTo>
                <a:lnTo>
                  <a:pt x="5246" y="9501"/>
                </a:lnTo>
                <a:lnTo>
                  <a:pt x="5209" y="9391"/>
                </a:lnTo>
                <a:lnTo>
                  <a:pt x="5135" y="9318"/>
                </a:lnTo>
                <a:lnTo>
                  <a:pt x="5099" y="9318"/>
                </a:lnTo>
                <a:lnTo>
                  <a:pt x="5209" y="9171"/>
                </a:lnTo>
                <a:lnTo>
                  <a:pt x="5759" y="8401"/>
                </a:lnTo>
                <a:lnTo>
                  <a:pt x="6163" y="7850"/>
                </a:lnTo>
                <a:lnTo>
                  <a:pt x="6383" y="7594"/>
                </a:lnTo>
                <a:lnTo>
                  <a:pt x="6529" y="7300"/>
                </a:lnTo>
                <a:lnTo>
                  <a:pt x="6676" y="7337"/>
                </a:lnTo>
                <a:lnTo>
                  <a:pt x="6933" y="7337"/>
                </a:lnTo>
                <a:lnTo>
                  <a:pt x="7080" y="7300"/>
                </a:lnTo>
                <a:lnTo>
                  <a:pt x="7190" y="7263"/>
                </a:lnTo>
                <a:lnTo>
                  <a:pt x="7300" y="7153"/>
                </a:lnTo>
                <a:lnTo>
                  <a:pt x="7410" y="7080"/>
                </a:lnTo>
                <a:lnTo>
                  <a:pt x="7483" y="6970"/>
                </a:lnTo>
                <a:close/>
                <a:moveTo>
                  <a:pt x="4769" y="1"/>
                </a:moveTo>
                <a:lnTo>
                  <a:pt x="4769" y="37"/>
                </a:lnTo>
                <a:lnTo>
                  <a:pt x="4805" y="184"/>
                </a:lnTo>
                <a:lnTo>
                  <a:pt x="4879" y="294"/>
                </a:lnTo>
                <a:lnTo>
                  <a:pt x="4989" y="367"/>
                </a:lnTo>
                <a:lnTo>
                  <a:pt x="5099" y="404"/>
                </a:lnTo>
                <a:lnTo>
                  <a:pt x="5172" y="551"/>
                </a:lnTo>
                <a:lnTo>
                  <a:pt x="5282" y="697"/>
                </a:lnTo>
                <a:lnTo>
                  <a:pt x="5466" y="991"/>
                </a:lnTo>
                <a:lnTo>
                  <a:pt x="5539" y="1101"/>
                </a:lnTo>
                <a:lnTo>
                  <a:pt x="5466" y="1284"/>
                </a:lnTo>
                <a:lnTo>
                  <a:pt x="5466" y="1468"/>
                </a:lnTo>
                <a:lnTo>
                  <a:pt x="5539" y="1688"/>
                </a:lnTo>
                <a:lnTo>
                  <a:pt x="5649" y="1835"/>
                </a:lnTo>
                <a:lnTo>
                  <a:pt x="5722" y="1908"/>
                </a:lnTo>
                <a:lnTo>
                  <a:pt x="5356" y="2605"/>
                </a:lnTo>
                <a:lnTo>
                  <a:pt x="4879" y="3595"/>
                </a:lnTo>
                <a:lnTo>
                  <a:pt x="4769" y="3852"/>
                </a:lnTo>
                <a:lnTo>
                  <a:pt x="4622" y="4072"/>
                </a:lnTo>
                <a:lnTo>
                  <a:pt x="4402" y="4072"/>
                </a:lnTo>
                <a:lnTo>
                  <a:pt x="4292" y="4109"/>
                </a:lnTo>
                <a:lnTo>
                  <a:pt x="4182" y="4182"/>
                </a:lnTo>
                <a:lnTo>
                  <a:pt x="4108" y="4292"/>
                </a:lnTo>
                <a:lnTo>
                  <a:pt x="4072" y="4402"/>
                </a:lnTo>
                <a:lnTo>
                  <a:pt x="3485" y="4476"/>
                </a:lnTo>
                <a:lnTo>
                  <a:pt x="3045" y="4512"/>
                </a:lnTo>
                <a:lnTo>
                  <a:pt x="2678" y="4549"/>
                </a:lnTo>
                <a:lnTo>
                  <a:pt x="2568" y="4366"/>
                </a:lnTo>
                <a:lnTo>
                  <a:pt x="2458" y="4219"/>
                </a:lnTo>
                <a:lnTo>
                  <a:pt x="2274" y="4146"/>
                </a:lnTo>
                <a:lnTo>
                  <a:pt x="2091" y="4109"/>
                </a:lnTo>
                <a:lnTo>
                  <a:pt x="1907" y="4109"/>
                </a:lnTo>
                <a:lnTo>
                  <a:pt x="1797" y="4182"/>
                </a:lnTo>
                <a:lnTo>
                  <a:pt x="1651" y="4292"/>
                </a:lnTo>
                <a:lnTo>
                  <a:pt x="1577" y="4402"/>
                </a:lnTo>
                <a:lnTo>
                  <a:pt x="1504" y="4512"/>
                </a:lnTo>
                <a:lnTo>
                  <a:pt x="1504" y="4622"/>
                </a:lnTo>
                <a:lnTo>
                  <a:pt x="1431" y="4769"/>
                </a:lnTo>
                <a:lnTo>
                  <a:pt x="1431" y="4953"/>
                </a:lnTo>
                <a:lnTo>
                  <a:pt x="1467" y="5099"/>
                </a:lnTo>
                <a:lnTo>
                  <a:pt x="1504" y="5173"/>
                </a:lnTo>
                <a:lnTo>
                  <a:pt x="1504" y="5209"/>
                </a:lnTo>
                <a:lnTo>
                  <a:pt x="1247" y="5760"/>
                </a:lnTo>
                <a:lnTo>
                  <a:pt x="880" y="6420"/>
                </a:lnTo>
                <a:lnTo>
                  <a:pt x="770" y="6640"/>
                </a:lnTo>
                <a:lnTo>
                  <a:pt x="770" y="6713"/>
                </a:lnTo>
                <a:lnTo>
                  <a:pt x="734" y="6823"/>
                </a:lnTo>
                <a:lnTo>
                  <a:pt x="734" y="6787"/>
                </a:lnTo>
                <a:lnTo>
                  <a:pt x="624" y="6787"/>
                </a:lnTo>
                <a:lnTo>
                  <a:pt x="550" y="6823"/>
                </a:lnTo>
                <a:lnTo>
                  <a:pt x="404" y="6933"/>
                </a:lnTo>
                <a:lnTo>
                  <a:pt x="330" y="6970"/>
                </a:lnTo>
                <a:lnTo>
                  <a:pt x="257" y="7007"/>
                </a:lnTo>
                <a:lnTo>
                  <a:pt x="183" y="7117"/>
                </a:lnTo>
                <a:lnTo>
                  <a:pt x="110" y="7227"/>
                </a:lnTo>
                <a:lnTo>
                  <a:pt x="110" y="7447"/>
                </a:lnTo>
                <a:lnTo>
                  <a:pt x="0" y="7777"/>
                </a:lnTo>
                <a:lnTo>
                  <a:pt x="37" y="7850"/>
                </a:lnTo>
                <a:lnTo>
                  <a:pt x="73" y="7887"/>
                </a:lnTo>
                <a:lnTo>
                  <a:pt x="110" y="7960"/>
                </a:lnTo>
                <a:lnTo>
                  <a:pt x="183" y="7960"/>
                </a:lnTo>
                <a:lnTo>
                  <a:pt x="367" y="8034"/>
                </a:lnTo>
                <a:lnTo>
                  <a:pt x="660" y="8034"/>
                </a:lnTo>
                <a:lnTo>
                  <a:pt x="660" y="7997"/>
                </a:lnTo>
                <a:lnTo>
                  <a:pt x="770" y="7997"/>
                </a:lnTo>
                <a:lnTo>
                  <a:pt x="880" y="8181"/>
                </a:lnTo>
                <a:lnTo>
                  <a:pt x="990" y="8364"/>
                </a:lnTo>
                <a:lnTo>
                  <a:pt x="1211" y="8657"/>
                </a:lnTo>
                <a:lnTo>
                  <a:pt x="1651" y="9281"/>
                </a:lnTo>
                <a:lnTo>
                  <a:pt x="1687" y="9354"/>
                </a:lnTo>
                <a:lnTo>
                  <a:pt x="1651" y="9501"/>
                </a:lnTo>
                <a:lnTo>
                  <a:pt x="1614" y="9648"/>
                </a:lnTo>
                <a:lnTo>
                  <a:pt x="1577" y="9831"/>
                </a:lnTo>
                <a:lnTo>
                  <a:pt x="1577" y="9941"/>
                </a:lnTo>
                <a:lnTo>
                  <a:pt x="1614" y="10051"/>
                </a:lnTo>
                <a:lnTo>
                  <a:pt x="1541" y="10235"/>
                </a:lnTo>
                <a:lnTo>
                  <a:pt x="1431" y="10418"/>
                </a:lnTo>
                <a:lnTo>
                  <a:pt x="1357" y="10601"/>
                </a:lnTo>
                <a:lnTo>
                  <a:pt x="1211" y="10785"/>
                </a:lnTo>
                <a:lnTo>
                  <a:pt x="1137" y="10858"/>
                </a:lnTo>
                <a:lnTo>
                  <a:pt x="1137" y="10968"/>
                </a:lnTo>
                <a:lnTo>
                  <a:pt x="1174" y="11078"/>
                </a:lnTo>
                <a:lnTo>
                  <a:pt x="1247" y="11152"/>
                </a:lnTo>
                <a:lnTo>
                  <a:pt x="1357" y="11188"/>
                </a:lnTo>
                <a:lnTo>
                  <a:pt x="1467" y="11152"/>
                </a:lnTo>
                <a:lnTo>
                  <a:pt x="1541" y="11078"/>
                </a:lnTo>
                <a:lnTo>
                  <a:pt x="1577" y="10968"/>
                </a:lnTo>
                <a:lnTo>
                  <a:pt x="1614" y="10932"/>
                </a:lnTo>
                <a:lnTo>
                  <a:pt x="1687" y="10822"/>
                </a:lnTo>
                <a:lnTo>
                  <a:pt x="1761" y="10638"/>
                </a:lnTo>
                <a:lnTo>
                  <a:pt x="1834" y="10491"/>
                </a:lnTo>
                <a:lnTo>
                  <a:pt x="1907" y="10198"/>
                </a:lnTo>
                <a:lnTo>
                  <a:pt x="2164" y="10198"/>
                </a:lnTo>
                <a:lnTo>
                  <a:pt x="2348" y="10161"/>
                </a:lnTo>
                <a:lnTo>
                  <a:pt x="2494" y="10088"/>
                </a:lnTo>
                <a:lnTo>
                  <a:pt x="2641" y="10015"/>
                </a:lnTo>
                <a:lnTo>
                  <a:pt x="2714" y="9905"/>
                </a:lnTo>
                <a:lnTo>
                  <a:pt x="3338" y="9905"/>
                </a:lnTo>
                <a:lnTo>
                  <a:pt x="3998" y="9941"/>
                </a:lnTo>
                <a:lnTo>
                  <a:pt x="4035" y="10051"/>
                </a:lnTo>
                <a:lnTo>
                  <a:pt x="4072" y="10088"/>
                </a:lnTo>
                <a:lnTo>
                  <a:pt x="4145" y="10161"/>
                </a:lnTo>
                <a:lnTo>
                  <a:pt x="4292" y="10235"/>
                </a:lnTo>
                <a:lnTo>
                  <a:pt x="4439" y="10308"/>
                </a:lnTo>
                <a:lnTo>
                  <a:pt x="4622" y="10308"/>
                </a:lnTo>
                <a:lnTo>
                  <a:pt x="4805" y="10271"/>
                </a:lnTo>
                <a:lnTo>
                  <a:pt x="4879" y="10235"/>
                </a:lnTo>
                <a:lnTo>
                  <a:pt x="5282" y="10822"/>
                </a:lnTo>
                <a:lnTo>
                  <a:pt x="5429" y="11115"/>
                </a:lnTo>
                <a:lnTo>
                  <a:pt x="5576" y="11408"/>
                </a:lnTo>
                <a:lnTo>
                  <a:pt x="5796" y="11995"/>
                </a:lnTo>
                <a:lnTo>
                  <a:pt x="5759" y="12105"/>
                </a:lnTo>
                <a:lnTo>
                  <a:pt x="5759" y="12215"/>
                </a:lnTo>
                <a:lnTo>
                  <a:pt x="5759" y="12362"/>
                </a:lnTo>
                <a:lnTo>
                  <a:pt x="5759" y="12472"/>
                </a:lnTo>
                <a:lnTo>
                  <a:pt x="5759" y="12509"/>
                </a:lnTo>
                <a:lnTo>
                  <a:pt x="5722" y="12619"/>
                </a:lnTo>
                <a:lnTo>
                  <a:pt x="5722" y="12692"/>
                </a:lnTo>
                <a:lnTo>
                  <a:pt x="5759" y="12766"/>
                </a:lnTo>
                <a:lnTo>
                  <a:pt x="5979" y="12876"/>
                </a:lnTo>
                <a:lnTo>
                  <a:pt x="5759" y="13169"/>
                </a:lnTo>
                <a:lnTo>
                  <a:pt x="5612" y="13463"/>
                </a:lnTo>
                <a:lnTo>
                  <a:pt x="5502" y="13793"/>
                </a:lnTo>
                <a:lnTo>
                  <a:pt x="5429" y="14123"/>
                </a:lnTo>
                <a:lnTo>
                  <a:pt x="5392" y="14196"/>
                </a:lnTo>
                <a:lnTo>
                  <a:pt x="5429" y="14270"/>
                </a:lnTo>
                <a:lnTo>
                  <a:pt x="5502" y="14343"/>
                </a:lnTo>
                <a:lnTo>
                  <a:pt x="5576" y="14380"/>
                </a:lnTo>
                <a:lnTo>
                  <a:pt x="5649" y="14416"/>
                </a:lnTo>
                <a:lnTo>
                  <a:pt x="5722" y="14416"/>
                </a:lnTo>
                <a:lnTo>
                  <a:pt x="5759" y="14380"/>
                </a:lnTo>
                <a:lnTo>
                  <a:pt x="5832" y="14306"/>
                </a:lnTo>
                <a:lnTo>
                  <a:pt x="5832" y="14233"/>
                </a:lnTo>
                <a:lnTo>
                  <a:pt x="5869" y="14086"/>
                </a:lnTo>
                <a:lnTo>
                  <a:pt x="5979" y="13793"/>
                </a:lnTo>
                <a:lnTo>
                  <a:pt x="6089" y="13463"/>
                </a:lnTo>
                <a:lnTo>
                  <a:pt x="6309" y="13022"/>
                </a:lnTo>
                <a:lnTo>
                  <a:pt x="6566" y="13022"/>
                </a:lnTo>
                <a:lnTo>
                  <a:pt x="6713" y="12986"/>
                </a:lnTo>
                <a:lnTo>
                  <a:pt x="6786" y="12876"/>
                </a:lnTo>
                <a:lnTo>
                  <a:pt x="6860" y="12582"/>
                </a:lnTo>
                <a:lnTo>
                  <a:pt x="7593" y="12582"/>
                </a:lnTo>
                <a:lnTo>
                  <a:pt x="8253" y="12546"/>
                </a:lnTo>
                <a:lnTo>
                  <a:pt x="8914" y="12509"/>
                </a:lnTo>
                <a:lnTo>
                  <a:pt x="8950" y="12509"/>
                </a:lnTo>
                <a:lnTo>
                  <a:pt x="8950" y="12619"/>
                </a:lnTo>
                <a:lnTo>
                  <a:pt x="9024" y="12692"/>
                </a:lnTo>
                <a:lnTo>
                  <a:pt x="9170" y="12802"/>
                </a:lnTo>
                <a:lnTo>
                  <a:pt x="9354" y="12876"/>
                </a:lnTo>
                <a:lnTo>
                  <a:pt x="9537" y="12912"/>
                </a:lnTo>
                <a:lnTo>
                  <a:pt x="9647" y="13279"/>
                </a:lnTo>
                <a:lnTo>
                  <a:pt x="9794" y="13829"/>
                </a:lnTo>
                <a:lnTo>
                  <a:pt x="9904" y="14050"/>
                </a:lnTo>
                <a:lnTo>
                  <a:pt x="9977" y="14160"/>
                </a:lnTo>
                <a:lnTo>
                  <a:pt x="10051" y="14270"/>
                </a:lnTo>
                <a:lnTo>
                  <a:pt x="10198" y="14270"/>
                </a:lnTo>
                <a:lnTo>
                  <a:pt x="10271" y="14233"/>
                </a:lnTo>
                <a:lnTo>
                  <a:pt x="10308" y="14160"/>
                </a:lnTo>
                <a:lnTo>
                  <a:pt x="10308" y="14013"/>
                </a:lnTo>
                <a:lnTo>
                  <a:pt x="10308" y="13903"/>
                </a:lnTo>
                <a:lnTo>
                  <a:pt x="10198" y="13609"/>
                </a:lnTo>
                <a:lnTo>
                  <a:pt x="9977" y="12949"/>
                </a:lnTo>
                <a:lnTo>
                  <a:pt x="9904" y="12729"/>
                </a:lnTo>
                <a:lnTo>
                  <a:pt x="9977" y="12619"/>
                </a:lnTo>
                <a:lnTo>
                  <a:pt x="10088" y="12399"/>
                </a:lnTo>
                <a:lnTo>
                  <a:pt x="10124" y="12215"/>
                </a:lnTo>
                <a:lnTo>
                  <a:pt x="10161" y="12032"/>
                </a:lnTo>
                <a:lnTo>
                  <a:pt x="10161" y="11885"/>
                </a:lnTo>
                <a:lnTo>
                  <a:pt x="10124" y="11849"/>
                </a:lnTo>
                <a:lnTo>
                  <a:pt x="10601" y="11042"/>
                </a:lnTo>
                <a:lnTo>
                  <a:pt x="11115" y="10235"/>
                </a:lnTo>
                <a:lnTo>
                  <a:pt x="11371" y="10088"/>
                </a:lnTo>
                <a:lnTo>
                  <a:pt x="11518" y="9978"/>
                </a:lnTo>
                <a:lnTo>
                  <a:pt x="11628" y="9868"/>
                </a:lnTo>
                <a:lnTo>
                  <a:pt x="11665" y="9831"/>
                </a:lnTo>
                <a:lnTo>
                  <a:pt x="11738" y="9758"/>
                </a:lnTo>
                <a:lnTo>
                  <a:pt x="11812" y="9611"/>
                </a:lnTo>
                <a:lnTo>
                  <a:pt x="11885" y="9464"/>
                </a:lnTo>
                <a:lnTo>
                  <a:pt x="12068" y="9501"/>
                </a:lnTo>
                <a:lnTo>
                  <a:pt x="12288" y="9501"/>
                </a:lnTo>
                <a:lnTo>
                  <a:pt x="12875" y="9538"/>
                </a:lnTo>
                <a:lnTo>
                  <a:pt x="13426" y="9501"/>
                </a:lnTo>
                <a:lnTo>
                  <a:pt x="13499" y="9501"/>
                </a:lnTo>
                <a:lnTo>
                  <a:pt x="13572" y="9464"/>
                </a:lnTo>
                <a:lnTo>
                  <a:pt x="13646" y="9391"/>
                </a:lnTo>
                <a:lnTo>
                  <a:pt x="13646" y="9318"/>
                </a:lnTo>
                <a:lnTo>
                  <a:pt x="13682" y="9244"/>
                </a:lnTo>
                <a:lnTo>
                  <a:pt x="13646" y="9171"/>
                </a:lnTo>
                <a:lnTo>
                  <a:pt x="13609" y="9098"/>
                </a:lnTo>
                <a:lnTo>
                  <a:pt x="13536" y="9024"/>
                </a:lnTo>
                <a:lnTo>
                  <a:pt x="13426" y="9024"/>
                </a:lnTo>
                <a:lnTo>
                  <a:pt x="13059" y="8988"/>
                </a:lnTo>
                <a:lnTo>
                  <a:pt x="12655" y="8988"/>
                </a:lnTo>
                <a:lnTo>
                  <a:pt x="11885" y="9024"/>
                </a:lnTo>
                <a:lnTo>
                  <a:pt x="11812" y="8951"/>
                </a:lnTo>
                <a:lnTo>
                  <a:pt x="11738" y="8877"/>
                </a:lnTo>
                <a:lnTo>
                  <a:pt x="11518" y="8767"/>
                </a:lnTo>
                <a:lnTo>
                  <a:pt x="11445" y="8767"/>
                </a:lnTo>
                <a:lnTo>
                  <a:pt x="11335" y="8804"/>
                </a:lnTo>
                <a:lnTo>
                  <a:pt x="11225" y="8767"/>
                </a:lnTo>
                <a:lnTo>
                  <a:pt x="11078" y="8804"/>
                </a:lnTo>
                <a:lnTo>
                  <a:pt x="10638" y="8107"/>
                </a:lnTo>
                <a:lnTo>
                  <a:pt x="10271" y="7594"/>
                </a:lnTo>
                <a:lnTo>
                  <a:pt x="10088" y="7300"/>
                </a:lnTo>
                <a:lnTo>
                  <a:pt x="9904" y="7080"/>
                </a:lnTo>
                <a:lnTo>
                  <a:pt x="9977" y="6970"/>
                </a:lnTo>
                <a:lnTo>
                  <a:pt x="10051" y="6823"/>
                </a:lnTo>
                <a:lnTo>
                  <a:pt x="10088" y="6713"/>
                </a:lnTo>
                <a:lnTo>
                  <a:pt x="10124" y="6567"/>
                </a:lnTo>
                <a:lnTo>
                  <a:pt x="10088" y="6493"/>
                </a:lnTo>
                <a:lnTo>
                  <a:pt x="10051" y="6456"/>
                </a:lnTo>
                <a:lnTo>
                  <a:pt x="9941" y="6456"/>
                </a:lnTo>
                <a:lnTo>
                  <a:pt x="10124" y="6236"/>
                </a:lnTo>
                <a:lnTo>
                  <a:pt x="10308" y="5980"/>
                </a:lnTo>
                <a:lnTo>
                  <a:pt x="10638" y="5503"/>
                </a:lnTo>
                <a:lnTo>
                  <a:pt x="11005" y="4953"/>
                </a:lnTo>
                <a:lnTo>
                  <a:pt x="11078" y="4953"/>
                </a:lnTo>
                <a:lnTo>
                  <a:pt x="11151" y="4916"/>
                </a:lnTo>
                <a:lnTo>
                  <a:pt x="11225" y="4843"/>
                </a:lnTo>
                <a:lnTo>
                  <a:pt x="11298" y="4769"/>
                </a:lnTo>
                <a:lnTo>
                  <a:pt x="11518" y="4586"/>
                </a:lnTo>
                <a:lnTo>
                  <a:pt x="11591" y="4476"/>
                </a:lnTo>
                <a:lnTo>
                  <a:pt x="11665" y="4366"/>
                </a:lnTo>
                <a:lnTo>
                  <a:pt x="11702" y="4256"/>
                </a:lnTo>
                <a:lnTo>
                  <a:pt x="11702" y="4146"/>
                </a:lnTo>
                <a:lnTo>
                  <a:pt x="11665" y="3999"/>
                </a:lnTo>
                <a:lnTo>
                  <a:pt x="11591" y="3889"/>
                </a:lnTo>
                <a:lnTo>
                  <a:pt x="11518" y="3779"/>
                </a:lnTo>
                <a:lnTo>
                  <a:pt x="11408" y="3742"/>
                </a:lnTo>
                <a:lnTo>
                  <a:pt x="11298" y="3705"/>
                </a:lnTo>
                <a:lnTo>
                  <a:pt x="11151" y="3669"/>
                </a:lnTo>
                <a:lnTo>
                  <a:pt x="10931" y="3192"/>
                </a:lnTo>
                <a:lnTo>
                  <a:pt x="10674" y="2752"/>
                </a:lnTo>
                <a:lnTo>
                  <a:pt x="10344" y="2091"/>
                </a:lnTo>
                <a:lnTo>
                  <a:pt x="10124" y="1725"/>
                </a:lnTo>
                <a:lnTo>
                  <a:pt x="9904" y="1431"/>
                </a:lnTo>
                <a:lnTo>
                  <a:pt x="9941" y="1284"/>
                </a:lnTo>
                <a:lnTo>
                  <a:pt x="9941" y="1211"/>
                </a:lnTo>
                <a:lnTo>
                  <a:pt x="9977" y="1064"/>
                </a:lnTo>
                <a:lnTo>
                  <a:pt x="9941" y="954"/>
                </a:lnTo>
                <a:lnTo>
                  <a:pt x="9904" y="844"/>
                </a:lnTo>
                <a:lnTo>
                  <a:pt x="9831" y="697"/>
                </a:lnTo>
                <a:lnTo>
                  <a:pt x="9721" y="587"/>
                </a:lnTo>
                <a:lnTo>
                  <a:pt x="9574" y="514"/>
                </a:lnTo>
                <a:lnTo>
                  <a:pt x="9427" y="477"/>
                </a:lnTo>
                <a:lnTo>
                  <a:pt x="9244" y="514"/>
                </a:lnTo>
                <a:lnTo>
                  <a:pt x="9097" y="551"/>
                </a:lnTo>
                <a:lnTo>
                  <a:pt x="8987" y="661"/>
                </a:lnTo>
                <a:lnTo>
                  <a:pt x="8914" y="808"/>
                </a:lnTo>
                <a:lnTo>
                  <a:pt x="8877" y="954"/>
                </a:lnTo>
                <a:lnTo>
                  <a:pt x="8840" y="1028"/>
                </a:lnTo>
                <a:lnTo>
                  <a:pt x="7887" y="1101"/>
                </a:lnTo>
                <a:lnTo>
                  <a:pt x="7080" y="1174"/>
                </a:lnTo>
                <a:lnTo>
                  <a:pt x="6933" y="1174"/>
                </a:lnTo>
                <a:lnTo>
                  <a:pt x="6860" y="1064"/>
                </a:lnTo>
                <a:lnTo>
                  <a:pt x="6749" y="918"/>
                </a:lnTo>
                <a:lnTo>
                  <a:pt x="6713" y="881"/>
                </a:lnTo>
                <a:lnTo>
                  <a:pt x="6639" y="808"/>
                </a:lnTo>
                <a:lnTo>
                  <a:pt x="6529" y="771"/>
                </a:lnTo>
                <a:lnTo>
                  <a:pt x="6456" y="771"/>
                </a:lnTo>
                <a:lnTo>
                  <a:pt x="6383" y="808"/>
                </a:lnTo>
                <a:lnTo>
                  <a:pt x="5942" y="808"/>
                </a:lnTo>
                <a:lnTo>
                  <a:pt x="5686" y="477"/>
                </a:lnTo>
                <a:lnTo>
                  <a:pt x="5576" y="294"/>
                </a:lnTo>
                <a:lnTo>
                  <a:pt x="5466" y="111"/>
                </a:lnTo>
                <a:lnTo>
                  <a:pt x="5429" y="37"/>
                </a:lnTo>
                <a:lnTo>
                  <a:pt x="5356" y="1"/>
                </a:lnTo>
                <a:lnTo>
                  <a:pt x="5209" y="1"/>
                </a:lnTo>
                <a:lnTo>
                  <a:pt x="5025" y="37"/>
                </a:lnTo>
                <a:lnTo>
                  <a:pt x="4915" y="1"/>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498" name="Shape 498"/>
          <p:cNvSpPr/>
          <p:nvPr/>
        </p:nvSpPr>
        <p:spPr>
          <a:xfrm>
            <a:off x="-38626" y="643384"/>
            <a:ext cx="297605" cy="234704"/>
          </a:xfrm>
          <a:custGeom>
            <a:avLst/>
            <a:gdLst/>
            <a:ahLst/>
            <a:cxnLst/>
            <a:rect l="0" t="0" r="0" b="0"/>
            <a:pathLst>
              <a:path w="10492" h="7447" extrusionOk="0">
                <a:moveTo>
                  <a:pt x="7300" y="1761"/>
                </a:moveTo>
                <a:lnTo>
                  <a:pt x="7117" y="1797"/>
                </a:lnTo>
                <a:lnTo>
                  <a:pt x="6897" y="1834"/>
                </a:lnTo>
                <a:lnTo>
                  <a:pt x="6713" y="1907"/>
                </a:lnTo>
                <a:lnTo>
                  <a:pt x="6530" y="2017"/>
                </a:lnTo>
                <a:lnTo>
                  <a:pt x="6383" y="2128"/>
                </a:lnTo>
                <a:lnTo>
                  <a:pt x="6273" y="2274"/>
                </a:lnTo>
                <a:lnTo>
                  <a:pt x="6200" y="2458"/>
                </a:lnTo>
                <a:lnTo>
                  <a:pt x="6200" y="2531"/>
                </a:lnTo>
                <a:lnTo>
                  <a:pt x="6237" y="2604"/>
                </a:lnTo>
                <a:lnTo>
                  <a:pt x="6310" y="2641"/>
                </a:lnTo>
                <a:lnTo>
                  <a:pt x="6383" y="2641"/>
                </a:lnTo>
                <a:lnTo>
                  <a:pt x="6530" y="2604"/>
                </a:lnTo>
                <a:lnTo>
                  <a:pt x="6640" y="2531"/>
                </a:lnTo>
                <a:lnTo>
                  <a:pt x="6860" y="2384"/>
                </a:lnTo>
                <a:lnTo>
                  <a:pt x="7007" y="2348"/>
                </a:lnTo>
                <a:lnTo>
                  <a:pt x="7154" y="2274"/>
                </a:lnTo>
                <a:lnTo>
                  <a:pt x="7484" y="2274"/>
                </a:lnTo>
                <a:lnTo>
                  <a:pt x="7667" y="2311"/>
                </a:lnTo>
                <a:lnTo>
                  <a:pt x="7851" y="2384"/>
                </a:lnTo>
                <a:lnTo>
                  <a:pt x="7924" y="2458"/>
                </a:lnTo>
                <a:lnTo>
                  <a:pt x="7961" y="2531"/>
                </a:lnTo>
                <a:lnTo>
                  <a:pt x="7997" y="2641"/>
                </a:lnTo>
                <a:lnTo>
                  <a:pt x="7997" y="2751"/>
                </a:lnTo>
                <a:lnTo>
                  <a:pt x="7961" y="2898"/>
                </a:lnTo>
                <a:lnTo>
                  <a:pt x="7887" y="3045"/>
                </a:lnTo>
                <a:lnTo>
                  <a:pt x="7667" y="3338"/>
                </a:lnTo>
                <a:lnTo>
                  <a:pt x="7190" y="3998"/>
                </a:lnTo>
                <a:lnTo>
                  <a:pt x="6713" y="4622"/>
                </a:lnTo>
                <a:lnTo>
                  <a:pt x="5686" y="5869"/>
                </a:lnTo>
                <a:lnTo>
                  <a:pt x="5613" y="6016"/>
                </a:lnTo>
                <a:lnTo>
                  <a:pt x="5650" y="6162"/>
                </a:lnTo>
                <a:lnTo>
                  <a:pt x="5686" y="6236"/>
                </a:lnTo>
                <a:lnTo>
                  <a:pt x="5723" y="6273"/>
                </a:lnTo>
                <a:lnTo>
                  <a:pt x="5796" y="6309"/>
                </a:lnTo>
                <a:lnTo>
                  <a:pt x="5870" y="6309"/>
                </a:lnTo>
                <a:lnTo>
                  <a:pt x="6567" y="6273"/>
                </a:lnTo>
                <a:lnTo>
                  <a:pt x="7264" y="6309"/>
                </a:lnTo>
                <a:lnTo>
                  <a:pt x="8034" y="6346"/>
                </a:lnTo>
                <a:lnTo>
                  <a:pt x="8401" y="6419"/>
                </a:lnTo>
                <a:lnTo>
                  <a:pt x="8547" y="6419"/>
                </a:lnTo>
                <a:lnTo>
                  <a:pt x="8731" y="6383"/>
                </a:lnTo>
                <a:lnTo>
                  <a:pt x="8841" y="6309"/>
                </a:lnTo>
                <a:lnTo>
                  <a:pt x="8878" y="6199"/>
                </a:lnTo>
                <a:lnTo>
                  <a:pt x="8878" y="6089"/>
                </a:lnTo>
                <a:lnTo>
                  <a:pt x="8768" y="6016"/>
                </a:lnTo>
                <a:lnTo>
                  <a:pt x="8658" y="5942"/>
                </a:lnTo>
                <a:lnTo>
                  <a:pt x="8474" y="5869"/>
                </a:lnTo>
                <a:lnTo>
                  <a:pt x="8107" y="5796"/>
                </a:lnTo>
                <a:lnTo>
                  <a:pt x="7410" y="5759"/>
                </a:lnTo>
                <a:lnTo>
                  <a:pt x="6457" y="5759"/>
                </a:lnTo>
                <a:lnTo>
                  <a:pt x="7557" y="4365"/>
                </a:lnTo>
                <a:lnTo>
                  <a:pt x="7851" y="3998"/>
                </a:lnTo>
                <a:lnTo>
                  <a:pt x="8144" y="3595"/>
                </a:lnTo>
                <a:lnTo>
                  <a:pt x="8291" y="3375"/>
                </a:lnTo>
                <a:lnTo>
                  <a:pt x="8401" y="3191"/>
                </a:lnTo>
                <a:lnTo>
                  <a:pt x="8474" y="2935"/>
                </a:lnTo>
                <a:lnTo>
                  <a:pt x="8511" y="2714"/>
                </a:lnTo>
                <a:lnTo>
                  <a:pt x="8511" y="2494"/>
                </a:lnTo>
                <a:lnTo>
                  <a:pt x="8437" y="2311"/>
                </a:lnTo>
                <a:lnTo>
                  <a:pt x="8327" y="2164"/>
                </a:lnTo>
                <a:lnTo>
                  <a:pt x="8217" y="2017"/>
                </a:lnTo>
                <a:lnTo>
                  <a:pt x="8071" y="1907"/>
                </a:lnTo>
                <a:lnTo>
                  <a:pt x="7887" y="1834"/>
                </a:lnTo>
                <a:lnTo>
                  <a:pt x="7667" y="1797"/>
                </a:lnTo>
                <a:lnTo>
                  <a:pt x="7484" y="1761"/>
                </a:lnTo>
                <a:close/>
                <a:moveTo>
                  <a:pt x="954" y="0"/>
                </a:moveTo>
                <a:lnTo>
                  <a:pt x="771" y="37"/>
                </a:lnTo>
                <a:lnTo>
                  <a:pt x="624" y="110"/>
                </a:lnTo>
                <a:lnTo>
                  <a:pt x="441" y="183"/>
                </a:lnTo>
                <a:lnTo>
                  <a:pt x="294" y="257"/>
                </a:lnTo>
                <a:lnTo>
                  <a:pt x="147" y="404"/>
                </a:lnTo>
                <a:lnTo>
                  <a:pt x="37" y="514"/>
                </a:lnTo>
                <a:lnTo>
                  <a:pt x="1" y="587"/>
                </a:lnTo>
                <a:lnTo>
                  <a:pt x="1" y="660"/>
                </a:lnTo>
                <a:lnTo>
                  <a:pt x="74" y="770"/>
                </a:lnTo>
                <a:lnTo>
                  <a:pt x="184" y="844"/>
                </a:lnTo>
                <a:lnTo>
                  <a:pt x="257" y="844"/>
                </a:lnTo>
                <a:lnTo>
                  <a:pt x="331" y="807"/>
                </a:lnTo>
                <a:lnTo>
                  <a:pt x="661" y="660"/>
                </a:lnTo>
                <a:lnTo>
                  <a:pt x="844" y="624"/>
                </a:lnTo>
                <a:lnTo>
                  <a:pt x="1028" y="587"/>
                </a:lnTo>
                <a:lnTo>
                  <a:pt x="991" y="624"/>
                </a:lnTo>
                <a:lnTo>
                  <a:pt x="991" y="844"/>
                </a:lnTo>
                <a:lnTo>
                  <a:pt x="991" y="1064"/>
                </a:lnTo>
                <a:lnTo>
                  <a:pt x="1101" y="1467"/>
                </a:lnTo>
                <a:lnTo>
                  <a:pt x="1358" y="2641"/>
                </a:lnTo>
                <a:lnTo>
                  <a:pt x="2312" y="7263"/>
                </a:lnTo>
                <a:lnTo>
                  <a:pt x="2348" y="7336"/>
                </a:lnTo>
                <a:lnTo>
                  <a:pt x="2422" y="7410"/>
                </a:lnTo>
                <a:lnTo>
                  <a:pt x="2495" y="7446"/>
                </a:lnTo>
                <a:lnTo>
                  <a:pt x="2678" y="7446"/>
                </a:lnTo>
                <a:lnTo>
                  <a:pt x="2752" y="7410"/>
                </a:lnTo>
                <a:lnTo>
                  <a:pt x="2825" y="7336"/>
                </a:lnTo>
                <a:lnTo>
                  <a:pt x="2862" y="7263"/>
                </a:lnTo>
                <a:lnTo>
                  <a:pt x="4072" y="4108"/>
                </a:lnTo>
                <a:lnTo>
                  <a:pt x="5246" y="990"/>
                </a:lnTo>
                <a:lnTo>
                  <a:pt x="6457" y="917"/>
                </a:lnTo>
                <a:lnTo>
                  <a:pt x="7667" y="880"/>
                </a:lnTo>
                <a:lnTo>
                  <a:pt x="8988" y="917"/>
                </a:lnTo>
                <a:lnTo>
                  <a:pt x="9648" y="990"/>
                </a:lnTo>
                <a:lnTo>
                  <a:pt x="9978" y="990"/>
                </a:lnTo>
                <a:lnTo>
                  <a:pt x="10308" y="954"/>
                </a:lnTo>
                <a:lnTo>
                  <a:pt x="10382" y="917"/>
                </a:lnTo>
                <a:lnTo>
                  <a:pt x="10455" y="880"/>
                </a:lnTo>
                <a:lnTo>
                  <a:pt x="10492" y="807"/>
                </a:lnTo>
                <a:lnTo>
                  <a:pt x="10492" y="734"/>
                </a:lnTo>
                <a:lnTo>
                  <a:pt x="10418" y="587"/>
                </a:lnTo>
                <a:lnTo>
                  <a:pt x="10382" y="514"/>
                </a:lnTo>
                <a:lnTo>
                  <a:pt x="10308" y="477"/>
                </a:lnTo>
                <a:lnTo>
                  <a:pt x="10015" y="404"/>
                </a:lnTo>
                <a:lnTo>
                  <a:pt x="9721" y="367"/>
                </a:lnTo>
                <a:lnTo>
                  <a:pt x="9134" y="330"/>
                </a:lnTo>
                <a:lnTo>
                  <a:pt x="7814" y="293"/>
                </a:lnTo>
                <a:lnTo>
                  <a:pt x="6420" y="330"/>
                </a:lnTo>
                <a:lnTo>
                  <a:pt x="5026" y="404"/>
                </a:lnTo>
                <a:lnTo>
                  <a:pt x="4916" y="440"/>
                </a:lnTo>
                <a:lnTo>
                  <a:pt x="4843" y="477"/>
                </a:lnTo>
                <a:lnTo>
                  <a:pt x="4806" y="550"/>
                </a:lnTo>
                <a:lnTo>
                  <a:pt x="4733" y="624"/>
                </a:lnTo>
                <a:lnTo>
                  <a:pt x="2678" y="6162"/>
                </a:lnTo>
                <a:lnTo>
                  <a:pt x="2128" y="3705"/>
                </a:lnTo>
                <a:lnTo>
                  <a:pt x="1725" y="1981"/>
                </a:lnTo>
                <a:lnTo>
                  <a:pt x="1541" y="1210"/>
                </a:lnTo>
                <a:lnTo>
                  <a:pt x="1468" y="844"/>
                </a:lnTo>
                <a:lnTo>
                  <a:pt x="1431" y="660"/>
                </a:lnTo>
                <a:lnTo>
                  <a:pt x="1395" y="550"/>
                </a:lnTo>
                <a:lnTo>
                  <a:pt x="1431" y="550"/>
                </a:lnTo>
                <a:lnTo>
                  <a:pt x="1468" y="514"/>
                </a:lnTo>
                <a:lnTo>
                  <a:pt x="1468" y="477"/>
                </a:lnTo>
                <a:lnTo>
                  <a:pt x="1505" y="367"/>
                </a:lnTo>
                <a:lnTo>
                  <a:pt x="1505" y="220"/>
                </a:lnTo>
                <a:lnTo>
                  <a:pt x="1468" y="110"/>
                </a:lnTo>
                <a:lnTo>
                  <a:pt x="1395" y="73"/>
                </a:lnTo>
                <a:lnTo>
                  <a:pt x="1321" y="37"/>
                </a:lnTo>
                <a:lnTo>
                  <a:pt x="1138" y="0"/>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499" name="Shape 499"/>
          <p:cNvSpPr/>
          <p:nvPr/>
        </p:nvSpPr>
        <p:spPr>
          <a:xfrm>
            <a:off x="1403776" y="12778"/>
            <a:ext cx="288245" cy="204669"/>
          </a:xfrm>
          <a:custGeom>
            <a:avLst/>
            <a:gdLst/>
            <a:ahLst/>
            <a:cxnLst/>
            <a:rect l="0" t="0" r="0" b="0"/>
            <a:pathLst>
              <a:path w="10162" h="6494" extrusionOk="0">
                <a:moveTo>
                  <a:pt x="8291" y="587"/>
                </a:moveTo>
                <a:lnTo>
                  <a:pt x="8291" y="698"/>
                </a:lnTo>
                <a:lnTo>
                  <a:pt x="8327" y="771"/>
                </a:lnTo>
                <a:lnTo>
                  <a:pt x="8401" y="808"/>
                </a:lnTo>
                <a:lnTo>
                  <a:pt x="8474" y="808"/>
                </a:lnTo>
                <a:lnTo>
                  <a:pt x="8768" y="771"/>
                </a:lnTo>
                <a:lnTo>
                  <a:pt x="8914" y="771"/>
                </a:lnTo>
                <a:lnTo>
                  <a:pt x="8988" y="808"/>
                </a:lnTo>
                <a:lnTo>
                  <a:pt x="9024" y="844"/>
                </a:lnTo>
                <a:lnTo>
                  <a:pt x="9208" y="1101"/>
                </a:lnTo>
                <a:lnTo>
                  <a:pt x="9318" y="1321"/>
                </a:lnTo>
                <a:lnTo>
                  <a:pt x="9465" y="1615"/>
                </a:lnTo>
                <a:lnTo>
                  <a:pt x="9538" y="1871"/>
                </a:lnTo>
                <a:lnTo>
                  <a:pt x="9611" y="2165"/>
                </a:lnTo>
                <a:lnTo>
                  <a:pt x="9648" y="2458"/>
                </a:lnTo>
                <a:lnTo>
                  <a:pt x="9648" y="2715"/>
                </a:lnTo>
                <a:lnTo>
                  <a:pt x="9575" y="2972"/>
                </a:lnTo>
                <a:lnTo>
                  <a:pt x="9501" y="3229"/>
                </a:lnTo>
                <a:lnTo>
                  <a:pt x="9354" y="3485"/>
                </a:lnTo>
                <a:lnTo>
                  <a:pt x="9171" y="3669"/>
                </a:lnTo>
                <a:lnTo>
                  <a:pt x="8988" y="3852"/>
                </a:lnTo>
                <a:lnTo>
                  <a:pt x="8731" y="3962"/>
                </a:lnTo>
                <a:lnTo>
                  <a:pt x="8474" y="3999"/>
                </a:lnTo>
                <a:lnTo>
                  <a:pt x="8327" y="3999"/>
                </a:lnTo>
                <a:lnTo>
                  <a:pt x="8217" y="3925"/>
                </a:lnTo>
                <a:lnTo>
                  <a:pt x="8107" y="3852"/>
                </a:lnTo>
                <a:lnTo>
                  <a:pt x="7997" y="3742"/>
                </a:lnTo>
                <a:lnTo>
                  <a:pt x="7851" y="3485"/>
                </a:lnTo>
                <a:lnTo>
                  <a:pt x="7740" y="3229"/>
                </a:lnTo>
                <a:lnTo>
                  <a:pt x="7630" y="2935"/>
                </a:lnTo>
                <a:lnTo>
                  <a:pt x="7594" y="2605"/>
                </a:lnTo>
                <a:lnTo>
                  <a:pt x="7557" y="2311"/>
                </a:lnTo>
                <a:lnTo>
                  <a:pt x="7594" y="1981"/>
                </a:lnTo>
                <a:lnTo>
                  <a:pt x="7630" y="1578"/>
                </a:lnTo>
                <a:lnTo>
                  <a:pt x="7777" y="1211"/>
                </a:lnTo>
                <a:lnTo>
                  <a:pt x="7887" y="1028"/>
                </a:lnTo>
                <a:lnTo>
                  <a:pt x="7997" y="844"/>
                </a:lnTo>
                <a:lnTo>
                  <a:pt x="8107" y="698"/>
                </a:lnTo>
                <a:lnTo>
                  <a:pt x="8291" y="587"/>
                </a:lnTo>
                <a:close/>
                <a:moveTo>
                  <a:pt x="8401" y="147"/>
                </a:moveTo>
                <a:lnTo>
                  <a:pt x="8181" y="221"/>
                </a:lnTo>
                <a:lnTo>
                  <a:pt x="7961" y="294"/>
                </a:lnTo>
                <a:lnTo>
                  <a:pt x="7814" y="404"/>
                </a:lnTo>
                <a:lnTo>
                  <a:pt x="7667" y="551"/>
                </a:lnTo>
                <a:lnTo>
                  <a:pt x="7520" y="698"/>
                </a:lnTo>
                <a:lnTo>
                  <a:pt x="7410" y="881"/>
                </a:lnTo>
                <a:lnTo>
                  <a:pt x="7264" y="1284"/>
                </a:lnTo>
                <a:lnTo>
                  <a:pt x="7154" y="1688"/>
                </a:lnTo>
                <a:lnTo>
                  <a:pt x="7117" y="2055"/>
                </a:lnTo>
                <a:lnTo>
                  <a:pt x="7080" y="2458"/>
                </a:lnTo>
                <a:lnTo>
                  <a:pt x="7154" y="2935"/>
                </a:lnTo>
                <a:lnTo>
                  <a:pt x="7264" y="3375"/>
                </a:lnTo>
                <a:lnTo>
                  <a:pt x="7410" y="3779"/>
                </a:lnTo>
                <a:lnTo>
                  <a:pt x="7520" y="3962"/>
                </a:lnTo>
                <a:lnTo>
                  <a:pt x="7667" y="4146"/>
                </a:lnTo>
                <a:lnTo>
                  <a:pt x="7814" y="4292"/>
                </a:lnTo>
                <a:lnTo>
                  <a:pt x="7961" y="4402"/>
                </a:lnTo>
                <a:lnTo>
                  <a:pt x="8144" y="4476"/>
                </a:lnTo>
                <a:lnTo>
                  <a:pt x="8364" y="4512"/>
                </a:lnTo>
                <a:lnTo>
                  <a:pt x="8584" y="4512"/>
                </a:lnTo>
                <a:lnTo>
                  <a:pt x="8768" y="4476"/>
                </a:lnTo>
                <a:lnTo>
                  <a:pt x="8988" y="4439"/>
                </a:lnTo>
                <a:lnTo>
                  <a:pt x="9134" y="4366"/>
                </a:lnTo>
                <a:lnTo>
                  <a:pt x="9318" y="4256"/>
                </a:lnTo>
                <a:lnTo>
                  <a:pt x="9465" y="4146"/>
                </a:lnTo>
                <a:lnTo>
                  <a:pt x="9721" y="3852"/>
                </a:lnTo>
                <a:lnTo>
                  <a:pt x="9905" y="3522"/>
                </a:lnTo>
                <a:lnTo>
                  <a:pt x="10051" y="3118"/>
                </a:lnTo>
                <a:lnTo>
                  <a:pt x="10161" y="2752"/>
                </a:lnTo>
                <a:lnTo>
                  <a:pt x="10161" y="2348"/>
                </a:lnTo>
                <a:lnTo>
                  <a:pt x="10125" y="2091"/>
                </a:lnTo>
                <a:lnTo>
                  <a:pt x="10051" y="1761"/>
                </a:lnTo>
                <a:lnTo>
                  <a:pt x="9941" y="1394"/>
                </a:lnTo>
                <a:lnTo>
                  <a:pt x="9758" y="1064"/>
                </a:lnTo>
                <a:lnTo>
                  <a:pt x="9575" y="734"/>
                </a:lnTo>
                <a:lnTo>
                  <a:pt x="9354" y="441"/>
                </a:lnTo>
                <a:lnTo>
                  <a:pt x="9244" y="331"/>
                </a:lnTo>
                <a:lnTo>
                  <a:pt x="9098" y="257"/>
                </a:lnTo>
                <a:lnTo>
                  <a:pt x="8988" y="221"/>
                </a:lnTo>
                <a:lnTo>
                  <a:pt x="8841" y="184"/>
                </a:lnTo>
                <a:lnTo>
                  <a:pt x="8621" y="147"/>
                </a:lnTo>
                <a:close/>
                <a:moveTo>
                  <a:pt x="3999" y="1"/>
                </a:moveTo>
                <a:lnTo>
                  <a:pt x="3926" y="37"/>
                </a:lnTo>
                <a:lnTo>
                  <a:pt x="3852" y="111"/>
                </a:lnTo>
                <a:lnTo>
                  <a:pt x="3816" y="404"/>
                </a:lnTo>
                <a:lnTo>
                  <a:pt x="3779" y="734"/>
                </a:lnTo>
                <a:lnTo>
                  <a:pt x="3705" y="1321"/>
                </a:lnTo>
                <a:lnTo>
                  <a:pt x="3632" y="2458"/>
                </a:lnTo>
                <a:lnTo>
                  <a:pt x="2898" y="2385"/>
                </a:lnTo>
                <a:lnTo>
                  <a:pt x="2128" y="2385"/>
                </a:lnTo>
                <a:lnTo>
                  <a:pt x="1395" y="2422"/>
                </a:lnTo>
                <a:lnTo>
                  <a:pt x="1028" y="2495"/>
                </a:lnTo>
                <a:lnTo>
                  <a:pt x="661" y="2568"/>
                </a:lnTo>
                <a:lnTo>
                  <a:pt x="661" y="2495"/>
                </a:lnTo>
                <a:lnTo>
                  <a:pt x="588" y="2458"/>
                </a:lnTo>
                <a:lnTo>
                  <a:pt x="551" y="2495"/>
                </a:lnTo>
                <a:lnTo>
                  <a:pt x="478" y="1651"/>
                </a:lnTo>
                <a:lnTo>
                  <a:pt x="441" y="918"/>
                </a:lnTo>
                <a:lnTo>
                  <a:pt x="404" y="551"/>
                </a:lnTo>
                <a:lnTo>
                  <a:pt x="367" y="184"/>
                </a:lnTo>
                <a:lnTo>
                  <a:pt x="331" y="111"/>
                </a:lnTo>
                <a:lnTo>
                  <a:pt x="147" y="111"/>
                </a:lnTo>
                <a:lnTo>
                  <a:pt x="111" y="184"/>
                </a:lnTo>
                <a:lnTo>
                  <a:pt x="37" y="514"/>
                </a:lnTo>
                <a:lnTo>
                  <a:pt x="1" y="881"/>
                </a:lnTo>
                <a:lnTo>
                  <a:pt x="1" y="1578"/>
                </a:lnTo>
                <a:lnTo>
                  <a:pt x="37" y="2275"/>
                </a:lnTo>
                <a:lnTo>
                  <a:pt x="111" y="2972"/>
                </a:lnTo>
                <a:lnTo>
                  <a:pt x="184" y="3632"/>
                </a:lnTo>
                <a:lnTo>
                  <a:pt x="294" y="4329"/>
                </a:lnTo>
                <a:lnTo>
                  <a:pt x="404" y="4989"/>
                </a:lnTo>
                <a:lnTo>
                  <a:pt x="478" y="5356"/>
                </a:lnTo>
                <a:lnTo>
                  <a:pt x="551" y="5503"/>
                </a:lnTo>
                <a:lnTo>
                  <a:pt x="588" y="5650"/>
                </a:lnTo>
                <a:lnTo>
                  <a:pt x="551" y="5723"/>
                </a:lnTo>
                <a:lnTo>
                  <a:pt x="588" y="5833"/>
                </a:lnTo>
                <a:lnTo>
                  <a:pt x="661" y="5906"/>
                </a:lnTo>
                <a:lnTo>
                  <a:pt x="734" y="5943"/>
                </a:lnTo>
                <a:lnTo>
                  <a:pt x="881" y="5943"/>
                </a:lnTo>
                <a:lnTo>
                  <a:pt x="954" y="5906"/>
                </a:lnTo>
                <a:lnTo>
                  <a:pt x="1028" y="5833"/>
                </a:lnTo>
                <a:lnTo>
                  <a:pt x="1064" y="5760"/>
                </a:lnTo>
                <a:lnTo>
                  <a:pt x="1064" y="5650"/>
                </a:lnTo>
                <a:lnTo>
                  <a:pt x="1064" y="5466"/>
                </a:lnTo>
                <a:lnTo>
                  <a:pt x="881" y="4696"/>
                </a:lnTo>
                <a:lnTo>
                  <a:pt x="734" y="3889"/>
                </a:lnTo>
                <a:lnTo>
                  <a:pt x="624" y="3082"/>
                </a:lnTo>
                <a:lnTo>
                  <a:pt x="588" y="2935"/>
                </a:lnTo>
                <a:lnTo>
                  <a:pt x="991" y="2972"/>
                </a:lnTo>
                <a:lnTo>
                  <a:pt x="1358" y="2935"/>
                </a:lnTo>
                <a:lnTo>
                  <a:pt x="2128" y="2898"/>
                </a:lnTo>
                <a:lnTo>
                  <a:pt x="2862" y="2898"/>
                </a:lnTo>
                <a:lnTo>
                  <a:pt x="3632" y="2972"/>
                </a:lnTo>
                <a:lnTo>
                  <a:pt x="3559" y="4256"/>
                </a:lnTo>
                <a:lnTo>
                  <a:pt x="3485" y="4843"/>
                </a:lnTo>
                <a:lnTo>
                  <a:pt x="3485" y="4989"/>
                </a:lnTo>
                <a:lnTo>
                  <a:pt x="3522" y="5173"/>
                </a:lnTo>
                <a:lnTo>
                  <a:pt x="3559" y="5283"/>
                </a:lnTo>
                <a:lnTo>
                  <a:pt x="3632" y="5393"/>
                </a:lnTo>
                <a:lnTo>
                  <a:pt x="3669" y="5429"/>
                </a:lnTo>
                <a:lnTo>
                  <a:pt x="3742" y="5466"/>
                </a:lnTo>
                <a:lnTo>
                  <a:pt x="3852" y="5393"/>
                </a:lnTo>
                <a:lnTo>
                  <a:pt x="3926" y="5319"/>
                </a:lnTo>
                <a:lnTo>
                  <a:pt x="3999" y="5209"/>
                </a:lnTo>
                <a:lnTo>
                  <a:pt x="4036" y="4916"/>
                </a:lnTo>
                <a:lnTo>
                  <a:pt x="4036" y="4366"/>
                </a:lnTo>
                <a:lnTo>
                  <a:pt x="4109" y="2935"/>
                </a:lnTo>
                <a:lnTo>
                  <a:pt x="4146" y="1468"/>
                </a:lnTo>
                <a:lnTo>
                  <a:pt x="4182" y="771"/>
                </a:lnTo>
                <a:lnTo>
                  <a:pt x="4182" y="441"/>
                </a:lnTo>
                <a:lnTo>
                  <a:pt x="4146" y="111"/>
                </a:lnTo>
                <a:lnTo>
                  <a:pt x="4072" y="37"/>
                </a:lnTo>
                <a:lnTo>
                  <a:pt x="3999" y="1"/>
                </a:lnTo>
                <a:close/>
                <a:moveTo>
                  <a:pt x="5503" y="3779"/>
                </a:moveTo>
                <a:lnTo>
                  <a:pt x="5246" y="3815"/>
                </a:lnTo>
                <a:lnTo>
                  <a:pt x="5026" y="3925"/>
                </a:lnTo>
                <a:lnTo>
                  <a:pt x="4879" y="3999"/>
                </a:lnTo>
                <a:lnTo>
                  <a:pt x="4806" y="4109"/>
                </a:lnTo>
                <a:lnTo>
                  <a:pt x="4806" y="4146"/>
                </a:lnTo>
                <a:lnTo>
                  <a:pt x="4843" y="4182"/>
                </a:lnTo>
                <a:lnTo>
                  <a:pt x="4916" y="4256"/>
                </a:lnTo>
                <a:lnTo>
                  <a:pt x="5246" y="4256"/>
                </a:lnTo>
                <a:lnTo>
                  <a:pt x="5723" y="4219"/>
                </a:lnTo>
                <a:lnTo>
                  <a:pt x="5723" y="4219"/>
                </a:lnTo>
                <a:lnTo>
                  <a:pt x="5686" y="4329"/>
                </a:lnTo>
                <a:lnTo>
                  <a:pt x="5576" y="4439"/>
                </a:lnTo>
                <a:lnTo>
                  <a:pt x="5393" y="4622"/>
                </a:lnTo>
                <a:lnTo>
                  <a:pt x="5026" y="5099"/>
                </a:lnTo>
                <a:lnTo>
                  <a:pt x="4659" y="5613"/>
                </a:lnTo>
                <a:lnTo>
                  <a:pt x="4366" y="6126"/>
                </a:lnTo>
                <a:lnTo>
                  <a:pt x="4329" y="6273"/>
                </a:lnTo>
                <a:lnTo>
                  <a:pt x="4366" y="6420"/>
                </a:lnTo>
                <a:lnTo>
                  <a:pt x="4476" y="6493"/>
                </a:lnTo>
                <a:lnTo>
                  <a:pt x="4623" y="6493"/>
                </a:lnTo>
                <a:lnTo>
                  <a:pt x="6310" y="6126"/>
                </a:lnTo>
                <a:lnTo>
                  <a:pt x="6383" y="6090"/>
                </a:lnTo>
                <a:lnTo>
                  <a:pt x="6457" y="6016"/>
                </a:lnTo>
                <a:lnTo>
                  <a:pt x="6493" y="5943"/>
                </a:lnTo>
                <a:lnTo>
                  <a:pt x="6457" y="5833"/>
                </a:lnTo>
                <a:lnTo>
                  <a:pt x="6420" y="5760"/>
                </a:lnTo>
                <a:lnTo>
                  <a:pt x="6383" y="5686"/>
                </a:lnTo>
                <a:lnTo>
                  <a:pt x="6273" y="5650"/>
                </a:lnTo>
                <a:lnTo>
                  <a:pt x="6163" y="5650"/>
                </a:lnTo>
                <a:lnTo>
                  <a:pt x="5026" y="5906"/>
                </a:lnTo>
                <a:lnTo>
                  <a:pt x="5319" y="5466"/>
                </a:lnTo>
                <a:lnTo>
                  <a:pt x="5650" y="5063"/>
                </a:lnTo>
                <a:lnTo>
                  <a:pt x="5870" y="4806"/>
                </a:lnTo>
                <a:lnTo>
                  <a:pt x="6053" y="4549"/>
                </a:lnTo>
                <a:lnTo>
                  <a:pt x="6126" y="4402"/>
                </a:lnTo>
                <a:lnTo>
                  <a:pt x="6200" y="4256"/>
                </a:lnTo>
                <a:lnTo>
                  <a:pt x="6200" y="4109"/>
                </a:lnTo>
                <a:lnTo>
                  <a:pt x="6200" y="3925"/>
                </a:lnTo>
                <a:lnTo>
                  <a:pt x="6163" y="3889"/>
                </a:lnTo>
                <a:lnTo>
                  <a:pt x="6126" y="3815"/>
                </a:lnTo>
                <a:lnTo>
                  <a:pt x="5980" y="3779"/>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500" name="Shape 500"/>
          <p:cNvSpPr/>
          <p:nvPr/>
        </p:nvSpPr>
        <p:spPr>
          <a:xfrm>
            <a:off x="955989" y="-63517"/>
            <a:ext cx="323616" cy="357272"/>
          </a:xfrm>
          <a:custGeom>
            <a:avLst/>
            <a:gdLst/>
            <a:ahLst/>
            <a:cxnLst/>
            <a:rect l="0" t="0" r="0" b="0"/>
            <a:pathLst>
              <a:path w="11409" h="11336" extrusionOk="0">
                <a:moveTo>
                  <a:pt x="5173" y="4219"/>
                </a:moveTo>
                <a:lnTo>
                  <a:pt x="5136" y="4256"/>
                </a:lnTo>
                <a:lnTo>
                  <a:pt x="5100" y="4292"/>
                </a:lnTo>
                <a:lnTo>
                  <a:pt x="4990" y="4366"/>
                </a:lnTo>
                <a:lnTo>
                  <a:pt x="4916" y="4476"/>
                </a:lnTo>
                <a:lnTo>
                  <a:pt x="4916" y="4512"/>
                </a:lnTo>
                <a:lnTo>
                  <a:pt x="4843" y="4659"/>
                </a:lnTo>
                <a:lnTo>
                  <a:pt x="4843" y="4769"/>
                </a:lnTo>
                <a:lnTo>
                  <a:pt x="4880" y="4843"/>
                </a:lnTo>
                <a:lnTo>
                  <a:pt x="4990" y="4916"/>
                </a:lnTo>
                <a:lnTo>
                  <a:pt x="5100" y="4989"/>
                </a:lnTo>
                <a:lnTo>
                  <a:pt x="5283" y="4989"/>
                </a:lnTo>
                <a:lnTo>
                  <a:pt x="5430" y="4916"/>
                </a:lnTo>
                <a:lnTo>
                  <a:pt x="5540" y="4769"/>
                </a:lnTo>
                <a:lnTo>
                  <a:pt x="5577" y="4696"/>
                </a:lnTo>
                <a:lnTo>
                  <a:pt x="5613" y="4623"/>
                </a:lnTo>
                <a:lnTo>
                  <a:pt x="5577" y="4549"/>
                </a:lnTo>
                <a:lnTo>
                  <a:pt x="5577" y="4476"/>
                </a:lnTo>
                <a:lnTo>
                  <a:pt x="5430" y="4402"/>
                </a:lnTo>
                <a:lnTo>
                  <a:pt x="5320" y="4366"/>
                </a:lnTo>
                <a:lnTo>
                  <a:pt x="5320" y="4292"/>
                </a:lnTo>
                <a:lnTo>
                  <a:pt x="5246" y="4256"/>
                </a:lnTo>
                <a:lnTo>
                  <a:pt x="5173" y="4219"/>
                </a:lnTo>
                <a:close/>
                <a:moveTo>
                  <a:pt x="5980" y="6016"/>
                </a:moveTo>
                <a:lnTo>
                  <a:pt x="6017" y="6053"/>
                </a:lnTo>
                <a:lnTo>
                  <a:pt x="6053" y="6126"/>
                </a:lnTo>
                <a:lnTo>
                  <a:pt x="6053" y="6200"/>
                </a:lnTo>
                <a:lnTo>
                  <a:pt x="5907" y="6237"/>
                </a:lnTo>
                <a:lnTo>
                  <a:pt x="5943" y="6090"/>
                </a:lnTo>
                <a:lnTo>
                  <a:pt x="5980" y="6016"/>
                </a:lnTo>
                <a:close/>
                <a:moveTo>
                  <a:pt x="5833" y="5613"/>
                </a:moveTo>
                <a:lnTo>
                  <a:pt x="5723" y="5650"/>
                </a:lnTo>
                <a:lnTo>
                  <a:pt x="5650" y="5723"/>
                </a:lnTo>
                <a:lnTo>
                  <a:pt x="5613" y="5796"/>
                </a:lnTo>
                <a:lnTo>
                  <a:pt x="5613" y="5870"/>
                </a:lnTo>
                <a:lnTo>
                  <a:pt x="5687" y="5943"/>
                </a:lnTo>
                <a:lnTo>
                  <a:pt x="5577" y="6163"/>
                </a:lnTo>
                <a:lnTo>
                  <a:pt x="5540" y="6420"/>
                </a:lnTo>
                <a:lnTo>
                  <a:pt x="5577" y="6530"/>
                </a:lnTo>
                <a:lnTo>
                  <a:pt x="5687" y="6567"/>
                </a:lnTo>
                <a:lnTo>
                  <a:pt x="5833" y="6603"/>
                </a:lnTo>
                <a:lnTo>
                  <a:pt x="5980" y="6603"/>
                </a:lnTo>
                <a:lnTo>
                  <a:pt x="6090" y="6567"/>
                </a:lnTo>
                <a:lnTo>
                  <a:pt x="6237" y="6530"/>
                </a:lnTo>
                <a:lnTo>
                  <a:pt x="6347" y="6457"/>
                </a:lnTo>
                <a:lnTo>
                  <a:pt x="6420" y="6347"/>
                </a:lnTo>
                <a:lnTo>
                  <a:pt x="6457" y="6200"/>
                </a:lnTo>
                <a:lnTo>
                  <a:pt x="6457" y="6053"/>
                </a:lnTo>
                <a:lnTo>
                  <a:pt x="6420" y="5943"/>
                </a:lnTo>
                <a:lnTo>
                  <a:pt x="6347" y="5833"/>
                </a:lnTo>
                <a:lnTo>
                  <a:pt x="6274" y="5760"/>
                </a:lnTo>
                <a:lnTo>
                  <a:pt x="6163" y="5686"/>
                </a:lnTo>
                <a:lnTo>
                  <a:pt x="6053" y="5650"/>
                </a:lnTo>
                <a:lnTo>
                  <a:pt x="5943" y="5613"/>
                </a:lnTo>
                <a:close/>
                <a:moveTo>
                  <a:pt x="3926" y="441"/>
                </a:moveTo>
                <a:lnTo>
                  <a:pt x="4623" y="478"/>
                </a:lnTo>
                <a:lnTo>
                  <a:pt x="5356" y="478"/>
                </a:lnTo>
                <a:lnTo>
                  <a:pt x="6824" y="551"/>
                </a:lnTo>
                <a:lnTo>
                  <a:pt x="7631" y="551"/>
                </a:lnTo>
                <a:lnTo>
                  <a:pt x="7704" y="734"/>
                </a:lnTo>
                <a:lnTo>
                  <a:pt x="7777" y="1064"/>
                </a:lnTo>
                <a:lnTo>
                  <a:pt x="7521" y="1174"/>
                </a:lnTo>
                <a:lnTo>
                  <a:pt x="7191" y="1211"/>
                </a:lnTo>
                <a:lnTo>
                  <a:pt x="7044" y="1211"/>
                </a:lnTo>
                <a:lnTo>
                  <a:pt x="6860" y="1174"/>
                </a:lnTo>
                <a:lnTo>
                  <a:pt x="6714" y="1174"/>
                </a:lnTo>
                <a:lnTo>
                  <a:pt x="6530" y="1211"/>
                </a:lnTo>
                <a:lnTo>
                  <a:pt x="6494" y="1248"/>
                </a:lnTo>
                <a:lnTo>
                  <a:pt x="6457" y="1321"/>
                </a:lnTo>
                <a:lnTo>
                  <a:pt x="6420" y="1395"/>
                </a:lnTo>
                <a:lnTo>
                  <a:pt x="6457" y="1468"/>
                </a:lnTo>
                <a:lnTo>
                  <a:pt x="6457" y="1505"/>
                </a:lnTo>
                <a:lnTo>
                  <a:pt x="6494" y="1578"/>
                </a:lnTo>
                <a:lnTo>
                  <a:pt x="6567" y="1651"/>
                </a:lnTo>
                <a:lnTo>
                  <a:pt x="6567" y="1871"/>
                </a:lnTo>
                <a:lnTo>
                  <a:pt x="6567" y="2092"/>
                </a:lnTo>
                <a:lnTo>
                  <a:pt x="6640" y="2642"/>
                </a:lnTo>
                <a:lnTo>
                  <a:pt x="6677" y="3192"/>
                </a:lnTo>
                <a:lnTo>
                  <a:pt x="6714" y="3632"/>
                </a:lnTo>
                <a:lnTo>
                  <a:pt x="6714" y="4072"/>
                </a:lnTo>
                <a:lnTo>
                  <a:pt x="6677" y="4586"/>
                </a:lnTo>
                <a:lnTo>
                  <a:pt x="6640" y="4843"/>
                </a:lnTo>
                <a:lnTo>
                  <a:pt x="6640" y="5099"/>
                </a:lnTo>
                <a:lnTo>
                  <a:pt x="6677" y="5246"/>
                </a:lnTo>
                <a:lnTo>
                  <a:pt x="6640" y="5319"/>
                </a:lnTo>
                <a:lnTo>
                  <a:pt x="6640" y="5393"/>
                </a:lnTo>
                <a:lnTo>
                  <a:pt x="6640" y="5466"/>
                </a:lnTo>
                <a:lnTo>
                  <a:pt x="6714" y="5540"/>
                </a:lnTo>
                <a:lnTo>
                  <a:pt x="7117" y="5796"/>
                </a:lnTo>
                <a:lnTo>
                  <a:pt x="7484" y="6016"/>
                </a:lnTo>
                <a:lnTo>
                  <a:pt x="7851" y="6310"/>
                </a:lnTo>
                <a:lnTo>
                  <a:pt x="8218" y="6640"/>
                </a:lnTo>
                <a:lnTo>
                  <a:pt x="8915" y="7300"/>
                </a:lnTo>
                <a:lnTo>
                  <a:pt x="8621" y="7337"/>
                </a:lnTo>
                <a:lnTo>
                  <a:pt x="8328" y="7300"/>
                </a:lnTo>
                <a:lnTo>
                  <a:pt x="8108" y="7227"/>
                </a:lnTo>
                <a:lnTo>
                  <a:pt x="7887" y="7154"/>
                </a:lnTo>
                <a:lnTo>
                  <a:pt x="7484" y="6933"/>
                </a:lnTo>
                <a:lnTo>
                  <a:pt x="7117" y="6823"/>
                </a:lnTo>
                <a:lnTo>
                  <a:pt x="6750" y="6787"/>
                </a:lnTo>
                <a:lnTo>
                  <a:pt x="6384" y="6823"/>
                </a:lnTo>
                <a:lnTo>
                  <a:pt x="5980" y="6933"/>
                </a:lnTo>
                <a:lnTo>
                  <a:pt x="5577" y="7044"/>
                </a:lnTo>
                <a:lnTo>
                  <a:pt x="5210" y="7227"/>
                </a:lnTo>
                <a:lnTo>
                  <a:pt x="4843" y="7374"/>
                </a:lnTo>
                <a:lnTo>
                  <a:pt x="4439" y="7520"/>
                </a:lnTo>
                <a:lnTo>
                  <a:pt x="4109" y="7557"/>
                </a:lnTo>
                <a:lnTo>
                  <a:pt x="3816" y="7594"/>
                </a:lnTo>
                <a:lnTo>
                  <a:pt x="3889" y="7557"/>
                </a:lnTo>
                <a:lnTo>
                  <a:pt x="3926" y="7484"/>
                </a:lnTo>
                <a:lnTo>
                  <a:pt x="3926" y="7374"/>
                </a:lnTo>
                <a:lnTo>
                  <a:pt x="3926" y="7300"/>
                </a:lnTo>
                <a:lnTo>
                  <a:pt x="3889" y="7227"/>
                </a:lnTo>
                <a:lnTo>
                  <a:pt x="3816" y="7190"/>
                </a:lnTo>
                <a:lnTo>
                  <a:pt x="2789" y="7190"/>
                </a:lnTo>
                <a:lnTo>
                  <a:pt x="2935" y="7044"/>
                </a:lnTo>
                <a:lnTo>
                  <a:pt x="3266" y="6677"/>
                </a:lnTo>
                <a:lnTo>
                  <a:pt x="3559" y="6713"/>
                </a:lnTo>
                <a:lnTo>
                  <a:pt x="3853" y="6713"/>
                </a:lnTo>
                <a:lnTo>
                  <a:pt x="4403" y="6677"/>
                </a:lnTo>
                <a:lnTo>
                  <a:pt x="4549" y="6640"/>
                </a:lnTo>
                <a:lnTo>
                  <a:pt x="4623" y="6530"/>
                </a:lnTo>
                <a:lnTo>
                  <a:pt x="4623" y="6457"/>
                </a:lnTo>
                <a:lnTo>
                  <a:pt x="4586" y="6383"/>
                </a:lnTo>
                <a:lnTo>
                  <a:pt x="4513" y="6310"/>
                </a:lnTo>
                <a:lnTo>
                  <a:pt x="4403" y="6273"/>
                </a:lnTo>
                <a:lnTo>
                  <a:pt x="3669" y="6273"/>
                </a:lnTo>
                <a:lnTo>
                  <a:pt x="3926" y="6016"/>
                </a:lnTo>
                <a:lnTo>
                  <a:pt x="4183" y="5723"/>
                </a:lnTo>
                <a:lnTo>
                  <a:pt x="4293" y="5723"/>
                </a:lnTo>
                <a:lnTo>
                  <a:pt x="4366" y="5686"/>
                </a:lnTo>
                <a:lnTo>
                  <a:pt x="4439" y="5576"/>
                </a:lnTo>
                <a:lnTo>
                  <a:pt x="4476" y="5466"/>
                </a:lnTo>
                <a:lnTo>
                  <a:pt x="4403" y="3449"/>
                </a:lnTo>
                <a:lnTo>
                  <a:pt x="4366" y="2495"/>
                </a:lnTo>
                <a:lnTo>
                  <a:pt x="4329" y="2018"/>
                </a:lnTo>
                <a:lnTo>
                  <a:pt x="4293" y="1541"/>
                </a:lnTo>
                <a:lnTo>
                  <a:pt x="4256" y="1431"/>
                </a:lnTo>
                <a:lnTo>
                  <a:pt x="4549" y="1505"/>
                </a:lnTo>
                <a:lnTo>
                  <a:pt x="4953" y="1578"/>
                </a:lnTo>
                <a:lnTo>
                  <a:pt x="5173" y="1578"/>
                </a:lnTo>
                <a:lnTo>
                  <a:pt x="5356" y="1505"/>
                </a:lnTo>
                <a:lnTo>
                  <a:pt x="5393" y="1468"/>
                </a:lnTo>
                <a:lnTo>
                  <a:pt x="5430" y="1431"/>
                </a:lnTo>
                <a:lnTo>
                  <a:pt x="5430" y="1358"/>
                </a:lnTo>
                <a:lnTo>
                  <a:pt x="5393" y="1321"/>
                </a:lnTo>
                <a:lnTo>
                  <a:pt x="5246" y="1211"/>
                </a:lnTo>
                <a:lnTo>
                  <a:pt x="5063" y="1174"/>
                </a:lnTo>
                <a:lnTo>
                  <a:pt x="4733" y="1138"/>
                </a:lnTo>
                <a:lnTo>
                  <a:pt x="4219" y="1064"/>
                </a:lnTo>
                <a:lnTo>
                  <a:pt x="4183" y="1028"/>
                </a:lnTo>
                <a:lnTo>
                  <a:pt x="4146" y="991"/>
                </a:lnTo>
                <a:lnTo>
                  <a:pt x="3999" y="991"/>
                </a:lnTo>
                <a:lnTo>
                  <a:pt x="3853" y="1028"/>
                </a:lnTo>
                <a:lnTo>
                  <a:pt x="3706" y="1064"/>
                </a:lnTo>
                <a:lnTo>
                  <a:pt x="3596" y="1064"/>
                </a:lnTo>
                <a:lnTo>
                  <a:pt x="3522" y="1028"/>
                </a:lnTo>
                <a:lnTo>
                  <a:pt x="3486" y="991"/>
                </a:lnTo>
                <a:lnTo>
                  <a:pt x="3412" y="881"/>
                </a:lnTo>
                <a:lnTo>
                  <a:pt x="3412" y="771"/>
                </a:lnTo>
                <a:lnTo>
                  <a:pt x="3412" y="698"/>
                </a:lnTo>
                <a:lnTo>
                  <a:pt x="3486" y="624"/>
                </a:lnTo>
                <a:lnTo>
                  <a:pt x="3559" y="551"/>
                </a:lnTo>
                <a:lnTo>
                  <a:pt x="3742" y="478"/>
                </a:lnTo>
                <a:lnTo>
                  <a:pt x="3926" y="441"/>
                </a:lnTo>
                <a:close/>
                <a:moveTo>
                  <a:pt x="6090" y="8071"/>
                </a:moveTo>
                <a:lnTo>
                  <a:pt x="6127" y="8144"/>
                </a:lnTo>
                <a:lnTo>
                  <a:pt x="6127" y="8217"/>
                </a:lnTo>
                <a:lnTo>
                  <a:pt x="6090" y="8291"/>
                </a:lnTo>
                <a:lnTo>
                  <a:pt x="6053" y="8364"/>
                </a:lnTo>
                <a:lnTo>
                  <a:pt x="5980" y="8401"/>
                </a:lnTo>
                <a:lnTo>
                  <a:pt x="5907" y="8401"/>
                </a:lnTo>
                <a:lnTo>
                  <a:pt x="5833" y="8364"/>
                </a:lnTo>
                <a:lnTo>
                  <a:pt x="5760" y="8291"/>
                </a:lnTo>
                <a:lnTo>
                  <a:pt x="5760" y="8181"/>
                </a:lnTo>
                <a:lnTo>
                  <a:pt x="5833" y="8144"/>
                </a:lnTo>
                <a:lnTo>
                  <a:pt x="5943" y="8071"/>
                </a:lnTo>
                <a:lnTo>
                  <a:pt x="6017" y="8107"/>
                </a:lnTo>
                <a:lnTo>
                  <a:pt x="6053" y="8107"/>
                </a:lnTo>
                <a:lnTo>
                  <a:pt x="6090" y="8071"/>
                </a:lnTo>
                <a:close/>
                <a:moveTo>
                  <a:pt x="5907" y="7630"/>
                </a:moveTo>
                <a:lnTo>
                  <a:pt x="5797" y="7667"/>
                </a:lnTo>
                <a:lnTo>
                  <a:pt x="5687" y="7704"/>
                </a:lnTo>
                <a:lnTo>
                  <a:pt x="5577" y="7777"/>
                </a:lnTo>
                <a:lnTo>
                  <a:pt x="5467" y="7887"/>
                </a:lnTo>
                <a:lnTo>
                  <a:pt x="5467" y="7924"/>
                </a:lnTo>
                <a:lnTo>
                  <a:pt x="5430" y="7997"/>
                </a:lnTo>
                <a:lnTo>
                  <a:pt x="5503" y="8071"/>
                </a:lnTo>
                <a:lnTo>
                  <a:pt x="5430" y="8217"/>
                </a:lnTo>
                <a:lnTo>
                  <a:pt x="5430" y="8364"/>
                </a:lnTo>
                <a:lnTo>
                  <a:pt x="5467" y="8474"/>
                </a:lnTo>
                <a:lnTo>
                  <a:pt x="5540" y="8584"/>
                </a:lnTo>
                <a:lnTo>
                  <a:pt x="5650" y="8694"/>
                </a:lnTo>
                <a:lnTo>
                  <a:pt x="5797" y="8731"/>
                </a:lnTo>
                <a:lnTo>
                  <a:pt x="5907" y="8768"/>
                </a:lnTo>
                <a:lnTo>
                  <a:pt x="6053" y="8768"/>
                </a:lnTo>
                <a:lnTo>
                  <a:pt x="6200" y="8731"/>
                </a:lnTo>
                <a:lnTo>
                  <a:pt x="6310" y="8658"/>
                </a:lnTo>
                <a:lnTo>
                  <a:pt x="6384" y="8584"/>
                </a:lnTo>
                <a:lnTo>
                  <a:pt x="6457" y="8474"/>
                </a:lnTo>
                <a:lnTo>
                  <a:pt x="6494" y="8327"/>
                </a:lnTo>
                <a:lnTo>
                  <a:pt x="6494" y="8217"/>
                </a:lnTo>
                <a:lnTo>
                  <a:pt x="6494" y="8071"/>
                </a:lnTo>
                <a:lnTo>
                  <a:pt x="6457" y="7961"/>
                </a:lnTo>
                <a:lnTo>
                  <a:pt x="6384" y="7851"/>
                </a:lnTo>
                <a:lnTo>
                  <a:pt x="6310" y="7777"/>
                </a:lnTo>
                <a:lnTo>
                  <a:pt x="6200" y="7704"/>
                </a:lnTo>
                <a:lnTo>
                  <a:pt x="6053" y="7667"/>
                </a:lnTo>
                <a:lnTo>
                  <a:pt x="5907" y="7630"/>
                </a:lnTo>
                <a:close/>
                <a:moveTo>
                  <a:pt x="4476" y="9134"/>
                </a:moveTo>
                <a:lnTo>
                  <a:pt x="4513" y="9281"/>
                </a:lnTo>
                <a:lnTo>
                  <a:pt x="4476" y="9391"/>
                </a:lnTo>
                <a:lnTo>
                  <a:pt x="4403" y="9538"/>
                </a:lnTo>
                <a:lnTo>
                  <a:pt x="4256" y="9648"/>
                </a:lnTo>
                <a:lnTo>
                  <a:pt x="4183" y="9685"/>
                </a:lnTo>
                <a:lnTo>
                  <a:pt x="4109" y="9685"/>
                </a:lnTo>
                <a:lnTo>
                  <a:pt x="4036" y="9648"/>
                </a:lnTo>
                <a:lnTo>
                  <a:pt x="3963" y="9575"/>
                </a:lnTo>
                <a:lnTo>
                  <a:pt x="3926" y="9501"/>
                </a:lnTo>
                <a:lnTo>
                  <a:pt x="3926" y="9428"/>
                </a:lnTo>
                <a:lnTo>
                  <a:pt x="3963" y="9354"/>
                </a:lnTo>
                <a:lnTo>
                  <a:pt x="4036" y="9281"/>
                </a:lnTo>
                <a:lnTo>
                  <a:pt x="4219" y="9208"/>
                </a:lnTo>
                <a:lnTo>
                  <a:pt x="4403" y="9171"/>
                </a:lnTo>
                <a:lnTo>
                  <a:pt x="4439" y="9171"/>
                </a:lnTo>
                <a:lnTo>
                  <a:pt x="4476" y="9134"/>
                </a:lnTo>
                <a:close/>
                <a:moveTo>
                  <a:pt x="7741" y="9391"/>
                </a:moveTo>
                <a:lnTo>
                  <a:pt x="7814" y="9464"/>
                </a:lnTo>
                <a:lnTo>
                  <a:pt x="7851" y="9575"/>
                </a:lnTo>
                <a:lnTo>
                  <a:pt x="7851" y="9685"/>
                </a:lnTo>
                <a:lnTo>
                  <a:pt x="7814" y="9795"/>
                </a:lnTo>
                <a:lnTo>
                  <a:pt x="7704" y="9868"/>
                </a:lnTo>
                <a:lnTo>
                  <a:pt x="7557" y="9905"/>
                </a:lnTo>
                <a:lnTo>
                  <a:pt x="7447" y="9905"/>
                </a:lnTo>
                <a:lnTo>
                  <a:pt x="7301" y="9868"/>
                </a:lnTo>
                <a:lnTo>
                  <a:pt x="7227" y="9795"/>
                </a:lnTo>
                <a:lnTo>
                  <a:pt x="7301" y="9648"/>
                </a:lnTo>
                <a:lnTo>
                  <a:pt x="7374" y="9538"/>
                </a:lnTo>
                <a:lnTo>
                  <a:pt x="7484" y="9464"/>
                </a:lnTo>
                <a:lnTo>
                  <a:pt x="7631" y="9428"/>
                </a:lnTo>
                <a:lnTo>
                  <a:pt x="7704" y="9391"/>
                </a:lnTo>
                <a:close/>
                <a:moveTo>
                  <a:pt x="4439" y="8658"/>
                </a:moveTo>
                <a:lnTo>
                  <a:pt x="4293" y="8694"/>
                </a:lnTo>
                <a:lnTo>
                  <a:pt x="4146" y="8694"/>
                </a:lnTo>
                <a:lnTo>
                  <a:pt x="4073" y="8731"/>
                </a:lnTo>
                <a:lnTo>
                  <a:pt x="3999" y="8804"/>
                </a:lnTo>
                <a:lnTo>
                  <a:pt x="3963" y="8951"/>
                </a:lnTo>
                <a:lnTo>
                  <a:pt x="3742" y="9061"/>
                </a:lnTo>
                <a:lnTo>
                  <a:pt x="3596" y="9244"/>
                </a:lnTo>
                <a:lnTo>
                  <a:pt x="3559" y="9354"/>
                </a:lnTo>
                <a:lnTo>
                  <a:pt x="3522" y="9501"/>
                </a:lnTo>
                <a:lnTo>
                  <a:pt x="3559" y="9611"/>
                </a:lnTo>
                <a:lnTo>
                  <a:pt x="3596" y="9758"/>
                </a:lnTo>
                <a:lnTo>
                  <a:pt x="3706" y="9868"/>
                </a:lnTo>
                <a:lnTo>
                  <a:pt x="3779" y="9978"/>
                </a:lnTo>
                <a:lnTo>
                  <a:pt x="3926" y="10051"/>
                </a:lnTo>
                <a:lnTo>
                  <a:pt x="4036" y="10088"/>
                </a:lnTo>
                <a:lnTo>
                  <a:pt x="4366" y="10088"/>
                </a:lnTo>
                <a:lnTo>
                  <a:pt x="4513" y="10015"/>
                </a:lnTo>
                <a:lnTo>
                  <a:pt x="4623" y="9905"/>
                </a:lnTo>
                <a:lnTo>
                  <a:pt x="4733" y="9795"/>
                </a:lnTo>
                <a:lnTo>
                  <a:pt x="4843" y="9648"/>
                </a:lnTo>
                <a:lnTo>
                  <a:pt x="4880" y="9501"/>
                </a:lnTo>
                <a:lnTo>
                  <a:pt x="4916" y="9354"/>
                </a:lnTo>
                <a:lnTo>
                  <a:pt x="4916" y="9171"/>
                </a:lnTo>
                <a:lnTo>
                  <a:pt x="4880" y="9024"/>
                </a:lnTo>
                <a:lnTo>
                  <a:pt x="4806" y="8878"/>
                </a:lnTo>
                <a:lnTo>
                  <a:pt x="4733" y="8768"/>
                </a:lnTo>
                <a:lnTo>
                  <a:pt x="4586" y="8694"/>
                </a:lnTo>
                <a:lnTo>
                  <a:pt x="4439" y="8658"/>
                </a:lnTo>
                <a:close/>
                <a:moveTo>
                  <a:pt x="7447" y="8951"/>
                </a:moveTo>
                <a:lnTo>
                  <a:pt x="7337" y="8988"/>
                </a:lnTo>
                <a:lnTo>
                  <a:pt x="7264" y="9061"/>
                </a:lnTo>
                <a:lnTo>
                  <a:pt x="7227" y="9134"/>
                </a:lnTo>
                <a:lnTo>
                  <a:pt x="7227" y="9208"/>
                </a:lnTo>
                <a:lnTo>
                  <a:pt x="7117" y="9318"/>
                </a:lnTo>
                <a:lnTo>
                  <a:pt x="7007" y="9391"/>
                </a:lnTo>
                <a:lnTo>
                  <a:pt x="6934" y="9501"/>
                </a:lnTo>
                <a:lnTo>
                  <a:pt x="6897" y="9611"/>
                </a:lnTo>
                <a:lnTo>
                  <a:pt x="6897" y="9575"/>
                </a:lnTo>
                <a:lnTo>
                  <a:pt x="6860" y="9611"/>
                </a:lnTo>
                <a:lnTo>
                  <a:pt x="6824" y="9758"/>
                </a:lnTo>
                <a:lnTo>
                  <a:pt x="6824" y="9905"/>
                </a:lnTo>
                <a:lnTo>
                  <a:pt x="6860" y="9978"/>
                </a:lnTo>
                <a:lnTo>
                  <a:pt x="6897" y="10051"/>
                </a:lnTo>
                <a:lnTo>
                  <a:pt x="7007" y="10125"/>
                </a:lnTo>
                <a:lnTo>
                  <a:pt x="7044" y="10161"/>
                </a:lnTo>
                <a:lnTo>
                  <a:pt x="7044" y="10198"/>
                </a:lnTo>
                <a:lnTo>
                  <a:pt x="7227" y="10271"/>
                </a:lnTo>
                <a:lnTo>
                  <a:pt x="7374" y="10345"/>
                </a:lnTo>
                <a:lnTo>
                  <a:pt x="7704" y="10345"/>
                </a:lnTo>
                <a:lnTo>
                  <a:pt x="7851" y="10271"/>
                </a:lnTo>
                <a:lnTo>
                  <a:pt x="7998" y="10198"/>
                </a:lnTo>
                <a:lnTo>
                  <a:pt x="8108" y="10088"/>
                </a:lnTo>
                <a:lnTo>
                  <a:pt x="8181" y="9941"/>
                </a:lnTo>
                <a:lnTo>
                  <a:pt x="8254" y="9795"/>
                </a:lnTo>
                <a:lnTo>
                  <a:pt x="8291" y="9611"/>
                </a:lnTo>
                <a:lnTo>
                  <a:pt x="8254" y="9464"/>
                </a:lnTo>
                <a:lnTo>
                  <a:pt x="8218" y="9318"/>
                </a:lnTo>
                <a:lnTo>
                  <a:pt x="8144" y="9171"/>
                </a:lnTo>
                <a:lnTo>
                  <a:pt x="7998" y="9024"/>
                </a:lnTo>
                <a:lnTo>
                  <a:pt x="7924" y="8988"/>
                </a:lnTo>
                <a:lnTo>
                  <a:pt x="7851" y="8951"/>
                </a:lnTo>
                <a:close/>
                <a:moveTo>
                  <a:pt x="6970" y="7227"/>
                </a:moveTo>
                <a:lnTo>
                  <a:pt x="7227" y="7300"/>
                </a:lnTo>
                <a:lnTo>
                  <a:pt x="7741" y="7520"/>
                </a:lnTo>
                <a:lnTo>
                  <a:pt x="8071" y="7667"/>
                </a:lnTo>
                <a:lnTo>
                  <a:pt x="8474" y="7740"/>
                </a:lnTo>
                <a:lnTo>
                  <a:pt x="8658" y="7777"/>
                </a:lnTo>
                <a:lnTo>
                  <a:pt x="8878" y="7777"/>
                </a:lnTo>
                <a:lnTo>
                  <a:pt x="9061" y="7740"/>
                </a:lnTo>
                <a:lnTo>
                  <a:pt x="9245" y="7667"/>
                </a:lnTo>
                <a:lnTo>
                  <a:pt x="9575" y="8071"/>
                </a:lnTo>
                <a:lnTo>
                  <a:pt x="10125" y="8841"/>
                </a:lnTo>
                <a:lnTo>
                  <a:pt x="10639" y="9648"/>
                </a:lnTo>
                <a:lnTo>
                  <a:pt x="10785" y="9868"/>
                </a:lnTo>
                <a:lnTo>
                  <a:pt x="10822" y="10015"/>
                </a:lnTo>
                <a:lnTo>
                  <a:pt x="10785" y="10161"/>
                </a:lnTo>
                <a:lnTo>
                  <a:pt x="10749" y="10235"/>
                </a:lnTo>
                <a:lnTo>
                  <a:pt x="10639" y="10345"/>
                </a:lnTo>
                <a:lnTo>
                  <a:pt x="10455" y="10455"/>
                </a:lnTo>
                <a:lnTo>
                  <a:pt x="10235" y="10602"/>
                </a:lnTo>
                <a:lnTo>
                  <a:pt x="9758" y="10565"/>
                </a:lnTo>
                <a:lnTo>
                  <a:pt x="9281" y="10492"/>
                </a:lnTo>
                <a:lnTo>
                  <a:pt x="8328" y="10455"/>
                </a:lnTo>
                <a:lnTo>
                  <a:pt x="7374" y="10492"/>
                </a:lnTo>
                <a:lnTo>
                  <a:pt x="6420" y="10528"/>
                </a:lnTo>
                <a:lnTo>
                  <a:pt x="2092" y="10675"/>
                </a:lnTo>
                <a:lnTo>
                  <a:pt x="1065" y="10712"/>
                </a:lnTo>
                <a:lnTo>
                  <a:pt x="735" y="10712"/>
                </a:lnTo>
                <a:lnTo>
                  <a:pt x="625" y="10638"/>
                </a:lnTo>
                <a:lnTo>
                  <a:pt x="588" y="10602"/>
                </a:lnTo>
                <a:lnTo>
                  <a:pt x="551" y="10565"/>
                </a:lnTo>
                <a:lnTo>
                  <a:pt x="588" y="10418"/>
                </a:lnTo>
                <a:lnTo>
                  <a:pt x="735" y="10198"/>
                </a:lnTo>
                <a:lnTo>
                  <a:pt x="1065" y="9685"/>
                </a:lnTo>
                <a:lnTo>
                  <a:pt x="1542" y="9575"/>
                </a:lnTo>
                <a:lnTo>
                  <a:pt x="1762" y="9538"/>
                </a:lnTo>
                <a:lnTo>
                  <a:pt x="2018" y="9501"/>
                </a:lnTo>
                <a:lnTo>
                  <a:pt x="2092" y="9464"/>
                </a:lnTo>
                <a:lnTo>
                  <a:pt x="2128" y="9428"/>
                </a:lnTo>
                <a:lnTo>
                  <a:pt x="2165" y="9281"/>
                </a:lnTo>
                <a:lnTo>
                  <a:pt x="2128" y="9171"/>
                </a:lnTo>
                <a:lnTo>
                  <a:pt x="2092" y="9134"/>
                </a:lnTo>
                <a:lnTo>
                  <a:pt x="2018" y="9098"/>
                </a:lnTo>
                <a:lnTo>
                  <a:pt x="1872" y="9061"/>
                </a:lnTo>
                <a:lnTo>
                  <a:pt x="1725" y="9061"/>
                </a:lnTo>
                <a:lnTo>
                  <a:pt x="1395" y="9134"/>
                </a:lnTo>
                <a:lnTo>
                  <a:pt x="1395" y="9134"/>
                </a:lnTo>
                <a:lnTo>
                  <a:pt x="1798" y="8547"/>
                </a:lnTo>
                <a:lnTo>
                  <a:pt x="1835" y="8511"/>
                </a:lnTo>
                <a:lnTo>
                  <a:pt x="1945" y="8547"/>
                </a:lnTo>
                <a:lnTo>
                  <a:pt x="2092" y="8584"/>
                </a:lnTo>
                <a:lnTo>
                  <a:pt x="2459" y="8621"/>
                </a:lnTo>
                <a:lnTo>
                  <a:pt x="2972" y="8621"/>
                </a:lnTo>
                <a:lnTo>
                  <a:pt x="3082" y="8584"/>
                </a:lnTo>
                <a:lnTo>
                  <a:pt x="3156" y="8511"/>
                </a:lnTo>
                <a:lnTo>
                  <a:pt x="3192" y="8401"/>
                </a:lnTo>
                <a:lnTo>
                  <a:pt x="3156" y="8291"/>
                </a:lnTo>
                <a:lnTo>
                  <a:pt x="3082" y="8217"/>
                </a:lnTo>
                <a:lnTo>
                  <a:pt x="2972" y="8181"/>
                </a:lnTo>
                <a:lnTo>
                  <a:pt x="2055" y="8181"/>
                </a:lnTo>
                <a:lnTo>
                  <a:pt x="2532" y="7520"/>
                </a:lnTo>
                <a:lnTo>
                  <a:pt x="2752" y="7557"/>
                </a:lnTo>
                <a:lnTo>
                  <a:pt x="2899" y="7704"/>
                </a:lnTo>
                <a:lnTo>
                  <a:pt x="3046" y="7777"/>
                </a:lnTo>
                <a:lnTo>
                  <a:pt x="3192" y="7851"/>
                </a:lnTo>
                <a:lnTo>
                  <a:pt x="3376" y="7924"/>
                </a:lnTo>
                <a:lnTo>
                  <a:pt x="3742" y="7961"/>
                </a:lnTo>
                <a:lnTo>
                  <a:pt x="4073" y="7961"/>
                </a:lnTo>
                <a:lnTo>
                  <a:pt x="4549" y="7887"/>
                </a:lnTo>
                <a:lnTo>
                  <a:pt x="4953" y="7777"/>
                </a:lnTo>
                <a:lnTo>
                  <a:pt x="5797" y="7410"/>
                </a:lnTo>
                <a:lnTo>
                  <a:pt x="6237" y="7264"/>
                </a:lnTo>
                <a:lnTo>
                  <a:pt x="6494" y="7227"/>
                </a:lnTo>
                <a:close/>
                <a:moveTo>
                  <a:pt x="4036" y="1"/>
                </a:moveTo>
                <a:lnTo>
                  <a:pt x="3816" y="37"/>
                </a:lnTo>
                <a:lnTo>
                  <a:pt x="3596" y="74"/>
                </a:lnTo>
                <a:lnTo>
                  <a:pt x="3412" y="147"/>
                </a:lnTo>
                <a:lnTo>
                  <a:pt x="3229" y="257"/>
                </a:lnTo>
                <a:lnTo>
                  <a:pt x="3119" y="404"/>
                </a:lnTo>
                <a:lnTo>
                  <a:pt x="3009" y="551"/>
                </a:lnTo>
                <a:lnTo>
                  <a:pt x="2972" y="771"/>
                </a:lnTo>
                <a:lnTo>
                  <a:pt x="3009" y="991"/>
                </a:lnTo>
                <a:lnTo>
                  <a:pt x="3082" y="1174"/>
                </a:lnTo>
                <a:lnTo>
                  <a:pt x="3156" y="1285"/>
                </a:lnTo>
                <a:lnTo>
                  <a:pt x="3266" y="1358"/>
                </a:lnTo>
                <a:lnTo>
                  <a:pt x="3412" y="1431"/>
                </a:lnTo>
                <a:lnTo>
                  <a:pt x="3559" y="1468"/>
                </a:lnTo>
                <a:lnTo>
                  <a:pt x="3706" y="1468"/>
                </a:lnTo>
                <a:lnTo>
                  <a:pt x="3853" y="1431"/>
                </a:lnTo>
                <a:lnTo>
                  <a:pt x="3999" y="1395"/>
                </a:lnTo>
                <a:lnTo>
                  <a:pt x="4073" y="1395"/>
                </a:lnTo>
                <a:lnTo>
                  <a:pt x="3963" y="1468"/>
                </a:lnTo>
                <a:lnTo>
                  <a:pt x="3926" y="1578"/>
                </a:lnTo>
                <a:lnTo>
                  <a:pt x="3889" y="2055"/>
                </a:lnTo>
                <a:lnTo>
                  <a:pt x="3889" y="2532"/>
                </a:lnTo>
                <a:lnTo>
                  <a:pt x="3926" y="3449"/>
                </a:lnTo>
                <a:lnTo>
                  <a:pt x="3926" y="5099"/>
                </a:lnTo>
                <a:lnTo>
                  <a:pt x="3926" y="5283"/>
                </a:lnTo>
                <a:lnTo>
                  <a:pt x="3963" y="5466"/>
                </a:lnTo>
                <a:lnTo>
                  <a:pt x="3963" y="5503"/>
                </a:lnTo>
                <a:lnTo>
                  <a:pt x="3742" y="5613"/>
                </a:lnTo>
                <a:lnTo>
                  <a:pt x="3559" y="5723"/>
                </a:lnTo>
                <a:lnTo>
                  <a:pt x="3229" y="6016"/>
                </a:lnTo>
                <a:lnTo>
                  <a:pt x="2899" y="6347"/>
                </a:lnTo>
                <a:lnTo>
                  <a:pt x="2605" y="6677"/>
                </a:lnTo>
                <a:lnTo>
                  <a:pt x="2239" y="7080"/>
                </a:lnTo>
                <a:lnTo>
                  <a:pt x="1908" y="7484"/>
                </a:lnTo>
                <a:lnTo>
                  <a:pt x="1285" y="8364"/>
                </a:lnTo>
                <a:lnTo>
                  <a:pt x="698" y="9244"/>
                </a:lnTo>
                <a:lnTo>
                  <a:pt x="148" y="10125"/>
                </a:lnTo>
                <a:lnTo>
                  <a:pt x="38" y="10308"/>
                </a:lnTo>
                <a:lnTo>
                  <a:pt x="1" y="10492"/>
                </a:lnTo>
                <a:lnTo>
                  <a:pt x="38" y="10675"/>
                </a:lnTo>
                <a:lnTo>
                  <a:pt x="111" y="10858"/>
                </a:lnTo>
                <a:lnTo>
                  <a:pt x="221" y="11005"/>
                </a:lnTo>
                <a:lnTo>
                  <a:pt x="368" y="11115"/>
                </a:lnTo>
                <a:lnTo>
                  <a:pt x="551" y="11225"/>
                </a:lnTo>
                <a:lnTo>
                  <a:pt x="771" y="11262"/>
                </a:lnTo>
                <a:lnTo>
                  <a:pt x="1321" y="11299"/>
                </a:lnTo>
                <a:lnTo>
                  <a:pt x="1872" y="11262"/>
                </a:lnTo>
                <a:lnTo>
                  <a:pt x="3009" y="11189"/>
                </a:lnTo>
                <a:lnTo>
                  <a:pt x="5503" y="11115"/>
                </a:lnTo>
                <a:lnTo>
                  <a:pt x="7447" y="11042"/>
                </a:lnTo>
                <a:lnTo>
                  <a:pt x="8401" y="11005"/>
                </a:lnTo>
                <a:lnTo>
                  <a:pt x="9355" y="11042"/>
                </a:lnTo>
                <a:lnTo>
                  <a:pt x="9391" y="11152"/>
                </a:lnTo>
                <a:lnTo>
                  <a:pt x="9465" y="11225"/>
                </a:lnTo>
                <a:lnTo>
                  <a:pt x="9612" y="11299"/>
                </a:lnTo>
                <a:lnTo>
                  <a:pt x="9795" y="11335"/>
                </a:lnTo>
                <a:lnTo>
                  <a:pt x="9978" y="11335"/>
                </a:lnTo>
                <a:lnTo>
                  <a:pt x="10125" y="11299"/>
                </a:lnTo>
                <a:lnTo>
                  <a:pt x="10272" y="11299"/>
                </a:lnTo>
                <a:lnTo>
                  <a:pt x="10382" y="11262"/>
                </a:lnTo>
                <a:lnTo>
                  <a:pt x="10455" y="11189"/>
                </a:lnTo>
                <a:lnTo>
                  <a:pt x="10565" y="11115"/>
                </a:lnTo>
                <a:lnTo>
                  <a:pt x="10785" y="10968"/>
                </a:lnTo>
                <a:lnTo>
                  <a:pt x="10969" y="10785"/>
                </a:lnTo>
                <a:lnTo>
                  <a:pt x="11152" y="10602"/>
                </a:lnTo>
                <a:lnTo>
                  <a:pt x="11299" y="10455"/>
                </a:lnTo>
                <a:lnTo>
                  <a:pt x="11336" y="10308"/>
                </a:lnTo>
                <a:lnTo>
                  <a:pt x="11372" y="10198"/>
                </a:lnTo>
                <a:lnTo>
                  <a:pt x="11409" y="10051"/>
                </a:lnTo>
                <a:lnTo>
                  <a:pt x="11372" y="9941"/>
                </a:lnTo>
                <a:lnTo>
                  <a:pt x="11299" y="9685"/>
                </a:lnTo>
                <a:lnTo>
                  <a:pt x="11189" y="9464"/>
                </a:lnTo>
                <a:lnTo>
                  <a:pt x="10859" y="8914"/>
                </a:lnTo>
                <a:lnTo>
                  <a:pt x="10492" y="8364"/>
                </a:lnTo>
                <a:lnTo>
                  <a:pt x="10125" y="7887"/>
                </a:lnTo>
                <a:lnTo>
                  <a:pt x="9722" y="7410"/>
                </a:lnTo>
                <a:lnTo>
                  <a:pt x="9318" y="6933"/>
                </a:lnTo>
                <a:lnTo>
                  <a:pt x="8878" y="6493"/>
                </a:lnTo>
                <a:lnTo>
                  <a:pt x="8474" y="6126"/>
                </a:lnTo>
                <a:lnTo>
                  <a:pt x="8071" y="5760"/>
                </a:lnTo>
                <a:lnTo>
                  <a:pt x="7851" y="5576"/>
                </a:lnTo>
                <a:lnTo>
                  <a:pt x="7594" y="5430"/>
                </a:lnTo>
                <a:lnTo>
                  <a:pt x="7374" y="5319"/>
                </a:lnTo>
                <a:lnTo>
                  <a:pt x="7117" y="5209"/>
                </a:lnTo>
                <a:lnTo>
                  <a:pt x="7117" y="5173"/>
                </a:lnTo>
                <a:lnTo>
                  <a:pt x="7191" y="4953"/>
                </a:lnTo>
                <a:lnTo>
                  <a:pt x="7227" y="4696"/>
                </a:lnTo>
                <a:lnTo>
                  <a:pt x="7227" y="4182"/>
                </a:lnTo>
                <a:lnTo>
                  <a:pt x="7227" y="3669"/>
                </a:lnTo>
                <a:lnTo>
                  <a:pt x="7191" y="3192"/>
                </a:lnTo>
                <a:lnTo>
                  <a:pt x="7154" y="2825"/>
                </a:lnTo>
                <a:lnTo>
                  <a:pt x="7117" y="2385"/>
                </a:lnTo>
                <a:lnTo>
                  <a:pt x="7044" y="2165"/>
                </a:lnTo>
                <a:lnTo>
                  <a:pt x="7007" y="1945"/>
                </a:lnTo>
                <a:lnTo>
                  <a:pt x="6934" y="1761"/>
                </a:lnTo>
                <a:lnTo>
                  <a:pt x="6824" y="1615"/>
                </a:lnTo>
                <a:lnTo>
                  <a:pt x="7191" y="1651"/>
                </a:lnTo>
                <a:lnTo>
                  <a:pt x="7521" y="1651"/>
                </a:lnTo>
                <a:lnTo>
                  <a:pt x="7851" y="1541"/>
                </a:lnTo>
                <a:lnTo>
                  <a:pt x="7998" y="1468"/>
                </a:lnTo>
                <a:lnTo>
                  <a:pt x="8144" y="1358"/>
                </a:lnTo>
                <a:lnTo>
                  <a:pt x="8254" y="1248"/>
                </a:lnTo>
                <a:lnTo>
                  <a:pt x="8254" y="1174"/>
                </a:lnTo>
                <a:lnTo>
                  <a:pt x="8254" y="1101"/>
                </a:lnTo>
                <a:lnTo>
                  <a:pt x="8144" y="624"/>
                </a:lnTo>
                <a:lnTo>
                  <a:pt x="8071" y="404"/>
                </a:lnTo>
                <a:lnTo>
                  <a:pt x="7998" y="294"/>
                </a:lnTo>
                <a:lnTo>
                  <a:pt x="7924" y="221"/>
                </a:lnTo>
                <a:lnTo>
                  <a:pt x="7851" y="147"/>
                </a:lnTo>
                <a:lnTo>
                  <a:pt x="7777" y="147"/>
                </a:lnTo>
                <a:lnTo>
                  <a:pt x="7631" y="111"/>
                </a:lnTo>
                <a:lnTo>
                  <a:pt x="6824" y="74"/>
                </a:lnTo>
                <a:lnTo>
                  <a:pt x="4036" y="1"/>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501" name="Shape 501"/>
          <p:cNvSpPr/>
          <p:nvPr/>
        </p:nvSpPr>
        <p:spPr>
          <a:xfrm>
            <a:off x="1333293" y="5198282"/>
            <a:ext cx="306966" cy="427807"/>
          </a:xfrm>
          <a:custGeom>
            <a:avLst/>
            <a:gdLst/>
            <a:ahLst/>
            <a:cxnLst/>
            <a:rect l="0" t="0" r="0" b="0"/>
            <a:pathLst>
              <a:path w="10822" h="13574" extrusionOk="0">
                <a:moveTo>
                  <a:pt x="10235" y="1358"/>
                </a:moveTo>
                <a:lnTo>
                  <a:pt x="10345" y="1652"/>
                </a:lnTo>
                <a:lnTo>
                  <a:pt x="10345" y="1982"/>
                </a:lnTo>
                <a:lnTo>
                  <a:pt x="10345" y="2312"/>
                </a:lnTo>
                <a:lnTo>
                  <a:pt x="10235" y="2605"/>
                </a:lnTo>
                <a:lnTo>
                  <a:pt x="10235" y="2569"/>
                </a:lnTo>
                <a:lnTo>
                  <a:pt x="10198" y="1945"/>
                </a:lnTo>
                <a:lnTo>
                  <a:pt x="10235" y="1358"/>
                </a:lnTo>
                <a:close/>
                <a:moveTo>
                  <a:pt x="9538" y="2092"/>
                </a:moveTo>
                <a:lnTo>
                  <a:pt x="9538" y="2422"/>
                </a:lnTo>
                <a:lnTo>
                  <a:pt x="9538" y="2789"/>
                </a:lnTo>
                <a:lnTo>
                  <a:pt x="9465" y="2202"/>
                </a:lnTo>
                <a:lnTo>
                  <a:pt x="9538" y="2092"/>
                </a:lnTo>
                <a:close/>
                <a:moveTo>
                  <a:pt x="9941" y="1285"/>
                </a:moveTo>
                <a:lnTo>
                  <a:pt x="9868" y="1835"/>
                </a:lnTo>
                <a:lnTo>
                  <a:pt x="9831" y="2129"/>
                </a:lnTo>
                <a:lnTo>
                  <a:pt x="9831" y="2459"/>
                </a:lnTo>
                <a:lnTo>
                  <a:pt x="9831" y="2642"/>
                </a:lnTo>
                <a:lnTo>
                  <a:pt x="9868" y="2789"/>
                </a:lnTo>
                <a:lnTo>
                  <a:pt x="9941" y="2936"/>
                </a:lnTo>
                <a:lnTo>
                  <a:pt x="10015" y="3046"/>
                </a:lnTo>
                <a:lnTo>
                  <a:pt x="10051" y="3046"/>
                </a:lnTo>
                <a:lnTo>
                  <a:pt x="9941" y="3229"/>
                </a:lnTo>
                <a:lnTo>
                  <a:pt x="9648" y="3632"/>
                </a:lnTo>
                <a:lnTo>
                  <a:pt x="9575" y="3046"/>
                </a:lnTo>
                <a:lnTo>
                  <a:pt x="9611" y="3119"/>
                </a:lnTo>
                <a:lnTo>
                  <a:pt x="9648" y="3156"/>
                </a:lnTo>
                <a:lnTo>
                  <a:pt x="9721" y="3192"/>
                </a:lnTo>
                <a:lnTo>
                  <a:pt x="9795" y="3156"/>
                </a:lnTo>
                <a:lnTo>
                  <a:pt x="9868" y="3156"/>
                </a:lnTo>
                <a:lnTo>
                  <a:pt x="9905" y="3082"/>
                </a:lnTo>
                <a:lnTo>
                  <a:pt x="9905" y="3046"/>
                </a:lnTo>
                <a:lnTo>
                  <a:pt x="9905" y="2972"/>
                </a:lnTo>
                <a:lnTo>
                  <a:pt x="9868" y="2936"/>
                </a:lnTo>
                <a:lnTo>
                  <a:pt x="9831" y="2899"/>
                </a:lnTo>
                <a:lnTo>
                  <a:pt x="9758" y="2899"/>
                </a:lnTo>
                <a:lnTo>
                  <a:pt x="9758" y="2642"/>
                </a:lnTo>
                <a:lnTo>
                  <a:pt x="9721" y="2092"/>
                </a:lnTo>
                <a:lnTo>
                  <a:pt x="9685" y="2018"/>
                </a:lnTo>
                <a:lnTo>
                  <a:pt x="9587" y="2018"/>
                </a:lnTo>
                <a:lnTo>
                  <a:pt x="9611" y="1982"/>
                </a:lnTo>
                <a:lnTo>
                  <a:pt x="9721" y="1762"/>
                </a:lnTo>
                <a:lnTo>
                  <a:pt x="9831" y="1542"/>
                </a:lnTo>
                <a:lnTo>
                  <a:pt x="9941" y="1285"/>
                </a:lnTo>
                <a:close/>
                <a:moveTo>
                  <a:pt x="9318" y="2385"/>
                </a:moveTo>
                <a:lnTo>
                  <a:pt x="9281" y="3119"/>
                </a:lnTo>
                <a:lnTo>
                  <a:pt x="9318" y="3889"/>
                </a:lnTo>
                <a:lnTo>
                  <a:pt x="9354" y="3963"/>
                </a:lnTo>
                <a:lnTo>
                  <a:pt x="9098" y="4183"/>
                </a:lnTo>
                <a:lnTo>
                  <a:pt x="9098" y="3963"/>
                </a:lnTo>
                <a:lnTo>
                  <a:pt x="9098" y="3743"/>
                </a:lnTo>
                <a:lnTo>
                  <a:pt x="9024" y="3302"/>
                </a:lnTo>
                <a:lnTo>
                  <a:pt x="8988" y="2715"/>
                </a:lnTo>
                <a:lnTo>
                  <a:pt x="9134" y="2569"/>
                </a:lnTo>
                <a:lnTo>
                  <a:pt x="9318" y="2385"/>
                </a:lnTo>
                <a:close/>
                <a:moveTo>
                  <a:pt x="8107" y="3596"/>
                </a:moveTo>
                <a:lnTo>
                  <a:pt x="7997" y="3889"/>
                </a:lnTo>
                <a:lnTo>
                  <a:pt x="7924" y="4219"/>
                </a:lnTo>
                <a:lnTo>
                  <a:pt x="7887" y="3779"/>
                </a:lnTo>
                <a:lnTo>
                  <a:pt x="8107" y="3596"/>
                </a:lnTo>
                <a:close/>
                <a:moveTo>
                  <a:pt x="8731" y="2972"/>
                </a:moveTo>
                <a:lnTo>
                  <a:pt x="8731" y="3302"/>
                </a:lnTo>
                <a:lnTo>
                  <a:pt x="8731" y="3816"/>
                </a:lnTo>
                <a:lnTo>
                  <a:pt x="8768" y="4109"/>
                </a:lnTo>
                <a:lnTo>
                  <a:pt x="8841" y="4366"/>
                </a:lnTo>
                <a:lnTo>
                  <a:pt x="8841" y="4403"/>
                </a:lnTo>
                <a:lnTo>
                  <a:pt x="8621" y="4586"/>
                </a:lnTo>
                <a:lnTo>
                  <a:pt x="8621" y="4586"/>
                </a:lnTo>
                <a:lnTo>
                  <a:pt x="8658" y="4219"/>
                </a:lnTo>
                <a:lnTo>
                  <a:pt x="8694" y="3816"/>
                </a:lnTo>
                <a:lnTo>
                  <a:pt x="8694" y="3449"/>
                </a:lnTo>
                <a:lnTo>
                  <a:pt x="8658" y="3082"/>
                </a:lnTo>
                <a:lnTo>
                  <a:pt x="8731" y="2972"/>
                </a:lnTo>
                <a:close/>
                <a:moveTo>
                  <a:pt x="8364" y="3339"/>
                </a:moveTo>
                <a:lnTo>
                  <a:pt x="8254" y="4733"/>
                </a:lnTo>
                <a:lnTo>
                  <a:pt x="8291" y="4806"/>
                </a:lnTo>
                <a:lnTo>
                  <a:pt x="8291" y="4843"/>
                </a:lnTo>
                <a:lnTo>
                  <a:pt x="8217" y="4916"/>
                </a:lnTo>
                <a:lnTo>
                  <a:pt x="8181" y="4880"/>
                </a:lnTo>
                <a:lnTo>
                  <a:pt x="8327" y="3522"/>
                </a:lnTo>
                <a:lnTo>
                  <a:pt x="8291" y="3486"/>
                </a:lnTo>
                <a:lnTo>
                  <a:pt x="8254" y="3449"/>
                </a:lnTo>
                <a:lnTo>
                  <a:pt x="8364" y="3339"/>
                </a:lnTo>
                <a:close/>
                <a:moveTo>
                  <a:pt x="7704" y="3963"/>
                </a:moveTo>
                <a:lnTo>
                  <a:pt x="7667" y="4329"/>
                </a:lnTo>
                <a:lnTo>
                  <a:pt x="7594" y="4696"/>
                </a:lnTo>
                <a:lnTo>
                  <a:pt x="7520" y="5026"/>
                </a:lnTo>
                <a:lnTo>
                  <a:pt x="7410" y="5393"/>
                </a:lnTo>
                <a:lnTo>
                  <a:pt x="7410" y="5467"/>
                </a:lnTo>
                <a:lnTo>
                  <a:pt x="7337" y="5430"/>
                </a:lnTo>
                <a:lnTo>
                  <a:pt x="7300" y="5430"/>
                </a:lnTo>
                <a:lnTo>
                  <a:pt x="7300" y="4990"/>
                </a:lnTo>
                <a:lnTo>
                  <a:pt x="7264" y="4696"/>
                </a:lnTo>
                <a:lnTo>
                  <a:pt x="7227" y="4366"/>
                </a:lnTo>
                <a:lnTo>
                  <a:pt x="7704" y="3963"/>
                </a:lnTo>
                <a:close/>
                <a:moveTo>
                  <a:pt x="7044" y="4513"/>
                </a:moveTo>
                <a:lnTo>
                  <a:pt x="6970" y="5026"/>
                </a:lnTo>
                <a:lnTo>
                  <a:pt x="6970" y="5320"/>
                </a:lnTo>
                <a:lnTo>
                  <a:pt x="6970" y="5540"/>
                </a:lnTo>
                <a:lnTo>
                  <a:pt x="7007" y="5650"/>
                </a:lnTo>
                <a:lnTo>
                  <a:pt x="7080" y="5760"/>
                </a:lnTo>
                <a:lnTo>
                  <a:pt x="6677" y="6053"/>
                </a:lnTo>
                <a:lnTo>
                  <a:pt x="6677" y="6053"/>
                </a:lnTo>
                <a:lnTo>
                  <a:pt x="6713" y="5797"/>
                </a:lnTo>
                <a:lnTo>
                  <a:pt x="6750" y="5540"/>
                </a:lnTo>
                <a:lnTo>
                  <a:pt x="6750" y="5173"/>
                </a:lnTo>
                <a:lnTo>
                  <a:pt x="6677" y="4843"/>
                </a:lnTo>
                <a:lnTo>
                  <a:pt x="7044" y="4513"/>
                </a:lnTo>
                <a:close/>
                <a:moveTo>
                  <a:pt x="6603" y="4916"/>
                </a:moveTo>
                <a:lnTo>
                  <a:pt x="6567" y="5173"/>
                </a:lnTo>
                <a:lnTo>
                  <a:pt x="6530" y="5430"/>
                </a:lnTo>
                <a:lnTo>
                  <a:pt x="6457" y="5613"/>
                </a:lnTo>
                <a:lnTo>
                  <a:pt x="6383" y="5760"/>
                </a:lnTo>
                <a:lnTo>
                  <a:pt x="6310" y="5943"/>
                </a:lnTo>
                <a:lnTo>
                  <a:pt x="6310" y="6127"/>
                </a:lnTo>
                <a:lnTo>
                  <a:pt x="6310" y="6200"/>
                </a:lnTo>
                <a:lnTo>
                  <a:pt x="6383" y="6237"/>
                </a:lnTo>
                <a:lnTo>
                  <a:pt x="5980" y="6494"/>
                </a:lnTo>
                <a:lnTo>
                  <a:pt x="6053" y="6090"/>
                </a:lnTo>
                <a:lnTo>
                  <a:pt x="6053" y="5760"/>
                </a:lnTo>
                <a:lnTo>
                  <a:pt x="6016" y="5393"/>
                </a:lnTo>
                <a:lnTo>
                  <a:pt x="6603" y="4916"/>
                </a:lnTo>
                <a:close/>
                <a:moveTo>
                  <a:pt x="5870" y="5540"/>
                </a:moveTo>
                <a:lnTo>
                  <a:pt x="5796" y="5943"/>
                </a:lnTo>
                <a:lnTo>
                  <a:pt x="5686" y="6347"/>
                </a:lnTo>
                <a:lnTo>
                  <a:pt x="5613" y="6567"/>
                </a:lnTo>
                <a:lnTo>
                  <a:pt x="5613" y="6677"/>
                </a:lnTo>
                <a:lnTo>
                  <a:pt x="5613" y="6750"/>
                </a:lnTo>
                <a:lnTo>
                  <a:pt x="5173" y="7081"/>
                </a:lnTo>
                <a:lnTo>
                  <a:pt x="5393" y="5943"/>
                </a:lnTo>
                <a:lnTo>
                  <a:pt x="5870" y="5540"/>
                </a:lnTo>
                <a:close/>
                <a:moveTo>
                  <a:pt x="9134" y="478"/>
                </a:moveTo>
                <a:lnTo>
                  <a:pt x="9428" y="588"/>
                </a:lnTo>
                <a:lnTo>
                  <a:pt x="9318" y="735"/>
                </a:lnTo>
                <a:lnTo>
                  <a:pt x="9318" y="845"/>
                </a:lnTo>
                <a:lnTo>
                  <a:pt x="9354" y="918"/>
                </a:lnTo>
                <a:lnTo>
                  <a:pt x="9428" y="955"/>
                </a:lnTo>
                <a:lnTo>
                  <a:pt x="9538" y="955"/>
                </a:lnTo>
                <a:lnTo>
                  <a:pt x="9538" y="1101"/>
                </a:lnTo>
                <a:lnTo>
                  <a:pt x="9465" y="1285"/>
                </a:lnTo>
                <a:lnTo>
                  <a:pt x="9318" y="1615"/>
                </a:lnTo>
                <a:lnTo>
                  <a:pt x="9134" y="1908"/>
                </a:lnTo>
                <a:lnTo>
                  <a:pt x="8914" y="2202"/>
                </a:lnTo>
                <a:lnTo>
                  <a:pt x="8841" y="2165"/>
                </a:lnTo>
                <a:lnTo>
                  <a:pt x="8804" y="2202"/>
                </a:lnTo>
                <a:lnTo>
                  <a:pt x="8768" y="2202"/>
                </a:lnTo>
                <a:lnTo>
                  <a:pt x="8731" y="2275"/>
                </a:lnTo>
                <a:lnTo>
                  <a:pt x="8731" y="2349"/>
                </a:lnTo>
                <a:lnTo>
                  <a:pt x="8364" y="2715"/>
                </a:lnTo>
                <a:lnTo>
                  <a:pt x="7740" y="3339"/>
                </a:lnTo>
                <a:lnTo>
                  <a:pt x="7667" y="3339"/>
                </a:lnTo>
                <a:lnTo>
                  <a:pt x="7667" y="3412"/>
                </a:lnTo>
                <a:lnTo>
                  <a:pt x="6493" y="4439"/>
                </a:lnTo>
                <a:lnTo>
                  <a:pt x="5650" y="5173"/>
                </a:lnTo>
                <a:lnTo>
                  <a:pt x="4806" y="5870"/>
                </a:lnTo>
                <a:lnTo>
                  <a:pt x="4769" y="5870"/>
                </a:lnTo>
                <a:lnTo>
                  <a:pt x="4733" y="5907"/>
                </a:lnTo>
                <a:lnTo>
                  <a:pt x="4623" y="6017"/>
                </a:lnTo>
                <a:lnTo>
                  <a:pt x="3889" y="6567"/>
                </a:lnTo>
                <a:lnTo>
                  <a:pt x="3852" y="6567"/>
                </a:lnTo>
                <a:lnTo>
                  <a:pt x="3816" y="6604"/>
                </a:lnTo>
                <a:lnTo>
                  <a:pt x="3632" y="6714"/>
                </a:lnTo>
                <a:lnTo>
                  <a:pt x="3339" y="6897"/>
                </a:lnTo>
                <a:lnTo>
                  <a:pt x="3155" y="7007"/>
                </a:lnTo>
                <a:lnTo>
                  <a:pt x="3045" y="7154"/>
                </a:lnTo>
                <a:lnTo>
                  <a:pt x="2972" y="7117"/>
                </a:lnTo>
                <a:lnTo>
                  <a:pt x="2605" y="6824"/>
                </a:lnTo>
                <a:lnTo>
                  <a:pt x="2312" y="6457"/>
                </a:lnTo>
                <a:lnTo>
                  <a:pt x="2128" y="6274"/>
                </a:lnTo>
                <a:lnTo>
                  <a:pt x="1945" y="6090"/>
                </a:lnTo>
                <a:lnTo>
                  <a:pt x="2202" y="5943"/>
                </a:lnTo>
                <a:lnTo>
                  <a:pt x="2458" y="5723"/>
                </a:lnTo>
                <a:lnTo>
                  <a:pt x="2605" y="5943"/>
                </a:lnTo>
                <a:lnTo>
                  <a:pt x="2825" y="6127"/>
                </a:lnTo>
                <a:lnTo>
                  <a:pt x="2935" y="6200"/>
                </a:lnTo>
                <a:lnTo>
                  <a:pt x="3082" y="6237"/>
                </a:lnTo>
                <a:lnTo>
                  <a:pt x="3229" y="6237"/>
                </a:lnTo>
                <a:lnTo>
                  <a:pt x="3339" y="6127"/>
                </a:lnTo>
                <a:lnTo>
                  <a:pt x="3375" y="6090"/>
                </a:lnTo>
                <a:lnTo>
                  <a:pt x="3412" y="6017"/>
                </a:lnTo>
                <a:lnTo>
                  <a:pt x="3375" y="5870"/>
                </a:lnTo>
                <a:lnTo>
                  <a:pt x="3339" y="5797"/>
                </a:lnTo>
                <a:lnTo>
                  <a:pt x="3265" y="5760"/>
                </a:lnTo>
                <a:lnTo>
                  <a:pt x="3119" y="5760"/>
                </a:lnTo>
                <a:lnTo>
                  <a:pt x="3082" y="5797"/>
                </a:lnTo>
                <a:lnTo>
                  <a:pt x="3082" y="5760"/>
                </a:lnTo>
                <a:lnTo>
                  <a:pt x="2935" y="5650"/>
                </a:lnTo>
                <a:lnTo>
                  <a:pt x="2752" y="5503"/>
                </a:lnTo>
                <a:lnTo>
                  <a:pt x="2825" y="5430"/>
                </a:lnTo>
                <a:lnTo>
                  <a:pt x="3302" y="4990"/>
                </a:lnTo>
                <a:lnTo>
                  <a:pt x="3375" y="5173"/>
                </a:lnTo>
                <a:lnTo>
                  <a:pt x="3449" y="5283"/>
                </a:lnTo>
                <a:lnTo>
                  <a:pt x="3559" y="5393"/>
                </a:lnTo>
                <a:lnTo>
                  <a:pt x="3669" y="5503"/>
                </a:lnTo>
                <a:lnTo>
                  <a:pt x="3816" y="5540"/>
                </a:lnTo>
                <a:lnTo>
                  <a:pt x="3926" y="5540"/>
                </a:lnTo>
                <a:lnTo>
                  <a:pt x="3999" y="5467"/>
                </a:lnTo>
                <a:lnTo>
                  <a:pt x="4036" y="5393"/>
                </a:lnTo>
                <a:lnTo>
                  <a:pt x="4036" y="5283"/>
                </a:lnTo>
                <a:lnTo>
                  <a:pt x="3889" y="5136"/>
                </a:lnTo>
                <a:lnTo>
                  <a:pt x="3742" y="4990"/>
                </a:lnTo>
                <a:lnTo>
                  <a:pt x="3632" y="4843"/>
                </a:lnTo>
                <a:lnTo>
                  <a:pt x="3595" y="4770"/>
                </a:lnTo>
                <a:lnTo>
                  <a:pt x="3595" y="4733"/>
                </a:lnTo>
                <a:lnTo>
                  <a:pt x="3926" y="4439"/>
                </a:lnTo>
                <a:lnTo>
                  <a:pt x="4146" y="4256"/>
                </a:lnTo>
                <a:lnTo>
                  <a:pt x="4182" y="4403"/>
                </a:lnTo>
                <a:lnTo>
                  <a:pt x="4256" y="4513"/>
                </a:lnTo>
                <a:lnTo>
                  <a:pt x="4329" y="4623"/>
                </a:lnTo>
                <a:lnTo>
                  <a:pt x="4439" y="4770"/>
                </a:lnTo>
                <a:lnTo>
                  <a:pt x="4586" y="4843"/>
                </a:lnTo>
                <a:lnTo>
                  <a:pt x="4696" y="4880"/>
                </a:lnTo>
                <a:lnTo>
                  <a:pt x="4806" y="4843"/>
                </a:lnTo>
                <a:lnTo>
                  <a:pt x="4843" y="4770"/>
                </a:lnTo>
                <a:lnTo>
                  <a:pt x="4879" y="4733"/>
                </a:lnTo>
                <a:lnTo>
                  <a:pt x="4879" y="4623"/>
                </a:lnTo>
                <a:lnTo>
                  <a:pt x="4843" y="4549"/>
                </a:lnTo>
                <a:lnTo>
                  <a:pt x="4769" y="4476"/>
                </a:lnTo>
                <a:lnTo>
                  <a:pt x="4623" y="4329"/>
                </a:lnTo>
                <a:lnTo>
                  <a:pt x="4513" y="4219"/>
                </a:lnTo>
                <a:lnTo>
                  <a:pt x="4476" y="4073"/>
                </a:lnTo>
                <a:lnTo>
                  <a:pt x="4476" y="3999"/>
                </a:lnTo>
                <a:lnTo>
                  <a:pt x="4989" y="3522"/>
                </a:lnTo>
                <a:lnTo>
                  <a:pt x="5063" y="3632"/>
                </a:lnTo>
                <a:lnTo>
                  <a:pt x="5173" y="3853"/>
                </a:lnTo>
                <a:lnTo>
                  <a:pt x="5356" y="4036"/>
                </a:lnTo>
                <a:lnTo>
                  <a:pt x="5430" y="4073"/>
                </a:lnTo>
                <a:lnTo>
                  <a:pt x="5503" y="4109"/>
                </a:lnTo>
                <a:lnTo>
                  <a:pt x="5576" y="4073"/>
                </a:lnTo>
                <a:lnTo>
                  <a:pt x="5650" y="4036"/>
                </a:lnTo>
                <a:lnTo>
                  <a:pt x="5686" y="3963"/>
                </a:lnTo>
                <a:lnTo>
                  <a:pt x="5686" y="3926"/>
                </a:lnTo>
                <a:lnTo>
                  <a:pt x="5686" y="3853"/>
                </a:lnTo>
                <a:lnTo>
                  <a:pt x="5650" y="3779"/>
                </a:lnTo>
                <a:lnTo>
                  <a:pt x="5246" y="3302"/>
                </a:lnTo>
                <a:lnTo>
                  <a:pt x="5980" y="2642"/>
                </a:lnTo>
                <a:lnTo>
                  <a:pt x="6016" y="2715"/>
                </a:lnTo>
                <a:lnTo>
                  <a:pt x="6163" y="3082"/>
                </a:lnTo>
                <a:lnTo>
                  <a:pt x="6200" y="3156"/>
                </a:lnTo>
                <a:lnTo>
                  <a:pt x="6237" y="3192"/>
                </a:lnTo>
                <a:lnTo>
                  <a:pt x="6383" y="3192"/>
                </a:lnTo>
                <a:lnTo>
                  <a:pt x="6457" y="3156"/>
                </a:lnTo>
                <a:lnTo>
                  <a:pt x="6493" y="3082"/>
                </a:lnTo>
                <a:lnTo>
                  <a:pt x="6530" y="3009"/>
                </a:lnTo>
                <a:lnTo>
                  <a:pt x="6493" y="2936"/>
                </a:lnTo>
                <a:lnTo>
                  <a:pt x="6383" y="2605"/>
                </a:lnTo>
                <a:lnTo>
                  <a:pt x="6273" y="2422"/>
                </a:lnTo>
                <a:lnTo>
                  <a:pt x="7007" y="1725"/>
                </a:lnTo>
                <a:lnTo>
                  <a:pt x="7044" y="1945"/>
                </a:lnTo>
                <a:lnTo>
                  <a:pt x="7080" y="2129"/>
                </a:lnTo>
                <a:lnTo>
                  <a:pt x="7154" y="2349"/>
                </a:lnTo>
                <a:lnTo>
                  <a:pt x="7227" y="2532"/>
                </a:lnTo>
                <a:lnTo>
                  <a:pt x="7300" y="2605"/>
                </a:lnTo>
                <a:lnTo>
                  <a:pt x="7410" y="2642"/>
                </a:lnTo>
                <a:lnTo>
                  <a:pt x="7557" y="2569"/>
                </a:lnTo>
                <a:lnTo>
                  <a:pt x="7630" y="2495"/>
                </a:lnTo>
                <a:lnTo>
                  <a:pt x="7667" y="2385"/>
                </a:lnTo>
                <a:lnTo>
                  <a:pt x="7667" y="2312"/>
                </a:lnTo>
                <a:lnTo>
                  <a:pt x="7630" y="2239"/>
                </a:lnTo>
                <a:lnTo>
                  <a:pt x="7557" y="2165"/>
                </a:lnTo>
                <a:lnTo>
                  <a:pt x="7484" y="2165"/>
                </a:lnTo>
                <a:lnTo>
                  <a:pt x="7337" y="1835"/>
                </a:lnTo>
                <a:lnTo>
                  <a:pt x="7227" y="1542"/>
                </a:lnTo>
                <a:lnTo>
                  <a:pt x="7740" y="1101"/>
                </a:lnTo>
                <a:lnTo>
                  <a:pt x="8217" y="735"/>
                </a:lnTo>
                <a:lnTo>
                  <a:pt x="8364" y="625"/>
                </a:lnTo>
                <a:lnTo>
                  <a:pt x="8511" y="551"/>
                </a:lnTo>
                <a:lnTo>
                  <a:pt x="8841" y="478"/>
                </a:lnTo>
                <a:close/>
                <a:moveTo>
                  <a:pt x="3485" y="7264"/>
                </a:moveTo>
                <a:lnTo>
                  <a:pt x="3449" y="7447"/>
                </a:lnTo>
                <a:lnTo>
                  <a:pt x="3302" y="7337"/>
                </a:lnTo>
                <a:lnTo>
                  <a:pt x="3485" y="7264"/>
                </a:lnTo>
                <a:close/>
                <a:moveTo>
                  <a:pt x="5099" y="6163"/>
                </a:moveTo>
                <a:lnTo>
                  <a:pt x="4733" y="7264"/>
                </a:lnTo>
                <a:lnTo>
                  <a:pt x="4733" y="7337"/>
                </a:lnTo>
                <a:lnTo>
                  <a:pt x="4586" y="7447"/>
                </a:lnTo>
                <a:lnTo>
                  <a:pt x="4586" y="7337"/>
                </a:lnTo>
                <a:lnTo>
                  <a:pt x="4586" y="7301"/>
                </a:lnTo>
                <a:lnTo>
                  <a:pt x="4623" y="6860"/>
                </a:lnTo>
                <a:lnTo>
                  <a:pt x="4733" y="6457"/>
                </a:lnTo>
                <a:lnTo>
                  <a:pt x="5026" y="6237"/>
                </a:lnTo>
                <a:lnTo>
                  <a:pt x="5099" y="6163"/>
                </a:lnTo>
                <a:close/>
                <a:moveTo>
                  <a:pt x="4292" y="6750"/>
                </a:moveTo>
                <a:lnTo>
                  <a:pt x="4219" y="7117"/>
                </a:lnTo>
                <a:lnTo>
                  <a:pt x="4219" y="7484"/>
                </a:lnTo>
                <a:lnTo>
                  <a:pt x="4219" y="7594"/>
                </a:lnTo>
                <a:lnTo>
                  <a:pt x="4292" y="7631"/>
                </a:lnTo>
                <a:lnTo>
                  <a:pt x="3889" y="7924"/>
                </a:lnTo>
                <a:lnTo>
                  <a:pt x="3816" y="7851"/>
                </a:lnTo>
                <a:lnTo>
                  <a:pt x="3889" y="7777"/>
                </a:lnTo>
                <a:lnTo>
                  <a:pt x="3926" y="7667"/>
                </a:lnTo>
                <a:lnTo>
                  <a:pt x="3926" y="7594"/>
                </a:lnTo>
                <a:lnTo>
                  <a:pt x="3889" y="7521"/>
                </a:lnTo>
                <a:lnTo>
                  <a:pt x="3852" y="7484"/>
                </a:lnTo>
                <a:lnTo>
                  <a:pt x="3816" y="7484"/>
                </a:lnTo>
                <a:lnTo>
                  <a:pt x="3889" y="7227"/>
                </a:lnTo>
                <a:lnTo>
                  <a:pt x="3926" y="7007"/>
                </a:lnTo>
                <a:lnTo>
                  <a:pt x="3926" y="6970"/>
                </a:lnTo>
                <a:lnTo>
                  <a:pt x="4292" y="6750"/>
                </a:lnTo>
                <a:close/>
                <a:moveTo>
                  <a:pt x="1101" y="6127"/>
                </a:moveTo>
                <a:lnTo>
                  <a:pt x="1358" y="6200"/>
                </a:lnTo>
                <a:lnTo>
                  <a:pt x="1578" y="6310"/>
                </a:lnTo>
                <a:lnTo>
                  <a:pt x="1761" y="6457"/>
                </a:lnTo>
                <a:lnTo>
                  <a:pt x="1945" y="6677"/>
                </a:lnTo>
                <a:lnTo>
                  <a:pt x="2312" y="7081"/>
                </a:lnTo>
                <a:lnTo>
                  <a:pt x="2715" y="7447"/>
                </a:lnTo>
                <a:lnTo>
                  <a:pt x="3155" y="7777"/>
                </a:lnTo>
                <a:lnTo>
                  <a:pt x="3339" y="7961"/>
                </a:lnTo>
                <a:lnTo>
                  <a:pt x="3522" y="8144"/>
                </a:lnTo>
                <a:lnTo>
                  <a:pt x="3522" y="8181"/>
                </a:lnTo>
                <a:lnTo>
                  <a:pt x="3485" y="8291"/>
                </a:lnTo>
                <a:lnTo>
                  <a:pt x="3485" y="8401"/>
                </a:lnTo>
                <a:lnTo>
                  <a:pt x="3559" y="8474"/>
                </a:lnTo>
                <a:lnTo>
                  <a:pt x="3669" y="8511"/>
                </a:lnTo>
                <a:lnTo>
                  <a:pt x="3669" y="8621"/>
                </a:lnTo>
                <a:lnTo>
                  <a:pt x="3669" y="8658"/>
                </a:lnTo>
                <a:lnTo>
                  <a:pt x="3595" y="8695"/>
                </a:lnTo>
                <a:lnTo>
                  <a:pt x="3229" y="8731"/>
                </a:lnTo>
                <a:lnTo>
                  <a:pt x="3009" y="8474"/>
                </a:lnTo>
                <a:lnTo>
                  <a:pt x="2825" y="8254"/>
                </a:lnTo>
                <a:lnTo>
                  <a:pt x="2165" y="7484"/>
                </a:lnTo>
                <a:lnTo>
                  <a:pt x="1615" y="6897"/>
                </a:lnTo>
                <a:lnTo>
                  <a:pt x="1321" y="6604"/>
                </a:lnTo>
                <a:lnTo>
                  <a:pt x="1174" y="6494"/>
                </a:lnTo>
                <a:lnTo>
                  <a:pt x="991" y="6420"/>
                </a:lnTo>
                <a:lnTo>
                  <a:pt x="1101" y="6127"/>
                </a:lnTo>
                <a:close/>
                <a:moveTo>
                  <a:pt x="8731" y="1"/>
                </a:moveTo>
                <a:lnTo>
                  <a:pt x="8474" y="74"/>
                </a:lnTo>
                <a:lnTo>
                  <a:pt x="8217" y="184"/>
                </a:lnTo>
                <a:lnTo>
                  <a:pt x="7997" y="331"/>
                </a:lnTo>
                <a:lnTo>
                  <a:pt x="7777" y="478"/>
                </a:lnTo>
                <a:lnTo>
                  <a:pt x="7154" y="1028"/>
                </a:lnTo>
                <a:lnTo>
                  <a:pt x="6530" y="1578"/>
                </a:lnTo>
                <a:lnTo>
                  <a:pt x="4036" y="3779"/>
                </a:lnTo>
                <a:lnTo>
                  <a:pt x="2825" y="4843"/>
                </a:lnTo>
                <a:lnTo>
                  <a:pt x="2312" y="5283"/>
                </a:lnTo>
                <a:lnTo>
                  <a:pt x="2092" y="5540"/>
                </a:lnTo>
                <a:lnTo>
                  <a:pt x="1871" y="5797"/>
                </a:lnTo>
                <a:lnTo>
                  <a:pt x="1761" y="5833"/>
                </a:lnTo>
                <a:lnTo>
                  <a:pt x="1725" y="5943"/>
                </a:lnTo>
                <a:lnTo>
                  <a:pt x="1541" y="5833"/>
                </a:lnTo>
                <a:lnTo>
                  <a:pt x="1358" y="5797"/>
                </a:lnTo>
                <a:lnTo>
                  <a:pt x="1174" y="5760"/>
                </a:lnTo>
                <a:lnTo>
                  <a:pt x="954" y="5760"/>
                </a:lnTo>
                <a:lnTo>
                  <a:pt x="844" y="5797"/>
                </a:lnTo>
                <a:lnTo>
                  <a:pt x="771" y="5907"/>
                </a:lnTo>
                <a:lnTo>
                  <a:pt x="624" y="6420"/>
                </a:lnTo>
                <a:lnTo>
                  <a:pt x="624" y="6494"/>
                </a:lnTo>
                <a:lnTo>
                  <a:pt x="661" y="6567"/>
                </a:lnTo>
                <a:lnTo>
                  <a:pt x="698" y="6604"/>
                </a:lnTo>
                <a:lnTo>
                  <a:pt x="771" y="6640"/>
                </a:lnTo>
                <a:lnTo>
                  <a:pt x="918" y="6860"/>
                </a:lnTo>
                <a:lnTo>
                  <a:pt x="1101" y="7081"/>
                </a:lnTo>
                <a:lnTo>
                  <a:pt x="1505" y="7484"/>
                </a:lnTo>
                <a:lnTo>
                  <a:pt x="2385" y="8511"/>
                </a:lnTo>
                <a:lnTo>
                  <a:pt x="2715" y="8951"/>
                </a:lnTo>
                <a:lnTo>
                  <a:pt x="2935" y="9171"/>
                </a:lnTo>
                <a:lnTo>
                  <a:pt x="3155" y="9318"/>
                </a:lnTo>
                <a:lnTo>
                  <a:pt x="3302" y="9355"/>
                </a:lnTo>
                <a:lnTo>
                  <a:pt x="3412" y="9355"/>
                </a:lnTo>
                <a:lnTo>
                  <a:pt x="3522" y="9281"/>
                </a:lnTo>
                <a:lnTo>
                  <a:pt x="3595" y="9171"/>
                </a:lnTo>
                <a:lnTo>
                  <a:pt x="3816" y="9135"/>
                </a:lnTo>
                <a:lnTo>
                  <a:pt x="3962" y="9061"/>
                </a:lnTo>
                <a:lnTo>
                  <a:pt x="4072" y="8951"/>
                </a:lnTo>
                <a:lnTo>
                  <a:pt x="4146" y="8805"/>
                </a:lnTo>
                <a:lnTo>
                  <a:pt x="4146" y="8548"/>
                </a:lnTo>
                <a:lnTo>
                  <a:pt x="4109" y="8328"/>
                </a:lnTo>
                <a:lnTo>
                  <a:pt x="5320" y="7557"/>
                </a:lnTo>
                <a:lnTo>
                  <a:pt x="6530" y="6750"/>
                </a:lnTo>
                <a:lnTo>
                  <a:pt x="7667" y="5907"/>
                </a:lnTo>
                <a:lnTo>
                  <a:pt x="8804" y="5026"/>
                </a:lnTo>
                <a:lnTo>
                  <a:pt x="9281" y="4660"/>
                </a:lnTo>
                <a:lnTo>
                  <a:pt x="9721" y="4219"/>
                </a:lnTo>
                <a:lnTo>
                  <a:pt x="10125" y="3743"/>
                </a:lnTo>
                <a:lnTo>
                  <a:pt x="10308" y="3486"/>
                </a:lnTo>
                <a:lnTo>
                  <a:pt x="10455" y="3229"/>
                </a:lnTo>
                <a:lnTo>
                  <a:pt x="10602" y="2972"/>
                </a:lnTo>
                <a:lnTo>
                  <a:pt x="10712" y="2679"/>
                </a:lnTo>
                <a:lnTo>
                  <a:pt x="10785" y="2385"/>
                </a:lnTo>
                <a:lnTo>
                  <a:pt x="10822" y="2129"/>
                </a:lnTo>
                <a:lnTo>
                  <a:pt x="10822" y="1835"/>
                </a:lnTo>
                <a:lnTo>
                  <a:pt x="10785" y="1542"/>
                </a:lnTo>
                <a:lnTo>
                  <a:pt x="10675" y="1248"/>
                </a:lnTo>
                <a:lnTo>
                  <a:pt x="10528" y="955"/>
                </a:lnTo>
                <a:lnTo>
                  <a:pt x="10382" y="735"/>
                </a:lnTo>
                <a:lnTo>
                  <a:pt x="10198" y="515"/>
                </a:lnTo>
                <a:lnTo>
                  <a:pt x="9978" y="368"/>
                </a:lnTo>
                <a:lnTo>
                  <a:pt x="9758" y="221"/>
                </a:lnTo>
                <a:lnTo>
                  <a:pt x="9501" y="111"/>
                </a:lnTo>
                <a:lnTo>
                  <a:pt x="9281" y="38"/>
                </a:lnTo>
                <a:lnTo>
                  <a:pt x="8988" y="1"/>
                </a:lnTo>
                <a:close/>
                <a:moveTo>
                  <a:pt x="1981" y="12399"/>
                </a:moveTo>
                <a:lnTo>
                  <a:pt x="1981" y="12509"/>
                </a:lnTo>
                <a:lnTo>
                  <a:pt x="1981" y="12656"/>
                </a:lnTo>
                <a:lnTo>
                  <a:pt x="1908" y="12913"/>
                </a:lnTo>
                <a:lnTo>
                  <a:pt x="1798" y="12913"/>
                </a:lnTo>
                <a:lnTo>
                  <a:pt x="1871" y="12656"/>
                </a:lnTo>
                <a:lnTo>
                  <a:pt x="1981" y="12399"/>
                </a:lnTo>
                <a:close/>
                <a:moveTo>
                  <a:pt x="1651" y="9391"/>
                </a:moveTo>
                <a:lnTo>
                  <a:pt x="1688" y="9575"/>
                </a:lnTo>
                <a:lnTo>
                  <a:pt x="1908" y="10198"/>
                </a:lnTo>
                <a:lnTo>
                  <a:pt x="2348" y="11372"/>
                </a:lnTo>
                <a:lnTo>
                  <a:pt x="2422" y="11739"/>
                </a:lnTo>
                <a:lnTo>
                  <a:pt x="2458" y="12106"/>
                </a:lnTo>
                <a:lnTo>
                  <a:pt x="2422" y="12436"/>
                </a:lnTo>
                <a:lnTo>
                  <a:pt x="2348" y="12619"/>
                </a:lnTo>
                <a:lnTo>
                  <a:pt x="2275" y="12766"/>
                </a:lnTo>
                <a:lnTo>
                  <a:pt x="2312" y="12583"/>
                </a:lnTo>
                <a:lnTo>
                  <a:pt x="2275" y="12436"/>
                </a:lnTo>
                <a:lnTo>
                  <a:pt x="2202" y="12326"/>
                </a:lnTo>
                <a:lnTo>
                  <a:pt x="2128" y="12216"/>
                </a:lnTo>
                <a:lnTo>
                  <a:pt x="2018" y="12179"/>
                </a:lnTo>
                <a:lnTo>
                  <a:pt x="1871" y="12179"/>
                </a:lnTo>
                <a:lnTo>
                  <a:pt x="1835" y="12253"/>
                </a:lnTo>
                <a:lnTo>
                  <a:pt x="1835" y="12326"/>
                </a:lnTo>
                <a:lnTo>
                  <a:pt x="1578" y="12656"/>
                </a:lnTo>
                <a:lnTo>
                  <a:pt x="1505" y="12840"/>
                </a:lnTo>
                <a:lnTo>
                  <a:pt x="1431" y="13023"/>
                </a:lnTo>
                <a:lnTo>
                  <a:pt x="1358" y="13023"/>
                </a:lnTo>
                <a:lnTo>
                  <a:pt x="1578" y="12509"/>
                </a:lnTo>
                <a:lnTo>
                  <a:pt x="1761" y="11996"/>
                </a:lnTo>
                <a:lnTo>
                  <a:pt x="1761" y="11959"/>
                </a:lnTo>
                <a:lnTo>
                  <a:pt x="1725" y="11922"/>
                </a:lnTo>
                <a:lnTo>
                  <a:pt x="1688" y="11922"/>
                </a:lnTo>
                <a:lnTo>
                  <a:pt x="1651" y="11959"/>
                </a:lnTo>
                <a:lnTo>
                  <a:pt x="1321" y="12399"/>
                </a:lnTo>
                <a:lnTo>
                  <a:pt x="1028" y="12913"/>
                </a:lnTo>
                <a:lnTo>
                  <a:pt x="881" y="12840"/>
                </a:lnTo>
                <a:lnTo>
                  <a:pt x="881" y="12729"/>
                </a:lnTo>
                <a:lnTo>
                  <a:pt x="1028" y="12436"/>
                </a:lnTo>
                <a:lnTo>
                  <a:pt x="1174" y="12143"/>
                </a:lnTo>
                <a:lnTo>
                  <a:pt x="1358" y="11849"/>
                </a:lnTo>
                <a:lnTo>
                  <a:pt x="1541" y="11556"/>
                </a:lnTo>
                <a:lnTo>
                  <a:pt x="1541" y="11519"/>
                </a:lnTo>
                <a:lnTo>
                  <a:pt x="1505" y="11482"/>
                </a:lnTo>
                <a:lnTo>
                  <a:pt x="1468" y="11519"/>
                </a:lnTo>
                <a:lnTo>
                  <a:pt x="1138" y="11812"/>
                </a:lnTo>
                <a:lnTo>
                  <a:pt x="954" y="11996"/>
                </a:lnTo>
                <a:lnTo>
                  <a:pt x="808" y="12179"/>
                </a:lnTo>
                <a:lnTo>
                  <a:pt x="698" y="12399"/>
                </a:lnTo>
                <a:lnTo>
                  <a:pt x="588" y="12619"/>
                </a:lnTo>
                <a:lnTo>
                  <a:pt x="551" y="12583"/>
                </a:lnTo>
                <a:lnTo>
                  <a:pt x="624" y="12473"/>
                </a:lnTo>
                <a:lnTo>
                  <a:pt x="661" y="12363"/>
                </a:lnTo>
                <a:lnTo>
                  <a:pt x="1138" y="11629"/>
                </a:lnTo>
                <a:lnTo>
                  <a:pt x="1321" y="11262"/>
                </a:lnTo>
                <a:lnTo>
                  <a:pt x="1468" y="10859"/>
                </a:lnTo>
                <a:lnTo>
                  <a:pt x="1431" y="10822"/>
                </a:lnTo>
                <a:lnTo>
                  <a:pt x="1395" y="10822"/>
                </a:lnTo>
                <a:lnTo>
                  <a:pt x="1064" y="11189"/>
                </a:lnTo>
                <a:lnTo>
                  <a:pt x="734" y="11556"/>
                </a:lnTo>
                <a:lnTo>
                  <a:pt x="844" y="11372"/>
                </a:lnTo>
                <a:lnTo>
                  <a:pt x="1248" y="10749"/>
                </a:lnTo>
                <a:lnTo>
                  <a:pt x="1651" y="10125"/>
                </a:lnTo>
                <a:lnTo>
                  <a:pt x="1651" y="10052"/>
                </a:lnTo>
                <a:lnTo>
                  <a:pt x="1615" y="9978"/>
                </a:lnTo>
                <a:lnTo>
                  <a:pt x="1505" y="9978"/>
                </a:lnTo>
                <a:lnTo>
                  <a:pt x="1321" y="10162"/>
                </a:lnTo>
                <a:lnTo>
                  <a:pt x="1505" y="9795"/>
                </a:lnTo>
                <a:lnTo>
                  <a:pt x="1651" y="9391"/>
                </a:lnTo>
                <a:close/>
                <a:moveTo>
                  <a:pt x="1541" y="8768"/>
                </a:moveTo>
                <a:lnTo>
                  <a:pt x="1468" y="8805"/>
                </a:lnTo>
                <a:lnTo>
                  <a:pt x="1395" y="8915"/>
                </a:lnTo>
                <a:lnTo>
                  <a:pt x="1395" y="9025"/>
                </a:lnTo>
                <a:lnTo>
                  <a:pt x="1395" y="9061"/>
                </a:lnTo>
                <a:lnTo>
                  <a:pt x="1211" y="9355"/>
                </a:lnTo>
                <a:lnTo>
                  <a:pt x="1101" y="9648"/>
                </a:lnTo>
                <a:lnTo>
                  <a:pt x="661" y="10602"/>
                </a:lnTo>
                <a:lnTo>
                  <a:pt x="294" y="11409"/>
                </a:lnTo>
                <a:lnTo>
                  <a:pt x="147" y="11812"/>
                </a:lnTo>
                <a:lnTo>
                  <a:pt x="37" y="12253"/>
                </a:lnTo>
                <a:lnTo>
                  <a:pt x="1" y="12399"/>
                </a:lnTo>
                <a:lnTo>
                  <a:pt x="1" y="12509"/>
                </a:lnTo>
                <a:lnTo>
                  <a:pt x="74" y="12729"/>
                </a:lnTo>
                <a:lnTo>
                  <a:pt x="221" y="12913"/>
                </a:lnTo>
                <a:lnTo>
                  <a:pt x="404" y="13096"/>
                </a:lnTo>
                <a:lnTo>
                  <a:pt x="441" y="13170"/>
                </a:lnTo>
                <a:lnTo>
                  <a:pt x="514" y="13206"/>
                </a:lnTo>
                <a:lnTo>
                  <a:pt x="588" y="13243"/>
                </a:lnTo>
                <a:lnTo>
                  <a:pt x="661" y="13243"/>
                </a:lnTo>
                <a:lnTo>
                  <a:pt x="734" y="13280"/>
                </a:lnTo>
                <a:lnTo>
                  <a:pt x="881" y="13353"/>
                </a:lnTo>
                <a:lnTo>
                  <a:pt x="954" y="13426"/>
                </a:lnTo>
                <a:lnTo>
                  <a:pt x="1101" y="13426"/>
                </a:lnTo>
                <a:lnTo>
                  <a:pt x="1431" y="13536"/>
                </a:lnTo>
                <a:lnTo>
                  <a:pt x="1468" y="13573"/>
                </a:lnTo>
                <a:lnTo>
                  <a:pt x="1688" y="13573"/>
                </a:lnTo>
                <a:lnTo>
                  <a:pt x="1908" y="13536"/>
                </a:lnTo>
                <a:lnTo>
                  <a:pt x="2128" y="13463"/>
                </a:lnTo>
                <a:lnTo>
                  <a:pt x="2312" y="13390"/>
                </a:lnTo>
                <a:lnTo>
                  <a:pt x="2495" y="13280"/>
                </a:lnTo>
                <a:lnTo>
                  <a:pt x="2605" y="13133"/>
                </a:lnTo>
                <a:lnTo>
                  <a:pt x="2715" y="12986"/>
                </a:lnTo>
                <a:lnTo>
                  <a:pt x="2788" y="12840"/>
                </a:lnTo>
                <a:lnTo>
                  <a:pt x="2862" y="12693"/>
                </a:lnTo>
                <a:lnTo>
                  <a:pt x="2935" y="12326"/>
                </a:lnTo>
                <a:lnTo>
                  <a:pt x="2935" y="11959"/>
                </a:lnTo>
                <a:lnTo>
                  <a:pt x="2862" y="11592"/>
                </a:lnTo>
                <a:lnTo>
                  <a:pt x="2788" y="11226"/>
                </a:lnTo>
                <a:lnTo>
                  <a:pt x="2678" y="10895"/>
                </a:lnTo>
                <a:lnTo>
                  <a:pt x="2055" y="9061"/>
                </a:lnTo>
                <a:lnTo>
                  <a:pt x="1981" y="8951"/>
                </a:lnTo>
                <a:lnTo>
                  <a:pt x="1871" y="8878"/>
                </a:lnTo>
                <a:lnTo>
                  <a:pt x="1761" y="8805"/>
                </a:lnTo>
                <a:lnTo>
                  <a:pt x="1651" y="8768"/>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502" name="Shape 502"/>
          <p:cNvSpPr/>
          <p:nvPr/>
        </p:nvSpPr>
        <p:spPr>
          <a:xfrm>
            <a:off x="91624" y="5058808"/>
            <a:ext cx="416228" cy="455541"/>
          </a:xfrm>
          <a:custGeom>
            <a:avLst/>
            <a:gdLst/>
            <a:ahLst/>
            <a:cxnLst/>
            <a:rect l="0" t="0" r="0" b="0"/>
            <a:pathLst>
              <a:path w="14674" h="14454" extrusionOk="0">
                <a:moveTo>
                  <a:pt x="7887" y="3779"/>
                </a:moveTo>
                <a:lnTo>
                  <a:pt x="7961" y="3816"/>
                </a:lnTo>
                <a:lnTo>
                  <a:pt x="8071" y="3889"/>
                </a:lnTo>
                <a:lnTo>
                  <a:pt x="8218" y="4072"/>
                </a:lnTo>
                <a:lnTo>
                  <a:pt x="8291" y="4292"/>
                </a:lnTo>
                <a:lnTo>
                  <a:pt x="8364" y="4513"/>
                </a:lnTo>
                <a:lnTo>
                  <a:pt x="8401" y="4696"/>
                </a:lnTo>
                <a:lnTo>
                  <a:pt x="8401" y="4916"/>
                </a:lnTo>
                <a:lnTo>
                  <a:pt x="8401" y="5099"/>
                </a:lnTo>
                <a:lnTo>
                  <a:pt x="8291" y="5283"/>
                </a:lnTo>
                <a:lnTo>
                  <a:pt x="8144" y="4659"/>
                </a:lnTo>
                <a:lnTo>
                  <a:pt x="8034" y="4219"/>
                </a:lnTo>
                <a:lnTo>
                  <a:pt x="7961" y="3999"/>
                </a:lnTo>
                <a:lnTo>
                  <a:pt x="7887" y="3779"/>
                </a:lnTo>
                <a:close/>
                <a:moveTo>
                  <a:pt x="4329" y="5063"/>
                </a:moveTo>
                <a:lnTo>
                  <a:pt x="4476" y="5209"/>
                </a:lnTo>
                <a:lnTo>
                  <a:pt x="4586" y="5356"/>
                </a:lnTo>
                <a:lnTo>
                  <a:pt x="4696" y="5503"/>
                </a:lnTo>
                <a:lnTo>
                  <a:pt x="4769" y="5686"/>
                </a:lnTo>
                <a:lnTo>
                  <a:pt x="4769" y="5870"/>
                </a:lnTo>
                <a:lnTo>
                  <a:pt x="4769" y="6053"/>
                </a:lnTo>
                <a:lnTo>
                  <a:pt x="4659" y="6126"/>
                </a:lnTo>
                <a:lnTo>
                  <a:pt x="4549" y="6237"/>
                </a:lnTo>
                <a:lnTo>
                  <a:pt x="4439" y="5980"/>
                </a:lnTo>
                <a:lnTo>
                  <a:pt x="4329" y="5686"/>
                </a:lnTo>
                <a:lnTo>
                  <a:pt x="4293" y="5393"/>
                </a:lnTo>
                <a:lnTo>
                  <a:pt x="4293" y="5209"/>
                </a:lnTo>
                <a:lnTo>
                  <a:pt x="4293" y="5136"/>
                </a:lnTo>
                <a:lnTo>
                  <a:pt x="4329" y="5063"/>
                </a:lnTo>
                <a:close/>
                <a:moveTo>
                  <a:pt x="6604" y="7594"/>
                </a:moveTo>
                <a:lnTo>
                  <a:pt x="6714" y="7667"/>
                </a:lnTo>
                <a:lnTo>
                  <a:pt x="6787" y="7814"/>
                </a:lnTo>
                <a:lnTo>
                  <a:pt x="6934" y="8071"/>
                </a:lnTo>
                <a:lnTo>
                  <a:pt x="7337" y="8694"/>
                </a:lnTo>
                <a:lnTo>
                  <a:pt x="7117" y="8878"/>
                </a:lnTo>
                <a:lnTo>
                  <a:pt x="7080" y="8768"/>
                </a:lnTo>
                <a:lnTo>
                  <a:pt x="6860" y="8474"/>
                </a:lnTo>
                <a:lnTo>
                  <a:pt x="6677" y="8144"/>
                </a:lnTo>
                <a:lnTo>
                  <a:pt x="6567" y="7887"/>
                </a:lnTo>
                <a:lnTo>
                  <a:pt x="6420" y="7667"/>
                </a:lnTo>
                <a:lnTo>
                  <a:pt x="6604" y="7594"/>
                </a:lnTo>
                <a:close/>
                <a:moveTo>
                  <a:pt x="5283" y="8107"/>
                </a:moveTo>
                <a:lnTo>
                  <a:pt x="5356" y="8144"/>
                </a:lnTo>
                <a:lnTo>
                  <a:pt x="5833" y="9428"/>
                </a:lnTo>
                <a:lnTo>
                  <a:pt x="5650" y="9501"/>
                </a:lnTo>
                <a:lnTo>
                  <a:pt x="5686" y="9318"/>
                </a:lnTo>
                <a:lnTo>
                  <a:pt x="5650" y="9208"/>
                </a:lnTo>
                <a:lnTo>
                  <a:pt x="5613" y="9061"/>
                </a:lnTo>
                <a:lnTo>
                  <a:pt x="5503" y="8768"/>
                </a:lnTo>
                <a:lnTo>
                  <a:pt x="5246" y="8107"/>
                </a:lnTo>
                <a:close/>
                <a:moveTo>
                  <a:pt x="7337" y="9905"/>
                </a:moveTo>
                <a:lnTo>
                  <a:pt x="7337" y="10235"/>
                </a:lnTo>
                <a:lnTo>
                  <a:pt x="7190" y="9978"/>
                </a:lnTo>
                <a:lnTo>
                  <a:pt x="7337" y="9905"/>
                </a:lnTo>
                <a:close/>
                <a:moveTo>
                  <a:pt x="9721" y="9061"/>
                </a:moveTo>
                <a:lnTo>
                  <a:pt x="9832" y="9281"/>
                </a:lnTo>
                <a:lnTo>
                  <a:pt x="9942" y="9501"/>
                </a:lnTo>
                <a:lnTo>
                  <a:pt x="10052" y="9685"/>
                </a:lnTo>
                <a:lnTo>
                  <a:pt x="10162" y="9868"/>
                </a:lnTo>
                <a:lnTo>
                  <a:pt x="10198" y="10015"/>
                </a:lnTo>
                <a:lnTo>
                  <a:pt x="10198" y="10161"/>
                </a:lnTo>
                <a:lnTo>
                  <a:pt x="10198" y="10308"/>
                </a:lnTo>
                <a:lnTo>
                  <a:pt x="10125" y="10455"/>
                </a:lnTo>
                <a:lnTo>
                  <a:pt x="10052" y="10345"/>
                </a:lnTo>
                <a:lnTo>
                  <a:pt x="9978" y="10308"/>
                </a:lnTo>
                <a:lnTo>
                  <a:pt x="9758" y="9758"/>
                </a:lnTo>
                <a:lnTo>
                  <a:pt x="9685" y="9464"/>
                </a:lnTo>
                <a:lnTo>
                  <a:pt x="9575" y="9171"/>
                </a:lnTo>
                <a:lnTo>
                  <a:pt x="9648" y="9134"/>
                </a:lnTo>
                <a:lnTo>
                  <a:pt x="9721" y="9061"/>
                </a:lnTo>
                <a:close/>
                <a:moveTo>
                  <a:pt x="7667" y="9758"/>
                </a:moveTo>
                <a:lnTo>
                  <a:pt x="7777" y="9795"/>
                </a:lnTo>
                <a:lnTo>
                  <a:pt x="7924" y="9868"/>
                </a:lnTo>
                <a:lnTo>
                  <a:pt x="8071" y="10015"/>
                </a:lnTo>
                <a:lnTo>
                  <a:pt x="8181" y="10235"/>
                </a:lnTo>
                <a:lnTo>
                  <a:pt x="8291" y="10638"/>
                </a:lnTo>
                <a:lnTo>
                  <a:pt x="8328" y="10822"/>
                </a:lnTo>
                <a:lnTo>
                  <a:pt x="8328" y="10968"/>
                </a:lnTo>
                <a:lnTo>
                  <a:pt x="8291" y="11115"/>
                </a:lnTo>
                <a:lnTo>
                  <a:pt x="8181" y="11189"/>
                </a:lnTo>
                <a:lnTo>
                  <a:pt x="8181" y="11115"/>
                </a:lnTo>
                <a:lnTo>
                  <a:pt x="8144" y="11005"/>
                </a:lnTo>
                <a:lnTo>
                  <a:pt x="8071" y="10968"/>
                </a:lnTo>
                <a:lnTo>
                  <a:pt x="7997" y="10895"/>
                </a:lnTo>
                <a:lnTo>
                  <a:pt x="7887" y="10675"/>
                </a:lnTo>
                <a:lnTo>
                  <a:pt x="7814" y="10382"/>
                </a:lnTo>
                <a:lnTo>
                  <a:pt x="7741" y="9831"/>
                </a:lnTo>
                <a:lnTo>
                  <a:pt x="7667" y="9758"/>
                </a:lnTo>
                <a:close/>
                <a:moveTo>
                  <a:pt x="10162" y="1321"/>
                </a:moveTo>
                <a:lnTo>
                  <a:pt x="10198" y="1541"/>
                </a:lnTo>
                <a:lnTo>
                  <a:pt x="10272" y="1725"/>
                </a:lnTo>
                <a:lnTo>
                  <a:pt x="10455" y="2092"/>
                </a:lnTo>
                <a:lnTo>
                  <a:pt x="10932" y="3229"/>
                </a:lnTo>
                <a:lnTo>
                  <a:pt x="10969" y="3302"/>
                </a:lnTo>
                <a:lnTo>
                  <a:pt x="10749" y="3375"/>
                </a:lnTo>
                <a:lnTo>
                  <a:pt x="10528" y="3449"/>
                </a:lnTo>
                <a:lnTo>
                  <a:pt x="9758" y="3742"/>
                </a:lnTo>
                <a:lnTo>
                  <a:pt x="8988" y="4146"/>
                </a:lnTo>
                <a:lnTo>
                  <a:pt x="8841" y="4219"/>
                </a:lnTo>
                <a:lnTo>
                  <a:pt x="8731" y="4329"/>
                </a:lnTo>
                <a:lnTo>
                  <a:pt x="8658" y="4072"/>
                </a:lnTo>
                <a:lnTo>
                  <a:pt x="8511" y="3816"/>
                </a:lnTo>
                <a:lnTo>
                  <a:pt x="8364" y="3595"/>
                </a:lnTo>
                <a:lnTo>
                  <a:pt x="8254" y="3522"/>
                </a:lnTo>
                <a:lnTo>
                  <a:pt x="8144" y="3449"/>
                </a:lnTo>
                <a:lnTo>
                  <a:pt x="7997" y="3412"/>
                </a:lnTo>
                <a:lnTo>
                  <a:pt x="7851" y="3375"/>
                </a:lnTo>
                <a:lnTo>
                  <a:pt x="7777" y="3375"/>
                </a:lnTo>
                <a:lnTo>
                  <a:pt x="7704" y="3412"/>
                </a:lnTo>
                <a:lnTo>
                  <a:pt x="7667" y="3485"/>
                </a:lnTo>
                <a:lnTo>
                  <a:pt x="7667" y="3559"/>
                </a:lnTo>
                <a:lnTo>
                  <a:pt x="7484" y="3595"/>
                </a:lnTo>
                <a:lnTo>
                  <a:pt x="7337" y="3706"/>
                </a:lnTo>
                <a:lnTo>
                  <a:pt x="7190" y="3852"/>
                </a:lnTo>
                <a:lnTo>
                  <a:pt x="7044" y="3999"/>
                </a:lnTo>
                <a:lnTo>
                  <a:pt x="7007" y="4109"/>
                </a:lnTo>
                <a:lnTo>
                  <a:pt x="7044" y="4219"/>
                </a:lnTo>
                <a:lnTo>
                  <a:pt x="7264" y="4696"/>
                </a:lnTo>
                <a:lnTo>
                  <a:pt x="7080" y="4769"/>
                </a:lnTo>
                <a:lnTo>
                  <a:pt x="6310" y="5026"/>
                </a:lnTo>
                <a:lnTo>
                  <a:pt x="5576" y="5283"/>
                </a:lnTo>
                <a:lnTo>
                  <a:pt x="5320" y="5356"/>
                </a:lnTo>
                <a:lnTo>
                  <a:pt x="5210" y="5393"/>
                </a:lnTo>
                <a:lnTo>
                  <a:pt x="5136" y="5466"/>
                </a:lnTo>
                <a:lnTo>
                  <a:pt x="5100" y="5356"/>
                </a:lnTo>
                <a:lnTo>
                  <a:pt x="4916" y="5063"/>
                </a:lnTo>
                <a:lnTo>
                  <a:pt x="4806" y="4879"/>
                </a:lnTo>
                <a:lnTo>
                  <a:pt x="4659" y="4733"/>
                </a:lnTo>
                <a:lnTo>
                  <a:pt x="4513" y="4623"/>
                </a:lnTo>
                <a:lnTo>
                  <a:pt x="4329" y="4549"/>
                </a:lnTo>
                <a:lnTo>
                  <a:pt x="4183" y="4513"/>
                </a:lnTo>
                <a:lnTo>
                  <a:pt x="4036" y="4586"/>
                </a:lnTo>
                <a:lnTo>
                  <a:pt x="3852" y="4586"/>
                </a:lnTo>
                <a:lnTo>
                  <a:pt x="3779" y="4623"/>
                </a:lnTo>
                <a:lnTo>
                  <a:pt x="3742" y="4696"/>
                </a:lnTo>
                <a:lnTo>
                  <a:pt x="3706" y="4989"/>
                </a:lnTo>
                <a:lnTo>
                  <a:pt x="3706" y="5283"/>
                </a:lnTo>
                <a:lnTo>
                  <a:pt x="3742" y="5576"/>
                </a:lnTo>
                <a:lnTo>
                  <a:pt x="3816" y="5870"/>
                </a:lnTo>
                <a:lnTo>
                  <a:pt x="3596" y="5833"/>
                </a:lnTo>
                <a:lnTo>
                  <a:pt x="3376" y="5870"/>
                </a:lnTo>
                <a:lnTo>
                  <a:pt x="2972" y="6016"/>
                </a:lnTo>
                <a:lnTo>
                  <a:pt x="2422" y="6163"/>
                </a:lnTo>
                <a:lnTo>
                  <a:pt x="2165" y="6273"/>
                </a:lnTo>
                <a:lnTo>
                  <a:pt x="2055" y="6347"/>
                </a:lnTo>
                <a:lnTo>
                  <a:pt x="1945" y="6457"/>
                </a:lnTo>
                <a:lnTo>
                  <a:pt x="1945" y="6530"/>
                </a:lnTo>
                <a:lnTo>
                  <a:pt x="1982" y="6567"/>
                </a:lnTo>
                <a:lnTo>
                  <a:pt x="2238" y="6603"/>
                </a:lnTo>
                <a:lnTo>
                  <a:pt x="2459" y="6567"/>
                </a:lnTo>
                <a:lnTo>
                  <a:pt x="2972" y="6457"/>
                </a:lnTo>
                <a:lnTo>
                  <a:pt x="3449" y="6347"/>
                </a:lnTo>
                <a:lnTo>
                  <a:pt x="3706" y="6237"/>
                </a:lnTo>
                <a:lnTo>
                  <a:pt x="3816" y="6163"/>
                </a:lnTo>
                <a:lnTo>
                  <a:pt x="3889" y="6090"/>
                </a:lnTo>
                <a:lnTo>
                  <a:pt x="4073" y="6383"/>
                </a:lnTo>
                <a:lnTo>
                  <a:pt x="4256" y="6677"/>
                </a:lnTo>
                <a:lnTo>
                  <a:pt x="4293" y="6713"/>
                </a:lnTo>
                <a:lnTo>
                  <a:pt x="4366" y="6823"/>
                </a:lnTo>
                <a:lnTo>
                  <a:pt x="4549" y="6970"/>
                </a:lnTo>
                <a:lnTo>
                  <a:pt x="4659" y="7007"/>
                </a:lnTo>
                <a:lnTo>
                  <a:pt x="4733" y="7044"/>
                </a:lnTo>
                <a:lnTo>
                  <a:pt x="4806" y="7007"/>
                </a:lnTo>
                <a:lnTo>
                  <a:pt x="4879" y="6933"/>
                </a:lnTo>
                <a:lnTo>
                  <a:pt x="5063" y="6640"/>
                </a:lnTo>
                <a:lnTo>
                  <a:pt x="5173" y="6347"/>
                </a:lnTo>
                <a:lnTo>
                  <a:pt x="5210" y="6053"/>
                </a:lnTo>
                <a:lnTo>
                  <a:pt x="5210" y="5760"/>
                </a:lnTo>
                <a:lnTo>
                  <a:pt x="5320" y="5760"/>
                </a:lnTo>
                <a:lnTo>
                  <a:pt x="5430" y="5723"/>
                </a:lnTo>
                <a:lnTo>
                  <a:pt x="5686" y="5650"/>
                </a:lnTo>
                <a:lnTo>
                  <a:pt x="6457" y="5430"/>
                </a:lnTo>
                <a:lnTo>
                  <a:pt x="7190" y="5173"/>
                </a:lnTo>
                <a:lnTo>
                  <a:pt x="7447" y="5063"/>
                </a:lnTo>
                <a:lnTo>
                  <a:pt x="7631" y="5430"/>
                </a:lnTo>
                <a:lnTo>
                  <a:pt x="7704" y="5613"/>
                </a:lnTo>
                <a:lnTo>
                  <a:pt x="7814" y="5760"/>
                </a:lnTo>
                <a:lnTo>
                  <a:pt x="7924" y="5833"/>
                </a:lnTo>
                <a:lnTo>
                  <a:pt x="8218" y="5833"/>
                </a:lnTo>
                <a:lnTo>
                  <a:pt x="8328" y="5760"/>
                </a:lnTo>
                <a:lnTo>
                  <a:pt x="8548" y="5576"/>
                </a:lnTo>
                <a:lnTo>
                  <a:pt x="8731" y="5356"/>
                </a:lnTo>
                <a:lnTo>
                  <a:pt x="8804" y="5173"/>
                </a:lnTo>
                <a:lnTo>
                  <a:pt x="8841" y="4989"/>
                </a:lnTo>
                <a:lnTo>
                  <a:pt x="8841" y="4806"/>
                </a:lnTo>
                <a:lnTo>
                  <a:pt x="8804" y="4586"/>
                </a:lnTo>
                <a:lnTo>
                  <a:pt x="8914" y="4586"/>
                </a:lnTo>
                <a:lnTo>
                  <a:pt x="9061" y="4513"/>
                </a:lnTo>
                <a:lnTo>
                  <a:pt x="9942" y="4109"/>
                </a:lnTo>
                <a:lnTo>
                  <a:pt x="10639" y="3852"/>
                </a:lnTo>
                <a:lnTo>
                  <a:pt x="10895" y="3742"/>
                </a:lnTo>
                <a:lnTo>
                  <a:pt x="11115" y="3669"/>
                </a:lnTo>
                <a:lnTo>
                  <a:pt x="11519" y="4586"/>
                </a:lnTo>
                <a:lnTo>
                  <a:pt x="11849" y="5540"/>
                </a:lnTo>
                <a:lnTo>
                  <a:pt x="12069" y="6237"/>
                </a:lnTo>
                <a:lnTo>
                  <a:pt x="12032" y="6347"/>
                </a:lnTo>
                <a:lnTo>
                  <a:pt x="11996" y="6457"/>
                </a:lnTo>
                <a:lnTo>
                  <a:pt x="11959" y="6457"/>
                </a:lnTo>
                <a:lnTo>
                  <a:pt x="11592" y="6603"/>
                </a:lnTo>
                <a:lnTo>
                  <a:pt x="10969" y="6787"/>
                </a:lnTo>
                <a:lnTo>
                  <a:pt x="9685" y="7227"/>
                </a:lnTo>
                <a:lnTo>
                  <a:pt x="8438" y="7630"/>
                </a:lnTo>
                <a:lnTo>
                  <a:pt x="7887" y="7777"/>
                </a:lnTo>
                <a:lnTo>
                  <a:pt x="7631" y="7924"/>
                </a:lnTo>
                <a:lnTo>
                  <a:pt x="7521" y="7997"/>
                </a:lnTo>
                <a:lnTo>
                  <a:pt x="7447" y="8107"/>
                </a:lnTo>
                <a:lnTo>
                  <a:pt x="7447" y="8144"/>
                </a:lnTo>
                <a:lnTo>
                  <a:pt x="7631" y="8181"/>
                </a:lnTo>
                <a:lnTo>
                  <a:pt x="7997" y="8181"/>
                </a:lnTo>
                <a:lnTo>
                  <a:pt x="8181" y="8107"/>
                </a:lnTo>
                <a:lnTo>
                  <a:pt x="8914" y="7887"/>
                </a:lnTo>
                <a:lnTo>
                  <a:pt x="10565" y="7374"/>
                </a:lnTo>
                <a:lnTo>
                  <a:pt x="12216" y="6860"/>
                </a:lnTo>
                <a:lnTo>
                  <a:pt x="12289" y="6823"/>
                </a:lnTo>
                <a:lnTo>
                  <a:pt x="12546" y="7777"/>
                </a:lnTo>
                <a:lnTo>
                  <a:pt x="12766" y="8474"/>
                </a:lnTo>
                <a:lnTo>
                  <a:pt x="12729" y="8511"/>
                </a:lnTo>
                <a:lnTo>
                  <a:pt x="12693" y="8584"/>
                </a:lnTo>
                <a:lnTo>
                  <a:pt x="11629" y="8988"/>
                </a:lnTo>
                <a:lnTo>
                  <a:pt x="11042" y="9208"/>
                </a:lnTo>
                <a:lnTo>
                  <a:pt x="10859" y="9281"/>
                </a:lnTo>
                <a:lnTo>
                  <a:pt x="10749" y="9391"/>
                </a:lnTo>
                <a:lnTo>
                  <a:pt x="10455" y="9575"/>
                </a:lnTo>
                <a:lnTo>
                  <a:pt x="10455" y="9611"/>
                </a:lnTo>
                <a:lnTo>
                  <a:pt x="10418" y="9501"/>
                </a:lnTo>
                <a:lnTo>
                  <a:pt x="10198" y="9024"/>
                </a:lnTo>
                <a:lnTo>
                  <a:pt x="10052" y="8804"/>
                </a:lnTo>
                <a:lnTo>
                  <a:pt x="9942" y="8731"/>
                </a:lnTo>
                <a:lnTo>
                  <a:pt x="9832" y="8694"/>
                </a:lnTo>
                <a:lnTo>
                  <a:pt x="9758" y="8694"/>
                </a:lnTo>
                <a:lnTo>
                  <a:pt x="9721" y="8768"/>
                </a:lnTo>
                <a:lnTo>
                  <a:pt x="9685" y="8841"/>
                </a:lnTo>
                <a:lnTo>
                  <a:pt x="9501" y="8841"/>
                </a:lnTo>
                <a:lnTo>
                  <a:pt x="9355" y="8804"/>
                </a:lnTo>
                <a:lnTo>
                  <a:pt x="9208" y="8841"/>
                </a:lnTo>
                <a:lnTo>
                  <a:pt x="9061" y="8878"/>
                </a:lnTo>
                <a:lnTo>
                  <a:pt x="8988" y="8988"/>
                </a:lnTo>
                <a:lnTo>
                  <a:pt x="8914" y="9098"/>
                </a:lnTo>
                <a:lnTo>
                  <a:pt x="8914" y="9208"/>
                </a:lnTo>
                <a:lnTo>
                  <a:pt x="9025" y="9611"/>
                </a:lnTo>
                <a:lnTo>
                  <a:pt x="9135" y="10051"/>
                </a:lnTo>
                <a:lnTo>
                  <a:pt x="8694" y="10161"/>
                </a:lnTo>
                <a:lnTo>
                  <a:pt x="8658" y="10198"/>
                </a:lnTo>
                <a:lnTo>
                  <a:pt x="8621" y="10235"/>
                </a:lnTo>
                <a:lnTo>
                  <a:pt x="8584" y="10345"/>
                </a:lnTo>
                <a:lnTo>
                  <a:pt x="8511" y="10125"/>
                </a:lnTo>
                <a:lnTo>
                  <a:pt x="8401" y="9905"/>
                </a:lnTo>
                <a:lnTo>
                  <a:pt x="8254" y="9685"/>
                </a:lnTo>
                <a:lnTo>
                  <a:pt x="8034" y="9501"/>
                </a:lnTo>
                <a:lnTo>
                  <a:pt x="7777" y="9391"/>
                </a:lnTo>
                <a:lnTo>
                  <a:pt x="7557" y="9391"/>
                </a:lnTo>
                <a:lnTo>
                  <a:pt x="7411" y="9428"/>
                </a:lnTo>
                <a:lnTo>
                  <a:pt x="7300" y="9464"/>
                </a:lnTo>
                <a:lnTo>
                  <a:pt x="7190" y="9538"/>
                </a:lnTo>
                <a:lnTo>
                  <a:pt x="7080" y="9611"/>
                </a:lnTo>
                <a:lnTo>
                  <a:pt x="7044" y="9721"/>
                </a:lnTo>
                <a:lnTo>
                  <a:pt x="7007" y="9868"/>
                </a:lnTo>
                <a:lnTo>
                  <a:pt x="7044" y="9941"/>
                </a:lnTo>
                <a:lnTo>
                  <a:pt x="7117" y="9978"/>
                </a:lnTo>
                <a:lnTo>
                  <a:pt x="7044" y="10235"/>
                </a:lnTo>
                <a:lnTo>
                  <a:pt x="7080" y="10492"/>
                </a:lnTo>
                <a:lnTo>
                  <a:pt x="4806" y="11152"/>
                </a:lnTo>
                <a:lnTo>
                  <a:pt x="4219" y="11335"/>
                </a:lnTo>
                <a:lnTo>
                  <a:pt x="3632" y="11519"/>
                </a:lnTo>
                <a:lnTo>
                  <a:pt x="3449" y="11629"/>
                </a:lnTo>
                <a:lnTo>
                  <a:pt x="3192" y="10602"/>
                </a:lnTo>
                <a:lnTo>
                  <a:pt x="2862" y="9611"/>
                </a:lnTo>
                <a:lnTo>
                  <a:pt x="3339" y="9538"/>
                </a:lnTo>
                <a:lnTo>
                  <a:pt x="3816" y="9428"/>
                </a:lnTo>
                <a:lnTo>
                  <a:pt x="4769" y="9134"/>
                </a:lnTo>
                <a:lnTo>
                  <a:pt x="4843" y="9318"/>
                </a:lnTo>
                <a:lnTo>
                  <a:pt x="4953" y="9501"/>
                </a:lnTo>
                <a:lnTo>
                  <a:pt x="5063" y="9685"/>
                </a:lnTo>
                <a:lnTo>
                  <a:pt x="5246" y="9831"/>
                </a:lnTo>
                <a:lnTo>
                  <a:pt x="5356" y="9868"/>
                </a:lnTo>
                <a:lnTo>
                  <a:pt x="5466" y="9905"/>
                </a:lnTo>
                <a:lnTo>
                  <a:pt x="5613" y="9905"/>
                </a:lnTo>
                <a:lnTo>
                  <a:pt x="5723" y="9868"/>
                </a:lnTo>
                <a:lnTo>
                  <a:pt x="5980" y="9758"/>
                </a:lnTo>
                <a:lnTo>
                  <a:pt x="6163" y="9648"/>
                </a:lnTo>
                <a:lnTo>
                  <a:pt x="6237" y="9538"/>
                </a:lnTo>
                <a:lnTo>
                  <a:pt x="6273" y="9501"/>
                </a:lnTo>
                <a:lnTo>
                  <a:pt x="6237" y="9428"/>
                </a:lnTo>
                <a:lnTo>
                  <a:pt x="5980" y="8731"/>
                </a:lnTo>
                <a:lnTo>
                  <a:pt x="6200" y="8731"/>
                </a:lnTo>
                <a:lnTo>
                  <a:pt x="6383" y="8658"/>
                </a:lnTo>
                <a:lnTo>
                  <a:pt x="6604" y="9244"/>
                </a:lnTo>
                <a:lnTo>
                  <a:pt x="6677" y="9318"/>
                </a:lnTo>
                <a:lnTo>
                  <a:pt x="6714" y="9354"/>
                </a:lnTo>
                <a:lnTo>
                  <a:pt x="6787" y="9354"/>
                </a:lnTo>
                <a:lnTo>
                  <a:pt x="7044" y="9318"/>
                </a:lnTo>
                <a:lnTo>
                  <a:pt x="7300" y="9208"/>
                </a:lnTo>
                <a:lnTo>
                  <a:pt x="7521" y="9061"/>
                </a:lnTo>
                <a:lnTo>
                  <a:pt x="7704" y="8878"/>
                </a:lnTo>
                <a:lnTo>
                  <a:pt x="7741" y="8841"/>
                </a:lnTo>
                <a:lnTo>
                  <a:pt x="7777" y="8768"/>
                </a:lnTo>
                <a:lnTo>
                  <a:pt x="7741" y="8658"/>
                </a:lnTo>
                <a:lnTo>
                  <a:pt x="7264" y="7887"/>
                </a:lnTo>
                <a:lnTo>
                  <a:pt x="7080" y="7520"/>
                </a:lnTo>
                <a:lnTo>
                  <a:pt x="6970" y="7337"/>
                </a:lnTo>
                <a:lnTo>
                  <a:pt x="6824" y="7227"/>
                </a:lnTo>
                <a:lnTo>
                  <a:pt x="6640" y="7154"/>
                </a:lnTo>
                <a:lnTo>
                  <a:pt x="6457" y="7190"/>
                </a:lnTo>
                <a:lnTo>
                  <a:pt x="6383" y="7227"/>
                </a:lnTo>
                <a:lnTo>
                  <a:pt x="6310" y="7264"/>
                </a:lnTo>
                <a:lnTo>
                  <a:pt x="6237" y="7337"/>
                </a:lnTo>
                <a:lnTo>
                  <a:pt x="6200" y="7410"/>
                </a:lnTo>
                <a:lnTo>
                  <a:pt x="6017" y="7447"/>
                </a:lnTo>
                <a:lnTo>
                  <a:pt x="5980" y="7484"/>
                </a:lnTo>
                <a:lnTo>
                  <a:pt x="5943" y="7520"/>
                </a:lnTo>
                <a:lnTo>
                  <a:pt x="5907" y="7594"/>
                </a:lnTo>
                <a:lnTo>
                  <a:pt x="5907" y="7667"/>
                </a:lnTo>
                <a:lnTo>
                  <a:pt x="6200" y="8291"/>
                </a:lnTo>
                <a:lnTo>
                  <a:pt x="6163" y="8364"/>
                </a:lnTo>
                <a:lnTo>
                  <a:pt x="6127" y="8401"/>
                </a:lnTo>
                <a:lnTo>
                  <a:pt x="6090" y="8401"/>
                </a:lnTo>
                <a:lnTo>
                  <a:pt x="6053" y="8437"/>
                </a:lnTo>
                <a:lnTo>
                  <a:pt x="5943" y="8474"/>
                </a:lnTo>
                <a:lnTo>
                  <a:pt x="5907" y="8511"/>
                </a:lnTo>
                <a:lnTo>
                  <a:pt x="5613" y="7814"/>
                </a:lnTo>
                <a:lnTo>
                  <a:pt x="5576" y="7777"/>
                </a:lnTo>
                <a:lnTo>
                  <a:pt x="5540" y="7704"/>
                </a:lnTo>
                <a:lnTo>
                  <a:pt x="5393" y="7704"/>
                </a:lnTo>
                <a:lnTo>
                  <a:pt x="5356" y="7667"/>
                </a:lnTo>
                <a:lnTo>
                  <a:pt x="5173" y="7667"/>
                </a:lnTo>
                <a:lnTo>
                  <a:pt x="4990" y="7704"/>
                </a:lnTo>
                <a:lnTo>
                  <a:pt x="4843" y="7814"/>
                </a:lnTo>
                <a:lnTo>
                  <a:pt x="4733" y="7961"/>
                </a:lnTo>
                <a:lnTo>
                  <a:pt x="4659" y="8144"/>
                </a:lnTo>
                <a:lnTo>
                  <a:pt x="4623" y="8327"/>
                </a:lnTo>
                <a:lnTo>
                  <a:pt x="4623" y="8511"/>
                </a:lnTo>
                <a:lnTo>
                  <a:pt x="4623" y="8694"/>
                </a:lnTo>
                <a:lnTo>
                  <a:pt x="3669" y="8951"/>
                </a:lnTo>
                <a:lnTo>
                  <a:pt x="3229" y="9134"/>
                </a:lnTo>
                <a:lnTo>
                  <a:pt x="2752" y="9318"/>
                </a:lnTo>
                <a:lnTo>
                  <a:pt x="2348" y="7997"/>
                </a:lnTo>
                <a:lnTo>
                  <a:pt x="1908" y="6677"/>
                </a:lnTo>
                <a:lnTo>
                  <a:pt x="1541" y="5356"/>
                </a:lnTo>
                <a:lnTo>
                  <a:pt x="1395" y="4696"/>
                </a:lnTo>
                <a:lnTo>
                  <a:pt x="1285" y="3999"/>
                </a:lnTo>
                <a:lnTo>
                  <a:pt x="1505" y="3962"/>
                </a:lnTo>
                <a:lnTo>
                  <a:pt x="1725" y="3926"/>
                </a:lnTo>
                <a:lnTo>
                  <a:pt x="2165" y="3816"/>
                </a:lnTo>
                <a:lnTo>
                  <a:pt x="3302" y="3485"/>
                </a:lnTo>
                <a:lnTo>
                  <a:pt x="5760" y="2825"/>
                </a:lnTo>
                <a:lnTo>
                  <a:pt x="6934" y="2495"/>
                </a:lnTo>
                <a:lnTo>
                  <a:pt x="8071" y="2092"/>
                </a:lnTo>
                <a:lnTo>
                  <a:pt x="9135" y="1725"/>
                </a:lnTo>
                <a:lnTo>
                  <a:pt x="9758" y="1505"/>
                </a:lnTo>
                <a:lnTo>
                  <a:pt x="9978" y="1395"/>
                </a:lnTo>
                <a:lnTo>
                  <a:pt x="10088" y="1358"/>
                </a:lnTo>
                <a:lnTo>
                  <a:pt x="10162" y="1321"/>
                </a:lnTo>
                <a:close/>
                <a:moveTo>
                  <a:pt x="12876" y="8988"/>
                </a:moveTo>
                <a:lnTo>
                  <a:pt x="13023" y="9575"/>
                </a:lnTo>
                <a:lnTo>
                  <a:pt x="13096" y="9905"/>
                </a:lnTo>
                <a:lnTo>
                  <a:pt x="13206" y="10198"/>
                </a:lnTo>
                <a:lnTo>
                  <a:pt x="12619" y="10271"/>
                </a:lnTo>
                <a:lnTo>
                  <a:pt x="12069" y="10418"/>
                </a:lnTo>
                <a:lnTo>
                  <a:pt x="11519" y="10565"/>
                </a:lnTo>
                <a:lnTo>
                  <a:pt x="10969" y="10748"/>
                </a:lnTo>
                <a:lnTo>
                  <a:pt x="9685" y="11225"/>
                </a:lnTo>
                <a:lnTo>
                  <a:pt x="8438" y="11702"/>
                </a:lnTo>
                <a:lnTo>
                  <a:pt x="5980" y="12619"/>
                </a:lnTo>
                <a:lnTo>
                  <a:pt x="4879" y="13023"/>
                </a:lnTo>
                <a:lnTo>
                  <a:pt x="4329" y="13243"/>
                </a:lnTo>
                <a:lnTo>
                  <a:pt x="3816" y="13499"/>
                </a:lnTo>
                <a:lnTo>
                  <a:pt x="3669" y="12692"/>
                </a:lnTo>
                <a:lnTo>
                  <a:pt x="3522" y="11885"/>
                </a:lnTo>
                <a:lnTo>
                  <a:pt x="3742" y="11885"/>
                </a:lnTo>
                <a:lnTo>
                  <a:pt x="3999" y="11812"/>
                </a:lnTo>
                <a:lnTo>
                  <a:pt x="5173" y="11482"/>
                </a:lnTo>
                <a:lnTo>
                  <a:pt x="7190" y="10932"/>
                </a:lnTo>
                <a:lnTo>
                  <a:pt x="7374" y="11335"/>
                </a:lnTo>
                <a:lnTo>
                  <a:pt x="7594" y="11702"/>
                </a:lnTo>
                <a:lnTo>
                  <a:pt x="7631" y="11775"/>
                </a:lnTo>
                <a:lnTo>
                  <a:pt x="7814" y="11775"/>
                </a:lnTo>
                <a:lnTo>
                  <a:pt x="7887" y="11702"/>
                </a:lnTo>
                <a:lnTo>
                  <a:pt x="7961" y="11629"/>
                </a:lnTo>
                <a:lnTo>
                  <a:pt x="8107" y="11592"/>
                </a:lnTo>
                <a:lnTo>
                  <a:pt x="8401" y="11519"/>
                </a:lnTo>
                <a:lnTo>
                  <a:pt x="8474" y="11445"/>
                </a:lnTo>
                <a:lnTo>
                  <a:pt x="8548" y="11372"/>
                </a:lnTo>
                <a:lnTo>
                  <a:pt x="8658" y="11189"/>
                </a:lnTo>
                <a:lnTo>
                  <a:pt x="8694" y="11005"/>
                </a:lnTo>
                <a:lnTo>
                  <a:pt x="8694" y="10785"/>
                </a:lnTo>
                <a:lnTo>
                  <a:pt x="8658" y="10602"/>
                </a:lnTo>
                <a:lnTo>
                  <a:pt x="8621" y="10418"/>
                </a:lnTo>
                <a:lnTo>
                  <a:pt x="8658" y="10492"/>
                </a:lnTo>
                <a:lnTo>
                  <a:pt x="8768" y="10528"/>
                </a:lnTo>
                <a:lnTo>
                  <a:pt x="9025" y="10492"/>
                </a:lnTo>
                <a:lnTo>
                  <a:pt x="9281" y="10418"/>
                </a:lnTo>
                <a:lnTo>
                  <a:pt x="9428" y="10638"/>
                </a:lnTo>
                <a:lnTo>
                  <a:pt x="9611" y="10822"/>
                </a:lnTo>
                <a:lnTo>
                  <a:pt x="9758" y="10895"/>
                </a:lnTo>
                <a:lnTo>
                  <a:pt x="9942" y="10932"/>
                </a:lnTo>
                <a:lnTo>
                  <a:pt x="10088" y="10932"/>
                </a:lnTo>
                <a:lnTo>
                  <a:pt x="10235" y="10858"/>
                </a:lnTo>
                <a:lnTo>
                  <a:pt x="10382" y="10785"/>
                </a:lnTo>
                <a:lnTo>
                  <a:pt x="10492" y="10638"/>
                </a:lnTo>
                <a:lnTo>
                  <a:pt x="10565" y="10492"/>
                </a:lnTo>
                <a:lnTo>
                  <a:pt x="10602" y="10345"/>
                </a:lnTo>
                <a:lnTo>
                  <a:pt x="10639" y="10161"/>
                </a:lnTo>
                <a:lnTo>
                  <a:pt x="10602" y="9978"/>
                </a:lnTo>
                <a:lnTo>
                  <a:pt x="10492" y="9648"/>
                </a:lnTo>
                <a:lnTo>
                  <a:pt x="10749" y="9648"/>
                </a:lnTo>
                <a:lnTo>
                  <a:pt x="11005" y="9611"/>
                </a:lnTo>
                <a:lnTo>
                  <a:pt x="11629" y="9428"/>
                </a:lnTo>
                <a:lnTo>
                  <a:pt x="12876" y="8988"/>
                </a:lnTo>
                <a:close/>
                <a:moveTo>
                  <a:pt x="13206" y="10675"/>
                </a:moveTo>
                <a:lnTo>
                  <a:pt x="13096" y="10712"/>
                </a:lnTo>
                <a:lnTo>
                  <a:pt x="11592" y="11262"/>
                </a:lnTo>
                <a:lnTo>
                  <a:pt x="8731" y="12362"/>
                </a:lnTo>
                <a:lnTo>
                  <a:pt x="7300" y="12876"/>
                </a:lnTo>
                <a:lnTo>
                  <a:pt x="6604" y="13133"/>
                </a:lnTo>
                <a:lnTo>
                  <a:pt x="5870" y="13316"/>
                </a:lnTo>
                <a:lnTo>
                  <a:pt x="4696" y="13573"/>
                </a:lnTo>
                <a:lnTo>
                  <a:pt x="5393" y="13279"/>
                </a:lnTo>
                <a:lnTo>
                  <a:pt x="6090" y="13023"/>
                </a:lnTo>
                <a:lnTo>
                  <a:pt x="8438" y="12179"/>
                </a:lnTo>
                <a:lnTo>
                  <a:pt x="9611" y="11702"/>
                </a:lnTo>
                <a:lnTo>
                  <a:pt x="10822" y="11299"/>
                </a:lnTo>
                <a:lnTo>
                  <a:pt x="11409" y="11078"/>
                </a:lnTo>
                <a:lnTo>
                  <a:pt x="11996" y="10895"/>
                </a:lnTo>
                <a:lnTo>
                  <a:pt x="12619" y="10748"/>
                </a:lnTo>
                <a:lnTo>
                  <a:pt x="13206" y="10675"/>
                </a:lnTo>
                <a:close/>
                <a:moveTo>
                  <a:pt x="10492" y="478"/>
                </a:moveTo>
                <a:lnTo>
                  <a:pt x="10712" y="1064"/>
                </a:lnTo>
                <a:lnTo>
                  <a:pt x="10969" y="1688"/>
                </a:lnTo>
                <a:lnTo>
                  <a:pt x="11482" y="2862"/>
                </a:lnTo>
                <a:lnTo>
                  <a:pt x="11996" y="4182"/>
                </a:lnTo>
                <a:lnTo>
                  <a:pt x="12473" y="5466"/>
                </a:lnTo>
                <a:lnTo>
                  <a:pt x="12876" y="6713"/>
                </a:lnTo>
                <a:lnTo>
                  <a:pt x="13280" y="7924"/>
                </a:lnTo>
                <a:lnTo>
                  <a:pt x="13683" y="9171"/>
                </a:lnTo>
                <a:lnTo>
                  <a:pt x="14013" y="10418"/>
                </a:lnTo>
                <a:lnTo>
                  <a:pt x="13793" y="10418"/>
                </a:lnTo>
                <a:lnTo>
                  <a:pt x="13573" y="10492"/>
                </a:lnTo>
                <a:lnTo>
                  <a:pt x="13573" y="10418"/>
                </a:lnTo>
                <a:lnTo>
                  <a:pt x="13573" y="10308"/>
                </a:lnTo>
                <a:lnTo>
                  <a:pt x="13646" y="10235"/>
                </a:lnTo>
                <a:lnTo>
                  <a:pt x="13646" y="10125"/>
                </a:lnTo>
                <a:lnTo>
                  <a:pt x="13610" y="9831"/>
                </a:lnTo>
                <a:lnTo>
                  <a:pt x="13610" y="9758"/>
                </a:lnTo>
                <a:lnTo>
                  <a:pt x="13610" y="9721"/>
                </a:lnTo>
                <a:lnTo>
                  <a:pt x="13426" y="9024"/>
                </a:lnTo>
                <a:lnTo>
                  <a:pt x="13096" y="7777"/>
                </a:lnTo>
                <a:lnTo>
                  <a:pt x="12693" y="6603"/>
                </a:lnTo>
                <a:lnTo>
                  <a:pt x="12289" y="5430"/>
                </a:lnTo>
                <a:lnTo>
                  <a:pt x="11849" y="4256"/>
                </a:lnTo>
                <a:lnTo>
                  <a:pt x="11372" y="3119"/>
                </a:lnTo>
                <a:lnTo>
                  <a:pt x="10859" y="1981"/>
                </a:lnTo>
                <a:lnTo>
                  <a:pt x="10675" y="1651"/>
                </a:lnTo>
                <a:lnTo>
                  <a:pt x="10492" y="1358"/>
                </a:lnTo>
                <a:lnTo>
                  <a:pt x="10602" y="1285"/>
                </a:lnTo>
                <a:lnTo>
                  <a:pt x="10639" y="1174"/>
                </a:lnTo>
                <a:lnTo>
                  <a:pt x="10602" y="1064"/>
                </a:lnTo>
                <a:lnTo>
                  <a:pt x="10565" y="991"/>
                </a:lnTo>
                <a:lnTo>
                  <a:pt x="10528" y="954"/>
                </a:lnTo>
                <a:lnTo>
                  <a:pt x="10455" y="918"/>
                </a:lnTo>
                <a:lnTo>
                  <a:pt x="10272" y="881"/>
                </a:lnTo>
                <a:lnTo>
                  <a:pt x="10088" y="918"/>
                </a:lnTo>
                <a:lnTo>
                  <a:pt x="9391" y="1138"/>
                </a:lnTo>
                <a:lnTo>
                  <a:pt x="8658" y="1431"/>
                </a:lnTo>
                <a:lnTo>
                  <a:pt x="7924" y="1688"/>
                </a:lnTo>
                <a:lnTo>
                  <a:pt x="7190" y="1945"/>
                </a:lnTo>
                <a:lnTo>
                  <a:pt x="5650" y="2422"/>
                </a:lnTo>
                <a:lnTo>
                  <a:pt x="4109" y="2862"/>
                </a:lnTo>
                <a:lnTo>
                  <a:pt x="2569" y="3265"/>
                </a:lnTo>
                <a:lnTo>
                  <a:pt x="1762" y="3485"/>
                </a:lnTo>
                <a:lnTo>
                  <a:pt x="1358" y="3632"/>
                </a:lnTo>
                <a:lnTo>
                  <a:pt x="1175" y="3706"/>
                </a:lnTo>
                <a:lnTo>
                  <a:pt x="1028" y="3816"/>
                </a:lnTo>
                <a:lnTo>
                  <a:pt x="991" y="3816"/>
                </a:lnTo>
                <a:lnTo>
                  <a:pt x="955" y="3889"/>
                </a:lnTo>
                <a:lnTo>
                  <a:pt x="918" y="3962"/>
                </a:lnTo>
                <a:lnTo>
                  <a:pt x="991" y="4586"/>
                </a:lnTo>
                <a:lnTo>
                  <a:pt x="1101" y="5209"/>
                </a:lnTo>
                <a:lnTo>
                  <a:pt x="1248" y="5796"/>
                </a:lnTo>
                <a:lnTo>
                  <a:pt x="1395" y="6420"/>
                </a:lnTo>
                <a:lnTo>
                  <a:pt x="1725" y="7594"/>
                </a:lnTo>
                <a:lnTo>
                  <a:pt x="2128" y="8768"/>
                </a:lnTo>
                <a:lnTo>
                  <a:pt x="2532" y="9978"/>
                </a:lnTo>
                <a:lnTo>
                  <a:pt x="2899" y="11152"/>
                </a:lnTo>
                <a:lnTo>
                  <a:pt x="3045" y="11739"/>
                </a:lnTo>
                <a:lnTo>
                  <a:pt x="3192" y="12362"/>
                </a:lnTo>
                <a:lnTo>
                  <a:pt x="3302" y="12949"/>
                </a:lnTo>
                <a:lnTo>
                  <a:pt x="3412" y="13573"/>
                </a:lnTo>
                <a:lnTo>
                  <a:pt x="3412" y="13683"/>
                </a:lnTo>
                <a:lnTo>
                  <a:pt x="3486" y="13720"/>
                </a:lnTo>
                <a:lnTo>
                  <a:pt x="3559" y="13756"/>
                </a:lnTo>
                <a:lnTo>
                  <a:pt x="3632" y="13793"/>
                </a:lnTo>
                <a:lnTo>
                  <a:pt x="3669" y="13830"/>
                </a:lnTo>
                <a:lnTo>
                  <a:pt x="3742" y="13830"/>
                </a:lnTo>
                <a:lnTo>
                  <a:pt x="4036" y="13756"/>
                </a:lnTo>
                <a:lnTo>
                  <a:pt x="3706" y="13903"/>
                </a:lnTo>
                <a:lnTo>
                  <a:pt x="3412" y="14086"/>
                </a:lnTo>
                <a:lnTo>
                  <a:pt x="2569" y="11115"/>
                </a:lnTo>
                <a:lnTo>
                  <a:pt x="2128" y="9611"/>
                </a:lnTo>
                <a:lnTo>
                  <a:pt x="1725" y="8144"/>
                </a:lnTo>
                <a:lnTo>
                  <a:pt x="955" y="5136"/>
                </a:lnTo>
                <a:lnTo>
                  <a:pt x="808" y="4439"/>
                </a:lnTo>
                <a:lnTo>
                  <a:pt x="661" y="3999"/>
                </a:lnTo>
                <a:lnTo>
                  <a:pt x="588" y="3779"/>
                </a:lnTo>
                <a:lnTo>
                  <a:pt x="478" y="3632"/>
                </a:lnTo>
                <a:lnTo>
                  <a:pt x="1065" y="3522"/>
                </a:lnTo>
                <a:lnTo>
                  <a:pt x="1652" y="3412"/>
                </a:lnTo>
                <a:lnTo>
                  <a:pt x="2825" y="3045"/>
                </a:lnTo>
                <a:lnTo>
                  <a:pt x="4183" y="2642"/>
                </a:lnTo>
                <a:lnTo>
                  <a:pt x="5503" y="2202"/>
                </a:lnTo>
                <a:lnTo>
                  <a:pt x="8034" y="1358"/>
                </a:lnTo>
                <a:lnTo>
                  <a:pt x="9281" y="918"/>
                </a:lnTo>
                <a:lnTo>
                  <a:pt x="9905" y="734"/>
                </a:lnTo>
                <a:lnTo>
                  <a:pt x="10198" y="624"/>
                </a:lnTo>
                <a:lnTo>
                  <a:pt x="10492" y="478"/>
                </a:lnTo>
                <a:close/>
                <a:moveTo>
                  <a:pt x="10455" y="1"/>
                </a:moveTo>
                <a:lnTo>
                  <a:pt x="10162" y="37"/>
                </a:lnTo>
                <a:lnTo>
                  <a:pt x="9832" y="147"/>
                </a:lnTo>
                <a:lnTo>
                  <a:pt x="9245" y="367"/>
                </a:lnTo>
                <a:lnTo>
                  <a:pt x="7997" y="808"/>
                </a:lnTo>
                <a:lnTo>
                  <a:pt x="5503" y="1651"/>
                </a:lnTo>
                <a:lnTo>
                  <a:pt x="2935" y="2495"/>
                </a:lnTo>
                <a:lnTo>
                  <a:pt x="1615" y="2899"/>
                </a:lnTo>
                <a:lnTo>
                  <a:pt x="918" y="3082"/>
                </a:lnTo>
                <a:lnTo>
                  <a:pt x="258" y="3339"/>
                </a:lnTo>
                <a:lnTo>
                  <a:pt x="184" y="3412"/>
                </a:lnTo>
                <a:lnTo>
                  <a:pt x="148" y="3522"/>
                </a:lnTo>
                <a:lnTo>
                  <a:pt x="38" y="3559"/>
                </a:lnTo>
                <a:lnTo>
                  <a:pt x="1" y="3595"/>
                </a:lnTo>
                <a:lnTo>
                  <a:pt x="1" y="3632"/>
                </a:lnTo>
                <a:lnTo>
                  <a:pt x="38" y="3779"/>
                </a:lnTo>
                <a:lnTo>
                  <a:pt x="111" y="3926"/>
                </a:lnTo>
                <a:lnTo>
                  <a:pt x="184" y="4036"/>
                </a:lnTo>
                <a:lnTo>
                  <a:pt x="221" y="4146"/>
                </a:lnTo>
                <a:lnTo>
                  <a:pt x="294" y="4366"/>
                </a:lnTo>
                <a:lnTo>
                  <a:pt x="588" y="5796"/>
                </a:lnTo>
                <a:lnTo>
                  <a:pt x="955" y="7227"/>
                </a:lnTo>
                <a:lnTo>
                  <a:pt x="1285" y="8658"/>
                </a:lnTo>
                <a:lnTo>
                  <a:pt x="2055" y="11482"/>
                </a:lnTo>
                <a:lnTo>
                  <a:pt x="2459" y="12876"/>
                </a:lnTo>
                <a:lnTo>
                  <a:pt x="2899" y="14233"/>
                </a:lnTo>
                <a:lnTo>
                  <a:pt x="2935" y="14380"/>
                </a:lnTo>
                <a:lnTo>
                  <a:pt x="3045" y="14416"/>
                </a:lnTo>
                <a:lnTo>
                  <a:pt x="3155" y="14453"/>
                </a:lnTo>
                <a:lnTo>
                  <a:pt x="3302" y="14416"/>
                </a:lnTo>
                <a:lnTo>
                  <a:pt x="3596" y="14343"/>
                </a:lnTo>
                <a:lnTo>
                  <a:pt x="3889" y="14270"/>
                </a:lnTo>
                <a:lnTo>
                  <a:pt x="4513" y="14086"/>
                </a:lnTo>
                <a:lnTo>
                  <a:pt x="5980" y="13793"/>
                </a:lnTo>
                <a:lnTo>
                  <a:pt x="6714" y="13610"/>
                </a:lnTo>
                <a:lnTo>
                  <a:pt x="7447" y="13353"/>
                </a:lnTo>
                <a:lnTo>
                  <a:pt x="8878" y="12839"/>
                </a:lnTo>
                <a:lnTo>
                  <a:pt x="11739" y="11775"/>
                </a:lnTo>
                <a:lnTo>
                  <a:pt x="13133" y="11225"/>
                </a:lnTo>
                <a:lnTo>
                  <a:pt x="13646" y="11078"/>
                </a:lnTo>
                <a:lnTo>
                  <a:pt x="13903" y="10968"/>
                </a:lnTo>
                <a:lnTo>
                  <a:pt x="14160" y="10822"/>
                </a:lnTo>
                <a:lnTo>
                  <a:pt x="14197" y="10932"/>
                </a:lnTo>
                <a:lnTo>
                  <a:pt x="14270" y="10968"/>
                </a:lnTo>
                <a:lnTo>
                  <a:pt x="14380" y="11005"/>
                </a:lnTo>
                <a:lnTo>
                  <a:pt x="14490" y="11005"/>
                </a:lnTo>
                <a:lnTo>
                  <a:pt x="14563" y="10932"/>
                </a:lnTo>
                <a:lnTo>
                  <a:pt x="14637" y="10895"/>
                </a:lnTo>
                <a:lnTo>
                  <a:pt x="14674" y="10785"/>
                </a:lnTo>
                <a:lnTo>
                  <a:pt x="14637" y="10675"/>
                </a:lnTo>
                <a:lnTo>
                  <a:pt x="14270" y="9318"/>
                </a:lnTo>
                <a:lnTo>
                  <a:pt x="13867" y="7997"/>
                </a:lnTo>
                <a:lnTo>
                  <a:pt x="13426" y="6640"/>
                </a:lnTo>
                <a:lnTo>
                  <a:pt x="12949" y="5356"/>
                </a:lnTo>
                <a:lnTo>
                  <a:pt x="12473" y="4036"/>
                </a:lnTo>
                <a:lnTo>
                  <a:pt x="11922" y="2752"/>
                </a:lnTo>
                <a:lnTo>
                  <a:pt x="11409" y="1468"/>
                </a:lnTo>
                <a:lnTo>
                  <a:pt x="11115" y="881"/>
                </a:lnTo>
                <a:lnTo>
                  <a:pt x="10785" y="257"/>
                </a:lnTo>
                <a:lnTo>
                  <a:pt x="10749" y="221"/>
                </a:lnTo>
                <a:lnTo>
                  <a:pt x="10675" y="184"/>
                </a:lnTo>
                <a:lnTo>
                  <a:pt x="10639" y="111"/>
                </a:lnTo>
                <a:lnTo>
                  <a:pt x="10602" y="74"/>
                </a:lnTo>
                <a:lnTo>
                  <a:pt x="10528" y="37"/>
                </a:lnTo>
                <a:lnTo>
                  <a:pt x="10455" y="1"/>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503" name="Shape 503"/>
          <p:cNvSpPr/>
          <p:nvPr/>
        </p:nvSpPr>
        <p:spPr>
          <a:xfrm>
            <a:off x="1525678" y="5457048"/>
            <a:ext cx="391238" cy="321438"/>
          </a:xfrm>
          <a:custGeom>
            <a:avLst/>
            <a:gdLst/>
            <a:ahLst/>
            <a:cxnLst/>
            <a:rect l="0" t="0" r="0" b="0"/>
            <a:pathLst>
              <a:path w="13793" h="10199" extrusionOk="0">
                <a:moveTo>
                  <a:pt x="5649" y="2128"/>
                </a:moveTo>
                <a:lnTo>
                  <a:pt x="5503" y="2165"/>
                </a:lnTo>
                <a:lnTo>
                  <a:pt x="5356" y="2238"/>
                </a:lnTo>
                <a:lnTo>
                  <a:pt x="5209" y="2312"/>
                </a:lnTo>
                <a:lnTo>
                  <a:pt x="5099" y="2422"/>
                </a:lnTo>
                <a:lnTo>
                  <a:pt x="4989" y="2532"/>
                </a:lnTo>
                <a:lnTo>
                  <a:pt x="4916" y="2642"/>
                </a:lnTo>
                <a:lnTo>
                  <a:pt x="4879" y="2788"/>
                </a:lnTo>
                <a:lnTo>
                  <a:pt x="4842" y="2935"/>
                </a:lnTo>
                <a:lnTo>
                  <a:pt x="4842" y="3119"/>
                </a:lnTo>
                <a:lnTo>
                  <a:pt x="4879" y="3265"/>
                </a:lnTo>
                <a:lnTo>
                  <a:pt x="4916" y="3375"/>
                </a:lnTo>
                <a:lnTo>
                  <a:pt x="5026" y="3485"/>
                </a:lnTo>
                <a:lnTo>
                  <a:pt x="5136" y="3522"/>
                </a:lnTo>
                <a:lnTo>
                  <a:pt x="5209" y="3522"/>
                </a:lnTo>
                <a:lnTo>
                  <a:pt x="5319" y="3449"/>
                </a:lnTo>
                <a:lnTo>
                  <a:pt x="5356" y="3375"/>
                </a:lnTo>
                <a:lnTo>
                  <a:pt x="5393" y="3119"/>
                </a:lnTo>
                <a:lnTo>
                  <a:pt x="5393" y="2899"/>
                </a:lnTo>
                <a:lnTo>
                  <a:pt x="5429" y="3045"/>
                </a:lnTo>
                <a:lnTo>
                  <a:pt x="5466" y="3229"/>
                </a:lnTo>
                <a:lnTo>
                  <a:pt x="5503" y="3632"/>
                </a:lnTo>
                <a:lnTo>
                  <a:pt x="5576" y="3926"/>
                </a:lnTo>
                <a:lnTo>
                  <a:pt x="5613" y="4072"/>
                </a:lnTo>
                <a:lnTo>
                  <a:pt x="5723" y="4219"/>
                </a:lnTo>
                <a:lnTo>
                  <a:pt x="5796" y="4256"/>
                </a:lnTo>
                <a:lnTo>
                  <a:pt x="5833" y="4256"/>
                </a:lnTo>
                <a:lnTo>
                  <a:pt x="5906" y="4219"/>
                </a:lnTo>
                <a:lnTo>
                  <a:pt x="5943" y="4146"/>
                </a:lnTo>
                <a:lnTo>
                  <a:pt x="5980" y="4036"/>
                </a:lnTo>
                <a:lnTo>
                  <a:pt x="5980" y="3926"/>
                </a:lnTo>
                <a:lnTo>
                  <a:pt x="5943" y="3669"/>
                </a:lnTo>
                <a:lnTo>
                  <a:pt x="5833" y="3082"/>
                </a:lnTo>
                <a:lnTo>
                  <a:pt x="5759" y="2825"/>
                </a:lnTo>
                <a:lnTo>
                  <a:pt x="5686" y="2715"/>
                </a:lnTo>
                <a:lnTo>
                  <a:pt x="5613" y="2642"/>
                </a:lnTo>
                <a:lnTo>
                  <a:pt x="5723" y="2605"/>
                </a:lnTo>
                <a:lnTo>
                  <a:pt x="6016" y="2605"/>
                </a:lnTo>
                <a:lnTo>
                  <a:pt x="6163" y="2642"/>
                </a:lnTo>
                <a:lnTo>
                  <a:pt x="6310" y="3045"/>
                </a:lnTo>
                <a:lnTo>
                  <a:pt x="6456" y="3522"/>
                </a:lnTo>
                <a:lnTo>
                  <a:pt x="6603" y="3999"/>
                </a:lnTo>
                <a:lnTo>
                  <a:pt x="6640" y="4072"/>
                </a:lnTo>
                <a:lnTo>
                  <a:pt x="6677" y="4109"/>
                </a:lnTo>
                <a:lnTo>
                  <a:pt x="6750" y="4146"/>
                </a:lnTo>
                <a:lnTo>
                  <a:pt x="6823" y="4109"/>
                </a:lnTo>
                <a:lnTo>
                  <a:pt x="6897" y="4072"/>
                </a:lnTo>
                <a:lnTo>
                  <a:pt x="6970" y="4036"/>
                </a:lnTo>
                <a:lnTo>
                  <a:pt x="7007" y="3926"/>
                </a:lnTo>
                <a:lnTo>
                  <a:pt x="7007" y="3852"/>
                </a:lnTo>
                <a:lnTo>
                  <a:pt x="6860" y="3412"/>
                </a:lnTo>
                <a:lnTo>
                  <a:pt x="6750" y="3009"/>
                </a:lnTo>
                <a:lnTo>
                  <a:pt x="6677" y="2862"/>
                </a:lnTo>
                <a:lnTo>
                  <a:pt x="6970" y="3045"/>
                </a:lnTo>
                <a:lnTo>
                  <a:pt x="7227" y="3229"/>
                </a:lnTo>
                <a:lnTo>
                  <a:pt x="7227" y="3449"/>
                </a:lnTo>
                <a:lnTo>
                  <a:pt x="7263" y="3669"/>
                </a:lnTo>
                <a:lnTo>
                  <a:pt x="7410" y="4072"/>
                </a:lnTo>
                <a:lnTo>
                  <a:pt x="7484" y="4146"/>
                </a:lnTo>
                <a:lnTo>
                  <a:pt x="7520" y="4182"/>
                </a:lnTo>
                <a:lnTo>
                  <a:pt x="7667" y="4182"/>
                </a:lnTo>
                <a:lnTo>
                  <a:pt x="7740" y="4146"/>
                </a:lnTo>
                <a:lnTo>
                  <a:pt x="7777" y="4109"/>
                </a:lnTo>
                <a:lnTo>
                  <a:pt x="7814" y="4036"/>
                </a:lnTo>
                <a:lnTo>
                  <a:pt x="7777" y="3926"/>
                </a:lnTo>
                <a:lnTo>
                  <a:pt x="7704" y="3669"/>
                </a:lnTo>
                <a:lnTo>
                  <a:pt x="8034" y="3962"/>
                </a:lnTo>
                <a:lnTo>
                  <a:pt x="8070" y="3999"/>
                </a:lnTo>
                <a:lnTo>
                  <a:pt x="8107" y="3999"/>
                </a:lnTo>
                <a:lnTo>
                  <a:pt x="8144" y="3962"/>
                </a:lnTo>
                <a:lnTo>
                  <a:pt x="8144" y="3926"/>
                </a:lnTo>
                <a:lnTo>
                  <a:pt x="8144" y="3742"/>
                </a:lnTo>
                <a:lnTo>
                  <a:pt x="8107" y="3595"/>
                </a:lnTo>
                <a:lnTo>
                  <a:pt x="7960" y="3302"/>
                </a:lnTo>
                <a:lnTo>
                  <a:pt x="7740" y="3009"/>
                </a:lnTo>
                <a:lnTo>
                  <a:pt x="7484" y="2788"/>
                </a:lnTo>
                <a:lnTo>
                  <a:pt x="7190" y="2568"/>
                </a:lnTo>
                <a:lnTo>
                  <a:pt x="6897" y="2422"/>
                </a:lnTo>
                <a:lnTo>
                  <a:pt x="6566" y="2275"/>
                </a:lnTo>
                <a:lnTo>
                  <a:pt x="6273" y="2165"/>
                </a:lnTo>
                <a:lnTo>
                  <a:pt x="5943" y="2128"/>
                </a:lnTo>
                <a:close/>
                <a:moveTo>
                  <a:pt x="12215" y="3485"/>
                </a:moveTo>
                <a:lnTo>
                  <a:pt x="12142" y="3522"/>
                </a:lnTo>
                <a:lnTo>
                  <a:pt x="12142" y="3559"/>
                </a:lnTo>
                <a:lnTo>
                  <a:pt x="12142" y="3742"/>
                </a:lnTo>
                <a:lnTo>
                  <a:pt x="12142" y="3926"/>
                </a:lnTo>
                <a:lnTo>
                  <a:pt x="12252" y="4292"/>
                </a:lnTo>
                <a:lnTo>
                  <a:pt x="12436" y="4769"/>
                </a:lnTo>
                <a:lnTo>
                  <a:pt x="12582" y="5136"/>
                </a:lnTo>
                <a:lnTo>
                  <a:pt x="12546" y="5209"/>
                </a:lnTo>
                <a:lnTo>
                  <a:pt x="12546" y="5320"/>
                </a:lnTo>
                <a:lnTo>
                  <a:pt x="12582" y="5356"/>
                </a:lnTo>
                <a:lnTo>
                  <a:pt x="12582" y="5430"/>
                </a:lnTo>
                <a:lnTo>
                  <a:pt x="11885" y="5613"/>
                </a:lnTo>
                <a:lnTo>
                  <a:pt x="11885" y="5430"/>
                </a:lnTo>
                <a:lnTo>
                  <a:pt x="11849" y="5246"/>
                </a:lnTo>
                <a:lnTo>
                  <a:pt x="11702" y="4843"/>
                </a:lnTo>
                <a:lnTo>
                  <a:pt x="11629" y="4549"/>
                </a:lnTo>
                <a:lnTo>
                  <a:pt x="11482" y="4256"/>
                </a:lnTo>
                <a:lnTo>
                  <a:pt x="11335" y="3999"/>
                </a:lnTo>
                <a:lnTo>
                  <a:pt x="11115" y="3742"/>
                </a:lnTo>
                <a:lnTo>
                  <a:pt x="11005" y="3742"/>
                </a:lnTo>
                <a:lnTo>
                  <a:pt x="10968" y="3779"/>
                </a:lnTo>
                <a:lnTo>
                  <a:pt x="10932" y="3852"/>
                </a:lnTo>
                <a:lnTo>
                  <a:pt x="10968" y="4109"/>
                </a:lnTo>
                <a:lnTo>
                  <a:pt x="11078" y="4366"/>
                </a:lnTo>
                <a:lnTo>
                  <a:pt x="11262" y="4879"/>
                </a:lnTo>
                <a:lnTo>
                  <a:pt x="11372" y="5320"/>
                </a:lnTo>
                <a:lnTo>
                  <a:pt x="11445" y="5540"/>
                </a:lnTo>
                <a:lnTo>
                  <a:pt x="11555" y="5686"/>
                </a:lnTo>
                <a:lnTo>
                  <a:pt x="11482" y="5723"/>
                </a:lnTo>
                <a:lnTo>
                  <a:pt x="11372" y="5723"/>
                </a:lnTo>
                <a:lnTo>
                  <a:pt x="11262" y="5686"/>
                </a:lnTo>
                <a:lnTo>
                  <a:pt x="11152" y="5650"/>
                </a:lnTo>
                <a:lnTo>
                  <a:pt x="11078" y="5576"/>
                </a:lnTo>
                <a:lnTo>
                  <a:pt x="10895" y="5393"/>
                </a:lnTo>
                <a:lnTo>
                  <a:pt x="10785" y="5209"/>
                </a:lnTo>
                <a:lnTo>
                  <a:pt x="10712" y="5173"/>
                </a:lnTo>
                <a:lnTo>
                  <a:pt x="10675" y="4916"/>
                </a:lnTo>
                <a:lnTo>
                  <a:pt x="10601" y="4696"/>
                </a:lnTo>
                <a:lnTo>
                  <a:pt x="10418" y="4292"/>
                </a:lnTo>
                <a:lnTo>
                  <a:pt x="10381" y="4256"/>
                </a:lnTo>
                <a:lnTo>
                  <a:pt x="10345" y="4219"/>
                </a:lnTo>
                <a:lnTo>
                  <a:pt x="10198" y="4219"/>
                </a:lnTo>
                <a:lnTo>
                  <a:pt x="10125" y="4292"/>
                </a:lnTo>
                <a:lnTo>
                  <a:pt x="10088" y="4366"/>
                </a:lnTo>
                <a:lnTo>
                  <a:pt x="10088" y="4402"/>
                </a:lnTo>
                <a:lnTo>
                  <a:pt x="10125" y="4659"/>
                </a:lnTo>
                <a:lnTo>
                  <a:pt x="10051" y="4623"/>
                </a:lnTo>
                <a:lnTo>
                  <a:pt x="9941" y="4586"/>
                </a:lnTo>
                <a:lnTo>
                  <a:pt x="9868" y="4623"/>
                </a:lnTo>
                <a:lnTo>
                  <a:pt x="9794" y="4696"/>
                </a:lnTo>
                <a:lnTo>
                  <a:pt x="9721" y="4806"/>
                </a:lnTo>
                <a:lnTo>
                  <a:pt x="9684" y="4916"/>
                </a:lnTo>
                <a:lnTo>
                  <a:pt x="9721" y="5026"/>
                </a:lnTo>
                <a:lnTo>
                  <a:pt x="9758" y="5099"/>
                </a:lnTo>
                <a:lnTo>
                  <a:pt x="9905" y="5246"/>
                </a:lnTo>
                <a:lnTo>
                  <a:pt x="10125" y="5356"/>
                </a:lnTo>
                <a:lnTo>
                  <a:pt x="10271" y="5430"/>
                </a:lnTo>
                <a:lnTo>
                  <a:pt x="10345" y="5540"/>
                </a:lnTo>
                <a:lnTo>
                  <a:pt x="10528" y="5796"/>
                </a:lnTo>
                <a:lnTo>
                  <a:pt x="10712" y="5980"/>
                </a:lnTo>
                <a:lnTo>
                  <a:pt x="10932" y="6163"/>
                </a:lnTo>
                <a:lnTo>
                  <a:pt x="11078" y="6200"/>
                </a:lnTo>
                <a:lnTo>
                  <a:pt x="11225" y="6237"/>
                </a:lnTo>
                <a:lnTo>
                  <a:pt x="11519" y="6237"/>
                </a:lnTo>
                <a:lnTo>
                  <a:pt x="11849" y="6163"/>
                </a:lnTo>
                <a:lnTo>
                  <a:pt x="12142" y="6090"/>
                </a:lnTo>
                <a:lnTo>
                  <a:pt x="12986" y="5833"/>
                </a:lnTo>
                <a:lnTo>
                  <a:pt x="13353" y="5686"/>
                </a:lnTo>
                <a:lnTo>
                  <a:pt x="13536" y="5613"/>
                </a:lnTo>
                <a:lnTo>
                  <a:pt x="13719" y="5540"/>
                </a:lnTo>
                <a:lnTo>
                  <a:pt x="13793" y="5466"/>
                </a:lnTo>
                <a:lnTo>
                  <a:pt x="13793" y="5356"/>
                </a:lnTo>
                <a:lnTo>
                  <a:pt x="13756" y="5283"/>
                </a:lnTo>
                <a:lnTo>
                  <a:pt x="13646" y="5246"/>
                </a:lnTo>
                <a:lnTo>
                  <a:pt x="13353" y="5246"/>
                </a:lnTo>
                <a:lnTo>
                  <a:pt x="13059" y="5320"/>
                </a:lnTo>
                <a:lnTo>
                  <a:pt x="13059" y="5099"/>
                </a:lnTo>
                <a:lnTo>
                  <a:pt x="12986" y="4879"/>
                </a:lnTo>
                <a:lnTo>
                  <a:pt x="12839" y="4513"/>
                </a:lnTo>
                <a:lnTo>
                  <a:pt x="12619" y="3962"/>
                </a:lnTo>
                <a:lnTo>
                  <a:pt x="12509" y="3706"/>
                </a:lnTo>
                <a:lnTo>
                  <a:pt x="12326" y="3485"/>
                </a:lnTo>
                <a:close/>
                <a:moveTo>
                  <a:pt x="12069" y="1"/>
                </a:moveTo>
                <a:lnTo>
                  <a:pt x="11702" y="37"/>
                </a:lnTo>
                <a:lnTo>
                  <a:pt x="11335" y="147"/>
                </a:lnTo>
                <a:lnTo>
                  <a:pt x="10638" y="368"/>
                </a:lnTo>
                <a:lnTo>
                  <a:pt x="9905" y="588"/>
                </a:lnTo>
                <a:lnTo>
                  <a:pt x="9538" y="698"/>
                </a:lnTo>
                <a:lnTo>
                  <a:pt x="9171" y="844"/>
                </a:lnTo>
                <a:lnTo>
                  <a:pt x="8914" y="1028"/>
                </a:lnTo>
                <a:lnTo>
                  <a:pt x="8694" y="1211"/>
                </a:lnTo>
                <a:lnTo>
                  <a:pt x="8547" y="1431"/>
                </a:lnTo>
                <a:lnTo>
                  <a:pt x="8437" y="1688"/>
                </a:lnTo>
                <a:lnTo>
                  <a:pt x="8401" y="1945"/>
                </a:lnTo>
                <a:lnTo>
                  <a:pt x="8401" y="2238"/>
                </a:lnTo>
                <a:lnTo>
                  <a:pt x="8401" y="2532"/>
                </a:lnTo>
                <a:lnTo>
                  <a:pt x="8474" y="2825"/>
                </a:lnTo>
                <a:lnTo>
                  <a:pt x="8804" y="4402"/>
                </a:lnTo>
                <a:lnTo>
                  <a:pt x="8951" y="5173"/>
                </a:lnTo>
                <a:lnTo>
                  <a:pt x="9098" y="5980"/>
                </a:lnTo>
                <a:lnTo>
                  <a:pt x="9134" y="6347"/>
                </a:lnTo>
                <a:lnTo>
                  <a:pt x="9134" y="6713"/>
                </a:lnTo>
                <a:lnTo>
                  <a:pt x="8914" y="6126"/>
                </a:lnTo>
                <a:lnTo>
                  <a:pt x="8841" y="5796"/>
                </a:lnTo>
                <a:lnTo>
                  <a:pt x="8731" y="5430"/>
                </a:lnTo>
                <a:lnTo>
                  <a:pt x="8657" y="5246"/>
                </a:lnTo>
                <a:lnTo>
                  <a:pt x="8547" y="5099"/>
                </a:lnTo>
                <a:lnTo>
                  <a:pt x="8437" y="4953"/>
                </a:lnTo>
                <a:lnTo>
                  <a:pt x="8327" y="4879"/>
                </a:lnTo>
                <a:lnTo>
                  <a:pt x="8254" y="4879"/>
                </a:lnTo>
                <a:lnTo>
                  <a:pt x="8217" y="4916"/>
                </a:lnTo>
                <a:lnTo>
                  <a:pt x="8180" y="5026"/>
                </a:lnTo>
                <a:lnTo>
                  <a:pt x="8180" y="5136"/>
                </a:lnTo>
                <a:lnTo>
                  <a:pt x="8217" y="5393"/>
                </a:lnTo>
                <a:lnTo>
                  <a:pt x="8364" y="5906"/>
                </a:lnTo>
                <a:lnTo>
                  <a:pt x="8584" y="6567"/>
                </a:lnTo>
                <a:lnTo>
                  <a:pt x="8767" y="7227"/>
                </a:lnTo>
                <a:lnTo>
                  <a:pt x="8731" y="7374"/>
                </a:lnTo>
                <a:lnTo>
                  <a:pt x="8731" y="7447"/>
                </a:lnTo>
                <a:lnTo>
                  <a:pt x="8731" y="7520"/>
                </a:lnTo>
                <a:lnTo>
                  <a:pt x="8804" y="7594"/>
                </a:lnTo>
                <a:lnTo>
                  <a:pt x="8694" y="7740"/>
                </a:lnTo>
                <a:lnTo>
                  <a:pt x="8547" y="7887"/>
                </a:lnTo>
                <a:lnTo>
                  <a:pt x="8401" y="7997"/>
                </a:lnTo>
                <a:lnTo>
                  <a:pt x="8180" y="8107"/>
                </a:lnTo>
                <a:lnTo>
                  <a:pt x="8144" y="8034"/>
                </a:lnTo>
                <a:lnTo>
                  <a:pt x="8144" y="7997"/>
                </a:lnTo>
                <a:lnTo>
                  <a:pt x="8070" y="7961"/>
                </a:lnTo>
                <a:lnTo>
                  <a:pt x="7630" y="6530"/>
                </a:lnTo>
                <a:lnTo>
                  <a:pt x="7337" y="5650"/>
                </a:lnTo>
                <a:lnTo>
                  <a:pt x="7153" y="5283"/>
                </a:lnTo>
                <a:lnTo>
                  <a:pt x="7080" y="5026"/>
                </a:lnTo>
                <a:lnTo>
                  <a:pt x="7080" y="4953"/>
                </a:lnTo>
                <a:lnTo>
                  <a:pt x="7080" y="4879"/>
                </a:lnTo>
                <a:lnTo>
                  <a:pt x="7117" y="4806"/>
                </a:lnTo>
                <a:lnTo>
                  <a:pt x="7153" y="4733"/>
                </a:lnTo>
                <a:lnTo>
                  <a:pt x="7117" y="4659"/>
                </a:lnTo>
                <a:lnTo>
                  <a:pt x="7080" y="4623"/>
                </a:lnTo>
                <a:lnTo>
                  <a:pt x="6860" y="4476"/>
                </a:lnTo>
                <a:lnTo>
                  <a:pt x="6750" y="4439"/>
                </a:lnTo>
                <a:lnTo>
                  <a:pt x="6640" y="4476"/>
                </a:lnTo>
                <a:lnTo>
                  <a:pt x="6603" y="4549"/>
                </a:lnTo>
                <a:lnTo>
                  <a:pt x="6603" y="4623"/>
                </a:lnTo>
                <a:lnTo>
                  <a:pt x="6640" y="4659"/>
                </a:lnTo>
                <a:lnTo>
                  <a:pt x="6677" y="4769"/>
                </a:lnTo>
                <a:lnTo>
                  <a:pt x="6640" y="4879"/>
                </a:lnTo>
                <a:lnTo>
                  <a:pt x="6640" y="5063"/>
                </a:lnTo>
                <a:lnTo>
                  <a:pt x="6713" y="5320"/>
                </a:lnTo>
                <a:lnTo>
                  <a:pt x="6787" y="5576"/>
                </a:lnTo>
                <a:lnTo>
                  <a:pt x="6970" y="6090"/>
                </a:lnTo>
                <a:lnTo>
                  <a:pt x="7667" y="8254"/>
                </a:lnTo>
                <a:lnTo>
                  <a:pt x="7300" y="8254"/>
                </a:lnTo>
                <a:lnTo>
                  <a:pt x="6970" y="8181"/>
                </a:lnTo>
                <a:lnTo>
                  <a:pt x="6970" y="8107"/>
                </a:lnTo>
                <a:lnTo>
                  <a:pt x="6970" y="8034"/>
                </a:lnTo>
                <a:lnTo>
                  <a:pt x="6897" y="7997"/>
                </a:lnTo>
                <a:lnTo>
                  <a:pt x="6530" y="6383"/>
                </a:lnTo>
                <a:lnTo>
                  <a:pt x="6310" y="5503"/>
                </a:lnTo>
                <a:lnTo>
                  <a:pt x="6200" y="5099"/>
                </a:lnTo>
                <a:lnTo>
                  <a:pt x="6090" y="4916"/>
                </a:lnTo>
                <a:lnTo>
                  <a:pt x="5980" y="4733"/>
                </a:lnTo>
                <a:lnTo>
                  <a:pt x="5943" y="4696"/>
                </a:lnTo>
                <a:lnTo>
                  <a:pt x="5906" y="4696"/>
                </a:lnTo>
                <a:lnTo>
                  <a:pt x="5833" y="4733"/>
                </a:lnTo>
                <a:lnTo>
                  <a:pt x="5833" y="4769"/>
                </a:lnTo>
                <a:lnTo>
                  <a:pt x="5796" y="4989"/>
                </a:lnTo>
                <a:lnTo>
                  <a:pt x="5796" y="5173"/>
                </a:lnTo>
                <a:lnTo>
                  <a:pt x="5870" y="5576"/>
                </a:lnTo>
                <a:lnTo>
                  <a:pt x="6053" y="6383"/>
                </a:lnTo>
                <a:lnTo>
                  <a:pt x="6420" y="7887"/>
                </a:lnTo>
                <a:lnTo>
                  <a:pt x="6420" y="7887"/>
                </a:lnTo>
                <a:lnTo>
                  <a:pt x="6163" y="7740"/>
                </a:lnTo>
                <a:lnTo>
                  <a:pt x="5980" y="7520"/>
                </a:lnTo>
                <a:lnTo>
                  <a:pt x="5759" y="7227"/>
                </a:lnTo>
                <a:lnTo>
                  <a:pt x="5576" y="6897"/>
                </a:lnTo>
                <a:lnTo>
                  <a:pt x="5466" y="6567"/>
                </a:lnTo>
                <a:lnTo>
                  <a:pt x="5393" y="6237"/>
                </a:lnTo>
                <a:lnTo>
                  <a:pt x="5246" y="5540"/>
                </a:lnTo>
                <a:lnTo>
                  <a:pt x="5173" y="5209"/>
                </a:lnTo>
                <a:lnTo>
                  <a:pt x="5063" y="4879"/>
                </a:lnTo>
                <a:lnTo>
                  <a:pt x="4916" y="4586"/>
                </a:lnTo>
                <a:lnTo>
                  <a:pt x="4732" y="4366"/>
                </a:lnTo>
                <a:lnTo>
                  <a:pt x="4512" y="4146"/>
                </a:lnTo>
                <a:lnTo>
                  <a:pt x="4292" y="3962"/>
                </a:lnTo>
                <a:lnTo>
                  <a:pt x="4035" y="3816"/>
                </a:lnTo>
                <a:lnTo>
                  <a:pt x="3779" y="3706"/>
                </a:lnTo>
                <a:lnTo>
                  <a:pt x="3485" y="3595"/>
                </a:lnTo>
                <a:lnTo>
                  <a:pt x="3192" y="3522"/>
                </a:lnTo>
                <a:lnTo>
                  <a:pt x="2862" y="3449"/>
                </a:lnTo>
                <a:lnTo>
                  <a:pt x="2128" y="3449"/>
                </a:lnTo>
                <a:lnTo>
                  <a:pt x="1798" y="3522"/>
                </a:lnTo>
                <a:lnTo>
                  <a:pt x="1101" y="3669"/>
                </a:lnTo>
                <a:lnTo>
                  <a:pt x="404" y="3889"/>
                </a:lnTo>
                <a:lnTo>
                  <a:pt x="184" y="3962"/>
                </a:lnTo>
                <a:lnTo>
                  <a:pt x="74" y="4036"/>
                </a:lnTo>
                <a:lnTo>
                  <a:pt x="0" y="4109"/>
                </a:lnTo>
                <a:lnTo>
                  <a:pt x="0" y="4182"/>
                </a:lnTo>
                <a:lnTo>
                  <a:pt x="0" y="4219"/>
                </a:lnTo>
                <a:lnTo>
                  <a:pt x="0" y="4402"/>
                </a:lnTo>
                <a:lnTo>
                  <a:pt x="37" y="4439"/>
                </a:lnTo>
                <a:lnTo>
                  <a:pt x="74" y="4513"/>
                </a:lnTo>
                <a:lnTo>
                  <a:pt x="257" y="4586"/>
                </a:lnTo>
                <a:lnTo>
                  <a:pt x="404" y="4586"/>
                </a:lnTo>
                <a:lnTo>
                  <a:pt x="514" y="4513"/>
                </a:lnTo>
                <a:lnTo>
                  <a:pt x="624" y="4439"/>
                </a:lnTo>
                <a:lnTo>
                  <a:pt x="881" y="4329"/>
                </a:lnTo>
                <a:lnTo>
                  <a:pt x="881" y="4366"/>
                </a:lnTo>
                <a:lnTo>
                  <a:pt x="881" y="4549"/>
                </a:lnTo>
                <a:lnTo>
                  <a:pt x="881" y="4696"/>
                </a:lnTo>
                <a:lnTo>
                  <a:pt x="954" y="5026"/>
                </a:lnTo>
                <a:lnTo>
                  <a:pt x="1211" y="5686"/>
                </a:lnTo>
                <a:lnTo>
                  <a:pt x="1468" y="6493"/>
                </a:lnTo>
                <a:lnTo>
                  <a:pt x="1761" y="7300"/>
                </a:lnTo>
                <a:lnTo>
                  <a:pt x="1798" y="7374"/>
                </a:lnTo>
                <a:lnTo>
                  <a:pt x="1871" y="7447"/>
                </a:lnTo>
                <a:lnTo>
                  <a:pt x="2055" y="7447"/>
                </a:lnTo>
                <a:lnTo>
                  <a:pt x="2128" y="7410"/>
                </a:lnTo>
                <a:lnTo>
                  <a:pt x="2165" y="7337"/>
                </a:lnTo>
                <a:lnTo>
                  <a:pt x="2201" y="7227"/>
                </a:lnTo>
                <a:lnTo>
                  <a:pt x="2201" y="7154"/>
                </a:lnTo>
                <a:lnTo>
                  <a:pt x="1945" y="6383"/>
                </a:lnTo>
                <a:lnTo>
                  <a:pt x="1688" y="5650"/>
                </a:lnTo>
                <a:lnTo>
                  <a:pt x="1468" y="4989"/>
                </a:lnTo>
                <a:lnTo>
                  <a:pt x="1321" y="4696"/>
                </a:lnTo>
                <a:lnTo>
                  <a:pt x="1138" y="4402"/>
                </a:lnTo>
                <a:lnTo>
                  <a:pt x="1211" y="4329"/>
                </a:lnTo>
                <a:lnTo>
                  <a:pt x="1248" y="4329"/>
                </a:lnTo>
                <a:lnTo>
                  <a:pt x="1248" y="4292"/>
                </a:lnTo>
                <a:lnTo>
                  <a:pt x="1211" y="4292"/>
                </a:lnTo>
                <a:lnTo>
                  <a:pt x="1174" y="4256"/>
                </a:lnTo>
                <a:lnTo>
                  <a:pt x="1138" y="4256"/>
                </a:lnTo>
                <a:lnTo>
                  <a:pt x="1504" y="4182"/>
                </a:lnTo>
                <a:lnTo>
                  <a:pt x="1871" y="4109"/>
                </a:lnTo>
                <a:lnTo>
                  <a:pt x="1945" y="4256"/>
                </a:lnTo>
                <a:lnTo>
                  <a:pt x="2055" y="4439"/>
                </a:lnTo>
                <a:lnTo>
                  <a:pt x="2238" y="4879"/>
                </a:lnTo>
                <a:lnTo>
                  <a:pt x="2421" y="5320"/>
                </a:lnTo>
                <a:lnTo>
                  <a:pt x="2495" y="5760"/>
                </a:lnTo>
                <a:lnTo>
                  <a:pt x="2605" y="6200"/>
                </a:lnTo>
                <a:lnTo>
                  <a:pt x="2715" y="6420"/>
                </a:lnTo>
                <a:lnTo>
                  <a:pt x="2788" y="6603"/>
                </a:lnTo>
                <a:lnTo>
                  <a:pt x="2935" y="6787"/>
                </a:lnTo>
                <a:lnTo>
                  <a:pt x="3082" y="6933"/>
                </a:lnTo>
                <a:lnTo>
                  <a:pt x="3228" y="6970"/>
                </a:lnTo>
                <a:lnTo>
                  <a:pt x="3302" y="6933"/>
                </a:lnTo>
                <a:lnTo>
                  <a:pt x="3375" y="6860"/>
                </a:lnTo>
                <a:lnTo>
                  <a:pt x="3375" y="6750"/>
                </a:lnTo>
                <a:lnTo>
                  <a:pt x="3302" y="6530"/>
                </a:lnTo>
                <a:lnTo>
                  <a:pt x="3192" y="6347"/>
                </a:lnTo>
                <a:lnTo>
                  <a:pt x="3082" y="6126"/>
                </a:lnTo>
                <a:lnTo>
                  <a:pt x="3008" y="5943"/>
                </a:lnTo>
                <a:lnTo>
                  <a:pt x="2898" y="5503"/>
                </a:lnTo>
                <a:lnTo>
                  <a:pt x="2788" y="5063"/>
                </a:lnTo>
                <a:lnTo>
                  <a:pt x="2605" y="4549"/>
                </a:lnTo>
                <a:lnTo>
                  <a:pt x="2458" y="4292"/>
                </a:lnTo>
                <a:lnTo>
                  <a:pt x="2311" y="4036"/>
                </a:lnTo>
                <a:lnTo>
                  <a:pt x="2752" y="4036"/>
                </a:lnTo>
                <a:lnTo>
                  <a:pt x="3192" y="4109"/>
                </a:lnTo>
                <a:lnTo>
                  <a:pt x="3192" y="4219"/>
                </a:lnTo>
                <a:lnTo>
                  <a:pt x="3228" y="4366"/>
                </a:lnTo>
                <a:lnTo>
                  <a:pt x="3302" y="4623"/>
                </a:lnTo>
                <a:lnTo>
                  <a:pt x="3522" y="5063"/>
                </a:lnTo>
                <a:lnTo>
                  <a:pt x="3779" y="5833"/>
                </a:lnTo>
                <a:lnTo>
                  <a:pt x="3852" y="5943"/>
                </a:lnTo>
                <a:lnTo>
                  <a:pt x="3889" y="6016"/>
                </a:lnTo>
                <a:lnTo>
                  <a:pt x="3962" y="6090"/>
                </a:lnTo>
                <a:lnTo>
                  <a:pt x="4109" y="6126"/>
                </a:lnTo>
                <a:lnTo>
                  <a:pt x="4146" y="6090"/>
                </a:lnTo>
                <a:lnTo>
                  <a:pt x="4219" y="6053"/>
                </a:lnTo>
                <a:lnTo>
                  <a:pt x="4292" y="5943"/>
                </a:lnTo>
                <a:lnTo>
                  <a:pt x="4292" y="5796"/>
                </a:lnTo>
                <a:lnTo>
                  <a:pt x="4256" y="5686"/>
                </a:lnTo>
                <a:lnTo>
                  <a:pt x="4182" y="5540"/>
                </a:lnTo>
                <a:lnTo>
                  <a:pt x="3852" y="4659"/>
                </a:lnTo>
                <a:lnTo>
                  <a:pt x="3669" y="4292"/>
                </a:lnTo>
                <a:lnTo>
                  <a:pt x="4035" y="4513"/>
                </a:lnTo>
                <a:lnTo>
                  <a:pt x="4182" y="4623"/>
                </a:lnTo>
                <a:lnTo>
                  <a:pt x="4329" y="4769"/>
                </a:lnTo>
                <a:lnTo>
                  <a:pt x="4439" y="4953"/>
                </a:lnTo>
                <a:lnTo>
                  <a:pt x="4512" y="5136"/>
                </a:lnTo>
                <a:lnTo>
                  <a:pt x="4659" y="5540"/>
                </a:lnTo>
                <a:lnTo>
                  <a:pt x="4806" y="6347"/>
                </a:lnTo>
                <a:lnTo>
                  <a:pt x="4842" y="6640"/>
                </a:lnTo>
                <a:lnTo>
                  <a:pt x="4952" y="6933"/>
                </a:lnTo>
                <a:lnTo>
                  <a:pt x="5063" y="7190"/>
                </a:lnTo>
                <a:lnTo>
                  <a:pt x="5209" y="7447"/>
                </a:lnTo>
                <a:lnTo>
                  <a:pt x="5393" y="7704"/>
                </a:lnTo>
                <a:lnTo>
                  <a:pt x="5576" y="7924"/>
                </a:lnTo>
                <a:lnTo>
                  <a:pt x="5759" y="8144"/>
                </a:lnTo>
                <a:lnTo>
                  <a:pt x="5980" y="8327"/>
                </a:lnTo>
                <a:lnTo>
                  <a:pt x="6236" y="8474"/>
                </a:lnTo>
                <a:lnTo>
                  <a:pt x="6493" y="8621"/>
                </a:lnTo>
                <a:lnTo>
                  <a:pt x="6750" y="8694"/>
                </a:lnTo>
                <a:lnTo>
                  <a:pt x="7043" y="8768"/>
                </a:lnTo>
                <a:lnTo>
                  <a:pt x="7300" y="8804"/>
                </a:lnTo>
                <a:lnTo>
                  <a:pt x="7924" y="8804"/>
                </a:lnTo>
                <a:lnTo>
                  <a:pt x="8217" y="8694"/>
                </a:lnTo>
                <a:lnTo>
                  <a:pt x="8511" y="8621"/>
                </a:lnTo>
                <a:lnTo>
                  <a:pt x="8731" y="8474"/>
                </a:lnTo>
                <a:lnTo>
                  <a:pt x="8951" y="8291"/>
                </a:lnTo>
                <a:lnTo>
                  <a:pt x="9171" y="8107"/>
                </a:lnTo>
                <a:lnTo>
                  <a:pt x="9354" y="7887"/>
                </a:lnTo>
                <a:lnTo>
                  <a:pt x="9464" y="7667"/>
                </a:lnTo>
                <a:lnTo>
                  <a:pt x="9611" y="7410"/>
                </a:lnTo>
                <a:lnTo>
                  <a:pt x="9684" y="7117"/>
                </a:lnTo>
                <a:lnTo>
                  <a:pt x="9721" y="6787"/>
                </a:lnTo>
                <a:lnTo>
                  <a:pt x="9758" y="6457"/>
                </a:lnTo>
                <a:lnTo>
                  <a:pt x="9721" y="6090"/>
                </a:lnTo>
                <a:lnTo>
                  <a:pt x="9684" y="5760"/>
                </a:lnTo>
                <a:lnTo>
                  <a:pt x="9538" y="5063"/>
                </a:lnTo>
                <a:lnTo>
                  <a:pt x="9354" y="4366"/>
                </a:lnTo>
                <a:lnTo>
                  <a:pt x="9024" y="2788"/>
                </a:lnTo>
                <a:lnTo>
                  <a:pt x="8951" y="2422"/>
                </a:lnTo>
                <a:lnTo>
                  <a:pt x="8951" y="2238"/>
                </a:lnTo>
                <a:lnTo>
                  <a:pt x="8951" y="2055"/>
                </a:lnTo>
                <a:lnTo>
                  <a:pt x="9024" y="2348"/>
                </a:lnTo>
                <a:lnTo>
                  <a:pt x="9098" y="2568"/>
                </a:lnTo>
                <a:lnTo>
                  <a:pt x="9244" y="2788"/>
                </a:lnTo>
                <a:lnTo>
                  <a:pt x="9391" y="3009"/>
                </a:lnTo>
                <a:lnTo>
                  <a:pt x="9501" y="3082"/>
                </a:lnTo>
                <a:lnTo>
                  <a:pt x="9611" y="3119"/>
                </a:lnTo>
                <a:lnTo>
                  <a:pt x="9684" y="3119"/>
                </a:lnTo>
                <a:lnTo>
                  <a:pt x="9758" y="3082"/>
                </a:lnTo>
                <a:lnTo>
                  <a:pt x="9794" y="3045"/>
                </a:lnTo>
                <a:lnTo>
                  <a:pt x="9831" y="2972"/>
                </a:lnTo>
                <a:lnTo>
                  <a:pt x="9758" y="2788"/>
                </a:lnTo>
                <a:lnTo>
                  <a:pt x="9648" y="2605"/>
                </a:lnTo>
                <a:lnTo>
                  <a:pt x="9464" y="2275"/>
                </a:lnTo>
                <a:lnTo>
                  <a:pt x="9318" y="1908"/>
                </a:lnTo>
                <a:lnTo>
                  <a:pt x="9244" y="1725"/>
                </a:lnTo>
                <a:lnTo>
                  <a:pt x="9134" y="1541"/>
                </a:lnTo>
                <a:lnTo>
                  <a:pt x="9171" y="1505"/>
                </a:lnTo>
                <a:lnTo>
                  <a:pt x="9354" y="1358"/>
                </a:lnTo>
                <a:lnTo>
                  <a:pt x="9538" y="1248"/>
                </a:lnTo>
                <a:lnTo>
                  <a:pt x="9978" y="1101"/>
                </a:lnTo>
                <a:lnTo>
                  <a:pt x="10051" y="1395"/>
                </a:lnTo>
                <a:lnTo>
                  <a:pt x="10125" y="1688"/>
                </a:lnTo>
                <a:lnTo>
                  <a:pt x="10345" y="2238"/>
                </a:lnTo>
                <a:lnTo>
                  <a:pt x="10418" y="2495"/>
                </a:lnTo>
                <a:lnTo>
                  <a:pt x="10491" y="2825"/>
                </a:lnTo>
                <a:lnTo>
                  <a:pt x="10565" y="2972"/>
                </a:lnTo>
                <a:lnTo>
                  <a:pt x="10638" y="3082"/>
                </a:lnTo>
                <a:lnTo>
                  <a:pt x="10748" y="3192"/>
                </a:lnTo>
                <a:lnTo>
                  <a:pt x="10858" y="3229"/>
                </a:lnTo>
                <a:lnTo>
                  <a:pt x="10968" y="3229"/>
                </a:lnTo>
                <a:lnTo>
                  <a:pt x="11042" y="3192"/>
                </a:lnTo>
                <a:lnTo>
                  <a:pt x="11115" y="3119"/>
                </a:lnTo>
                <a:lnTo>
                  <a:pt x="11115" y="3009"/>
                </a:lnTo>
                <a:lnTo>
                  <a:pt x="11115" y="2972"/>
                </a:lnTo>
                <a:lnTo>
                  <a:pt x="11078" y="2899"/>
                </a:lnTo>
                <a:lnTo>
                  <a:pt x="11005" y="2825"/>
                </a:lnTo>
                <a:lnTo>
                  <a:pt x="10932" y="2642"/>
                </a:lnTo>
                <a:lnTo>
                  <a:pt x="10895" y="2458"/>
                </a:lnTo>
                <a:lnTo>
                  <a:pt x="10675" y="1835"/>
                </a:lnTo>
                <a:lnTo>
                  <a:pt x="10528" y="1395"/>
                </a:lnTo>
                <a:lnTo>
                  <a:pt x="10418" y="1174"/>
                </a:lnTo>
                <a:lnTo>
                  <a:pt x="10308" y="991"/>
                </a:lnTo>
                <a:lnTo>
                  <a:pt x="10455" y="918"/>
                </a:lnTo>
                <a:lnTo>
                  <a:pt x="11005" y="734"/>
                </a:lnTo>
                <a:lnTo>
                  <a:pt x="11152" y="1174"/>
                </a:lnTo>
                <a:lnTo>
                  <a:pt x="11298" y="1615"/>
                </a:lnTo>
                <a:lnTo>
                  <a:pt x="11555" y="2348"/>
                </a:lnTo>
                <a:lnTo>
                  <a:pt x="11702" y="2678"/>
                </a:lnTo>
                <a:lnTo>
                  <a:pt x="11775" y="2788"/>
                </a:lnTo>
                <a:lnTo>
                  <a:pt x="11922" y="2899"/>
                </a:lnTo>
                <a:lnTo>
                  <a:pt x="11959" y="2935"/>
                </a:lnTo>
                <a:lnTo>
                  <a:pt x="12032" y="2899"/>
                </a:lnTo>
                <a:lnTo>
                  <a:pt x="12069" y="2899"/>
                </a:lnTo>
                <a:lnTo>
                  <a:pt x="12105" y="2825"/>
                </a:lnTo>
                <a:lnTo>
                  <a:pt x="12142" y="2715"/>
                </a:lnTo>
                <a:lnTo>
                  <a:pt x="12142" y="2568"/>
                </a:lnTo>
                <a:lnTo>
                  <a:pt x="12069" y="2275"/>
                </a:lnTo>
                <a:lnTo>
                  <a:pt x="11812" y="1688"/>
                </a:lnTo>
                <a:lnTo>
                  <a:pt x="11592" y="1101"/>
                </a:lnTo>
                <a:lnTo>
                  <a:pt x="11445" y="698"/>
                </a:lnTo>
                <a:lnTo>
                  <a:pt x="11372" y="588"/>
                </a:lnTo>
                <a:lnTo>
                  <a:pt x="11665" y="441"/>
                </a:lnTo>
                <a:lnTo>
                  <a:pt x="11922" y="294"/>
                </a:lnTo>
                <a:lnTo>
                  <a:pt x="12105" y="147"/>
                </a:lnTo>
                <a:lnTo>
                  <a:pt x="12142" y="111"/>
                </a:lnTo>
                <a:lnTo>
                  <a:pt x="12142" y="74"/>
                </a:lnTo>
                <a:lnTo>
                  <a:pt x="12105" y="37"/>
                </a:lnTo>
                <a:lnTo>
                  <a:pt x="12069" y="1"/>
                </a:lnTo>
                <a:close/>
                <a:moveTo>
                  <a:pt x="4072" y="7080"/>
                </a:moveTo>
                <a:lnTo>
                  <a:pt x="4035" y="7117"/>
                </a:lnTo>
                <a:lnTo>
                  <a:pt x="3999" y="7154"/>
                </a:lnTo>
                <a:lnTo>
                  <a:pt x="3999" y="7337"/>
                </a:lnTo>
                <a:lnTo>
                  <a:pt x="3999" y="7557"/>
                </a:lnTo>
                <a:lnTo>
                  <a:pt x="4072" y="7961"/>
                </a:lnTo>
                <a:lnTo>
                  <a:pt x="4219" y="8327"/>
                </a:lnTo>
                <a:lnTo>
                  <a:pt x="4366" y="8731"/>
                </a:lnTo>
                <a:lnTo>
                  <a:pt x="4439" y="8804"/>
                </a:lnTo>
                <a:lnTo>
                  <a:pt x="4182" y="8988"/>
                </a:lnTo>
                <a:lnTo>
                  <a:pt x="3889" y="9098"/>
                </a:lnTo>
                <a:lnTo>
                  <a:pt x="3852" y="8951"/>
                </a:lnTo>
                <a:lnTo>
                  <a:pt x="3815" y="8804"/>
                </a:lnTo>
                <a:lnTo>
                  <a:pt x="3669" y="8511"/>
                </a:lnTo>
                <a:lnTo>
                  <a:pt x="3522" y="8071"/>
                </a:lnTo>
                <a:lnTo>
                  <a:pt x="3449" y="7887"/>
                </a:lnTo>
                <a:lnTo>
                  <a:pt x="3339" y="7667"/>
                </a:lnTo>
                <a:lnTo>
                  <a:pt x="3228" y="7630"/>
                </a:lnTo>
                <a:lnTo>
                  <a:pt x="3155" y="7630"/>
                </a:lnTo>
                <a:lnTo>
                  <a:pt x="3045" y="7704"/>
                </a:lnTo>
                <a:lnTo>
                  <a:pt x="3045" y="7777"/>
                </a:lnTo>
                <a:lnTo>
                  <a:pt x="3082" y="7997"/>
                </a:lnTo>
                <a:lnTo>
                  <a:pt x="3118" y="8217"/>
                </a:lnTo>
                <a:lnTo>
                  <a:pt x="3265" y="8658"/>
                </a:lnTo>
                <a:lnTo>
                  <a:pt x="3339" y="8951"/>
                </a:lnTo>
                <a:lnTo>
                  <a:pt x="3412" y="9098"/>
                </a:lnTo>
                <a:lnTo>
                  <a:pt x="3485" y="9244"/>
                </a:lnTo>
                <a:lnTo>
                  <a:pt x="2825" y="9428"/>
                </a:lnTo>
                <a:lnTo>
                  <a:pt x="2788" y="9281"/>
                </a:lnTo>
                <a:lnTo>
                  <a:pt x="2642" y="8768"/>
                </a:lnTo>
                <a:lnTo>
                  <a:pt x="2532" y="8547"/>
                </a:lnTo>
                <a:lnTo>
                  <a:pt x="2385" y="8327"/>
                </a:lnTo>
                <a:lnTo>
                  <a:pt x="2385" y="8254"/>
                </a:lnTo>
                <a:lnTo>
                  <a:pt x="2385" y="8217"/>
                </a:lnTo>
                <a:lnTo>
                  <a:pt x="2421" y="8181"/>
                </a:lnTo>
                <a:lnTo>
                  <a:pt x="2421" y="8144"/>
                </a:lnTo>
                <a:lnTo>
                  <a:pt x="2421" y="8107"/>
                </a:lnTo>
                <a:lnTo>
                  <a:pt x="2385" y="8107"/>
                </a:lnTo>
                <a:lnTo>
                  <a:pt x="2275" y="8144"/>
                </a:lnTo>
                <a:lnTo>
                  <a:pt x="2128" y="8144"/>
                </a:lnTo>
                <a:lnTo>
                  <a:pt x="2055" y="8181"/>
                </a:lnTo>
                <a:lnTo>
                  <a:pt x="2018" y="8254"/>
                </a:lnTo>
                <a:lnTo>
                  <a:pt x="1981" y="8327"/>
                </a:lnTo>
                <a:lnTo>
                  <a:pt x="1981" y="8401"/>
                </a:lnTo>
                <a:lnTo>
                  <a:pt x="2165" y="8841"/>
                </a:lnTo>
                <a:lnTo>
                  <a:pt x="2348" y="9318"/>
                </a:lnTo>
                <a:lnTo>
                  <a:pt x="2385" y="9575"/>
                </a:lnTo>
                <a:lnTo>
                  <a:pt x="1945" y="9685"/>
                </a:lnTo>
                <a:lnTo>
                  <a:pt x="1871" y="9721"/>
                </a:lnTo>
                <a:lnTo>
                  <a:pt x="1798" y="9795"/>
                </a:lnTo>
                <a:lnTo>
                  <a:pt x="1798" y="9868"/>
                </a:lnTo>
                <a:lnTo>
                  <a:pt x="1761" y="9941"/>
                </a:lnTo>
                <a:lnTo>
                  <a:pt x="1798" y="10015"/>
                </a:lnTo>
                <a:lnTo>
                  <a:pt x="1835" y="10088"/>
                </a:lnTo>
                <a:lnTo>
                  <a:pt x="1908" y="10161"/>
                </a:lnTo>
                <a:lnTo>
                  <a:pt x="1981" y="10198"/>
                </a:lnTo>
                <a:lnTo>
                  <a:pt x="2275" y="10198"/>
                </a:lnTo>
                <a:lnTo>
                  <a:pt x="2385" y="10125"/>
                </a:lnTo>
                <a:lnTo>
                  <a:pt x="2495" y="10088"/>
                </a:lnTo>
                <a:lnTo>
                  <a:pt x="2532" y="10051"/>
                </a:lnTo>
                <a:lnTo>
                  <a:pt x="2568" y="10088"/>
                </a:lnTo>
                <a:lnTo>
                  <a:pt x="2605" y="10125"/>
                </a:lnTo>
                <a:lnTo>
                  <a:pt x="2678" y="10125"/>
                </a:lnTo>
                <a:lnTo>
                  <a:pt x="2788" y="10088"/>
                </a:lnTo>
                <a:lnTo>
                  <a:pt x="2825" y="9978"/>
                </a:lnTo>
                <a:lnTo>
                  <a:pt x="3265" y="9868"/>
                </a:lnTo>
                <a:lnTo>
                  <a:pt x="3742" y="9721"/>
                </a:lnTo>
                <a:lnTo>
                  <a:pt x="4146" y="9575"/>
                </a:lnTo>
                <a:lnTo>
                  <a:pt x="4549" y="9354"/>
                </a:lnTo>
                <a:lnTo>
                  <a:pt x="4732" y="9208"/>
                </a:lnTo>
                <a:lnTo>
                  <a:pt x="4879" y="9061"/>
                </a:lnTo>
                <a:lnTo>
                  <a:pt x="5026" y="8841"/>
                </a:lnTo>
                <a:lnTo>
                  <a:pt x="5136" y="8621"/>
                </a:lnTo>
                <a:lnTo>
                  <a:pt x="5209" y="8401"/>
                </a:lnTo>
                <a:lnTo>
                  <a:pt x="5173" y="8181"/>
                </a:lnTo>
                <a:lnTo>
                  <a:pt x="5099" y="7997"/>
                </a:lnTo>
                <a:lnTo>
                  <a:pt x="5026" y="7887"/>
                </a:lnTo>
                <a:lnTo>
                  <a:pt x="4952" y="7814"/>
                </a:lnTo>
                <a:lnTo>
                  <a:pt x="4842" y="7814"/>
                </a:lnTo>
                <a:lnTo>
                  <a:pt x="4806" y="7851"/>
                </a:lnTo>
                <a:lnTo>
                  <a:pt x="4806" y="7887"/>
                </a:lnTo>
                <a:lnTo>
                  <a:pt x="4732" y="8327"/>
                </a:lnTo>
                <a:lnTo>
                  <a:pt x="4512" y="7667"/>
                </a:lnTo>
                <a:lnTo>
                  <a:pt x="4366" y="7374"/>
                </a:lnTo>
                <a:lnTo>
                  <a:pt x="4182" y="7117"/>
                </a:lnTo>
                <a:lnTo>
                  <a:pt x="4146" y="7080"/>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504" name="Shape 504"/>
          <p:cNvSpPr/>
          <p:nvPr/>
        </p:nvSpPr>
        <p:spPr>
          <a:xfrm>
            <a:off x="2703" y="5444700"/>
            <a:ext cx="180032" cy="415042"/>
          </a:xfrm>
          <a:custGeom>
            <a:avLst/>
            <a:gdLst/>
            <a:ahLst/>
            <a:cxnLst/>
            <a:rect l="0" t="0" r="0" b="0"/>
            <a:pathLst>
              <a:path w="6347" h="13169" extrusionOk="0">
                <a:moveTo>
                  <a:pt x="588" y="330"/>
                </a:moveTo>
                <a:lnTo>
                  <a:pt x="808" y="367"/>
                </a:lnTo>
                <a:lnTo>
                  <a:pt x="1028" y="440"/>
                </a:lnTo>
                <a:lnTo>
                  <a:pt x="1211" y="550"/>
                </a:lnTo>
                <a:lnTo>
                  <a:pt x="1395" y="734"/>
                </a:lnTo>
                <a:lnTo>
                  <a:pt x="1578" y="917"/>
                </a:lnTo>
                <a:lnTo>
                  <a:pt x="1688" y="1101"/>
                </a:lnTo>
                <a:lnTo>
                  <a:pt x="1798" y="1321"/>
                </a:lnTo>
                <a:lnTo>
                  <a:pt x="1908" y="1541"/>
                </a:lnTo>
                <a:lnTo>
                  <a:pt x="1982" y="1761"/>
                </a:lnTo>
                <a:lnTo>
                  <a:pt x="2018" y="2018"/>
                </a:lnTo>
                <a:lnTo>
                  <a:pt x="2018" y="2458"/>
                </a:lnTo>
                <a:lnTo>
                  <a:pt x="2018" y="2495"/>
                </a:lnTo>
                <a:lnTo>
                  <a:pt x="1982" y="2421"/>
                </a:lnTo>
                <a:lnTo>
                  <a:pt x="1762" y="1944"/>
                </a:lnTo>
                <a:lnTo>
                  <a:pt x="1615" y="1724"/>
                </a:lnTo>
                <a:lnTo>
                  <a:pt x="1432" y="1504"/>
                </a:lnTo>
                <a:lnTo>
                  <a:pt x="1395" y="1467"/>
                </a:lnTo>
                <a:lnTo>
                  <a:pt x="1322" y="1467"/>
                </a:lnTo>
                <a:lnTo>
                  <a:pt x="1285" y="1504"/>
                </a:lnTo>
                <a:lnTo>
                  <a:pt x="1285" y="1578"/>
                </a:lnTo>
                <a:lnTo>
                  <a:pt x="1322" y="1834"/>
                </a:lnTo>
                <a:lnTo>
                  <a:pt x="1395" y="2128"/>
                </a:lnTo>
                <a:lnTo>
                  <a:pt x="1615" y="2641"/>
                </a:lnTo>
                <a:lnTo>
                  <a:pt x="1725" y="2935"/>
                </a:lnTo>
                <a:lnTo>
                  <a:pt x="1615" y="2861"/>
                </a:lnTo>
                <a:lnTo>
                  <a:pt x="1468" y="2715"/>
                </a:lnTo>
                <a:lnTo>
                  <a:pt x="1248" y="2348"/>
                </a:lnTo>
                <a:lnTo>
                  <a:pt x="1065" y="1981"/>
                </a:lnTo>
                <a:lnTo>
                  <a:pt x="955" y="1724"/>
                </a:lnTo>
                <a:lnTo>
                  <a:pt x="845" y="1394"/>
                </a:lnTo>
                <a:lnTo>
                  <a:pt x="735" y="1027"/>
                </a:lnTo>
                <a:lnTo>
                  <a:pt x="661" y="697"/>
                </a:lnTo>
                <a:lnTo>
                  <a:pt x="588" y="330"/>
                </a:lnTo>
                <a:close/>
                <a:moveTo>
                  <a:pt x="3706" y="2825"/>
                </a:moveTo>
                <a:lnTo>
                  <a:pt x="3926" y="2861"/>
                </a:lnTo>
                <a:lnTo>
                  <a:pt x="4109" y="2935"/>
                </a:lnTo>
                <a:lnTo>
                  <a:pt x="4733" y="3118"/>
                </a:lnTo>
                <a:lnTo>
                  <a:pt x="4990" y="3228"/>
                </a:lnTo>
                <a:lnTo>
                  <a:pt x="5283" y="3375"/>
                </a:lnTo>
                <a:lnTo>
                  <a:pt x="5503" y="3522"/>
                </a:lnTo>
                <a:lnTo>
                  <a:pt x="5687" y="3668"/>
                </a:lnTo>
                <a:lnTo>
                  <a:pt x="5687" y="3668"/>
                </a:lnTo>
                <a:lnTo>
                  <a:pt x="5540" y="3632"/>
                </a:lnTo>
                <a:lnTo>
                  <a:pt x="5467" y="3632"/>
                </a:lnTo>
                <a:lnTo>
                  <a:pt x="5393" y="3705"/>
                </a:lnTo>
                <a:lnTo>
                  <a:pt x="5356" y="3778"/>
                </a:lnTo>
                <a:lnTo>
                  <a:pt x="5393" y="3888"/>
                </a:lnTo>
                <a:lnTo>
                  <a:pt x="5026" y="4035"/>
                </a:lnTo>
                <a:lnTo>
                  <a:pt x="4660" y="4109"/>
                </a:lnTo>
                <a:lnTo>
                  <a:pt x="4293" y="4182"/>
                </a:lnTo>
                <a:lnTo>
                  <a:pt x="3889" y="4182"/>
                </a:lnTo>
                <a:lnTo>
                  <a:pt x="3449" y="4109"/>
                </a:lnTo>
                <a:lnTo>
                  <a:pt x="3046" y="3999"/>
                </a:lnTo>
                <a:lnTo>
                  <a:pt x="2862" y="3925"/>
                </a:lnTo>
                <a:lnTo>
                  <a:pt x="2642" y="3815"/>
                </a:lnTo>
                <a:lnTo>
                  <a:pt x="2459" y="3668"/>
                </a:lnTo>
                <a:lnTo>
                  <a:pt x="2349" y="3595"/>
                </a:lnTo>
                <a:lnTo>
                  <a:pt x="2312" y="3522"/>
                </a:lnTo>
                <a:lnTo>
                  <a:pt x="2532" y="3668"/>
                </a:lnTo>
                <a:lnTo>
                  <a:pt x="2789" y="3815"/>
                </a:lnTo>
                <a:lnTo>
                  <a:pt x="3046" y="3888"/>
                </a:lnTo>
                <a:lnTo>
                  <a:pt x="3339" y="3999"/>
                </a:lnTo>
                <a:lnTo>
                  <a:pt x="3596" y="4035"/>
                </a:lnTo>
                <a:lnTo>
                  <a:pt x="3889" y="4109"/>
                </a:lnTo>
                <a:lnTo>
                  <a:pt x="4073" y="4109"/>
                </a:lnTo>
                <a:lnTo>
                  <a:pt x="4183" y="4072"/>
                </a:lnTo>
                <a:lnTo>
                  <a:pt x="4329" y="4035"/>
                </a:lnTo>
                <a:lnTo>
                  <a:pt x="4439" y="3962"/>
                </a:lnTo>
                <a:lnTo>
                  <a:pt x="4476" y="3888"/>
                </a:lnTo>
                <a:lnTo>
                  <a:pt x="4439" y="3778"/>
                </a:lnTo>
                <a:lnTo>
                  <a:pt x="4329" y="3705"/>
                </a:lnTo>
                <a:lnTo>
                  <a:pt x="4219" y="3632"/>
                </a:lnTo>
                <a:lnTo>
                  <a:pt x="3963" y="3595"/>
                </a:lnTo>
                <a:lnTo>
                  <a:pt x="3706" y="3558"/>
                </a:lnTo>
                <a:lnTo>
                  <a:pt x="3449" y="3522"/>
                </a:lnTo>
                <a:lnTo>
                  <a:pt x="2715" y="3338"/>
                </a:lnTo>
                <a:lnTo>
                  <a:pt x="2862" y="3228"/>
                </a:lnTo>
                <a:lnTo>
                  <a:pt x="3082" y="3081"/>
                </a:lnTo>
                <a:lnTo>
                  <a:pt x="3302" y="2935"/>
                </a:lnTo>
                <a:lnTo>
                  <a:pt x="3486" y="2861"/>
                </a:lnTo>
                <a:lnTo>
                  <a:pt x="3706" y="2825"/>
                </a:lnTo>
                <a:close/>
                <a:moveTo>
                  <a:pt x="1285" y="5686"/>
                </a:moveTo>
                <a:lnTo>
                  <a:pt x="1725" y="5723"/>
                </a:lnTo>
                <a:lnTo>
                  <a:pt x="1762" y="5723"/>
                </a:lnTo>
                <a:lnTo>
                  <a:pt x="1835" y="5869"/>
                </a:lnTo>
                <a:lnTo>
                  <a:pt x="1908" y="5943"/>
                </a:lnTo>
                <a:lnTo>
                  <a:pt x="2018" y="5943"/>
                </a:lnTo>
                <a:lnTo>
                  <a:pt x="2129" y="5869"/>
                </a:lnTo>
                <a:lnTo>
                  <a:pt x="2165" y="5759"/>
                </a:lnTo>
                <a:lnTo>
                  <a:pt x="2642" y="5796"/>
                </a:lnTo>
                <a:lnTo>
                  <a:pt x="3082" y="5796"/>
                </a:lnTo>
                <a:lnTo>
                  <a:pt x="3339" y="5833"/>
                </a:lnTo>
                <a:lnTo>
                  <a:pt x="3522" y="5869"/>
                </a:lnTo>
                <a:lnTo>
                  <a:pt x="3522" y="6016"/>
                </a:lnTo>
                <a:lnTo>
                  <a:pt x="3376" y="5979"/>
                </a:lnTo>
                <a:lnTo>
                  <a:pt x="3266" y="6016"/>
                </a:lnTo>
                <a:lnTo>
                  <a:pt x="3119" y="6089"/>
                </a:lnTo>
                <a:lnTo>
                  <a:pt x="3082" y="6163"/>
                </a:lnTo>
                <a:lnTo>
                  <a:pt x="3082" y="6236"/>
                </a:lnTo>
                <a:lnTo>
                  <a:pt x="2752" y="6236"/>
                </a:lnTo>
                <a:lnTo>
                  <a:pt x="1322" y="6163"/>
                </a:lnTo>
                <a:lnTo>
                  <a:pt x="808" y="6089"/>
                </a:lnTo>
                <a:lnTo>
                  <a:pt x="515" y="6053"/>
                </a:lnTo>
                <a:lnTo>
                  <a:pt x="258" y="6089"/>
                </a:lnTo>
                <a:lnTo>
                  <a:pt x="368" y="5943"/>
                </a:lnTo>
                <a:lnTo>
                  <a:pt x="515" y="5833"/>
                </a:lnTo>
                <a:lnTo>
                  <a:pt x="661" y="5723"/>
                </a:lnTo>
                <a:lnTo>
                  <a:pt x="808" y="5686"/>
                </a:lnTo>
                <a:close/>
                <a:moveTo>
                  <a:pt x="2239" y="6676"/>
                </a:moveTo>
                <a:lnTo>
                  <a:pt x="3009" y="6713"/>
                </a:lnTo>
                <a:lnTo>
                  <a:pt x="3156" y="6750"/>
                </a:lnTo>
                <a:lnTo>
                  <a:pt x="3156" y="7997"/>
                </a:lnTo>
                <a:lnTo>
                  <a:pt x="3119" y="9244"/>
                </a:lnTo>
                <a:lnTo>
                  <a:pt x="2422" y="9354"/>
                </a:lnTo>
                <a:lnTo>
                  <a:pt x="2422" y="8951"/>
                </a:lnTo>
                <a:lnTo>
                  <a:pt x="2312" y="7630"/>
                </a:lnTo>
                <a:lnTo>
                  <a:pt x="2275" y="6933"/>
                </a:lnTo>
                <a:lnTo>
                  <a:pt x="2239" y="6676"/>
                </a:lnTo>
                <a:close/>
                <a:moveTo>
                  <a:pt x="1065" y="6566"/>
                </a:moveTo>
                <a:lnTo>
                  <a:pt x="1872" y="6676"/>
                </a:lnTo>
                <a:lnTo>
                  <a:pt x="1835" y="6786"/>
                </a:lnTo>
                <a:lnTo>
                  <a:pt x="1835" y="6933"/>
                </a:lnTo>
                <a:lnTo>
                  <a:pt x="1872" y="7226"/>
                </a:lnTo>
                <a:lnTo>
                  <a:pt x="1945" y="8804"/>
                </a:lnTo>
                <a:lnTo>
                  <a:pt x="1982" y="9391"/>
                </a:lnTo>
                <a:lnTo>
                  <a:pt x="1542" y="9391"/>
                </a:lnTo>
                <a:lnTo>
                  <a:pt x="1101" y="9427"/>
                </a:lnTo>
                <a:lnTo>
                  <a:pt x="1028" y="8254"/>
                </a:lnTo>
                <a:lnTo>
                  <a:pt x="955" y="7410"/>
                </a:lnTo>
                <a:lnTo>
                  <a:pt x="918" y="6970"/>
                </a:lnTo>
                <a:lnTo>
                  <a:pt x="808" y="6566"/>
                </a:lnTo>
                <a:close/>
                <a:moveTo>
                  <a:pt x="3082" y="9721"/>
                </a:moveTo>
                <a:lnTo>
                  <a:pt x="3009" y="10454"/>
                </a:lnTo>
                <a:lnTo>
                  <a:pt x="2972" y="10454"/>
                </a:lnTo>
                <a:lnTo>
                  <a:pt x="2862" y="10418"/>
                </a:lnTo>
                <a:lnTo>
                  <a:pt x="2752" y="10418"/>
                </a:lnTo>
                <a:lnTo>
                  <a:pt x="2605" y="10454"/>
                </a:lnTo>
                <a:lnTo>
                  <a:pt x="2495" y="10528"/>
                </a:lnTo>
                <a:lnTo>
                  <a:pt x="2495" y="10418"/>
                </a:lnTo>
                <a:lnTo>
                  <a:pt x="2459" y="9831"/>
                </a:lnTo>
                <a:lnTo>
                  <a:pt x="2789" y="9794"/>
                </a:lnTo>
                <a:lnTo>
                  <a:pt x="3082" y="9721"/>
                </a:lnTo>
                <a:close/>
                <a:moveTo>
                  <a:pt x="1138" y="9758"/>
                </a:moveTo>
                <a:lnTo>
                  <a:pt x="1358" y="9831"/>
                </a:lnTo>
                <a:lnTo>
                  <a:pt x="1542" y="9831"/>
                </a:lnTo>
                <a:lnTo>
                  <a:pt x="1982" y="9868"/>
                </a:lnTo>
                <a:lnTo>
                  <a:pt x="2018" y="10088"/>
                </a:lnTo>
                <a:lnTo>
                  <a:pt x="1982" y="10124"/>
                </a:lnTo>
                <a:lnTo>
                  <a:pt x="1688" y="10088"/>
                </a:lnTo>
                <a:lnTo>
                  <a:pt x="1615" y="10124"/>
                </a:lnTo>
                <a:lnTo>
                  <a:pt x="1542" y="10161"/>
                </a:lnTo>
                <a:lnTo>
                  <a:pt x="1542" y="10234"/>
                </a:lnTo>
                <a:lnTo>
                  <a:pt x="1578" y="10308"/>
                </a:lnTo>
                <a:lnTo>
                  <a:pt x="1725" y="10454"/>
                </a:lnTo>
                <a:lnTo>
                  <a:pt x="1945" y="10491"/>
                </a:lnTo>
                <a:lnTo>
                  <a:pt x="2018" y="10491"/>
                </a:lnTo>
                <a:lnTo>
                  <a:pt x="2018" y="10748"/>
                </a:lnTo>
                <a:lnTo>
                  <a:pt x="1798" y="10785"/>
                </a:lnTo>
                <a:lnTo>
                  <a:pt x="1798" y="10748"/>
                </a:lnTo>
                <a:lnTo>
                  <a:pt x="1762" y="10748"/>
                </a:lnTo>
                <a:lnTo>
                  <a:pt x="1688" y="10785"/>
                </a:lnTo>
                <a:lnTo>
                  <a:pt x="1615" y="10821"/>
                </a:lnTo>
                <a:lnTo>
                  <a:pt x="1542" y="10895"/>
                </a:lnTo>
                <a:lnTo>
                  <a:pt x="1505" y="11005"/>
                </a:lnTo>
                <a:lnTo>
                  <a:pt x="1542" y="11078"/>
                </a:lnTo>
                <a:lnTo>
                  <a:pt x="1652" y="11151"/>
                </a:lnTo>
                <a:lnTo>
                  <a:pt x="2055" y="11151"/>
                </a:lnTo>
                <a:lnTo>
                  <a:pt x="2129" y="11408"/>
                </a:lnTo>
                <a:lnTo>
                  <a:pt x="2239" y="11592"/>
                </a:lnTo>
                <a:lnTo>
                  <a:pt x="2275" y="11628"/>
                </a:lnTo>
                <a:lnTo>
                  <a:pt x="2349" y="11628"/>
                </a:lnTo>
                <a:lnTo>
                  <a:pt x="2422" y="11592"/>
                </a:lnTo>
                <a:lnTo>
                  <a:pt x="2459" y="11555"/>
                </a:lnTo>
                <a:lnTo>
                  <a:pt x="2532" y="11371"/>
                </a:lnTo>
                <a:lnTo>
                  <a:pt x="2569" y="11188"/>
                </a:lnTo>
                <a:lnTo>
                  <a:pt x="2569" y="11005"/>
                </a:lnTo>
                <a:lnTo>
                  <a:pt x="2532" y="10785"/>
                </a:lnTo>
                <a:lnTo>
                  <a:pt x="2679" y="10821"/>
                </a:lnTo>
                <a:lnTo>
                  <a:pt x="3009" y="10821"/>
                </a:lnTo>
                <a:lnTo>
                  <a:pt x="2936" y="11408"/>
                </a:lnTo>
                <a:lnTo>
                  <a:pt x="2862" y="11812"/>
                </a:lnTo>
                <a:lnTo>
                  <a:pt x="2825" y="11995"/>
                </a:lnTo>
                <a:lnTo>
                  <a:pt x="2752" y="12178"/>
                </a:lnTo>
                <a:lnTo>
                  <a:pt x="2642" y="12362"/>
                </a:lnTo>
                <a:lnTo>
                  <a:pt x="2532" y="12472"/>
                </a:lnTo>
                <a:lnTo>
                  <a:pt x="2349" y="12582"/>
                </a:lnTo>
                <a:lnTo>
                  <a:pt x="2129" y="12619"/>
                </a:lnTo>
                <a:lnTo>
                  <a:pt x="1945" y="12619"/>
                </a:lnTo>
                <a:lnTo>
                  <a:pt x="1798" y="12582"/>
                </a:lnTo>
                <a:lnTo>
                  <a:pt x="1652" y="12472"/>
                </a:lnTo>
                <a:lnTo>
                  <a:pt x="1505" y="12362"/>
                </a:lnTo>
                <a:lnTo>
                  <a:pt x="1432" y="12215"/>
                </a:lnTo>
                <a:lnTo>
                  <a:pt x="1322" y="12068"/>
                </a:lnTo>
                <a:lnTo>
                  <a:pt x="1211" y="11738"/>
                </a:lnTo>
                <a:lnTo>
                  <a:pt x="1138" y="11335"/>
                </a:lnTo>
                <a:lnTo>
                  <a:pt x="1138" y="10858"/>
                </a:lnTo>
                <a:lnTo>
                  <a:pt x="1138" y="10014"/>
                </a:lnTo>
                <a:lnTo>
                  <a:pt x="1138" y="9758"/>
                </a:lnTo>
                <a:close/>
                <a:moveTo>
                  <a:pt x="625" y="0"/>
                </a:moveTo>
                <a:lnTo>
                  <a:pt x="478" y="37"/>
                </a:lnTo>
                <a:lnTo>
                  <a:pt x="331" y="110"/>
                </a:lnTo>
                <a:lnTo>
                  <a:pt x="294" y="184"/>
                </a:lnTo>
                <a:lnTo>
                  <a:pt x="294" y="220"/>
                </a:lnTo>
                <a:lnTo>
                  <a:pt x="294" y="294"/>
                </a:lnTo>
                <a:lnTo>
                  <a:pt x="331" y="330"/>
                </a:lnTo>
                <a:lnTo>
                  <a:pt x="294" y="587"/>
                </a:lnTo>
                <a:lnTo>
                  <a:pt x="294" y="844"/>
                </a:lnTo>
                <a:lnTo>
                  <a:pt x="331" y="1101"/>
                </a:lnTo>
                <a:lnTo>
                  <a:pt x="368" y="1321"/>
                </a:lnTo>
                <a:lnTo>
                  <a:pt x="551" y="1834"/>
                </a:lnTo>
                <a:lnTo>
                  <a:pt x="735" y="2274"/>
                </a:lnTo>
                <a:lnTo>
                  <a:pt x="918" y="2641"/>
                </a:lnTo>
                <a:lnTo>
                  <a:pt x="1175" y="3008"/>
                </a:lnTo>
                <a:lnTo>
                  <a:pt x="1322" y="3155"/>
                </a:lnTo>
                <a:lnTo>
                  <a:pt x="1505" y="3265"/>
                </a:lnTo>
                <a:lnTo>
                  <a:pt x="1652" y="3375"/>
                </a:lnTo>
                <a:lnTo>
                  <a:pt x="1872" y="3375"/>
                </a:lnTo>
                <a:lnTo>
                  <a:pt x="1798" y="3815"/>
                </a:lnTo>
                <a:lnTo>
                  <a:pt x="1725" y="4365"/>
                </a:lnTo>
                <a:lnTo>
                  <a:pt x="1725" y="4659"/>
                </a:lnTo>
                <a:lnTo>
                  <a:pt x="1762" y="4806"/>
                </a:lnTo>
                <a:lnTo>
                  <a:pt x="1798" y="4916"/>
                </a:lnTo>
                <a:lnTo>
                  <a:pt x="1762" y="5319"/>
                </a:lnTo>
                <a:lnTo>
                  <a:pt x="1615" y="5319"/>
                </a:lnTo>
                <a:lnTo>
                  <a:pt x="1138" y="5282"/>
                </a:lnTo>
                <a:lnTo>
                  <a:pt x="918" y="5246"/>
                </a:lnTo>
                <a:lnTo>
                  <a:pt x="698" y="5282"/>
                </a:lnTo>
                <a:lnTo>
                  <a:pt x="404" y="5392"/>
                </a:lnTo>
                <a:lnTo>
                  <a:pt x="294" y="5466"/>
                </a:lnTo>
                <a:lnTo>
                  <a:pt x="184" y="5576"/>
                </a:lnTo>
                <a:lnTo>
                  <a:pt x="111" y="5686"/>
                </a:lnTo>
                <a:lnTo>
                  <a:pt x="74" y="5796"/>
                </a:lnTo>
                <a:lnTo>
                  <a:pt x="38" y="5943"/>
                </a:lnTo>
                <a:lnTo>
                  <a:pt x="1" y="6089"/>
                </a:lnTo>
                <a:lnTo>
                  <a:pt x="38" y="6163"/>
                </a:lnTo>
                <a:lnTo>
                  <a:pt x="111" y="6199"/>
                </a:lnTo>
                <a:lnTo>
                  <a:pt x="38" y="6273"/>
                </a:lnTo>
                <a:lnTo>
                  <a:pt x="38" y="6346"/>
                </a:lnTo>
                <a:lnTo>
                  <a:pt x="38" y="6456"/>
                </a:lnTo>
                <a:lnTo>
                  <a:pt x="111" y="6530"/>
                </a:lnTo>
                <a:lnTo>
                  <a:pt x="184" y="6566"/>
                </a:lnTo>
                <a:lnTo>
                  <a:pt x="294" y="6566"/>
                </a:lnTo>
                <a:lnTo>
                  <a:pt x="368" y="6493"/>
                </a:lnTo>
                <a:lnTo>
                  <a:pt x="441" y="6493"/>
                </a:lnTo>
                <a:lnTo>
                  <a:pt x="441" y="6530"/>
                </a:lnTo>
                <a:lnTo>
                  <a:pt x="441" y="6786"/>
                </a:lnTo>
                <a:lnTo>
                  <a:pt x="441" y="7080"/>
                </a:lnTo>
                <a:lnTo>
                  <a:pt x="515" y="7593"/>
                </a:lnTo>
                <a:lnTo>
                  <a:pt x="588" y="8657"/>
                </a:lnTo>
                <a:lnTo>
                  <a:pt x="625" y="9721"/>
                </a:lnTo>
                <a:lnTo>
                  <a:pt x="625" y="10785"/>
                </a:lnTo>
                <a:lnTo>
                  <a:pt x="661" y="11225"/>
                </a:lnTo>
                <a:lnTo>
                  <a:pt x="698" y="11665"/>
                </a:lnTo>
                <a:lnTo>
                  <a:pt x="808" y="12105"/>
                </a:lnTo>
                <a:lnTo>
                  <a:pt x="881" y="12289"/>
                </a:lnTo>
                <a:lnTo>
                  <a:pt x="991" y="12509"/>
                </a:lnTo>
                <a:lnTo>
                  <a:pt x="1065" y="12655"/>
                </a:lnTo>
                <a:lnTo>
                  <a:pt x="1175" y="12765"/>
                </a:lnTo>
                <a:lnTo>
                  <a:pt x="1322" y="12912"/>
                </a:lnTo>
                <a:lnTo>
                  <a:pt x="1468" y="12985"/>
                </a:lnTo>
                <a:lnTo>
                  <a:pt x="1615" y="13059"/>
                </a:lnTo>
                <a:lnTo>
                  <a:pt x="1798" y="13096"/>
                </a:lnTo>
                <a:lnTo>
                  <a:pt x="1945" y="13132"/>
                </a:lnTo>
                <a:lnTo>
                  <a:pt x="2129" y="13169"/>
                </a:lnTo>
                <a:lnTo>
                  <a:pt x="2349" y="13132"/>
                </a:lnTo>
                <a:lnTo>
                  <a:pt x="2569" y="13096"/>
                </a:lnTo>
                <a:lnTo>
                  <a:pt x="2752" y="12985"/>
                </a:lnTo>
                <a:lnTo>
                  <a:pt x="2899" y="12875"/>
                </a:lnTo>
                <a:lnTo>
                  <a:pt x="3009" y="12765"/>
                </a:lnTo>
                <a:lnTo>
                  <a:pt x="3119" y="12582"/>
                </a:lnTo>
                <a:lnTo>
                  <a:pt x="3302" y="12215"/>
                </a:lnTo>
                <a:lnTo>
                  <a:pt x="3412" y="11812"/>
                </a:lnTo>
                <a:lnTo>
                  <a:pt x="3449" y="11408"/>
                </a:lnTo>
                <a:lnTo>
                  <a:pt x="3522" y="10601"/>
                </a:lnTo>
                <a:lnTo>
                  <a:pt x="3632" y="9647"/>
                </a:lnTo>
                <a:lnTo>
                  <a:pt x="3669" y="8657"/>
                </a:lnTo>
                <a:lnTo>
                  <a:pt x="3669" y="7667"/>
                </a:lnTo>
                <a:lnTo>
                  <a:pt x="3669" y="6676"/>
                </a:lnTo>
                <a:lnTo>
                  <a:pt x="3743" y="6603"/>
                </a:lnTo>
                <a:lnTo>
                  <a:pt x="3779" y="6530"/>
                </a:lnTo>
                <a:lnTo>
                  <a:pt x="3779" y="6456"/>
                </a:lnTo>
                <a:lnTo>
                  <a:pt x="3889" y="6273"/>
                </a:lnTo>
                <a:lnTo>
                  <a:pt x="3963" y="6053"/>
                </a:lnTo>
                <a:lnTo>
                  <a:pt x="3999" y="5833"/>
                </a:lnTo>
                <a:lnTo>
                  <a:pt x="3963" y="5723"/>
                </a:lnTo>
                <a:lnTo>
                  <a:pt x="3926" y="5612"/>
                </a:lnTo>
                <a:lnTo>
                  <a:pt x="3816" y="5502"/>
                </a:lnTo>
                <a:lnTo>
                  <a:pt x="3669" y="5429"/>
                </a:lnTo>
                <a:lnTo>
                  <a:pt x="3486" y="5392"/>
                </a:lnTo>
                <a:lnTo>
                  <a:pt x="3266" y="5356"/>
                </a:lnTo>
                <a:lnTo>
                  <a:pt x="2532" y="5356"/>
                </a:lnTo>
                <a:lnTo>
                  <a:pt x="2165" y="5319"/>
                </a:lnTo>
                <a:lnTo>
                  <a:pt x="2092" y="4806"/>
                </a:lnTo>
                <a:lnTo>
                  <a:pt x="2165" y="4585"/>
                </a:lnTo>
                <a:lnTo>
                  <a:pt x="2165" y="4365"/>
                </a:lnTo>
                <a:lnTo>
                  <a:pt x="2202" y="3962"/>
                </a:lnTo>
                <a:lnTo>
                  <a:pt x="2459" y="4145"/>
                </a:lnTo>
                <a:lnTo>
                  <a:pt x="2715" y="4292"/>
                </a:lnTo>
                <a:lnTo>
                  <a:pt x="2972" y="4402"/>
                </a:lnTo>
                <a:lnTo>
                  <a:pt x="3266" y="4475"/>
                </a:lnTo>
                <a:lnTo>
                  <a:pt x="3522" y="4549"/>
                </a:lnTo>
                <a:lnTo>
                  <a:pt x="3816" y="4585"/>
                </a:lnTo>
                <a:lnTo>
                  <a:pt x="4403" y="4585"/>
                </a:lnTo>
                <a:lnTo>
                  <a:pt x="4660" y="4549"/>
                </a:lnTo>
                <a:lnTo>
                  <a:pt x="4953" y="4475"/>
                </a:lnTo>
                <a:lnTo>
                  <a:pt x="5210" y="4402"/>
                </a:lnTo>
                <a:lnTo>
                  <a:pt x="5503" y="4292"/>
                </a:lnTo>
                <a:lnTo>
                  <a:pt x="5760" y="4182"/>
                </a:lnTo>
                <a:lnTo>
                  <a:pt x="5833" y="4109"/>
                </a:lnTo>
                <a:lnTo>
                  <a:pt x="5833" y="3999"/>
                </a:lnTo>
                <a:lnTo>
                  <a:pt x="5833" y="3888"/>
                </a:lnTo>
                <a:lnTo>
                  <a:pt x="5797" y="3778"/>
                </a:lnTo>
                <a:lnTo>
                  <a:pt x="5797" y="3778"/>
                </a:lnTo>
                <a:lnTo>
                  <a:pt x="5833" y="3815"/>
                </a:lnTo>
                <a:lnTo>
                  <a:pt x="5980" y="3962"/>
                </a:lnTo>
                <a:lnTo>
                  <a:pt x="6053" y="3999"/>
                </a:lnTo>
                <a:lnTo>
                  <a:pt x="6200" y="4035"/>
                </a:lnTo>
                <a:lnTo>
                  <a:pt x="6237" y="4035"/>
                </a:lnTo>
                <a:lnTo>
                  <a:pt x="6274" y="3999"/>
                </a:lnTo>
                <a:lnTo>
                  <a:pt x="6347" y="3888"/>
                </a:lnTo>
                <a:lnTo>
                  <a:pt x="6310" y="3742"/>
                </a:lnTo>
                <a:lnTo>
                  <a:pt x="6274" y="3632"/>
                </a:lnTo>
                <a:lnTo>
                  <a:pt x="6200" y="3522"/>
                </a:lnTo>
                <a:lnTo>
                  <a:pt x="6090" y="3375"/>
                </a:lnTo>
                <a:lnTo>
                  <a:pt x="5833" y="3192"/>
                </a:lnTo>
                <a:lnTo>
                  <a:pt x="5613" y="3045"/>
                </a:lnTo>
                <a:lnTo>
                  <a:pt x="5283" y="2861"/>
                </a:lnTo>
                <a:lnTo>
                  <a:pt x="4953" y="2715"/>
                </a:lnTo>
                <a:lnTo>
                  <a:pt x="4256" y="2495"/>
                </a:lnTo>
                <a:lnTo>
                  <a:pt x="3926" y="2421"/>
                </a:lnTo>
                <a:lnTo>
                  <a:pt x="3596" y="2385"/>
                </a:lnTo>
                <a:lnTo>
                  <a:pt x="3302" y="2458"/>
                </a:lnTo>
                <a:lnTo>
                  <a:pt x="2972" y="2605"/>
                </a:lnTo>
                <a:lnTo>
                  <a:pt x="2679" y="2788"/>
                </a:lnTo>
                <a:lnTo>
                  <a:pt x="2349" y="3081"/>
                </a:lnTo>
                <a:lnTo>
                  <a:pt x="2349" y="3045"/>
                </a:lnTo>
                <a:lnTo>
                  <a:pt x="2385" y="2788"/>
                </a:lnTo>
                <a:lnTo>
                  <a:pt x="2459" y="2568"/>
                </a:lnTo>
                <a:lnTo>
                  <a:pt x="2495" y="2458"/>
                </a:lnTo>
                <a:lnTo>
                  <a:pt x="2495" y="2311"/>
                </a:lnTo>
                <a:lnTo>
                  <a:pt x="2495" y="2201"/>
                </a:lnTo>
                <a:lnTo>
                  <a:pt x="2422" y="2128"/>
                </a:lnTo>
                <a:lnTo>
                  <a:pt x="2385" y="1871"/>
                </a:lnTo>
                <a:lnTo>
                  <a:pt x="2312" y="1614"/>
                </a:lnTo>
                <a:lnTo>
                  <a:pt x="2129" y="1137"/>
                </a:lnTo>
                <a:lnTo>
                  <a:pt x="2018" y="917"/>
                </a:lnTo>
                <a:lnTo>
                  <a:pt x="1835" y="661"/>
                </a:lnTo>
                <a:lnTo>
                  <a:pt x="1652" y="440"/>
                </a:lnTo>
                <a:lnTo>
                  <a:pt x="1395" y="220"/>
                </a:lnTo>
                <a:lnTo>
                  <a:pt x="1138" y="74"/>
                </a:lnTo>
                <a:lnTo>
                  <a:pt x="881" y="0"/>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505" name="Shape 505"/>
          <p:cNvSpPr/>
          <p:nvPr/>
        </p:nvSpPr>
        <p:spPr>
          <a:xfrm rot="1920548">
            <a:off x="8225551" y="694749"/>
            <a:ext cx="501521" cy="472840"/>
          </a:xfrm>
          <a:custGeom>
            <a:avLst/>
            <a:gdLst/>
            <a:ahLst/>
            <a:cxnLst/>
            <a:rect l="0" t="0" r="0" b="0"/>
            <a:pathLst>
              <a:path w="17681" h="15004" extrusionOk="0">
                <a:moveTo>
                  <a:pt x="6823" y="1981"/>
                </a:moveTo>
                <a:lnTo>
                  <a:pt x="6676" y="2018"/>
                </a:lnTo>
                <a:lnTo>
                  <a:pt x="6566" y="2055"/>
                </a:lnTo>
                <a:lnTo>
                  <a:pt x="6493" y="2201"/>
                </a:lnTo>
                <a:lnTo>
                  <a:pt x="6420" y="2385"/>
                </a:lnTo>
                <a:lnTo>
                  <a:pt x="6383" y="2531"/>
                </a:lnTo>
                <a:lnTo>
                  <a:pt x="6383" y="2641"/>
                </a:lnTo>
                <a:lnTo>
                  <a:pt x="6420" y="2752"/>
                </a:lnTo>
                <a:lnTo>
                  <a:pt x="6493" y="2825"/>
                </a:lnTo>
                <a:lnTo>
                  <a:pt x="6566" y="2862"/>
                </a:lnTo>
                <a:lnTo>
                  <a:pt x="6713" y="2862"/>
                </a:lnTo>
                <a:lnTo>
                  <a:pt x="6860" y="2825"/>
                </a:lnTo>
                <a:lnTo>
                  <a:pt x="6933" y="2752"/>
                </a:lnTo>
                <a:lnTo>
                  <a:pt x="7006" y="2641"/>
                </a:lnTo>
                <a:lnTo>
                  <a:pt x="7080" y="2531"/>
                </a:lnTo>
                <a:lnTo>
                  <a:pt x="7080" y="2421"/>
                </a:lnTo>
                <a:lnTo>
                  <a:pt x="7080" y="2275"/>
                </a:lnTo>
                <a:lnTo>
                  <a:pt x="7006" y="2165"/>
                </a:lnTo>
                <a:lnTo>
                  <a:pt x="6933" y="2055"/>
                </a:lnTo>
                <a:lnTo>
                  <a:pt x="6823" y="1981"/>
                </a:lnTo>
                <a:close/>
                <a:moveTo>
                  <a:pt x="5282" y="2641"/>
                </a:moveTo>
                <a:lnTo>
                  <a:pt x="5209" y="2678"/>
                </a:lnTo>
                <a:lnTo>
                  <a:pt x="5136" y="2715"/>
                </a:lnTo>
                <a:lnTo>
                  <a:pt x="5062" y="2788"/>
                </a:lnTo>
                <a:lnTo>
                  <a:pt x="5062" y="2898"/>
                </a:lnTo>
                <a:lnTo>
                  <a:pt x="5062" y="2935"/>
                </a:lnTo>
                <a:lnTo>
                  <a:pt x="4989" y="2972"/>
                </a:lnTo>
                <a:lnTo>
                  <a:pt x="4952" y="3045"/>
                </a:lnTo>
                <a:lnTo>
                  <a:pt x="4952" y="3118"/>
                </a:lnTo>
                <a:lnTo>
                  <a:pt x="4952" y="3228"/>
                </a:lnTo>
                <a:lnTo>
                  <a:pt x="5026" y="3338"/>
                </a:lnTo>
                <a:lnTo>
                  <a:pt x="5099" y="3412"/>
                </a:lnTo>
                <a:lnTo>
                  <a:pt x="5319" y="3412"/>
                </a:lnTo>
                <a:lnTo>
                  <a:pt x="5429" y="3338"/>
                </a:lnTo>
                <a:lnTo>
                  <a:pt x="5502" y="3265"/>
                </a:lnTo>
                <a:lnTo>
                  <a:pt x="5576" y="3155"/>
                </a:lnTo>
                <a:lnTo>
                  <a:pt x="5613" y="3008"/>
                </a:lnTo>
                <a:lnTo>
                  <a:pt x="5576" y="2862"/>
                </a:lnTo>
                <a:lnTo>
                  <a:pt x="5502" y="2752"/>
                </a:lnTo>
                <a:lnTo>
                  <a:pt x="5392" y="2678"/>
                </a:lnTo>
                <a:lnTo>
                  <a:pt x="5282" y="2641"/>
                </a:lnTo>
                <a:close/>
                <a:moveTo>
                  <a:pt x="6786" y="3559"/>
                </a:moveTo>
                <a:lnTo>
                  <a:pt x="6640" y="3595"/>
                </a:lnTo>
                <a:lnTo>
                  <a:pt x="6493" y="3705"/>
                </a:lnTo>
                <a:lnTo>
                  <a:pt x="6383" y="3815"/>
                </a:lnTo>
                <a:lnTo>
                  <a:pt x="6309" y="3962"/>
                </a:lnTo>
                <a:lnTo>
                  <a:pt x="6273" y="4109"/>
                </a:lnTo>
                <a:lnTo>
                  <a:pt x="6273" y="4255"/>
                </a:lnTo>
                <a:lnTo>
                  <a:pt x="6273" y="4366"/>
                </a:lnTo>
                <a:lnTo>
                  <a:pt x="6383" y="4439"/>
                </a:lnTo>
                <a:lnTo>
                  <a:pt x="6493" y="4476"/>
                </a:lnTo>
                <a:lnTo>
                  <a:pt x="6603" y="4439"/>
                </a:lnTo>
                <a:lnTo>
                  <a:pt x="6750" y="4329"/>
                </a:lnTo>
                <a:lnTo>
                  <a:pt x="6860" y="4329"/>
                </a:lnTo>
                <a:lnTo>
                  <a:pt x="6970" y="4292"/>
                </a:lnTo>
                <a:lnTo>
                  <a:pt x="7080" y="4182"/>
                </a:lnTo>
                <a:lnTo>
                  <a:pt x="7153" y="4035"/>
                </a:lnTo>
                <a:lnTo>
                  <a:pt x="7153" y="3852"/>
                </a:lnTo>
                <a:lnTo>
                  <a:pt x="7080" y="3705"/>
                </a:lnTo>
                <a:lnTo>
                  <a:pt x="7043" y="3632"/>
                </a:lnTo>
                <a:lnTo>
                  <a:pt x="6970" y="3595"/>
                </a:lnTo>
                <a:lnTo>
                  <a:pt x="6786" y="3559"/>
                </a:lnTo>
                <a:close/>
                <a:moveTo>
                  <a:pt x="4806" y="5979"/>
                </a:moveTo>
                <a:lnTo>
                  <a:pt x="4622" y="6090"/>
                </a:lnTo>
                <a:lnTo>
                  <a:pt x="4439" y="6200"/>
                </a:lnTo>
                <a:lnTo>
                  <a:pt x="4402" y="6236"/>
                </a:lnTo>
                <a:lnTo>
                  <a:pt x="4329" y="6310"/>
                </a:lnTo>
                <a:lnTo>
                  <a:pt x="4255" y="6383"/>
                </a:lnTo>
                <a:lnTo>
                  <a:pt x="4219" y="6493"/>
                </a:lnTo>
                <a:lnTo>
                  <a:pt x="4219" y="6566"/>
                </a:lnTo>
                <a:lnTo>
                  <a:pt x="4255" y="6713"/>
                </a:lnTo>
                <a:lnTo>
                  <a:pt x="4329" y="6860"/>
                </a:lnTo>
                <a:lnTo>
                  <a:pt x="4365" y="6897"/>
                </a:lnTo>
                <a:lnTo>
                  <a:pt x="4475" y="6970"/>
                </a:lnTo>
                <a:lnTo>
                  <a:pt x="4585" y="7007"/>
                </a:lnTo>
                <a:lnTo>
                  <a:pt x="4696" y="7043"/>
                </a:lnTo>
                <a:lnTo>
                  <a:pt x="4842" y="7007"/>
                </a:lnTo>
                <a:lnTo>
                  <a:pt x="4952" y="6970"/>
                </a:lnTo>
                <a:lnTo>
                  <a:pt x="5026" y="6897"/>
                </a:lnTo>
                <a:lnTo>
                  <a:pt x="5209" y="6750"/>
                </a:lnTo>
                <a:lnTo>
                  <a:pt x="5282" y="6640"/>
                </a:lnTo>
                <a:lnTo>
                  <a:pt x="5319" y="6493"/>
                </a:lnTo>
                <a:lnTo>
                  <a:pt x="5356" y="6346"/>
                </a:lnTo>
                <a:lnTo>
                  <a:pt x="5356" y="6236"/>
                </a:lnTo>
                <a:lnTo>
                  <a:pt x="5282" y="6126"/>
                </a:lnTo>
                <a:lnTo>
                  <a:pt x="5209" y="6053"/>
                </a:lnTo>
                <a:lnTo>
                  <a:pt x="5136" y="5979"/>
                </a:lnTo>
                <a:close/>
                <a:moveTo>
                  <a:pt x="4219" y="4916"/>
                </a:moveTo>
                <a:lnTo>
                  <a:pt x="4219" y="5062"/>
                </a:lnTo>
                <a:lnTo>
                  <a:pt x="4255" y="5136"/>
                </a:lnTo>
                <a:lnTo>
                  <a:pt x="4292" y="5173"/>
                </a:lnTo>
                <a:lnTo>
                  <a:pt x="4439" y="5209"/>
                </a:lnTo>
                <a:lnTo>
                  <a:pt x="4549" y="5173"/>
                </a:lnTo>
                <a:lnTo>
                  <a:pt x="4585" y="5136"/>
                </a:lnTo>
                <a:lnTo>
                  <a:pt x="4622" y="5062"/>
                </a:lnTo>
                <a:lnTo>
                  <a:pt x="4659" y="5026"/>
                </a:lnTo>
                <a:lnTo>
                  <a:pt x="4989" y="5136"/>
                </a:lnTo>
                <a:lnTo>
                  <a:pt x="5319" y="5209"/>
                </a:lnTo>
                <a:lnTo>
                  <a:pt x="5392" y="5319"/>
                </a:lnTo>
                <a:lnTo>
                  <a:pt x="5466" y="5429"/>
                </a:lnTo>
                <a:lnTo>
                  <a:pt x="5686" y="5613"/>
                </a:lnTo>
                <a:lnTo>
                  <a:pt x="5869" y="5833"/>
                </a:lnTo>
                <a:lnTo>
                  <a:pt x="5979" y="6053"/>
                </a:lnTo>
                <a:lnTo>
                  <a:pt x="6016" y="6273"/>
                </a:lnTo>
                <a:lnTo>
                  <a:pt x="5979" y="6530"/>
                </a:lnTo>
                <a:lnTo>
                  <a:pt x="5943" y="6676"/>
                </a:lnTo>
                <a:lnTo>
                  <a:pt x="5869" y="6823"/>
                </a:lnTo>
                <a:lnTo>
                  <a:pt x="5686" y="7080"/>
                </a:lnTo>
                <a:lnTo>
                  <a:pt x="5466" y="7227"/>
                </a:lnTo>
                <a:lnTo>
                  <a:pt x="5209" y="7373"/>
                </a:lnTo>
                <a:lnTo>
                  <a:pt x="4916" y="7447"/>
                </a:lnTo>
                <a:lnTo>
                  <a:pt x="4622" y="7483"/>
                </a:lnTo>
                <a:lnTo>
                  <a:pt x="4329" y="7520"/>
                </a:lnTo>
                <a:lnTo>
                  <a:pt x="4035" y="7483"/>
                </a:lnTo>
                <a:lnTo>
                  <a:pt x="3778" y="7447"/>
                </a:lnTo>
                <a:lnTo>
                  <a:pt x="3485" y="7337"/>
                </a:lnTo>
                <a:lnTo>
                  <a:pt x="3338" y="7227"/>
                </a:lnTo>
                <a:lnTo>
                  <a:pt x="3228" y="7080"/>
                </a:lnTo>
                <a:lnTo>
                  <a:pt x="3155" y="6897"/>
                </a:lnTo>
                <a:lnTo>
                  <a:pt x="3118" y="6713"/>
                </a:lnTo>
                <a:lnTo>
                  <a:pt x="3082" y="6383"/>
                </a:lnTo>
                <a:lnTo>
                  <a:pt x="3155" y="6090"/>
                </a:lnTo>
                <a:lnTo>
                  <a:pt x="3228" y="5796"/>
                </a:lnTo>
                <a:lnTo>
                  <a:pt x="3375" y="5539"/>
                </a:lnTo>
                <a:lnTo>
                  <a:pt x="3558" y="5319"/>
                </a:lnTo>
                <a:lnTo>
                  <a:pt x="3742" y="5173"/>
                </a:lnTo>
                <a:lnTo>
                  <a:pt x="3962" y="5026"/>
                </a:lnTo>
                <a:lnTo>
                  <a:pt x="4219" y="4916"/>
                </a:lnTo>
                <a:close/>
                <a:moveTo>
                  <a:pt x="11628" y="7190"/>
                </a:moveTo>
                <a:lnTo>
                  <a:pt x="11958" y="7263"/>
                </a:lnTo>
                <a:lnTo>
                  <a:pt x="12252" y="7263"/>
                </a:lnTo>
                <a:lnTo>
                  <a:pt x="12362" y="7227"/>
                </a:lnTo>
                <a:lnTo>
                  <a:pt x="12435" y="7447"/>
                </a:lnTo>
                <a:lnTo>
                  <a:pt x="12509" y="7704"/>
                </a:lnTo>
                <a:lnTo>
                  <a:pt x="12509" y="7814"/>
                </a:lnTo>
                <a:lnTo>
                  <a:pt x="12472" y="7814"/>
                </a:lnTo>
                <a:lnTo>
                  <a:pt x="12399" y="7850"/>
                </a:lnTo>
                <a:lnTo>
                  <a:pt x="12399" y="7887"/>
                </a:lnTo>
                <a:lnTo>
                  <a:pt x="12252" y="7814"/>
                </a:lnTo>
                <a:lnTo>
                  <a:pt x="11738" y="7557"/>
                </a:lnTo>
                <a:lnTo>
                  <a:pt x="11702" y="7483"/>
                </a:lnTo>
                <a:lnTo>
                  <a:pt x="11628" y="7373"/>
                </a:lnTo>
                <a:lnTo>
                  <a:pt x="11628" y="7190"/>
                </a:lnTo>
                <a:close/>
                <a:moveTo>
                  <a:pt x="4329" y="4402"/>
                </a:moveTo>
                <a:lnTo>
                  <a:pt x="4255" y="4476"/>
                </a:lnTo>
                <a:lnTo>
                  <a:pt x="4035" y="4512"/>
                </a:lnTo>
                <a:lnTo>
                  <a:pt x="3815" y="4622"/>
                </a:lnTo>
                <a:lnTo>
                  <a:pt x="3632" y="4732"/>
                </a:lnTo>
                <a:lnTo>
                  <a:pt x="3448" y="4842"/>
                </a:lnTo>
                <a:lnTo>
                  <a:pt x="3265" y="4989"/>
                </a:lnTo>
                <a:lnTo>
                  <a:pt x="3082" y="5173"/>
                </a:lnTo>
                <a:lnTo>
                  <a:pt x="2971" y="5356"/>
                </a:lnTo>
                <a:lnTo>
                  <a:pt x="2825" y="5576"/>
                </a:lnTo>
                <a:lnTo>
                  <a:pt x="2715" y="5906"/>
                </a:lnTo>
                <a:lnTo>
                  <a:pt x="2641" y="6236"/>
                </a:lnTo>
                <a:lnTo>
                  <a:pt x="2641" y="6603"/>
                </a:lnTo>
                <a:lnTo>
                  <a:pt x="2678" y="6933"/>
                </a:lnTo>
                <a:lnTo>
                  <a:pt x="2825" y="7263"/>
                </a:lnTo>
                <a:lnTo>
                  <a:pt x="3008" y="7520"/>
                </a:lnTo>
                <a:lnTo>
                  <a:pt x="3118" y="7667"/>
                </a:lnTo>
                <a:lnTo>
                  <a:pt x="3265" y="7740"/>
                </a:lnTo>
                <a:lnTo>
                  <a:pt x="3412" y="7850"/>
                </a:lnTo>
                <a:lnTo>
                  <a:pt x="3595" y="7887"/>
                </a:lnTo>
                <a:lnTo>
                  <a:pt x="3962" y="7997"/>
                </a:lnTo>
                <a:lnTo>
                  <a:pt x="4292" y="8034"/>
                </a:lnTo>
                <a:lnTo>
                  <a:pt x="4659" y="7997"/>
                </a:lnTo>
                <a:lnTo>
                  <a:pt x="5026" y="7960"/>
                </a:lnTo>
                <a:lnTo>
                  <a:pt x="5356" y="7850"/>
                </a:lnTo>
                <a:lnTo>
                  <a:pt x="5686" y="7704"/>
                </a:lnTo>
                <a:lnTo>
                  <a:pt x="5979" y="7483"/>
                </a:lnTo>
                <a:lnTo>
                  <a:pt x="6236" y="7227"/>
                </a:lnTo>
                <a:lnTo>
                  <a:pt x="6383" y="6933"/>
                </a:lnTo>
                <a:lnTo>
                  <a:pt x="6456" y="6640"/>
                </a:lnTo>
                <a:lnTo>
                  <a:pt x="6530" y="6346"/>
                </a:lnTo>
                <a:lnTo>
                  <a:pt x="6493" y="6016"/>
                </a:lnTo>
                <a:lnTo>
                  <a:pt x="6420" y="5759"/>
                </a:lnTo>
                <a:lnTo>
                  <a:pt x="6273" y="5503"/>
                </a:lnTo>
                <a:lnTo>
                  <a:pt x="6163" y="5393"/>
                </a:lnTo>
                <a:lnTo>
                  <a:pt x="5979" y="5246"/>
                </a:lnTo>
                <a:lnTo>
                  <a:pt x="5833" y="5099"/>
                </a:lnTo>
                <a:lnTo>
                  <a:pt x="5796" y="5026"/>
                </a:lnTo>
                <a:lnTo>
                  <a:pt x="5796" y="4952"/>
                </a:lnTo>
                <a:lnTo>
                  <a:pt x="5759" y="4879"/>
                </a:lnTo>
                <a:lnTo>
                  <a:pt x="5723" y="4806"/>
                </a:lnTo>
                <a:lnTo>
                  <a:pt x="5649" y="4732"/>
                </a:lnTo>
                <a:lnTo>
                  <a:pt x="5539" y="4696"/>
                </a:lnTo>
                <a:lnTo>
                  <a:pt x="5209" y="4659"/>
                </a:lnTo>
                <a:lnTo>
                  <a:pt x="5136" y="4586"/>
                </a:lnTo>
                <a:lnTo>
                  <a:pt x="5136" y="4512"/>
                </a:lnTo>
                <a:lnTo>
                  <a:pt x="5062" y="4439"/>
                </a:lnTo>
                <a:lnTo>
                  <a:pt x="4585" y="4439"/>
                </a:lnTo>
                <a:lnTo>
                  <a:pt x="4475" y="4402"/>
                </a:lnTo>
                <a:close/>
                <a:moveTo>
                  <a:pt x="1761" y="7447"/>
                </a:moveTo>
                <a:lnTo>
                  <a:pt x="1908" y="7483"/>
                </a:lnTo>
                <a:lnTo>
                  <a:pt x="2054" y="7520"/>
                </a:lnTo>
                <a:lnTo>
                  <a:pt x="2164" y="7630"/>
                </a:lnTo>
                <a:lnTo>
                  <a:pt x="2275" y="7740"/>
                </a:lnTo>
                <a:lnTo>
                  <a:pt x="2348" y="7887"/>
                </a:lnTo>
                <a:lnTo>
                  <a:pt x="2348" y="8070"/>
                </a:lnTo>
                <a:lnTo>
                  <a:pt x="2348" y="8107"/>
                </a:lnTo>
                <a:lnTo>
                  <a:pt x="2311" y="8144"/>
                </a:lnTo>
                <a:lnTo>
                  <a:pt x="2238" y="8144"/>
                </a:lnTo>
                <a:lnTo>
                  <a:pt x="2128" y="8070"/>
                </a:lnTo>
                <a:lnTo>
                  <a:pt x="2018" y="7960"/>
                </a:lnTo>
                <a:lnTo>
                  <a:pt x="1908" y="7814"/>
                </a:lnTo>
                <a:lnTo>
                  <a:pt x="1724" y="7520"/>
                </a:lnTo>
                <a:lnTo>
                  <a:pt x="1651" y="7447"/>
                </a:lnTo>
                <a:close/>
                <a:moveTo>
                  <a:pt x="14233" y="7630"/>
                </a:moveTo>
                <a:lnTo>
                  <a:pt x="14159" y="7667"/>
                </a:lnTo>
                <a:lnTo>
                  <a:pt x="14123" y="7740"/>
                </a:lnTo>
                <a:lnTo>
                  <a:pt x="14013" y="7960"/>
                </a:lnTo>
                <a:lnTo>
                  <a:pt x="14013" y="8070"/>
                </a:lnTo>
                <a:lnTo>
                  <a:pt x="14049" y="8180"/>
                </a:lnTo>
                <a:lnTo>
                  <a:pt x="14086" y="8254"/>
                </a:lnTo>
                <a:lnTo>
                  <a:pt x="14159" y="8290"/>
                </a:lnTo>
                <a:lnTo>
                  <a:pt x="14306" y="8290"/>
                </a:lnTo>
                <a:lnTo>
                  <a:pt x="14416" y="8254"/>
                </a:lnTo>
                <a:lnTo>
                  <a:pt x="14453" y="8180"/>
                </a:lnTo>
                <a:lnTo>
                  <a:pt x="14490" y="8107"/>
                </a:lnTo>
                <a:lnTo>
                  <a:pt x="14490" y="7997"/>
                </a:lnTo>
                <a:lnTo>
                  <a:pt x="14490" y="7924"/>
                </a:lnTo>
                <a:lnTo>
                  <a:pt x="14490" y="7777"/>
                </a:lnTo>
                <a:lnTo>
                  <a:pt x="14453" y="7704"/>
                </a:lnTo>
                <a:lnTo>
                  <a:pt x="14416" y="7667"/>
                </a:lnTo>
                <a:lnTo>
                  <a:pt x="14306" y="7630"/>
                </a:lnTo>
                <a:close/>
                <a:moveTo>
                  <a:pt x="7410" y="6236"/>
                </a:moveTo>
                <a:lnTo>
                  <a:pt x="7300" y="6310"/>
                </a:lnTo>
                <a:lnTo>
                  <a:pt x="7227" y="6346"/>
                </a:lnTo>
                <a:lnTo>
                  <a:pt x="7190" y="6420"/>
                </a:lnTo>
                <a:lnTo>
                  <a:pt x="7153" y="6566"/>
                </a:lnTo>
                <a:lnTo>
                  <a:pt x="7153" y="6750"/>
                </a:lnTo>
                <a:lnTo>
                  <a:pt x="7190" y="6933"/>
                </a:lnTo>
                <a:lnTo>
                  <a:pt x="7227" y="7007"/>
                </a:lnTo>
                <a:lnTo>
                  <a:pt x="7300" y="7080"/>
                </a:lnTo>
                <a:lnTo>
                  <a:pt x="7667" y="7153"/>
                </a:lnTo>
                <a:lnTo>
                  <a:pt x="7410" y="7373"/>
                </a:lnTo>
                <a:lnTo>
                  <a:pt x="7263" y="7520"/>
                </a:lnTo>
                <a:lnTo>
                  <a:pt x="7190" y="7593"/>
                </a:lnTo>
                <a:lnTo>
                  <a:pt x="7153" y="7704"/>
                </a:lnTo>
                <a:lnTo>
                  <a:pt x="7153" y="7887"/>
                </a:lnTo>
                <a:lnTo>
                  <a:pt x="7227" y="8070"/>
                </a:lnTo>
                <a:lnTo>
                  <a:pt x="7337" y="8180"/>
                </a:lnTo>
                <a:lnTo>
                  <a:pt x="7483" y="8290"/>
                </a:lnTo>
                <a:lnTo>
                  <a:pt x="7520" y="8400"/>
                </a:lnTo>
                <a:lnTo>
                  <a:pt x="7557" y="8474"/>
                </a:lnTo>
                <a:lnTo>
                  <a:pt x="7593" y="8511"/>
                </a:lnTo>
                <a:lnTo>
                  <a:pt x="7740" y="8511"/>
                </a:lnTo>
                <a:lnTo>
                  <a:pt x="7813" y="8437"/>
                </a:lnTo>
                <a:lnTo>
                  <a:pt x="7850" y="8364"/>
                </a:lnTo>
                <a:lnTo>
                  <a:pt x="7923" y="8217"/>
                </a:lnTo>
                <a:lnTo>
                  <a:pt x="7923" y="8144"/>
                </a:lnTo>
                <a:lnTo>
                  <a:pt x="7887" y="8070"/>
                </a:lnTo>
                <a:lnTo>
                  <a:pt x="7850" y="7997"/>
                </a:lnTo>
                <a:lnTo>
                  <a:pt x="7777" y="7960"/>
                </a:lnTo>
                <a:lnTo>
                  <a:pt x="7667" y="7924"/>
                </a:lnTo>
                <a:lnTo>
                  <a:pt x="7630" y="7887"/>
                </a:lnTo>
                <a:lnTo>
                  <a:pt x="7630" y="7814"/>
                </a:lnTo>
                <a:lnTo>
                  <a:pt x="7630" y="7777"/>
                </a:lnTo>
                <a:lnTo>
                  <a:pt x="7703" y="7667"/>
                </a:lnTo>
                <a:lnTo>
                  <a:pt x="7850" y="7593"/>
                </a:lnTo>
                <a:lnTo>
                  <a:pt x="7997" y="7410"/>
                </a:lnTo>
                <a:lnTo>
                  <a:pt x="8107" y="7190"/>
                </a:lnTo>
                <a:lnTo>
                  <a:pt x="8107" y="7080"/>
                </a:lnTo>
                <a:lnTo>
                  <a:pt x="8070" y="6970"/>
                </a:lnTo>
                <a:lnTo>
                  <a:pt x="8034" y="6897"/>
                </a:lnTo>
                <a:lnTo>
                  <a:pt x="7960" y="6823"/>
                </a:lnTo>
                <a:lnTo>
                  <a:pt x="7740" y="6750"/>
                </a:lnTo>
                <a:lnTo>
                  <a:pt x="7520" y="6713"/>
                </a:lnTo>
                <a:lnTo>
                  <a:pt x="7557" y="6566"/>
                </a:lnTo>
                <a:lnTo>
                  <a:pt x="7593" y="6493"/>
                </a:lnTo>
                <a:lnTo>
                  <a:pt x="7667" y="6456"/>
                </a:lnTo>
                <a:lnTo>
                  <a:pt x="7703" y="6383"/>
                </a:lnTo>
                <a:lnTo>
                  <a:pt x="7667" y="6310"/>
                </a:lnTo>
                <a:lnTo>
                  <a:pt x="7593" y="6236"/>
                </a:lnTo>
                <a:close/>
                <a:moveTo>
                  <a:pt x="1651" y="6897"/>
                </a:moveTo>
                <a:lnTo>
                  <a:pt x="1578" y="6933"/>
                </a:lnTo>
                <a:lnTo>
                  <a:pt x="1541" y="7007"/>
                </a:lnTo>
                <a:lnTo>
                  <a:pt x="1504" y="7080"/>
                </a:lnTo>
                <a:lnTo>
                  <a:pt x="1504" y="7227"/>
                </a:lnTo>
                <a:lnTo>
                  <a:pt x="1541" y="7300"/>
                </a:lnTo>
                <a:lnTo>
                  <a:pt x="1578" y="7373"/>
                </a:lnTo>
                <a:lnTo>
                  <a:pt x="1541" y="7410"/>
                </a:lnTo>
                <a:lnTo>
                  <a:pt x="1504" y="7410"/>
                </a:lnTo>
                <a:lnTo>
                  <a:pt x="1468" y="7483"/>
                </a:lnTo>
                <a:lnTo>
                  <a:pt x="1431" y="7557"/>
                </a:lnTo>
                <a:lnTo>
                  <a:pt x="1468" y="7814"/>
                </a:lnTo>
                <a:lnTo>
                  <a:pt x="1578" y="8034"/>
                </a:lnTo>
                <a:lnTo>
                  <a:pt x="1724" y="8254"/>
                </a:lnTo>
                <a:lnTo>
                  <a:pt x="1908" y="8437"/>
                </a:lnTo>
                <a:lnTo>
                  <a:pt x="2128" y="8547"/>
                </a:lnTo>
                <a:lnTo>
                  <a:pt x="2238" y="8584"/>
                </a:lnTo>
                <a:lnTo>
                  <a:pt x="2348" y="8621"/>
                </a:lnTo>
                <a:lnTo>
                  <a:pt x="2458" y="8621"/>
                </a:lnTo>
                <a:lnTo>
                  <a:pt x="2568" y="8547"/>
                </a:lnTo>
                <a:lnTo>
                  <a:pt x="2641" y="8474"/>
                </a:lnTo>
                <a:lnTo>
                  <a:pt x="2715" y="8364"/>
                </a:lnTo>
                <a:lnTo>
                  <a:pt x="2788" y="8144"/>
                </a:lnTo>
                <a:lnTo>
                  <a:pt x="2788" y="7960"/>
                </a:lnTo>
                <a:lnTo>
                  <a:pt x="2751" y="7740"/>
                </a:lnTo>
                <a:lnTo>
                  <a:pt x="2678" y="7557"/>
                </a:lnTo>
                <a:lnTo>
                  <a:pt x="2531" y="7373"/>
                </a:lnTo>
                <a:lnTo>
                  <a:pt x="2385" y="7227"/>
                </a:lnTo>
                <a:lnTo>
                  <a:pt x="2201" y="7117"/>
                </a:lnTo>
                <a:lnTo>
                  <a:pt x="1981" y="7043"/>
                </a:lnTo>
                <a:lnTo>
                  <a:pt x="1908" y="6933"/>
                </a:lnTo>
                <a:lnTo>
                  <a:pt x="1834" y="6897"/>
                </a:lnTo>
                <a:close/>
                <a:moveTo>
                  <a:pt x="14306" y="7227"/>
                </a:moveTo>
                <a:lnTo>
                  <a:pt x="14453" y="7263"/>
                </a:lnTo>
                <a:lnTo>
                  <a:pt x="14563" y="7300"/>
                </a:lnTo>
                <a:lnTo>
                  <a:pt x="14636" y="7410"/>
                </a:lnTo>
                <a:lnTo>
                  <a:pt x="14673" y="7520"/>
                </a:lnTo>
                <a:lnTo>
                  <a:pt x="14673" y="7667"/>
                </a:lnTo>
                <a:lnTo>
                  <a:pt x="14673" y="7814"/>
                </a:lnTo>
                <a:lnTo>
                  <a:pt x="14600" y="8070"/>
                </a:lnTo>
                <a:lnTo>
                  <a:pt x="14490" y="8290"/>
                </a:lnTo>
                <a:lnTo>
                  <a:pt x="14343" y="8511"/>
                </a:lnTo>
                <a:lnTo>
                  <a:pt x="14269" y="8584"/>
                </a:lnTo>
                <a:lnTo>
                  <a:pt x="14196" y="8621"/>
                </a:lnTo>
                <a:lnTo>
                  <a:pt x="14123" y="8621"/>
                </a:lnTo>
                <a:lnTo>
                  <a:pt x="14049" y="8584"/>
                </a:lnTo>
                <a:lnTo>
                  <a:pt x="14013" y="8547"/>
                </a:lnTo>
                <a:lnTo>
                  <a:pt x="13976" y="8474"/>
                </a:lnTo>
                <a:lnTo>
                  <a:pt x="13903" y="8290"/>
                </a:lnTo>
                <a:lnTo>
                  <a:pt x="13939" y="8034"/>
                </a:lnTo>
                <a:lnTo>
                  <a:pt x="13976" y="7777"/>
                </a:lnTo>
                <a:lnTo>
                  <a:pt x="14086" y="7263"/>
                </a:lnTo>
                <a:lnTo>
                  <a:pt x="14306" y="7227"/>
                </a:lnTo>
                <a:close/>
                <a:moveTo>
                  <a:pt x="14233" y="6750"/>
                </a:moveTo>
                <a:lnTo>
                  <a:pt x="14123" y="6786"/>
                </a:lnTo>
                <a:lnTo>
                  <a:pt x="13866" y="6786"/>
                </a:lnTo>
                <a:lnTo>
                  <a:pt x="13829" y="6823"/>
                </a:lnTo>
                <a:lnTo>
                  <a:pt x="13756" y="6933"/>
                </a:lnTo>
                <a:lnTo>
                  <a:pt x="13609" y="7373"/>
                </a:lnTo>
                <a:lnTo>
                  <a:pt x="13499" y="7850"/>
                </a:lnTo>
                <a:lnTo>
                  <a:pt x="13462" y="8107"/>
                </a:lnTo>
                <a:lnTo>
                  <a:pt x="13462" y="8327"/>
                </a:lnTo>
                <a:lnTo>
                  <a:pt x="13499" y="8584"/>
                </a:lnTo>
                <a:lnTo>
                  <a:pt x="13572" y="8804"/>
                </a:lnTo>
                <a:lnTo>
                  <a:pt x="13683" y="8914"/>
                </a:lnTo>
                <a:lnTo>
                  <a:pt x="13829" y="9024"/>
                </a:lnTo>
                <a:lnTo>
                  <a:pt x="13976" y="9097"/>
                </a:lnTo>
                <a:lnTo>
                  <a:pt x="14123" y="9134"/>
                </a:lnTo>
                <a:lnTo>
                  <a:pt x="14343" y="9097"/>
                </a:lnTo>
                <a:lnTo>
                  <a:pt x="14490" y="9024"/>
                </a:lnTo>
                <a:lnTo>
                  <a:pt x="14600" y="8877"/>
                </a:lnTo>
                <a:lnTo>
                  <a:pt x="14746" y="8731"/>
                </a:lnTo>
                <a:lnTo>
                  <a:pt x="14966" y="8400"/>
                </a:lnTo>
                <a:lnTo>
                  <a:pt x="15076" y="8180"/>
                </a:lnTo>
                <a:lnTo>
                  <a:pt x="15113" y="7997"/>
                </a:lnTo>
                <a:lnTo>
                  <a:pt x="15150" y="7814"/>
                </a:lnTo>
                <a:lnTo>
                  <a:pt x="15150" y="7593"/>
                </a:lnTo>
                <a:lnTo>
                  <a:pt x="15113" y="7410"/>
                </a:lnTo>
                <a:lnTo>
                  <a:pt x="15040" y="7190"/>
                </a:lnTo>
                <a:lnTo>
                  <a:pt x="15003" y="7080"/>
                </a:lnTo>
                <a:lnTo>
                  <a:pt x="14893" y="7007"/>
                </a:lnTo>
                <a:lnTo>
                  <a:pt x="14673" y="6823"/>
                </a:lnTo>
                <a:lnTo>
                  <a:pt x="14526" y="6786"/>
                </a:lnTo>
                <a:lnTo>
                  <a:pt x="14379" y="6750"/>
                </a:lnTo>
                <a:close/>
                <a:moveTo>
                  <a:pt x="6273" y="7887"/>
                </a:moveTo>
                <a:lnTo>
                  <a:pt x="6199" y="7924"/>
                </a:lnTo>
                <a:lnTo>
                  <a:pt x="6126" y="7997"/>
                </a:lnTo>
                <a:lnTo>
                  <a:pt x="5979" y="8107"/>
                </a:lnTo>
                <a:lnTo>
                  <a:pt x="5869" y="8290"/>
                </a:lnTo>
                <a:lnTo>
                  <a:pt x="5796" y="8474"/>
                </a:lnTo>
                <a:lnTo>
                  <a:pt x="5796" y="8584"/>
                </a:lnTo>
                <a:lnTo>
                  <a:pt x="5833" y="8657"/>
                </a:lnTo>
                <a:lnTo>
                  <a:pt x="5906" y="8694"/>
                </a:lnTo>
                <a:lnTo>
                  <a:pt x="6236" y="8694"/>
                </a:lnTo>
                <a:lnTo>
                  <a:pt x="6420" y="8767"/>
                </a:lnTo>
                <a:lnTo>
                  <a:pt x="6199" y="9024"/>
                </a:lnTo>
                <a:lnTo>
                  <a:pt x="6199" y="9061"/>
                </a:lnTo>
                <a:lnTo>
                  <a:pt x="6199" y="9134"/>
                </a:lnTo>
                <a:lnTo>
                  <a:pt x="6236" y="9244"/>
                </a:lnTo>
                <a:lnTo>
                  <a:pt x="6346" y="9354"/>
                </a:lnTo>
                <a:lnTo>
                  <a:pt x="6456" y="9391"/>
                </a:lnTo>
                <a:lnTo>
                  <a:pt x="6713" y="9391"/>
                </a:lnTo>
                <a:lnTo>
                  <a:pt x="6786" y="9318"/>
                </a:lnTo>
                <a:lnTo>
                  <a:pt x="6860" y="9207"/>
                </a:lnTo>
                <a:lnTo>
                  <a:pt x="6823" y="9097"/>
                </a:lnTo>
                <a:lnTo>
                  <a:pt x="6750" y="9024"/>
                </a:lnTo>
                <a:lnTo>
                  <a:pt x="6860" y="8951"/>
                </a:lnTo>
                <a:lnTo>
                  <a:pt x="6933" y="8877"/>
                </a:lnTo>
                <a:lnTo>
                  <a:pt x="6933" y="8804"/>
                </a:lnTo>
                <a:lnTo>
                  <a:pt x="6933" y="8731"/>
                </a:lnTo>
                <a:lnTo>
                  <a:pt x="6896" y="8621"/>
                </a:lnTo>
                <a:lnTo>
                  <a:pt x="6750" y="8511"/>
                </a:lnTo>
                <a:lnTo>
                  <a:pt x="6603" y="8437"/>
                </a:lnTo>
                <a:lnTo>
                  <a:pt x="6456" y="8364"/>
                </a:lnTo>
                <a:lnTo>
                  <a:pt x="6273" y="8327"/>
                </a:lnTo>
                <a:lnTo>
                  <a:pt x="6346" y="8180"/>
                </a:lnTo>
                <a:lnTo>
                  <a:pt x="6420" y="8034"/>
                </a:lnTo>
                <a:lnTo>
                  <a:pt x="6420" y="7960"/>
                </a:lnTo>
                <a:lnTo>
                  <a:pt x="6383" y="7924"/>
                </a:lnTo>
                <a:lnTo>
                  <a:pt x="6346" y="7924"/>
                </a:lnTo>
                <a:lnTo>
                  <a:pt x="6273" y="7887"/>
                </a:lnTo>
                <a:close/>
                <a:moveTo>
                  <a:pt x="7630" y="551"/>
                </a:moveTo>
                <a:lnTo>
                  <a:pt x="7777" y="587"/>
                </a:lnTo>
                <a:lnTo>
                  <a:pt x="7923" y="661"/>
                </a:lnTo>
                <a:lnTo>
                  <a:pt x="8437" y="1101"/>
                </a:lnTo>
                <a:lnTo>
                  <a:pt x="8657" y="1321"/>
                </a:lnTo>
                <a:lnTo>
                  <a:pt x="8877" y="1578"/>
                </a:lnTo>
                <a:lnTo>
                  <a:pt x="9061" y="1834"/>
                </a:lnTo>
                <a:lnTo>
                  <a:pt x="9207" y="2128"/>
                </a:lnTo>
                <a:lnTo>
                  <a:pt x="9281" y="2421"/>
                </a:lnTo>
                <a:lnTo>
                  <a:pt x="9317" y="2752"/>
                </a:lnTo>
                <a:lnTo>
                  <a:pt x="9281" y="3082"/>
                </a:lnTo>
                <a:lnTo>
                  <a:pt x="9244" y="3375"/>
                </a:lnTo>
                <a:lnTo>
                  <a:pt x="9024" y="3962"/>
                </a:lnTo>
                <a:lnTo>
                  <a:pt x="8804" y="4512"/>
                </a:lnTo>
                <a:lnTo>
                  <a:pt x="8584" y="5099"/>
                </a:lnTo>
                <a:lnTo>
                  <a:pt x="8547" y="5356"/>
                </a:lnTo>
                <a:lnTo>
                  <a:pt x="8510" y="5613"/>
                </a:lnTo>
                <a:lnTo>
                  <a:pt x="8510" y="5869"/>
                </a:lnTo>
                <a:lnTo>
                  <a:pt x="8547" y="6163"/>
                </a:lnTo>
                <a:lnTo>
                  <a:pt x="8584" y="6310"/>
                </a:lnTo>
                <a:lnTo>
                  <a:pt x="8657" y="6493"/>
                </a:lnTo>
                <a:lnTo>
                  <a:pt x="8804" y="6823"/>
                </a:lnTo>
                <a:lnTo>
                  <a:pt x="8987" y="7117"/>
                </a:lnTo>
                <a:lnTo>
                  <a:pt x="9134" y="7447"/>
                </a:lnTo>
                <a:lnTo>
                  <a:pt x="9207" y="7777"/>
                </a:lnTo>
                <a:lnTo>
                  <a:pt x="9244" y="8144"/>
                </a:lnTo>
                <a:lnTo>
                  <a:pt x="9207" y="8474"/>
                </a:lnTo>
                <a:lnTo>
                  <a:pt x="9097" y="8804"/>
                </a:lnTo>
                <a:lnTo>
                  <a:pt x="8951" y="9134"/>
                </a:lnTo>
                <a:lnTo>
                  <a:pt x="8767" y="9428"/>
                </a:lnTo>
                <a:lnTo>
                  <a:pt x="8510" y="9684"/>
                </a:lnTo>
                <a:lnTo>
                  <a:pt x="8254" y="9904"/>
                </a:lnTo>
                <a:lnTo>
                  <a:pt x="7960" y="10051"/>
                </a:lnTo>
                <a:lnTo>
                  <a:pt x="7667" y="10198"/>
                </a:lnTo>
                <a:lnTo>
                  <a:pt x="7373" y="10308"/>
                </a:lnTo>
                <a:lnTo>
                  <a:pt x="7043" y="10345"/>
                </a:lnTo>
                <a:lnTo>
                  <a:pt x="6676" y="10418"/>
                </a:lnTo>
                <a:lnTo>
                  <a:pt x="6493" y="10381"/>
                </a:lnTo>
                <a:lnTo>
                  <a:pt x="6309" y="10345"/>
                </a:lnTo>
                <a:lnTo>
                  <a:pt x="6163" y="10235"/>
                </a:lnTo>
                <a:lnTo>
                  <a:pt x="6016" y="10088"/>
                </a:lnTo>
                <a:lnTo>
                  <a:pt x="5906" y="9941"/>
                </a:lnTo>
                <a:lnTo>
                  <a:pt x="5759" y="9831"/>
                </a:lnTo>
                <a:lnTo>
                  <a:pt x="5649" y="9758"/>
                </a:lnTo>
                <a:lnTo>
                  <a:pt x="5502" y="9684"/>
                </a:lnTo>
                <a:lnTo>
                  <a:pt x="5209" y="9611"/>
                </a:lnTo>
                <a:lnTo>
                  <a:pt x="4916" y="9611"/>
                </a:lnTo>
                <a:lnTo>
                  <a:pt x="4622" y="9684"/>
                </a:lnTo>
                <a:lnTo>
                  <a:pt x="3999" y="9868"/>
                </a:lnTo>
                <a:lnTo>
                  <a:pt x="3705" y="9978"/>
                </a:lnTo>
                <a:lnTo>
                  <a:pt x="3412" y="10051"/>
                </a:lnTo>
                <a:lnTo>
                  <a:pt x="3118" y="10088"/>
                </a:lnTo>
                <a:lnTo>
                  <a:pt x="2825" y="10051"/>
                </a:lnTo>
                <a:lnTo>
                  <a:pt x="2495" y="10014"/>
                </a:lnTo>
                <a:lnTo>
                  <a:pt x="2201" y="9904"/>
                </a:lnTo>
                <a:lnTo>
                  <a:pt x="1944" y="9794"/>
                </a:lnTo>
                <a:lnTo>
                  <a:pt x="1651" y="9648"/>
                </a:lnTo>
                <a:lnTo>
                  <a:pt x="1394" y="9464"/>
                </a:lnTo>
                <a:lnTo>
                  <a:pt x="1174" y="9281"/>
                </a:lnTo>
                <a:lnTo>
                  <a:pt x="954" y="8987"/>
                </a:lnTo>
                <a:lnTo>
                  <a:pt x="771" y="8694"/>
                </a:lnTo>
                <a:lnTo>
                  <a:pt x="624" y="8364"/>
                </a:lnTo>
                <a:lnTo>
                  <a:pt x="550" y="8034"/>
                </a:lnTo>
                <a:lnTo>
                  <a:pt x="514" y="7667"/>
                </a:lnTo>
                <a:lnTo>
                  <a:pt x="514" y="7337"/>
                </a:lnTo>
                <a:lnTo>
                  <a:pt x="587" y="6970"/>
                </a:lnTo>
                <a:lnTo>
                  <a:pt x="661" y="6640"/>
                </a:lnTo>
                <a:lnTo>
                  <a:pt x="807" y="6310"/>
                </a:lnTo>
                <a:lnTo>
                  <a:pt x="991" y="6016"/>
                </a:lnTo>
                <a:lnTo>
                  <a:pt x="1211" y="5759"/>
                </a:lnTo>
                <a:lnTo>
                  <a:pt x="1468" y="5539"/>
                </a:lnTo>
                <a:lnTo>
                  <a:pt x="2018" y="5099"/>
                </a:lnTo>
                <a:lnTo>
                  <a:pt x="2568" y="4622"/>
                </a:lnTo>
                <a:lnTo>
                  <a:pt x="2788" y="4366"/>
                </a:lnTo>
                <a:lnTo>
                  <a:pt x="2971" y="4109"/>
                </a:lnTo>
                <a:lnTo>
                  <a:pt x="3082" y="3815"/>
                </a:lnTo>
                <a:lnTo>
                  <a:pt x="3192" y="3485"/>
                </a:lnTo>
                <a:lnTo>
                  <a:pt x="3265" y="3118"/>
                </a:lnTo>
                <a:lnTo>
                  <a:pt x="3302" y="2715"/>
                </a:lnTo>
                <a:lnTo>
                  <a:pt x="3375" y="2348"/>
                </a:lnTo>
                <a:lnTo>
                  <a:pt x="3448" y="2165"/>
                </a:lnTo>
                <a:lnTo>
                  <a:pt x="3558" y="1981"/>
                </a:lnTo>
                <a:lnTo>
                  <a:pt x="3705" y="1798"/>
                </a:lnTo>
                <a:lnTo>
                  <a:pt x="3852" y="1651"/>
                </a:lnTo>
                <a:lnTo>
                  <a:pt x="4072" y="1541"/>
                </a:lnTo>
                <a:lnTo>
                  <a:pt x="4292" y="1468"/>
                </a:lnTo>
                <a:lnTo>
                  <a:pt x="4512" y="1431"/>
                </a:lnTo>
                <a:lnTo>
                  <a:pt x="4769" y="1394"/>
                </a:lnTo>
                <a:lnTo>
                  <a:pt x="4989" y="1394"/>
                </a:lnTo>
                <a:lnTo>
                  <a:pt x="5209" y="1468"/>
                </a:lnTo>
                <a:lnTo>
                  <a:pt x="4952" y="1688"/>
                </a:lnTo>
                <a:lnTo>
                  <a:pt x="4916" y="1761"/>
                </a:lnTo>
                <a:lnTo>
                  <a:pt x="4879" y="1834"/>
                </a:lnTo>
                <a:lnTo>
                  <a:pt x="4916" y="1981"/>
                </a:lnTo>
                <a:lnTo>
                  <a:pt x="4989" y="2091"/>
                </a:lnTo>
                <a:lnTo>
                  <a:pt x="5062" y="2128"/>
                </a:lnTo>
                <a:lnTo>
                  <a:pt x="5136" y="2128"/>
                </a:lnTo>
                <a:lnTo>
                  <a:pt x="5319" y="2091"/>
                </a:lnTo>
                <a:lnTo>
                  <a:pt x="5429" y="2018"/>
                </a:lnTo>
                <a:lnTo>
                  <a:pt x="5539" y="1945"/>
                </a:lnTo>
                <a:lnTo>
                  <a:pt x="5613" y="1798"/>
                </a:lnTo>
                <a:lnTo>
                  <a:pt x="5759" y="1651"/>
                </a:lnTo>
                <a:lnTo>
                  <a:pt x="5833" y="1614"/>
                </a:lnTo>
                <a:lnTo>
                  <a:pt x="5869" y="1578"/>
                </a:lnTo>
                <a:lnTo>
                  <a:pt x="6420" y="1138"/>
                </a:lnTo>
                <a:lnTo>
                  <a:pt x="7006" y="771"/>
                </a:lnTo>
                <a:lnTo>
                  <a:pt x="7337" y="624"/>
                </a:lnTo>
                <a:lnTo>
                  <a:pt x="7483" y="551"/>
                </a:lnTo>
                <a:close/>
                <a:moveTo>
                  <a:pt x="10821" y="9281"/>
                </a:moveTo>
                <a:lnTo>
                  <a:pt x="10968" y="9538"/>
                </a:lnTo>
                <a:lnTo>
                  <a:pt x="11115" y="9758"/>
                </a:lnTo>
                <a:lnTo>
                  <a:pt x="11335" y="9978"/>
                </a:lnTo>
                <a:lnTo>
                  <a:pt x="11592" y="10161"/>
                </a:lnTo>
                <a:lnTo>
                  <a:pt x="11408" y="10418"/>
                </a:lnTo>
                <a:lnTo>
                  <a:pt x="11188" y="10198"/>
                </a:lnTo>
                <a:lnTo>
                  <a:pt x="10968" y="9978"/>
                </a:lnTo>
                <a:lnTo>
                  <a:pt x="10711" y="9831"/>
                </a:lnTo>
                <a:lnTo>
                  <a:pt x="10455" y="9648"/>
                </a:lnTo>
                <a:lnTo>
                  <a:pt x="10601" y="9464"/>
                </a:lnTo>
                <a:lnTo>
                  <a:pt x="10821" y="9281"/>
                </a:lnTo>
                <a:close/>
                <a:moveTo>
                  <a:pt x="13903" y="9941"/>
                </a:moveTo>
                <a:lnTo>
                  <a:pt x="13829" y="9978"/>
                </a:lnTo>
                <a:lnTo>
                  <a:pt x="13756" y="10014"/>
                </a:lnTo>
                <a:lnTo>
                  <a:pt x="13719" y="10014"/>
                </a:lnTo>
                <a:lnTo>
                  <a:pt x="13719" y="10051"/>
                </a:lnTo>
                <a:lnTo>
                  <a:pt x="13646" y="10161"/>
                </a:lnTo>
                <a:lnTo>
                  <a:pt x="13609" y="10271"/>
                </a:lnTo>
                <a:lnTo>
                  <a:pt x="13646" y="10418"/>
                </a:lnTo>
                <a:lnTo>
                  <a:pt x="13719" y="10565"/>
                </a:lnTo>
                <a:lnTo>
                  <a:pt x="13829" y="10638"/>
                </a:lnTo>
                <a:lnTo>
                  <a:pt x="13939" y="10675"/>
                </a:lnTo>
                <a:lnTo>
                  <a:pt x="14049" y="10638"/>
                </a:lnTo>
                <a:lnTo>
                  <a:pt x="14159" y="10601"/>
                </a:lnTo>
                <a:lnTo>
                  <a:pt x="14269" y="10491"/>
                </a:lnTo>
                <a:lnTo>
                  <a:pt x="14343" y="10418"/>
                </a:lnTo>
                <a:lnTo>
                  <a:pt x="14379" y="10308"/>
                </a:lnTo>
                <a:lnTo>
                  <a:pt x="14379" y="10271"/>
                </a:lnTo>
                <a:lnTo>
                  <a:pt x="14379" y="10198"/>
                </a:lnTo>
                <a:lnTo>
                  <a:pt x="14306" y="10124"/>
                </a:lnTo>
                <a:lnTo>
                  <a:pt x="14233" y="10051"/>
                </a:lnTo>
                <a:lnTo>
                  <a:pt x="14159" y="10014"/>
                </a:lnTo>
                <a:lnTo>
                  <a:pt x="14086" y="9978"/>
                </a:lnTo>
                <a:lnTo>
                  <a:pt x="13939" y="9941"/>
                </a:lnTo>
                <a:close/>
                <a:moveTo>
                  <a:pt x="7593" y="0"/>
                </a:moveTo>
                <a:lnTo>
                  <a:pt x="7447" y="37"/>
                </a:lnTo>
                <a:lnTo>
                  <a:pt x="7190" y="110"/>
                </a:lnTo>
                <a:lnTo>
                  <a:pt x="6970" y="221"/>
                </a:lnTo>
                <a:lnTo>
                  <a:pt x="6566" y="441"/>
                </a:lnTo>
                <a:lnTo>
                  <a:pt x="6199" y="697"/>
                </a:lnTo>
                <a:lnTo>
                  <a:pt x="5502" y="1211"/>
                </a:lnTo>
                <a:lnTo>
                  <a:pt x="5209" y="1064"/>
                </a:lnTo>
                <a:lnTo>
                  <a:pt x="4916" y="991"/>
                </a:lnTo>
                <a:lnTo>
                  <a:pt x="4585" y="991"/>
                </a:lnTo>
                <a:lnTo>
                  <a:pt x="4255" y="1027"/>
                </a:lnTo>
                <a:lnTo>
                  <a:pt x="3999" y="1101"/>
                </a:lnTo>
                <a:lnTo>
                  <a:pt x="3778" y="1211"/>
                </a:lnTo>
                <a:lnTo>
                  <a:pt x="3595" y="1358"/>
                </a:lnTo>
                <a:lnTo>
                  <a:pt x="3412" y="1504"/>
                </a:lnTo>
                <a:lnTo>
                  <a:pt x="3228" y="1688"/>
                </a:lnTo>
                <a:lnTo>
                  <a:pt x="3118" y="1908"/>
                </a:lnTo>
                <a:lnTo>
                  <a:pt x="3008" y="2128"/>
                </a:lnTo>
                <a:lnTo>
                  <a:pt x="2935" y="2348"/>
                </a:lnTo>
                <a:lnTo>
                  <a:pt x="2861" y="2678"/>
                </a:lnTo>
                <a:lnTo>
                  <a:pt x="2788" y="3008"/>
                </a:lnTo>
                <a:lnTo>
                  <a:pt x="2751" y="3338"/>
                </a:lnTo>
                <a:lnTo>
                  <a:pt x="2641" y="3669"/>
                </a:lnTo>
                <a:lnTo>
                  <a:pt x="2605" y="3852"/>
                </a:lnTo>
                <a:lnTo>
                  <a:pt x="2495" y="3999"/>
                </a:lnTo>
                <a:lnTo>
                  <a:pt x="2275" y="4255"/>
                </a:lnTo>
                <a:lnTo>
                  <a:pt x="2018" y="4476"/>
                </a:lnTo>
                <a:lnTo>
                  <a:pt x="1761" y="4696"/>
                </a:lnTo>
                <a:lnTo>
                  <a:pt x="1284" y="5062"/>
                </a:lnTo>
                <a:lnTo>
                  <a:pt x="844" y="5466"/>
                </a:lnTo>
                <a:lnTo>
                  <a:pt x="661" y="5649"/>
                </a:lnTo>
                <a:lnTo>
                  <a:pt x="514" y="5906"/>
                </a:lnTo>
                <a:lnTo>
                  <a:pt x="367" y="6126"/>
                </a:lnTo>
                <a:lnTo>
                  <a:pt x="220" y="6420"/>
                </a:lnTo>
                <a:lnTo>
                  <a:pt x="110" y="6713"/>
                </a:lnTo>
                <a:lnTo>
                  <a:pt x="37" y="7007"/>
                </a:lnTo>
                <a:lnTo>
                  <a:pt x="0" y="7263"/>
                </a:lnTo>
                <a:lnTo>
                  <a:pt x="0" y="7557"/>
                </a:lnTo>
                <a:lnTo>
                  <a:pt x="37" y="7850"/>
                </a:lnTo>
                <a:lnTo>
                  <a:pt x="74" y="8144"/>
                </a:lnTo>
                <a:lnTo>
                  <a:pt x="147" y="8400"/>
                </a:lnTo>
                <a:lnTo>
                  <a:pt x="220" y="8657"/>
                </a:lnTo>
                <a:lnTo>
                  <a:pt x="367" y="8914"/>
                </a:lnTo>
                <a:lnTo>
                  <a:pt x="514" y="9171"/>
                </a:lnTo>
                <a:lnTo>
                  <a:pt x="661" y="9391"/>
                </a:lnTo>
                <a:lnTo>
                  <a:pt x="844" y="9611"/>
                </a:lnTo>
                <a:lnTo>
                  <a:pt x="1064" y="9831"/>
                </a:lnTo>
                <a:lnTo>
                  <a:pt x="1284" y="10014"/>
                </a:lnTo>
                <a:lnTo>
                  <a:pt x="1541" y="10161"/>
                </a:lnTo>
                <a:lnTo>
                  <a:pt x="1798" y="10308"/>
                </a:lnTo>
                <a:lnTo>
                  <a:pt x="2054" y="10381"/>
                </a:lnTo>
                <a:lnTo>
                  <a:pt x="2348" y="10491"/>
                </a:lnTo>
                <a:lnTo>
                  <a:pt x="2641" y="10528"/>
                </a:lnTo>
                <a:lnTo>
                  <a:pt x="2898" y="10565"/>
                </a:lnTo>
                <a:lnTo>
                  <a:pt x="3192" y="10565"/>
                </a:lnTo>
                <a:lnTo>
                  <a:pt x="3485" y="10528"/>
                </a:lnTo>
                <a:lnTo>
                  <a:pt x="3742" y="10491"/>
                </a:lnTo>
                <a:lnTo>
                  <a:pt x="4035" y="10418"/>
                </a:lnTo>
                <a:lnTo>
                  <a:pt x="4365" y="10271"/>
                </a:lnTo>
                <a:lnTo>
                  <a:pt x="4696" y="10161"/>
                </a:lnTo>
                <a:lnTo>
                  <a:pt x="4879" y="10124"/>
                </a:lnTo>
                <a:lnTo>
                  <a:pt x="5209" y="10124"/>
                </a:lnTo>
                <a:lnTo>
                  <a:pt x="5392" y="10161"/>
                </a:lnTo>
                <a:lnTo>
                  <a:pt x="5502" y="10271"/>
                </a:lnTo>
                <a:lnTo>
                  <a:pt x="5613" y="10381"/>
                </a:lnTo>
                <a:lnTo>
                  <a:pt x="5833" y="10601"/>
                </a:lnTo>
                <a:lnTo>
                  <a:pt x="5979" y="10711"/>
                </a:lnTo>
                <a:lnTo>
                  <a:pt x="6089" y="10785"/>
                </a:lnTo>
                <a:lnTo>
                  <a:pt x="6273" y="10858"/>
                </a:lnTo>
                <a:lnTo>
                  <a:pt x="6420" y="10895"/>
                </a:lnTo>
                <a:lnTo>
                  <a:pt x="6933" y="10895"/>
                </a:lnTo>
                <a:lnTo>
                  <a:pt x="7227" y="10858"/>
                </a:lnTo>
                <a:lnTo>
                  <a:pt x="7483" y="10821"/>
                </a:lnTo>
                <a:lnTo>
                  <a:pt x="7740" y="10748"/>
                </a:lnTo>
                <a:lnTo>
                  <a:pt x="7997" y="10638"/>
                </a:lnTo>
                <a:lnTo>
                  <a:pt x="8217" y="10528"/>
                </a:lnTo>
                <a:lnTo>
                  <a:pt x="8437" y="10381"/>
                </a:lnTo>
                <a:lnTo>
                  <a:pt x="8657" y="10198"/>
                </a:lnTo>
                <a:lnTo>
                  <a:pt x="8877" y="10014"/>
                </a:lnTo>
                <a:lnTo>
                  <a:pt x="9061" y="9831"/>
                </a:lnTo>
                <a:lnTo>
                  <a:pt x="9207" y="9611"/>
                </a:lnTo>
                <a:lnTo>
                  <a:pt x="9354" y="9391"/>
                </a:lnTo>
                <a:lnTo>
                  <a:pt x="9501" y="9171"/>
                </a:lnTo>
                <a:lnTo>
                  <a:pt x="9574" y="8914"/>
                </a:lnTo>
                <a:lnTo>
                  <a:pt x="9684" y="8694"/>
                </a:lnTo>
                <a:lnTo>
                  <a:pt x="9721" y="8400"/>
                </a:lnTo>
                <a:lnTo>
                  <a:pt x="9721" y="8144"/>
                </a:lnTo>
                <a:lnTo>
                  <a:pt x="9721" y="7887"/>
                </a:lnTo>
                <a:lnTo>
                  <a:pt x="9684" y="7630"/>
                </a:lnTo>
                <a:lnTo>
                  <a:pt x="9611" y="7373"/>
                </a:lnTo>
                <a:lnTo>
                  <a:pt x="9537" y="7117"/>
                </a:lnTo>
                <a:lnTo>
                  <a:pt x="9281" y="6640"/>
                </a:lnTo>
                <a:lnTo>
                  <a:pt x="9171" y="6383"/>
                </a:lnTo>
                <a:lnTo>
                  <a:pt x="9061" y="6090"/>
                </a:lnTo>
                <a:lnTo>
                  <a:pt x="9061" y="5833"/>
                </a:lnTo>
                <a:lnTo>
                  <a:pt x="9061" y="5576"/>
                </a:lnTo>
                <a:lnTo>
                  <a:pt x="9097" y="5319"/>
                </a:lnTo>
                <a:lnTo>
                  <a:pt x="9134" y="5062"/>
                </a:lnTo>
                <a:lnTo>
                  <a:pt x="9317" y="4512"/>
                </a:lnTo>
                <a:lnTo>
                  <a:pt x="9501" y="4035"/>
                </a:lnTo>
                <a:lnTo>
                  <a:pt x="9684" y="3559"/>
                </a:lnTo>
                <a:lnTo>
                  <a:pt x="9794" y="3082"/>
                </a:lnTo>
                <a:lnTo>
                  <a:pt x="9831" y="2825"/>
                </a:lnTo>
                <a:lnTo>
                  <a:pt x="9831" y="2568"/>
                </a:lnTo>
                <a:lnTo>
                  <a:pt x="9794" y="2311"/>
                </a:lnTo>
                <a:lnTo>
                  <a:pt x="9721" y="2055"/>
                </a:lnTo>
                <a:lnTo>
                  <a:pt x="9611" y="1834"/>
                </a:lnTo>
                <a:lnTo>
                  <a:pt x="9501" y="1578"/>
                </a:lnTo>
                <a:lnTo>
                  <a:pt x="9354" y="1358"/>
                </a:lnTo>
                <a:lnTo>
                  <a:pt x="9207" y="1174"/>
                </a:lnTo>
                <a:lnTo>
                  <a:pt x="8841" y="771"/>
                </a:lnTo>
                <a:lnTo>
                  <a:pt x="8400" y="404"/>
                </a:lnTo>
                <a:lnTo>
                  <a:pt x="7960" y="110"/>
                </a:lnTo>
                <a:lnTo>
                  <a:pt x="7850" y="37"/>
                </a:lnTo>
                <a:lnTo>
                  <a:pt x="7703" y="0"/>
                </a:lnTo>
                <a:close/>
                <a:moveTo>
                  <a:pt x="12912" y="10675"/>
                </a:moveTo>
                <a:lnTo>
                  <a:pt x="12839" y="10711"/>
                </a:lnTo>
                <a:lnTo>
                  <a:pt x="12765" y="10785"/>
                </a:lnTo>
                <a:lnTo>
                  <a:pt x="12729" y="10858"/>
                </a:lnTo>
                <a:lnTo>
                  <a:pt x="12729" y="11005"/>
                </a:lnTo>
                <a:lnTo>
                  <a:pt x="12765" y="11115"/>
                </a:lnTo>
                <a:lnTo>
                  <a:pt x="12876" y="11225"/>
                </a:lnTo>
                <a:lnTo>
                  <a:pt x="13022" y="11262"/>
                </a:lnTo>
                <a:lnTo>
                  <a:pt x="13132" y="11225"/>
                </a:lnTo>
                <a:lnTo>
                  <a:pt x="13242" y="11115"/>
                </a:lnTo>
                <a:lnTo>
                  <a:pt x="13279" y="11005"/>
                </a:lnTo>
                <a:lnTo>
                  <a:pt x="13279" y="10858"/>
                </a:lnTo>
                <a:lnTo>
                  <a:pt x="13242" y="10785"/>
                </a:lnTo>
                <a:lnTo>
                  <a:pt x="13169" y="10711"/>
                </a:lnTo>
                <a:lnTo>
                  <a:pt x="13096" y="10675"/>
                </a:lnTo>
                <a:close/>
                <a:moveTo>
                  <a:pt x="13572" y="11262"/>
                </a:moveTo>
                <a:lnTo>
                  <a:pt x="13499" y="11298"/>
                </a:lnTo>
                <a:lnTo>
                  <a:pt x="13462" y="11372"/>
                </a:lnTo>
                <a:lnTo>
                  <a:pt x="13389" y="11408"/>
                </a:lnTo>
                <a:lnTo>
                  <a:pt x="13316" y="11445"/>
                </a:lnTo>
                <a:lnTo>
                  <a:pt x="13242" y="11555"/>
                </a:lnTo>
                <a:lnTo>
                  <a:pt x="13242" y="11702"/>
                </a:lnTo>
                <a:lnTo>
                  <a:pt x="13242" y="11775"/>
                </a:lnTo>
                <a:lnTo>
                  <a:pt x="13279" y="11849"/>
                </a:lnTo>
                <a:lnTo>
                  <a:pt x="13352" y="11959"/>
                </a:lnTo>
                <a:lnTo>
                  <a:pt x="13609" y="11959"/>
                </a:lnTo>
                <a:lnTo>
                  <a:pt x="13719" y="11922"/>
                </a:lnTo>
                <a:lnTo>
                  <a:pt x="13829" y="11849"/>
                </a:lnTo>
                <a:lnTo>
                  <a:pt x="13866" y="11738"/>
                </a:lnTo>
                <a:lnTo>
                  <a:pt x="13939" y="11628"/>
                </a:lnTo>
                <a:lnTo>
                  <a:pt x="13939" y="11555"/>
                </a:lnTo>
                <a:lnTo>
                  <a:pt x="13939" y="11518"/>
                </a:lnTo>
                <a:lnTo>
                  <a:pt x="13903" y="11445"/>
                </a:lnTo>
                <a:lnTo>
                  <a:pt x="13866" y="11372"/>
                </a:lnTo>
                <a:lnTo>
                  <a:pt x="13829" y="11298"/>
                </a:lnTo>
                <a:lnTo>
                  <a:pt x="13719" y="11262"/>
                </a:lnTo>
                <a:close/>
                <a:moveTo>
                  <a:pt x="12215" y="11555"/>
                </a:moveTo>
                <a:lnTo>
                  <a:pt x="12142" y="11592"/>
                </a:lnTo>
                <a:lnTo>
                  <a:pt x="12069" y="11702"/>
                </a:lnTo>
                <a:lnTo>
                  <a:pt x="12032" y="11812"/>
                </a:lnTo>
                <a:lnTo>
                  <a:pt x="12032" y="11959"/>
                </a:lnTo>
                <a:lnTo>
                  <a:pt x="12032" y="12069"/>
                </a:lnTo>
                <a:lnTo>
                  <a:pt x="12105" y="12362"/>
                </a:lnTo>
                <a:lnTo>
                  <a:pt x="12252" y="12582"/>
                </a:lnTo>
                <a:lnTo>
                  <a:pt x="12325" y="12619"/>
                </a:lnTo>
                <a:lnTo>
                  <a:pt x="12399" y="12656"/>
                </a:lnTo>
                <a:lnTo>
                  <a:pt x="12509" y="12656"/>
                </a:lnTo>
                <a:lnTo>
                  <a:pt x="12582" y="12582"/>
                </a:lnTo>
                <a:lnTo>
                  <a:pt x="12619" y="12545"/>
                </a:lnTo>
                <a:lnTo>
                  <a:pt x="12692" y="12545"/>
                </a:lnTo>
                <a:lnTo>
                  <a:pt x="12802" y="12619"/>
                </a:lnTo>
                <a:lnTo>
                  <a:pt x="12876" y="12619"/>
                </a:lnTo>
                <a:lnTo>
                  <a:pt x="12949" y="12582"/>
                </a:lnTo>
                <a:lnTo>
                  <a:pt x="12986" y="12545"/>
                </a:lnTo>
                <a:lnTo>
                  <a:pt x="13022" y="12435"/>
                </a:lnTo>
                <a:lnTo>
                  <a:pt x="12986" y="12325"/>
                </a:lnTo>
                <a:lnTo>
                  <a:pt x="12912" y="12215"/>
                </a:lnTo>
                <a:lnTo>
                  <a:pt x="12802" y="12179"/>
                </a:lnTo>
                <a:lnTo>
                  <a:pt x="12655" y="12142"/>
                </a:lnTo>
                <a:lnTo>
                  <a:pt x="12545" y="12142"/>
                </a:lnTo>
                <a:lnTo>
                  <a:pt x="12472" y="12179"/>
                </a:lnTo>
                <a:lnTo>
                  <a:pt x="12399" y="12032"/>
                </a:lnTo>
                <a:lnTo>
                  <a:pt x="12399" y="11849"/>
                </a:lnTo>
                <a:lnTo>
                  <a:pt x="12399" y="11665"/>
                </a:lnTo>
                <a:lnTo>
                  <a:pt x="12362" y="11592"/>
                </a:lnTo>
                <a:lnTo>
                  <a:pt x="12289" y="11555"/>
                </a:lnTo>
                <a:close/>
                <a:moveTo>
                  <a:pt x="14049" y="5466"/>
                </a:moveTo>
                <a:lnTo>
                  <a:pt x="14196" y="5503"/>
                </a:lnTo>
                <a:lnTo>
                  <a:pt x="14490" y="5649"/>
                </a:lnTo>
                <a:lnTo>
                  <a:pt x="14673" y="5723"/>
                </a:lnTo>
                <a:lnTo>
                  <a:pt x="14930" y="5906"/>
                </a:lnTo>
                <a:lnTo>
                  <a:pt x="15150" y="6090"/>
                </a:lnTo>
                <a:lnTo>
                  <a:pt x="15370" y="6310"/>
                </a:lnTo>
                <a:lnTo>
                  <a:pt x="15590" y="6566"/>
                </a:lnTo>
                <a:lnTo>
                  <a:pt x="15773" y="6860"/>
                </a:lnTo>
                <a:lnTo>
                  <a:pt x="15883" y="7190"/>
                </a:lnTo>
                <a:lnTo>
                  <a:pt x="15993" y="7520"/>
                </a:lnTo>
                <a:lnTo>
                  <a:pt x="16067" y="7850"/>
                </a:lnTo>
                <a:lnTo>
                  <a:pt x="16104" y="8217"/>
                </a:lnTo>
                <a:lnTo>
                  <a:pt x="16104" y="8547"/>
                </a:lnTo>
                <a:lnTo>
                  <a:pt x="16067" y="9244"/>
                </a:lnTo>
                <a:lnTo>
                  <a:pt x="15957" y="9941"/>
                </a:lnTo>
                <a:lnTo>
                  <a:pt x="15773" y="10601"/>
                </a:lnTo>
                <a:lnTo>
                  <a:pt x="15517" y="11225"/>
                </a:lnTo>
                <a:lnTo>
                  <a:pt x="15370" y="11555"/>
                </a:lnTo>
                <a:lnTo>
                  <a:pt x="15186" y="11849"/>
                </a:lnTo>
                <a:lnTo>
                  <a:pt x="15003" y="12105"/>
                </a:lnTo>
                <a:lnTo>
                  <a:pt x="14783" y="12362"/>
                </a:lnTo>
                <a:lnTo>
                  <a:pt x="14526" y="12619"/>
                </a:lnTo>
                <a:lnTo>
                  <a:pt x="14269" y="12839"/>
                </a:lnTo>
                <a:lnTo>
                  <a:pt x="14013" y="13022"/>
                </a:lnTo>
                <a:lnTo>
                  <a:pt x="13719" y="13169"/>
                </a:lnTo>
                <a:lnTo>
                  <a:pt x="13389" y="13316"/>
                </a:lnTo>
                <a:lnTo>
                  <a:pt x="13059" y="13463"/>
                </a:lnTo>
                <a:lnTo>
                  <a:pt x="12802" y="13499"/>
                </a:lnTo>
                <a:lnTo>
                  <a:pt x="12509" y="13536"/>
                </a:lnTo>
                <a:lnTo>
                  <a:pt x="12325" y="13499"/>
                </a:lnTo>
                <a:lnTo>
                  <a:pt x="12179" y="13426"/>
                </a:lnTo>
                <a:lnTo>
                  <a:pt x="12032" y="13279"/>
                </a:lnTo>
                <a:lnTo>
                  <a:pt x="11922" y="13169"/>
                </a:lnTo>
                <a:lnTo>
                  <a:pt x="11482" y="12692"/>
                </a:lnTo>
                <a:lnTo>
                  <a:pt x="11298" y="12435"/>
                </a:lnTo>
                <a:lnTo>
                  <a:pt x="11225" y="12289"/>
                </a:lnTo>
                <a:lnTo>
                  <a:pt x="11188" y="12105"/>
                </a:lnTo>
                <a:lnTo>
                  <a:pt x="11188" y="11922"/>
                </a:lnTo>
                <a:lnTo>
                  <a:pt x="11262" y="11738"/>
                </a:lnTo>
                <a:lnTo>
                  <a:pt x="11445" y="11408"/>
                </a:lnTo>
                <a:lnTo>
                  <a:pt x="11812" y="10785"/>
                </a:lnTo>
                <a:lnTo>
                  <a:pt x="12142" y="10161"/>
                </a:lnTo>
                <a:lnTo>
                  <a:pt x="12472" y="9501"/>
                </a:lnTo>
                <a:lnTo>
                  <a:pt x="12765" y="8877"/>
                </a:lnTo>
                <a:lnTo>
                  <a:pt x="12876" y="8547"/>
                </a:lnTo>
                <a:lnTo>
                  <a:pt x="12949" y="8217"/>
                </a:lnTo>
                <a:lnTo>
                  <a:pt x="12986" y="7887"/>
                </a:lnTo>
                <a:lnTo>
                  <a:pt x="12949" y="7593"/>
                </a:lnTo>
                <a:lnTo>
                  <a:pt x="12876" y="7263"/>
                </a:lnTo>
                <a:lnTo>
                  <a:pt x="12765" y="6970"/>
                </a:lnTo>
                <a:lnTo>
                  <a:pt x="12729" y="6750"/>
                </a:lnTo>
                <a:lnTo>
                  <a:pt x="12692" y="6566"/>
                </a:lnTo>
                <a:lnTo>
                  <a:pt x="12729" y="6346"/>
                </a:lnTo>
                <a:lnTo>
                  <a:pt x="12802" y="6200"/>
                </a:lnTo>
                <a:lnTo>
                  <a:pt x="12876" y="6016"/>
                </a:lnTo>
                <a:lnTo>
                  <a:pt x="12986" y="5869"/>
                </a:lnTo>
                <a:lnTo>
                  <a:pt x="13132" y="5723"/>
                </a:lnTo>
                <a:lnTo>
                  <a:pt x="13279" y="5613"/>
                </a:lnTo>
                <a:lnTo>
                  <a:pt x="13316" y="5686"/>
                </a:lnTo>
                <a:lnTo>
                  <a:pt x="13389" y="5723"/>
                </a:lnTo>
                <a:lnTo>
                  <a:pt x="13536" y="5759"/>
                </a:lnTo>
                <a:lnTo>
                  <a:pt x="13646" y="5686"/>
                </a:lnTo>
                <a:lnTo>
                  <a:pt x="13719" y="5649"/>
                </a:lnTo>
                <a:lnTo>
                  <a:pt x="13756" y="5576"/>
                </a:lnTo>
                <a:lnTo>
                  <a:pt x="13829" y="5503"/>
                </a:lnTo>
                <a:lnTo>
                  <a:pt x="13939" y="5466"/>
                </a:lnTo>
                <a:close/>
                <a:moveTo>
                  <a:pt x="13646" y="3852"/>
                </a:moveTo>
                <a:lnTo>
                  <a:pt x="13609" y="3925"/>
                </a:lnTo>
                <a:lnTo>
                  <a:pt x="13499" y="4182"/>
                </a:lnTo>
                <a:lnTo>
                  <a:pt x="13462" y="4476"/>
                </a:lnTo>
                <a:lnTo>
                  <a:pt x="13462" y="4732"/>
                </a:lnTo>
                <a:lnTo>
                  <a:pt x="13499" y="5026"/>
                </a:lnTo>
                <a:lnTo>
                  <a:pt x="13316" y="5099"/>
                </a:lnTo>
                <a:lnTo>
                  <a:pt x="13132" y="5173"/>
                </a:lnTo>
                <a:lnTo>
                  <a:pt x="13022" y="4769"/>
                </a:lnTo>
                <a:lnTo>
                  <a:pt x="12839" y="4439"/>
                </a:lnTo>
                <a:lnTo>
                  <a:pt x="12802" y="4402"/>
                </a:lnTo>
                <a:lnTo>
                  <a:pt x="12729" y="4402"/>
                </a:lnTo>
                <a:lnTo>
                  <a:pt x="12692" y="4439"/>
                </a:lnTo>
                <a:lnTo>
                  <a:pt x="12692" y="4476"/>
                </a:lnTo>
                <a:lnTo>
                  <a:pt x="12655" y="4732"/>
                </a:lnTo>
                <a:lnTo>
                  <a:pt x="12692" y="4952"/>
                </a:lnTo>
                <a:lnTo>
                  <a:pt x="12802" y="5429"/>
                </a:lnTo>
                <a:lnTo>
                  <a:pt x="12582" y="5649"/>
                </a:lnTo>
                <a:lnTo>
                  <a:pt x="12399" y="5466"/>
                </a:lnTo>
                <a:lnTo>
                  <a:pt x="12142" y="5173"/>
                </a:lnTo>
                <a:lnTo>
                  <a:pt x="12105" y="5136"/>
                </a:lnTo>
                <a:lnTo>
                  <a:pt x="12032" y="5173"/>
                </a:lnTo>
                <a:lnTo>
                  <a:pt x="11995" y="5209"/>
                </a:lnTo>
                <a:lnTo>
                  <a:pt x="11995" y="5283"/>
                </a:lnTo>
                <a:lnTo>
                  <a:pt x="12032" y="5466"/>
                </a:lnTo>
                <a:lnTo>
                  <a:pt x="12142" y="5649"/>
                </a:lnTo>
                <a:lnTo>
                  <a:pt x="12252" y="5796"/>
                </a:lnTo>
                <a:lnTo>
                  <a:pt x="12435" y="5906"/>
                </a:lnTo>
                <a:lnTo>
                  <a:pt x="12399" y="6016"/>
                </a:lnTo>
                <a:lnTo>
                  <a:pt x="12362" y="6053"/>
                </a:lnTo>
                <a:lnTo>
                  <a:pt x="12142" y="6016"/>
                </a:lnTo>
                <a:lnTo>
                  <a:pt x="11738" y="5833"/>
                </a:lnTo>
                <a:lnTo>
                  <a:pt x="11665" y="5686"/>
                </a:lnTo>
                <a:lnTo>
                  <a:pt x="11628" y="5649"/>
                </a:lnTo>
                <a:lnTo>
                  <a:pt x="11592" y="5686"/>
                </a:lnTo>
                <a:lnTo>
                  <a:pt x="11555" y="5833"/>
                </a:lnTo>
                <a:lnTo>
                  <a:pt x="11518" y="5906"/>
                </a:lnTo>
                <a:lnTo>
                  <a:pt x="11518" y="5979"/>
                </a:lnTo>
                <a:lnTo>
                  <a:pt x="11555" y="6053"/>
                </a:lnTo>
                <a:lnTo>
                  <a:pt x="11628" y="6126"/>
                </a:lnTo>
                <a:lnTo>
                  <a:pt x="11775" y="6236"/>
                </a:lnTo>
                <a:lnTo>
                  <a:pt x="11995" y="6346"/>
                </a:lnTo>
                <a:lnTo>
                  <a:pt x="12289" y="6456"/>
                </a:lnTo>
                <a:lnTo>
                  <a:pt x="12252" y="6676"/>
                </a:lnTo>
                <a:lnTo>
                  <a:pt x="12289" y="6897"/>
                </a:lnTo>
                <a:lnTo>
                  <a:pt x="11555" y="6897"/>
                </a:lnTo>
                <a:lnTo>
                  <a:pt x="11445" y="6933"/>
                </a:lnTo>
                <a:lnTo>
                  <a:pt x="11408" y="7007"/>
                </a:lnTo>
                <a:lnTo>
                  <a:pt x="11408" y="7153"/>
                </a:lnTo>
                <a:lnTo>
                  <a:pt x="11408" y="7337"/>
                </a:lnTo>
                <a:lnTo>
                  <a:pt x="11482" y="7483"/>
                </a:lnTo>
                <a:lnTo>
                  <a:pt x="11555" y="7593"/>
                </a:lnTo>
                <a:lnTo>
                  <a:pt x="11592" y="7630"/>
                </a:lnTo>
                <a:lnTo>
                  <a:pt x="11922" y="7960"/>
                </a:lnTo>
                <a:lnTo>
                  <a:pt x="12142" y="8107"/>
                </a:lnTo>
                <a:lnTo>
                  <a:pt x="12252" y="8180"/>
                </a:lnTo>
                <a:lnTo>
                  <a:pt x="12362" y="8217"/>
                </a:lnTo>
                <a:lnTo>
                  <a:pt x="12472" y="8217"/>
                </a:lnTo>
                <a:lnTo>
                  <a:pt x="12362" y="8547"/>
                </a:lnTo>
                <a:lnTo>
                  <a:pt x="12252" y="8804"/>
                </a:lnTo>
                <a:lnTo>
                  <a:pt x="12215" y="8841"/>
                </a:lnTo>
                <a:lnTo>
                  <a:pt x="12179" y="8877"/>
                </a:lnTo>
                <a:lnTo>
                  <a:pt x="11812" y="8731"/>
                </a:lnTo>
                <a:lnTo>
                  <a:pt x="11555" y="8584"/>
                </a:lnTo>
                <a:lnTo>
                  <a:pt x="11335" y="8364"/>
                </a:lnTo>
                <a:lnTo>
                  <a:pt x="11225" y="8364"/>
                </a:lnTo>
                <a:lnTo>
                  <a:pt x="11188" y="8437"/>
                </a:lnTo>
                <a:lnTo>
                  <a:pt x="11188" y="8511"/>
                </a:lnTo>
                <a:lnTo>
                  <a:pt x="11335" y="8731"/>
                </a:lnTo>
                <a:lnTo>
                  <a:pt x="11555" y="8951"/>
                </a:lnTo>
                <a:lnTo>
                  <a:pt x="11812" y="9134"/>
                </a:lnTo>
                <a:lnTo>
                  <a:pt x="12069" y="9244"/>
                </a:lnTo>
                <a:lnTo>
                  <a:pt x="11848" y="9648"/>
                </a:lnTo>
                <a:lnTo>
                  <a:pt x="11738" y="9648"/>
                </a:lnTo>
                <a:lnTo>
                  <a:pt x="11665" y="9721"/>
                </a:lnTo>
                <a:lnTo>
                  <a:pt x="11262" y="9428"/>
                </a:lnTo>
                <a:lnTo>
                  <a:pt x="10895" y="9134"/>
                </a:lnTo>
                <a:lnTo>
                  <a:pt x="10858" y="9097"/>
                </a:lnTo>
                <a:lnTo>
                  <a:pt x="10821" y="9134"/>
                </a:lnTo>
                <a:lnTo>
                  <a:pt x="10601" y="9391"/>
                </a:lnTo>
                <a:lnTo>
                  <a:pt x="10381" y="9648"/>
                </a:lnTo>
                <a:lnTo>
                  <a:pt x="10308" y="9648"/>
                </a:lnTo>
                <a:lnTo>
                  <a:pt x="10234" y="9684"/>
                </a:lnTo>
                <a:lnTo>
                  <a:pt x="10198" y="9758"/>
                </a:lnTo>
                <a:lnTo>
                  <a:pt x="10234" y="9831"/>
                </a:lnTo>
                <a:lnTo>
                  <a:pt x="10748" y="10308"/>
                </a:lnTo>
                <a:lnTo>
                  <a:pt x="11188" y="10821"/>
                </a:lnTo>
                <a:lnTo>
                  <a:pt x="10968" y="11262"/>
                </a:lnTo>
                <a:lnTo>
                  <a:pt x="10785" y="11152"/>
                </a:lnTo>
                <a:lnTo>
                  <a:pt x="10601" y="11078"/>
                </a:lnTo>
                <a:lnTo>
                  <a:pt x="10381" y="11042"/>
                </a:lnTo>
                <a:lnTo>
                  <a:pt x="10308" y="11005"/>
                </a:lnTo>
                <a:lnTo>
                  <a:pt x="10198" y="10968"/>
                </a:lnTo>
                <a:lnTo>
                  <a:pt x="10161" y="10931"/>
                </a:lnTo>
                <a:lnTo>
                  <a:pt x="10088" y="10931"/>
                </a:lnTo>
                <a:lnTo>
                  <a:pt x="9978" y="10968"/>
                </a:lnTo>
                <a:lnTo>
                  <a:pt x="9941" y="11078"/>
                </a:lnTo>
                <a:lnTo>
                  <a:pt x="9941" y="11152"/>
                </a:lnTo>
                <a:lnTo>
                  <a:pt x="9978" y="11188"/>
                </a:lnTo>
                <a:lnTo>
                  <a:pt x="10124" y="11335"/>
                </a:lnTo>
                <a:lnTo>
                  <a:pt x="10308" y="11445"/>
                </a:lnTo>
                <a:lnTo>
                  <a:pt x="10565" y="11555"/>
                </a:lnTo>
                <a:lnTo>
                  <a:pt x="10675" y="11592"/>
                </a:lnTo>
                <a:lnTo>
                  <a:pt x="10785" y="11592"/>
                </a:lnTo>
                <a:lnTo>
                  <a:pt x="10748" y="11775"/>
                </a:lnTo>
                <a:lnTo>
                  <a:pt x="10711" y="11959"/>
                </a:lnTo>
                <a:lnTo>
                  <a:pt x="10675" y="12179"/>
                </a:lnTo>
                <a:lnTo>
                  <a:pt x="10711" y="12362"/>
                </a:lnTo>
                <a:lnTo>
                  <a:pt x="10785" y="12582"/>
                </a:lnTo>
                <a:lnTo>
                  <a:pt x="10638" y="12692"/>
                </a:lnTo>
                <a:lnTo>
                  <a:pt x="10455" y="12876"/>
                </a:lnTo>
                <a:lnTo>
                  <a:pt x="10381" y="12949"/>
                </a:lnTo>
                <a:lnTo>
                  <a:pt x="10308" y="12949"/>
                </a:lnTo>
                <a:lnTo>
                  <a:pt x="10271" y="12986"/>
                </a:lnTo>
                <a:lnTo>
                  <a:pt x="10234" y="13059"/>
                </a:lnTo>
                <a:lnTo>
                  <a:pt x="10234" y="13169"/>
                </a:lnTo>
                <a:lnTo>
                  <a:pt x="10271" y="13206"/>
                </a:lnTo>
                <a:lnTo>
                  <a:pt x="10308" y="13242"/>
                </a:lnTo>
                <a:lnTo>
                  <a:pt x="10455" y="13242"/>
                </a:lnTo>
                <a:lnTo>
                  <a:pt x="10565" y="13206"/>
                </a:lnTo>
                <a:lnTo>
                  <a:pt x="10748" y="13059"/>
                </a:lnTo>
                <a:lnTo>
                  <a:pt x="11005" y="12912"/>
                </a:lnTo>
                <a:lnTo>
                  <a:pt x="11408" y="13352"/>
                </a:lnTo>
                <a:lnTo>
                  <a:pt x="11482" y="13426"/>
                </a:lnTo>
                <a:lnTo>
                  <a:pt x="11335" y="13609"/>
                </a:lnTo>
                <a:lnTo>
                  <a:pt x="11262" y="13829"/>
                </a:lnTo>
                <a:lnTo>
                  <a:pt x="11188" y="13829"/>
                </a:lnTo>
                <a:lnTo>
                  <a:pt x="11115" y="13866"/>
                </a:lnTo>
                <a:lnTo>
                  <a:pt x="11005" y="13939"/>
                </a:lnTo>
                <a:lnTo>
                  <a:pt x="10968" y="14013"/>
                </a:lnTo>
                <a:lnTo>
                  <a:pt x="11005" y="14123"/>
                </a:lnTo>
                <a:lnTo>
                  <a:pt x="11041" y="14233"/>
                </a:lnTo>
                <a:lnTo>
                  <a:pt x="11151" y="14306"/>
                </a:lnTo>
                <a:lnTo>
                  <a:pt x="11262" y="14343"/>
                </a:lnTo>
                <a:lnTo>
                  <a:pt x="11372" y="14343"/>
                </a:lnTo>
                <a:lnTo>
                  <a:pt x="11482" y="14270"/>
                </a:lnTo>
                <a:lnTo>
                  <a:pt x="11555" y="14196"/>
                </a:lnTo>
                <a:lnTo>
                  <a:pt x="11628" y="14086"/>
                </a:lnTo>
                <a:lnTo>
                  <a:pt x="11665" y="13976"/>
                </a:lnTo>
                <a:lnTo>
                  <a:pt x="11665" y="13866"/>
                </a:lnTo>
                <a:lnTo>
                  <a:pt x="11738" y="13719"/>
                </a:lnTo>
                <a:lnTo>
                  <a:pt x="11848" y="13829"/>
                </a:lnTo>
                <a:lnTo>
                  <a:pt x="11995" y="13903"/>
                </a:lnTo>
                <a:lnTo>
                  <a:pt x="12142" y="13976"/>
                </a:lnTo>
                <a:lnTo>
                  <a:pt x="12325" y="14013"/>
                </a:lnTo>
                <a:lnTo>
                  <a:pt x="12362" y="14049"/>
                </a:lnTo>
                <a:lnTo>
                  <a:pt x="12252" y="14270"/>
                </a:lnTo>
                <a:lnTo>
                  <a:pt x="12179" y="14453"/>
                </a:lnTo>
                <a:lnTo>
                  <a:pt x="12105" y="14563"/>
                </a:lnTo>
                <a:lnTo>
                  <a:pt x="11995" y="14600"/>
                </a:lnTo>
                <a:lnTo>
                  <a:pt x="11958" y="14600"/>
                </a:lnTo>
                <a:lnTo>
                  <a:pt x="11885" y="14636"/>
                </a:lnTo>
                <a:lnTo>
                  <a:pt x="11848" y="14746"/>
                </a:lnTo>
                <a:lnTo>
                  <a:pt x="11848" y="14856"/>
                </a:lnTo>
                <a:lnTo>
                  <a:pt x="11922" y="14930"/>
                </a:lnTo>
                <a:lnTo>
                  <a:pt x="11995" y="15003"/>
                </a:lnTo>
                <a:lnTo>
                  <a:pt x="12069" y="15003"/>
                </a:lnTo>
                <a:lnTo>
                  <a:pt x="12215" y="14966"/>
                </a:lnTo>
                <a:lnTo>
                  <a:pt x="12362" y="14856"/>
                </a:lnTo>
                <a:lnTo>
                  <a:pt x="12472" y="14746"/>
                </a:lnTo>
                <a:lnTo>
                  <a:pt x="12545" y="14563"/>
                </a:lnTo>
                <a:lnTo>
                  <a:pt x="12619" y="14416"/>
                </a:lnTo>
                <a:lnTo>
                  <a:pt x="12692" y="14049"/>
                </a:lnTo>
                <a:lnTo>
                  <a:pt x="13132" y="13976"/>
                </a:lnTo>
                <a:lnTo>
                  <a:pt x="13536" y="13829"/>
                </a:lnTo>
                <a:lnTo>
                  <a:pt x="13279" y="14526"/>
                </a:lnTo>
                <a:lnTo>
                  <a:pt x="13206" y="14710"/>
                </a:lnTo>
                <a:lnTo>
                  <a:pt x="13206" y="14820"/>
                </a:lnTo>
                <a:lnTo>
                  <a:pt x="13242" y="14856"/>
                </a:lnTo>
                <a:lnTo>
                  <a:pt x="13279" y="14930"/>
                </a:lnTo>
                <a:lnTo>
                  <a:pt x="13352" y="14966"/>
                </a:lnTo>
                <a:lnTo>
                  <a:pt x="13426" y="14966"/>
                </a:lnTo>
                <a:lnTo>
                  <a:pt x="13499" y="14930"/>
                </a:lnTo>
                <a:lnTo>
                  <a:pt x="13572" y="14893"/>
                </a:lnTo>
                <a:lnTo>
                  <a:pt x="13609" y="14820"/>
                </a:lnTo>
                <a:lnTo>
                  <a:pt x="13719" y="14563"/>
                </a:lnTo>
                <a:lnTo>
                  <a:pt x="13793" y="14270"/>
                </a:lnTo>
                <a:lnTo>
                  <a:pt x="13829" y="13976"/>
                </a:lnTo>
                <a:lnTo>
                  <a:pt x="13829" y="13719"/>
                </a:lnTo>
                <a:lnTo>
                  <a:pt x="14269" y="13463"/>
                </a:lnTo>
                <a:lnTo>
                  <a:pt x="14306" y="13939"/>
                </a:lnTo>
                <a:lnTo>
                  <a:pt x="14343" y="14049"/>
                </a:lnTo>
                <a:lnTo>
                  <a:pt x="14379" y="14123"/>
                </a:lnTo>
                <a:lnTo>
                  <a:pt x="14379" y="14159"/>
                </a:lnTo>
                <a:lnTo>
                  <a:pt x="14416" y="14270"/>
                </a:lnTo>
                <a:lnTo>
                  <a:pt x="14490" y="14343"/>
                </a:lnTo>
                <a:lnTo>
                  <a:pt x="14673" y="14343"/>
                </a:lnTo>
                <a:lnTo>
                  <a:pt x="14673" y="14306"/>
                </a:lnTo>
                <a:lnTo>
                  <a:pt x="14746" y="14233"/>
                </a:lnTo>
                <a:lnTo>
                  <a:pt x="14783" y="14159"/>
                </a:lnTo>
                <a:lnTo>
                  <a:pt x="14710" y="13903"/>
                </a:lnTo>
                <a:lnTo>
                  <a:pt x="14673" y="13646"/>
                </a:lnTo>
                <a:lnTo>
                  <a:pt x="14563" y="13279"/>
                </a:lnTo>
                <a:lnTo>
                  <a:pt x="15003" y="12876"/>
                </a:lnTo>
                <a:lnTo>
                  <a:pt x="15113" y="13022"/>
                </a:lnTo>
                <a:lnTo>
                  <a:pt x="15223" y="13132"/>
                </a:lnTo>
                <a:lnTo>
                  <a:pt x="15370" y="13352"/>
                </a:lnTo>
                <a:lnTo>
                  <a:pt x="15480" y="13463"/>
                </a:lnTo>
                <a:lnTo>
                  <a:pt x="15590" y="13536"/>
                </a:lnTo>
                <a:lnTo>
                  <a:pt x="15663" y="13536"/>
                </a:lnTo>
                <a:lnTo>
                  <a:pt x="15737" y="13463"/>
                </a:lnTo>
                <a:lnTo>
                  <a:pt x="15773" y="13389"/>
                </a:lnTo>
                <a:lnTo>
                  <a:pt x="15773" y="13316"/>
                </a:lnTo>
                <a:lnTo>
                  <a:pt x="15737" y="13132"/>
                </a:lnTo>
                <a:lnTo>
                  <a:pt x="15627" y="12986"/>
                </a:lnTo>
                <a:lnTo>
                  <a:pt x="15480" y="12876"/>
                </a:lnTo>
                <a:lnTo>
                  <a:pt x="15370" y="12729"/>
                </a:lnTo>
                <a:lnTo>
                  <a:pt x="15260" y="12582"/>
                </a:lnTo>
                <a:lnTo>
                  <a:pt x="15480" y="12289"/>
                </a:lnTo>
                <a:lnTo>
                  <a:pt x="15700" y="11995"/>
                </a:lnTo>
                <a:lnTo>
                  <a:pt x="15773" y="12069"/>
                </a:lnTo>
                <a:lnTo>
                  <a:pt x="15993" y="12215"/>
                </a:lnTo>
                <a:lnTo>
                  <a:pt x="16177" y="12399"/>
                </a:lnTo>
                <a:lnTo>
                  <a:pt x="16250" y="12435"/>
                </a:lnTo>
                <a:lnTo>
                  <a:pt x="16397" y="12435"/>
                </a:lnTo>
                <a:lnTo>
                  <a:pt x="16434" y="12399"/>
                </a:lnTo>
                <a:lnTo>
                  <a:pt x="16470" y="12325"/>
                </a:lnTo>
                <a:lnTo>
                  <a:pt x="16507" y="12252"/>
                </a:lnTo>
                <a:lnTo>
                  <a:pt x="16507" y="12179"/>
                </a:lnTo>
                <a:lnTo>
                  <a:pt x="16434" y="12105"/>
                </a:lnTo>
                <a:lnTo>
                  <a:pt x="16250" y="11922"/>
                </a:lnTo>
                <a:lnTo>
                  <a:pt x="16030" y="11775"/>
                </a:lnTo>
                <a:lnTo>
                  <a:pt x="15883" y="11702"/>
                </a:lnTo>
                <a:lnTo>
                  <a:pt x="16140" y="11115"/>
                </a:lnTo>
                <a:lnTo>
                  <a:pt x="16324" y="11225"/>
                </a:lnTo>
                <a:lnTo>
                  <a:pt x="16617" y="11335"/>
                </a:lnTo>
                <a:lnTo>
                  <a:pt x="16984" y="11408"/>
                </a:lnTo>
                <a:lnTo>
                  <a:pt x="17057" y="11408"/>
                </a:lnTo>
                <a:lnTo>
                  <a:pt x="17094" y="11372"/>
                </a:lnTo>
                <a:lnTo>
                  <a:pt x="17131" y="11298"/>
                </a:lnTo>
                <a:lnTo>
                  <a:pt x="17167" y="11225"/>
                </a:lnTo>
                <a:lnTo>
                  <a:pt x="17167" y="11152"/>
                </a:lnTo>
                <a:lnTo>
                  <a:pt x="17131" y="11078"/>
                </a:lnTo>
                <a:lnTo>
                  <a:pt x="17094" y="11042"/>
                </a:lnTo>
                <a:lnTo>
                  <a:pt x="17021" y="11005"/>
                </a:lnTo>
                <a:lnTo>
                  <a:pt x="16764" y="10968"/>
                </a:lnTo>
                <a:lnTo>
                  <a:pt x="16544" y="10895"/>
                </a:lnTo>
                <a:lnTo>
                  <a:pt x="16250" y="10821"/>
                </a:lnTo>
                <a:lnTo>
                  <a:pt x="16397" y="10345"/>
                </a:lnTo>
                <a:lnTo>
                  <a:pt x="16507" y="9831"/>
                </a:lnTo>
                <a:lnTo>
                  <a:pt x="16727" y="9941"/>
                </a:lnTo>
                <a:lnTo>
                  <a:pt x="16984" y="9978"/>
                </a:lnTo>
                <a:lnTo>
                  <a:pt x="17131" y="10014"/>
                </a:lnTo>
                <a:lnTo>
                  <a:pt x="17277" y="10014"/>
                </a:lnTo>
                <a:lnTo>
                  <a:pt x="17424" y="9978"/>
                </a:lnTo>
                <a:lnTo>
                  <a:pt x="17461" y="9904"/>
                </a:lnTo>
                <a:lnTo>
                  <a:pt x="17497" y="9831"/>
                </a:lnTo>
                <a:lnTo>
                  <a:pt x="17497" y="9794"/>
                </a:lnTo>
                <a:lnTo>
                  <a:pt x="17497" y="9721"/>
                </a:lnTo>
                <a:lnTo>
                  <a:pt x="17387" y="9648"/>
                </a:lnTo>
                <a:lnTo>
                  <a:pt x="17277" y="9611"/>
                </a:lnTo>
                <a:lnTo>
                  <a:pt x="17167" y="9574"/>
                </a:lnTo>
                <a:lnTo>
                  <a:pt x="16544" y="9501"/>
                </a:lnTo>
                <a:lnTo>
                  <a:pt x="16544" y="9464"/>
                </a:lnTo>
                <a:lnTo>
                  <a:pt x="16580" y="8987"/>
                </a:lnTo>
                <a:lnTo>
                  <a:pt x="16617" y="8511"/>
                </a:lnTo>
                <a:lnTo>
                  <a:pt x="16800" y="8584"/>
                </a:lnTo>
                <a:lnTo>
                  <a:pt x="17021" y="8621"/>
                </a:lnTo>
                <a:lnTo>
                  <a:pt x="17204" y="8657"/>
                </a:lnTo>
                <a:lnTo>
                  <a:pt x="17424" y="8621"/>
                </a:lnTo>
                <a:lnTo>
                  <a:pt x="17571" y="8584"/>
                </a:lnTo>
                <a:lnTo>
                  <a:pt x="17644" y="8511"/>
                </a:lnTo>
                <a:lnTo>
                  <a:pt x="17681" y="8437"/>
                </a:lnTo>
                <a:lnTo>
                  <a:pt x="17681" y="8364"/>
                </a:lnTo>
                <a:lnTo>
                  <a:pt x="17644" y="8290"/>
                </a:lnTo>
                <a:lnTo>
                  <a:pt x="17534" y="8217"/>
                </a:lnTo>
                <a:lnTo>
                  <a:pt x="17387" y="8217"/>
                </a:lnTo>
                <a:lnTo>
                  <a:pt x="17094" y="8254"/>
                </a:lnTo>
                <a:lnTo>
                  <a:pt x="16617" y="8217"/>
                </a:lnTo>
                <a:lnTo>
                  <a:pt x="16580" y="7814"/>
                </a:lnTo>
                <a:lnTo>
                  <a:pt x="16507" y="7410"/>
                </a:lnTo>
                <a:lnTo>
                  <a:pt x="16507" y="7410"/>
                </a:lnTo>
                <a:lnTo>
                  <a:pt x="16690" y="7447"/>
                </a:lnTo>
                <a:lnTo>
                  <a:pt x="16874" y="7447"/>
                </a:lnTo>
                <a:lnTo>
                  <a:pt x="17021" y="7410"/>
                </a:lnTo>
                <a:lnTo>
                  <a:pt x="17204" y="7337"/>
                </a:lnTo>
                <a:lnTo>
                  <a:pt x="17351" y="7263"/>
                </a:lnTo>
                <a:lnTo>
                  <a:pt x="17387" y="7190"/>
                </a:lnTo>
                <a:lnTo>
                  <a:pt x="17424" y="7117"/>
                </a:lnTo>
                <a:lnTo>
                  <a:pt x="17424" y="7043"/>
                </a:lnTo>
                <a:lnTo>
                  <a:pt x="17424" y="7007"/>
                </a:lnTo>
                <a:lnTo>
                  <a:pt x="17351" y="6933"/>
                </a:lnTo>
                <a:lnTo>
                  <a:pt x="17314" y="6897"/>
                </a:lnTo>
                <a:lnTo>
                  <a:pt x="17131" y="6897"/>
                </a:lnTo>
                <a:lnTo>
                  <a:pt x="16947" y="6970"/>
                </a:lnTo>
                <a:lnTo>
                  <a:pt x="16764" y="7007"/>
                </a:lnTo>
                <a:lnTo>
                  <a:pt x="16397" y="7080"/>
                </a:lnTo>
                <a:lnTo>
                  <a:pt x="16324" y="6897"/>
                </a:lnTo>
                <a:lnTo>
                  <a:pt x="16140" y="6493"/>
                </a:lnTo>
                <a:lnTo>
                  <a:pt x="16397" y="6420"/>
                </a:lnTo>
                <a:lnTo>
                  <a:pt x="16764" y="6273"/>
                </a:lnTo>
                <a:lnTo>
                  <a:pt x="16947" y="6200"/>
                </a:lnTo>
                <a:lnTo>
                  <a:pt x="17094" y="6090"/>
                </a:lnTo>
                <a:lnTo>
                  <a:pt x="17131" y="6053"/>
                </a:lnTo>
                <a:lnTo>
                  <a:pt x="17131" y="5979"/>
                </a:lnTo>
                <a:lnTo>
                  <a:pt x="17131" y="5906"/>
                </a:lnTo>
                <a:lnTo>
                  <a:pt x="17021" y="5833"/>
                </a:lnTo>
                <a:lnTo>
                  <a:pt x="16910" y="5796"/>
                </a:lnTo>
                <a:lnTo>
                  <a:pt x="16764" y="5833"/>
                </a:lnTo>
                <a:lnTo>
                  <a:pt x="16580" y="5906"/>
                </a:lnTo>
                <a:lnTo>
                  <a:pt x="16250" y="6090"/>
                </a:lnTo>
                <a:lnTo>
                  <a:pt x="16104" y="6163"/>
                </a:lnTo>
                <a:lnTo>
                  <a:pt x="15957" y="6236"/>
                </a:lnTo>
                <a:lnTo>
                  <a:pt x="15957" y="6200"/>
                </a:lnTo>
                <a:lnTo>
                  <a:pt x="15957" y="6163"/>
                </a:lnTo>
                <a:lnTo>
                  <a:pt x="15920" y="6163"/>
                </a:lnTo>
                <a:lnTo>
                  <a:pt x="15590" y="5796"/>
                </a:lnTo>
                <a:lnTo>
                  <a:pt x="15920" y="5503"/>
                </a:lnTo>
                <a:lnTo>
                  <a:pt x="16250" y="5173"/>
                </a:lnTo>
                <a:lnTo>
                  <a:pt x="16287" y="5099"/>
                </a:lnTo>
                <a:lnTo>
                  <a:pt x="16324" y="4989"/>
                </a:lnTo>
                <a:lnTo>
                  <a:pt x="16287" y="4916"/>
                </a:lnTo>
                <a:lnTo>
                  <a:pt x="16250" y="4879"/>
                </a:lnTo>
                <a:lnTo>
                  <a:pt x="16177" y="4806"/>
                </a:lnTo>
                <a:lnTo>
                  <a:pt x="16030" y="4806"/>
                </a:lnTo>
                <a:lnTo>
                  <a:pt x="15957" y="4842"/>
                </a:lnTo>
                <a:lnTo>
                  <a:pt x="15627" y="5209"/>
                </a:lnTo>
                <a:lnTo>
                  <a:pt x="15333" y="5576"/>
                </a:lnTo>
                <a:lnTo>
                  <a:pt x="15076" y="5393"/>
                </a:lnTo>
                <a:lnTo>
                  <a:pt x="14820" y="5246"/>
                </a:lnTo>
                <a:lnTo>
                  <a:pt x="14673" y="5173"/>
                </a:lnTo>
                <a:lnTo>
                  <a:pt x="14746" y="5026"/>
                </a:lnTo>
                <a:lnTo>
                  <a:pt x="14966" y="4659"/>
                </a:lnTo>
                <a:lnTo>
                  <a:pt x="15003" y="4586"/>
                </a:lnTo>
                <a:lnTo>
                  <a:pt x="15003" y="4512"/>
                </a:lnTo>
                <a:lnTo>
                  <a:pt x="14930" y="4402"/>
                </a:lnTo>
                <a:lnTo>
                  <a:pt x="14856" y="4366"/>
                </a:lnTo>
                <a:lnTo>
                  <a:pt x="14746" y="4366"/>
                </a:lnTo>
                <a:lnTo>
                  <a:pt x="14673" y="4439"/>
                </a:lnTo>
                <a:lnTo>
                  <a:pt x="14526" y="4622"/>
                </a:lnTo>
                <a:lnTo>
                  <a:pt x="14416" y="4842"/>
                </a:lnTo>
                <a:lnTo>
                  <a:pt x="14343" y="5026"/>
                </a:lnTo>
                <a:lnTo>
                  <a:pt x="14159" y="4989"/>
                </a:lnTo>
                <a:lnTo>
                  <a:pt x="13939" y="4989"/>
                </a:lnTo>
                <a:lnTo>
                  <a:pt x="13903" y="4732"/>
                </a:lnTo>
                <a:lnTo>
                  <a:pt x="13866" y="4476"/>
                </a:lnTo>
                <a:lnTo>
                  <a:pt x="13829" y="3962"/>
                </a:lnTo>
                <a:lnTo>
                  <a:pt x="13829" y="3889"/>
                </a:lnTo>
                <a:lnTo>
                  <a:pt x="13756" y="3852"/>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506" name="Shape 506"/>
          <p:cNvSpPr/>
          <p:nvPr/>
        </p:nvSpPr>
        <p:spPr>
          <a:xfrm>
            <a:off x="346867" y="4515714"/>
            <a:ext cx="479680" cy="376908"/>
          </a:xfrm>
          <a:custGeom>
            <a:avLst/>
            <a:gdLst/>
            <a:ahLst/>
            <a:cxnLst/>
            <a:rect l="0" t="0" r="0" b="0"/>
            <a:pathLst>
              <a:path w="16911" h="11959" extrusionOk="0">
                <a:moveTo>
                  <a:pt x="12215" y="8951"/>
                </a:moveTo>
                <a:lnTo>
                  <a:pt x="12032" y="9098"/>
                </a:lnTo>
                <a:lnTo>
                  <a:pt x="11848" y="9244"/>
                </a:lnTo>
                <a:lnTo>
                  <a:pt x="11408" y="9538"/>
                </a:lnTo>
                <a:lnTo>
                  <a:pt x="11005" y="9685"/>
                </a:lnTo>
                <a:lnTo>
                  <a:pt x="10638" y="9868"/>
                </a:lnTo>
                <a:lnTo>
                  <a:pt x="10124" y="10051"/>
                </a:lnTo>
                <a:lnTo>
                  <a:pt x="9977" y="10125"/>
                </a:lnTo>
                <a:lnTo>
                  <a:pt x="9794" y="10161"/>
                </a:lnTo>
                <a:lnTo>
                  <a:pt x="9904" y="9978"/>
                </a:lnTo>
                <a:lnTo>
                  <a:pt x="10051" y="9795"/>
                </a:lnTo>
                <a:lnTo>
                  <a:pt x="10344" y="9758"/>
                </a:lnTo>
                <a:lnTo>
                  <a:pt x="10601" y="9648"/>
                </a:lnTo>
                <a:lnTo>
                  <a:pt x="10858" y="9538"/>
                </a:lnTo>
                <a:lnTo>
                  <a:pt x="11115" y="9354"/>
                </a:lnTo>
                <a:lnTo>
                  <a:pt x="11335" y="9171"/>
                </a:lnTo>
                <a:lnTo>
                  <a:pt x="11371" y="9061"/>
                </a:lnTo>
                <a:lnTo>
                  <a:pt x="11445" y="9061"/>
                </a:lnTo>
                <a:lnTo>
                  <a:pt x="11481" y="9024"/>
                </a:lnTo>
                <a:lnTo>
                  <a:pt x="11848" y="8951"/>
                </a:lnTo>
                <a:close/>
                <a:moveTo>
                  <a:pt x="12619" y="8988"/>
                </a:moveTo>
                <a:lnTo>
                  <a:pt x="12839" y="9061"/>
                </a:lnTo>
                <a:lnTo>
                  <a:pt x="12839" y="9171"/>
                </a:lnTo>
                <a:lnTo>
                  <a:pt x="12215" y="9685"/>
                </a:lnTo>
                <a:lnTo>
                  <a:pt x="11518" y="10125"/>
                </a:lnTo>
                <a:lnTo>
                  <a:pt x="11115" y="10345"/>
                </a:lnTo>
                <a:lnTo>
                  <a:pt x="10711" y="10528"/>
                </a:lnTo>
                <a:lnTo>
                  <a:pt x="10308" y="10712"/>
                </a:lnTo>
                <a:lnTo>
                  <a:pt x="9904" y="10932"/>
                </a:lnTo>
                <a:lnTo>
                  <a:pt x="9831" y="10822"/>
                </a:lnTo>
                <a:lnTo>
                  <a:pt x="9794" y="10712"/>
                </a:lnTo>
                <a:lnTo>
                  <a:pt x="9757" y="10455"/>
                </a:lnTo>
                <a:lnTo>
                  <a:pt x="9904" y="10455"/>
                </a:lnTo>
                <a:lnTo>
                  <a:pt x="10051" y="10381"/>
                </a:lnTo>
                <a:lnTo>
                  <a:pt x="10344" y="10271"/>
                </a:lnTo>
                <a:lnTo>
                  <a:pt x="11078" y="10015"/>
                </a:lnTo>
                <a:lnTo>
                  <a:pt x="11481" y="9831"/>
                </a:lnTo>
                <a:lnTo>
                  <a:pt x="11922" y="9611"/>
                </a:lnTo>
                <a:lnTo>
                  <a:pt x="12288" y="9318"/>
                </a:lnTo>
                <a:lnTo>
                  <a:pt x="12435" y="9171"/>
                </a:lnTo>
                <a:lnTo>
                  <a:pt x="12619" y="8988"/>
                </a:lnTo>
                <a:close/>
                <a:moveTo>
                  <a:pt x="9464" y="514"/>
                </a:moveTo>
                <a:lnTo>
                  <a:pt x="9721" y="551"/>
                </a:lnTo>
                <a:lnTo>
                  <a:pt x="9941" y="588"/>
                </a:lnTo>
                <a:lnTo>
                  <a:pt x="10161" y="661"/>
                </a:lnTo>
                <a:lnTo>
                  <a:pt x="10344" y="771"/>
                </a:lnTo>
                <a:lnTo>
                  <a:pt x="10491" y="918"/>
                </a:lnTo>
                <a:lnTo>
                  <a:pt x="10564" y="1101"/>
                </a:lnTo>
                <a:lnTo>
                  <a:pt x="10601" y="1101"/>
                </a:lnTo>
                <a:lnTo>
                  <a:pt x="10528" y="1211"/>
                </a:lnTo>
                <a:lnTo>
                  <a:pt x="10528" y="1321"/>
                </a:lnTo>
                <a:lnTo>
                  <a:pt x="10564" y="1615"/>
                </a:lnTo>
                <a:lnTo>
                  <a:pt x="10638" y="1871"/>
                </a:lnTo>
                <a:lnTo>
                  <a:pt x="10748" y="2091"/>
                </a:lnTo>
                <a:lnTo>
                  <a:pt x="10931" y="2348"/>
                </a:lnTo>
                <a:lnTo>
                  <a:pt x="11005" y="2495"/>
                </a:lnTo>
                <a:lnTo>
                  <a:pt x="11041" y="2678"/>
                </a:lnTo>
                <a:lnTo>
                  <a:pt x="11041" y="2752"/>
                </a:lnTo>
                <a:lnTo>
                  <a:pt x="11005" y="2788"/>
                </a:lnTo>
                <a:lnTo>
                  <a:pt x="10931" y="2788"/>
                </a:lnTo>
                <a:lnTo>
                  <a:pt x="10858" y="2752"/>
                </a:lnTo>
                <a:lnTo>
                  <a:pt x="10784" y="2642"/>
                </a:lnTo>
                <a:lnTo>
                  <a:pt x="10674" y="2312"/>
                </a:lnTo>
                <a:lnTo>
                  <a:pt x="10601" y="2128"/>
                </a:lnTo>
                <a:lnTo>
                  <a:pt x="10491" y="1981"/>
                </a:lnTo>
                <a:lnTo>
                  <a:pt x="10381" y="1798"/>
                </a:lnTo>
                <a:lnTo>
                  <a:pt x="10234" y="1651"/>
                </a:lnTo>
                <a:lnTo>
                  <a:pt x="10088" y="1541"/>
                </a:lnTo>
                <a:lnTo>
                  <a:pt x="9904" y="1431"/>
                </a:lnTo>
                <a:lnTo>
                  <a:pt x="9721" y="1358"/>
                </a:lnTo>
                <a:lnTo>
                  <a:pt x="9537" y="1321"/>
                </a:lnTo>
                <a:lnTo>
                  <a:pt x="9134" y="1321"/>
                </a:lnTo>
                <a:lnTo>
                  <a:pt x="8950" y="1358"/>
                </a:lnTo>
                <a:lnTo>
                  <a:pt x="8767" y="1431"/>
                </a:lnTo>
                <a:lnTo>
                  <a:pt x="8694" y="1468"/>
                </a:lnTo>
                <a:lnTo>
                  <a:pt x="8657" y="1505"/>
                </a:lnTo>
                <a:lnTo>
                  <a:pt x="8694" y="1615"/>
                </a:lnTo>
                <a:lnTo>
                  <a:pt x="8767" y="1688"/>
                </a:lnTo>
                <a:lnTo>
                  <a:pt x="8804" y="1725"/>
                </a:lnTo>
                <a:lnTo>
                  <a:pt x="8877" y="1725"/>
                </a:lnTo>
                <a:lnTo>
                  <a:pt x="9097" y="1688"/>
                </a:lnTo>
                <a:lnTo>
                  <a:pt x="9281" y="1688"/>
                </a:lnTo>
                <a:lnTo>
                  <a:pt x="9501" y="1725"/>
                </a:lnTo>
                <a:lnTo>
                  <a:pt x="9684" y="1798"/>
                </a:lnTo>
                <a:lnTo>
                  <a:pt x="9867" y="1871"/>
                </a:lnTo>
                <a:lnTo>
                  <a:pt x="10014" y="2018"/>
                </a:lnTo>
                <a:lnTo>
                  <a:pt x="10161" y="2165"/>
                </a:lnTo>
                <a:lnTo>
                  <a:pt x="10271" y="2348"/>
                </a:lnTo>
                <a:lnTo>
                  <a:pt x="10418" y="2788"/>
                </a:lnTo>
                <a:lnTo>
                  <a:pt x="10528" y="2972"/>
                </a:lnTo>
                <a:lnTo>
                  <a:pt x="10638" y="3119"/>
                </a:lnTo>
                <a:lnTo>
                  <a:pt x="10528" y="3192"/>
                </a:lnTo>
                <a:lnTo>
                  <a:pt x="10308" y="3375"/>
                </a:lnTo>
                <a:lnTo>
                  <a:pt x="10088" y="3595"/>
                </a:lnTo>
                <a:lnTo>
                  <a:pt x="9904" y="3816"/>
                </a:lnTo>
                <a:lnTo>
                  <a:pt x="9794" y="4072"/>
                </a:lnTo>
                <a:lnTo>
                  <a:pt x="9721" y="4292"/>
                </a:lnTo>
                <a:lnTo>
                  <a:pt x="9684" y="4512"/>
                </a:lnTo>
                <a:lnTo>
                  <a:pt x="9721" y="4733"/>
                </a:lnTo>
                <a:lnTo>
                  <a:pt x="9757" y="4953"/>
                </a:lnTo>
                <a:lnTo>
                  <a:pt x="9867" y="5136"/>
                </a:lnTo>
                <a:lnTo>
                  <a:pt x="10014" y="5283"/>
                </a:lnTo>
                <a:lnTo>
                  <a:pt x="10198" y="5429"/>
                </a:lnTo>
                <a:lnTo>
                  <a:pt x="10418" y="5503"/>
                </a:lnTo>
                <a:lnTo>
                  <a:pt x="10638" y="5576"/>
                </a:lnTo>
                <a:lnTo>
                  <a:pt x="10895" y="5540"/>
                </a:lnTo>
                <a:lnTo>
                  <a:pt x="11151" y="5503"/>
                </a:lnTo>
                <a:lnTo>
                  <a:pt x="11371" y="5393"/>
                </a:lnTo>
                <a:lnTo>
                  <a:pt x="12032" y="5063"/>
                </a:lnTo>
                <a:lnTo>
                  <a:pt x="12692" y="4659"/>
                </a:lnTo>
                <a:lnTo>
                  <a:pt x="12729" y="4586"/>
                </a:lnTo>
                <a:lnTo>
                  <a:pt x="12765" y="4512"/>
                </a:lnTo>
                <a:lnTo>
                  <a:pt x="12765" y="4439"/>
                </a:lnTo>
                <a:lnTo>
                  <a:pt x="12729" y="4402"/>
                </a:lnTo>
                <a:lnTo>
                  <a:pt x="12692" y="4329"/>
                </a:lnTo>
                <a:lnTo>
                  <a:pt x="12619" y="4292"/>
                </a:lnTo>
                <a:lnTo>
                  <a:pt x="12472" y="4292"/>
                </a:lnTo>
                <a:lnTo>
                  <a:pt x="12032" y="4549"/>
                </a:lnTo>
                <a:lnTo>
                  <a:pt x="11591" y="4843"/>
                </a:lnTo>
                <a:lnTo>
                  <a:pt x="11371" y="4953"/>
                </a:lnTo>
                <a:lnTo>
                  <a:pt x="11151" y="5063"/>
                </a:lnTo>
                <a:lnTo>
                  <a:pt x="10895" y="5136"/>
                </a:lnTo>
                <a:lnTo>
                  <a:pt x="10528" y="5136"/>
                </a:lnTo>
                <a:lnTo>
                  <a:pt x="10418" y="5099"/>
                </a:lnTo>
                <a:lnTo>
                  <a:pt x="10308" y="5026"/>
                </a:lnTo>
                <a:lnTo>
                  <a:pt x="10234" y="4953"/>
                </a:lnTo>
                <a:lnTo>
                  <a:pt x="10161" y="4843"/>
                </a:lnTo>
                <a:lnTo>
                  <a:pt x="10124" y="4733"/>
                </a:lnTo>
                <a:lnTo>
                  <a:pt x="10088" y="4476"/>
                </a:lnTo>
                <a:lnTo>
                  <a:pt x="10124" y="4366"/>
                </a:lnTo>
                <a:lnTo>
                  <a:pt x="10161" y="4219"/>
                </a:lnTo>
                <a:lnTo>
                  <a:pt x="10271" y="3999"/>
                </a:lnTo>
                <a:lnTo>
                  <a:pt x="10454" y="3816"/>
                </a:lnTo>
                <a:lnTo>
                  <a:pt x="10674" y="3632"/>
                </a:lnTo>
                <a:lnTo>
                  <a:pt x="10968" y="3375"/>
                </a:lnTo>
                <a:lnTo>
                  <a:pt x="11225" y="3119"/>
                </a:lnTo>
                <a:lnTo>
                  <a:pt x="11335" y="2972"/>
                </a:lnTo>
                <a:lnTo>
                  <a:pt x="11408" y="2825"/>
                </a:lnTo>
                <a:lnTo>
                  <a:pt x="11408" y="2642"/>
                </a:lnTo>
                <a:lnTo>
                  <a:pt x="11408" y="2422"/>
                </a:lnTo>
                <a:lnTo>
                  <a:pt x="11335" y="2275"/>
                </a:lnTo>
                <a:lnTo>
                  <a:pt x="11261" y="2165"/>
                </a:lnTo>
                <a:lnTo>
                  <a:pt x="11078" y="1871"/>
                </a:lnTo>
                <a:lnTo>
                  <a:pt x="10895" y="1578"/>
                </a:lnTo>
                <a:lnTo>
                  <a:pt x="10821" y="1431"/>
                </a:lnTo>
                <a:lnTo>
                  <a:pt x="10821" y="1284"/>
                </a:lnTo>
                <a:lnTo>
                  <a:pt x="10895" y="1248"/>
                </a:lnTo>
                <a:lnTo>
                  <a:pt x="11298" y="1138"/>
                </a:lnTo>
                <a:lnTo>
                  <a:pt x="11702" y="1028"/>
                </a:lnTo>
                <a:lnTo>
                  <a:pt x="12142" y="954"/>
                </a:lnTo>
                <a:lnTo>
                  <a:pt x="12582" y="918"/>
                </a:lnTo>
                <a:lnTo>
                  <a:pt x="12802" y="954"/>
                </a:lnTo>
                <a:lnTo>
                  <a:pt x="13022" y="1028"/>
                </a:lnTo>
                <a:lnTo>
                  <a:pt x="13205" y="1101"/>
                </a:lnTo>
                <a:lnTo>
                  <a:pt x="13352" y="1211"/>
                </a:lnTo>
                <a:lnTo>
                  <a:pt x="13499" y="1358"/>
                </a:lnTo>
                <a:lnTo>
                  <a:pt x="13609" y="1505"/>
                </a:lnTo>
                <a:lnTo>
                  <a:pt x="13829" y="1908"/>
                </a:lnTo>
                <a:lnTo>
                  <a:pt x="14012" y="2202"/>
                </a:lnTo>
                <a:lnTo>
                  <a:pt x="13866" y="2422"/>
                </a:lnTo>
                <a:lnTo>
                  <a:pt x="13682" y="2568"/>
                </a:lnTo>
                <a:lnTo>
                  <a:pt x="13499" y="2678"/>
                </a:lnTo>
                <a:lnTo>
                  <a:pt x="13279" y="2788"/>
                </a:lnTo>
                <a:lnTo>
                  <a:pt x="12839" y="2935"/>
                </a:lnTo>
                <a:lnTo>
                  <a:pt x="12362" y="3082"/>
                </a:lnTo>
                <a:lnTo>
                  <a:pt x="11995" y="3229"/>
                </a:lnTo>
                <a:lnTo>
                  <a:pt x="11518" y="3449"/>
                </a:lnTo>
                <a:lnTo>
                  <a:pt x="11298" y="3559"/>
                </a:lnTo>
                <a:lnTo>
                  <a:pt x="11151" y="3742"/>
                </a:lnTo>
                <a:lnTo>
                  <a:pt x="11041" y="3889"/>
                </a:lnTo>
                <a:lnTo>
                  <a:pt x="11005" y="3999"/>
                </a:lnTo>
                <a:lnTo>
                  <a:pt x="11005" y="4109"/>
                </a:lnTo>
                <a:lnTo>
                  <a:pt x="11005" y="4182"/>
                </a:lnTo>
                <a:lnTo>
                  <a:pt x="11041" y="4256"/>
                </a:lnTo>
                <a:lnTo>
                  <a:pt x="11115" y="4292"/>
                </a:lnTo>
                <a:lnTo>
                  <a:pt x="11335" y="4292"/>
                </a:lnTo>
                <a:lnTo>
                  <a:pt x="11371" y="4219"/>
                </a:lnTo>
                <a:lnTo>
                  <a:pt x="11408" y="4146"/>
                </a:lnTo>
                <a:lnTo>
                  <a:pt x="11445" y="4072"/>
                </a:lnTo>
                <a:lnTo>
                  <a:pt x="11555" y="3962"/>
                </a:lnTo>
                <a:lnTo>
                  <a:pt x="11775" y="3816"/>
                </a:lnTo>
                <a:lnTo>
                  <a:pt x="12068" y="3669"/>
                </a:lnTo>
                <a:lnTo>
                  <a:pt x="12288" y="3595"/>
                </a:lnTo>
                <a:lnTo>
                  <a:pt x="12802" y="3412"/>
                </a:lnTo>
                <a:lnTo>
                  <a:pt x="13279" y="3229"/>
                </a:lnTo>
                <a:lnTo>
                  <a:pt x="13572" y="3119"/>
                </a:lnTo>
                <a:lnTo>
                  <a:pt x="13866" y="2972"/>
                </a:lnTo>
                <a:lnTo>
                  <a:pt x="14086" y="2752"/>
                </a:lnTo>
                <a:lnTo>
                  <a:pt x="14159" y="2642"/>
                </a:lnTo>
                <a:lnTo>
                  <a:pt x="14233" y="2495"/>
                </a:lnTo>
                <a:lnTo>
                  <a:pt x="14306" y="2568"/>
                </a:lnTo>
                <a:lnTo>
                  <a:pt x="14489" y="2715"/>
                </a:lnTo>
                <a:lnTo>
                  <a:pt x="14673" y="2788"/>
                </a:lnTo>
                <a:lnTo>
                  <a:pt x="14893" y="2898"/>
                </a:lnTo>
                <a:lnTo>
                  <a:pt x="15076" y="3009"/>
                </a:lnTo>
                <a:lnTo>
                  <a:pt x="15296" y="3192"/>
                </a:lnTo>
                <a:lnTo>
                  <a:pt x="15480" y="3449"/>
                </a:lnTo>
                <a:lnTo>
                  <a:pt x="15626" y="3705"/>
                </a:lnTo>
                <a:lnTo>
                  <a:pt x="15700" y="3999"/>
                </a:lnTo>
                <a:lnTo>
                  <a:pt x="15480" y="4366"/>
                </a:lnTo>
                <a:lnTo>
                  <a:pt x="15370" y="4549"/>
                </a:lnTo>
                <a:lnTo>
                  <a:pt x="15186" y="4696"/>
                </a:lnTo>
                <a:lnTo>
                  <a:pt x="14966" y="4879"/>
                </a:lnTo>
                <a:lnTo>
                  <a:pt x="14709" y="5063"/>
                </a:lnTo>
                <a:lnTo>
                  <a:pt x="14416" y="5173"/>
                </a:lnTo>
                <a:lnTo>
                  <a:pt x="14123" y="5283"/>
                </a:lnTo>
                <a:lnTo>
                  <a:pt x="13572" y="5429"/>
                </a:lnTo>
                <a:lnTo>
                  <a:pt x="13022" y="5613"/>
                </a:lnTo>
                <a:lnTo>
                  <a:pt x="12765" y="5723"/>
                </a:lnTo>
                <a:lnTo>
                  <a:pt x="12509" y="5870"/>
                </a:lnTo>
                <a:lnTo>
                  <a:pt x="12288" y="6016"/>
                </a:lnTo>
                <a:lnTo>
                  <a:pt x="12105" y="6236"/>
                </a:lnTo>
                <a:lnTo>
                  <a:pt x="11958" y="6420"/>
                </a:lnTo>
                <a:lnTo>
                  <a:pt x="11922" y="6640"/>
                </a:lnTo>
                <a:lnTo>
                  <a:pt x="11922" y="6823"/>
                </a:lnTo>
                <a:lnTo>
                  <a:pt x="11958" y="7007"/>
                </a:lnTo>
                <a:lnTo>
                  <a:pt x="12032" y="7154"/>
                </a:lnTo>
                <a:lnTo>
                  <a:pt x="12178" y="7300"/>
                </a:lnTo>
                <a:lnTo>
                  <a:pt x="12325" y="7410"/>
                </a:lnTo>
                <a:lnTo>
                  <a:pt x="12545" y="7520"/>
                </a:lnTo>
                <a:lnTo>
                  <a:pt x="12765" y="7557"/>
                </a:lnTo>
                <a:lnTo>
                  <a:pt x="12985" y="7557"/>
                </a:lnTo>
                <a:lnTo>
                  <a:pt x="13205" y="7520"/>
                </a:lnTo>
                <a:lnTo>
                  <a:pt x="13426" y="7484"/>
                </a:lnTo>
                <a:lnTo>
                  <a:pt x="13682" y="7410"/>
                </a:lnTo>
                <a:lnTo>
                  <a:pt x="13976" y="7300"/>
                </a:lnTo>
                <a:lnTo>
                  <a:pt x="14196" y="7154"/>
                </a:lnTo>
                <a:lnTo>
                  <a:pt x="14306" y="7043"/>
                </a:lnTo>
                <a:lnTo>
                  <a:pt x="14343" y="6970"/>
                </a:lnTo>
                <a:lnTo>
                  <a:pt x="14379" y="6823"/>
                </a:lnTo>
                <a:lnTo>
                  <a:pt x="14343" y="6787"/>
                </a:lnTo>
                <a:lnTo>
                  <a:pt x="14269" y="6750"/>
                </a:lnTo>
                <a:lnTo>
                  <a:pt x="14086" y="6750"/>
                </a:lnTo>
                <a:lnTo>
                  <a:pt x="13902" y="6823"/>
                </a:lnTo>
                <a:lnTo>
                  <a:pt x="13536" y="6970"/>
                </a:lnTo>
                <a:lnTo>
                  <a:pt x="13316" y="7043"/>
                </a:lnTo>
                <a:lnTo>
                  <a:pt x="13095" y="7080"/>
                </a:lnTo>
                <a:lnTo>
                  <a:pt x="12655" y="7080"/>
                </a:lnTo>
                <a:lnTo>
                  <a:pt x="12509" y="7007"/>
                </a:lnTo>
                <a:lnTo>
                  <a:pt x="12435" y="6933"/>
                </a:lnTo>
                <a:lnTo>
                  <a:pt x="12362" y="6823"/>
                </a:lnTo>
                <a:lnTo>
                  <a:pt x="12362" y="6713"/>
                </a:lnTo>
                <a:lnTo>
                  <a:pt x="12398" y="6603"/>
                </a:lnTo>
                <a:lnTo>
                  <a:pt x="12472" y="6493"/>
                </a:lnTo>
                <a:lnTo>
                  <a:pt x="12655" y="6310"/>
                </a:lnTo>
                <a:lnTo>
                  <a:pt x="12875" y="6163"/>
                </a:lnTo>
                <a:lnTo>
                  <a:pt x="13132" y="6053"/>
                </a:lnTo>
                <a:lnTo>
                  <a:pt x="13609" y="5906"/>
                </a:lnTo>
                <a:lnTo>
                  <a:pt x="14453" y="5613"/>
                </a:lnTo>
                <a:lnTo>
                  <a:pt x="14893" y="5429"/>
                </a:lnTo>
                <a:lnTo>
                  <a:pt x="15076" y="5319"/>
                </a:lnTo>
                <a:lnTo>
                  <a:pt x="15260" y="5173"/>
                </a:lnTo>
                <a:lnTo>
                  <a:pt x="15516" y="4953"/>
                </a:lnTo>
                <a:lnTo>
                  <a:pt x="15736" y="4659"/>
                </a:lnTo>
                <a:lnTo>
                  <a:pt x="15736" y="4696"/>
                </a:lnTo>
                <a:lnTo>
                  <a:pt x="15700" y="4806"/>
                </a:lnTo>
                <a:lnTo>
                  <a:pt x="15773" y="4916"/>
                </a:lnTo>
                <a:lnTo>
                  <a:pt x="15847" y="4989"/>
                </a:lnTo>
                <a:lnTo>
                  <a:pt x="15957" y="5026"/>
                </a:lnTo>
                <a:lnTo>
                  <a:pt x="16103" y="5063"/>
                </a:lnTo>
                <a:lnTo>
                  <a:pt x="16177" y="5099"/>
                </a:lnTo>
                <a:lnTo>
                  <a:pt x="16250" y="5209"/>
                </a:lnTo>
                <a:lnTo>
                  <a:pt x="16323" y="5356"/>
                </a:lnTo>
                <a:lnTo>
                  <a:pt x="16140" y="5393"/>
                </a:lnTo>
                <a:lnTo>
                  <a:pt x="15920" y="5466"/>
                </a:lnTo>
                <a:lnTo>
                  <a:pt x="15553" y="5650"/>
                </a:lnTo>
                <a:lnTo>
                  <a:pt x="15003" y="5833"/>
                </a:lnTo>
                <a:lnTo>
                  <a:pt x="14783" y="5906"/>
                </a:lnTo>
                <a:lnTo>
                  <a:pt x="14709" y="5980"/>
                </a:lnTo>
                <a:lnTo>
                  <a:pt x="14636" y="6090"/>
                </a:lnTo>
                <a:lnTo>
                  <a:pt x="14599" y="6163"/>
                </a:lnTo>
                <a:lnTo>
                  <a:pt x="14673" y="6273"/>
                </a:lnTo>
                <a:lnTo>
                  <a:pt x="14783" y="6310"/>
                </a:lnTo>
                <a:lnTo>
                  <a:pt x="14893" y="6310"/>
                </a:lnTo>
                <a:lnTo>
                  <a:pt x="15150" y="6273"/>
                </a:lnTo>
                <a:lnTo>
                  <a:pt x="15406" y="6163"/>
                </a:lnTo>
                <a:lnTo>
                  <a:pt x="15626" y="6053"/>
                </a:lnTo>
                <a:lnTo>
                  <a:pt x="16030" y="5870"/>
                </a:lnTo>
                <a:lnTo>
                  <a:pt x="16213" y="5723"/>
                </a:lnTo>
                <a:lnTo>
                  <a:pt x="16397" y="5576"/>
                </a:lnTo>
                <a:lnTo>
                  <a:pt x="16397" y="5833"/>
                </a:lnTo>
                <a:lnTo>
                  <a:pt x="16397" y="6090"/>
                </a:lnTo>
                <a:lnTo>
                  <a:pt x="16397" y="6493"/>
                </a:lnTo>
                <a:lnTo>
                  <a:pt x="16397" y="6567"/>
                </a:lnTo>
                <a:lnTo>
                  <a:pt x="16323" y="6603"/>
                </a:lnTo>
                <a:lnTo>
                  <a:pt x="16177" y="6933"/>
                </a:lnTo>
                <a:lnTo>
                  <a:pt x="16067" y="7264"/>
                </a:lnTo>
                <a:lnTo>
                  <a:pt x="15076" y="7264"/>
                </a:lnTo>
                <a:lnTo>
                  <a:pt x="14783" y="7300"/>
                </a:lnTo>
                <a:lnTo>
                  <a:pt x="14526" y="7410"/>
                </a:lnTo>
                <a:lnTo>
                  <a:pt x="14343" y="7594"/>
                </a:lnTo>
                <a:lnTo>
                  <a:pt x="14196" y="7814"/>
                </a:lnTo>
                <a:lnTo>
                  <a:pt x="14086" y="8034"/>
                </a:lnTo>
                <a:lnTo>
                  <a:pt x="14049" y="8181"/>
                </a:lnTo>
                <a:lnTo>
                  <a:pt x="14012" y="8327"/>
                </a:lnTo>
                <a:lnTo>
                  <a:pt x="14049" y="8584"/>
                </a:lnTo>
                <a:lnTo>
                  <a:pt x="14159" y="8841"/>
                </a:lnTo>
                <a:lnTo>
                  <a:pt x="14306" y="9098"/>
                </a:lnTo>
                <a:lnTo>
                  <a:pt x="14489" y="9318"/>
                </a:lnTo>
                <a:lnTo>
                  <a:pt x="14673" y="9538"/>
                </a:lnTo>
                <a:lnTo>
                  <a:pt x="14856" y="9758"/>
                </a:lnTo>
                <a:lnTo>
                  <a:pt x="15003" y="9831"/>
                </a:lnTo>
                <a:lnTo>
                  <a:pt x="15150" y="9868"/>
                </a:lnTo>
                <a:lnTo>
                  <a:pt x="15223" y="9831"/>
                </a:lnTo>
                <a:lnTo>
                  <a:pt x="15260" y="9758"/>
                </a:lnTo>
                <a:lnTo>
                  <a:pt x="15260" y="9685"/>
                </a:lnTo>
                <a:lnTo>
                  <a:pt x="15260" y="9574"/>
                </a:lnTo>
                <a:lnTo>
                  <a:pt x="15150" y="9428"/>
                </a:lnTo>
                <a:lnTo>
                  <a:pt x="14893" y="9134"/>
                </a:lnTo>
                <a:lnTo>
                  <a:pt x="14709" y="8951"/>
                </a:lnTo>
                <a:lnTo>
                  <a:pt x="14563" y="8731"/>
                </a:lnTo>
                <a:lnTo>
                  <a:pt x="14489" y="8511"/>
                </a:lnTo>
                <a:lnTo>
                  <a:pt x="14453" y="8364"/>
                </a:lnTo>
                <a:lnTo>
                  <a:pt x="14453" y="8254"/>
                </a:lnTo>
                <a:lnTo>
                  <a:pt x="14489" y="8107"/>
                </a:lnTo>
                <a:lnTo>
                  <a:pt x="14563" y="7997"/>
                </a:lnTo>
                <a:lnTo>
                  <a:pt x="14673" y="7850"/>
                </a:lnTo>
                <a:lnTo>
                  <a:pt x="14893" y="7740"/>
                </a:lnTo>
                <a:lnTo>
                  <a:pt x="15113" y="7667"/>
                </a:lnTo>
                <a:lnTo>
                  <a:pt x="15333" y="7630"/>
                </a:lnTo>
                <a:lnTo>
                  <a:pt x="16103" y="7630"/>
                </a:lnTo>
                <a:lnTo>
                  <a:pt x="15993" y="7850"/>
                </a:lnTo>
                <a:lnTo>
                  <a:pt x="15957" y="7961"/>
                </a:lnTo>
                <a:lnTo>
                  <a:pt x="15993" y="8107"/>
                </a:lnTo>
                <a:lnTo>
                  <a:pt x="16030" y="8327"/>
                </a:lnTo>
                <a:lnTo>
                  <a:pt x="16030" y="8584"/>
                </a:lnTo>
                <a:lnTo>
                  <a:pt x="16030" y="8804"/>
                </a:lnTo>
                <a:lnTo>
                  <a:pt x="15993" y="9024"/>
                </a:lnTo>
                <a:lnTo>
                  <a:pt x="15920" y="8841"/>
                </a:lnTo>
                <a:lnTo>
                  <a:pt x="15847" y="8694"/>
                </a:lnTo>
                <a:lnTo>
                  <a:pt x="15736" y="8511"/>
                </a:lnTo>
                <a:lnTo>
                  <a:pt x="15590" y="8364"/>
                </a:lnTo>
                <a:lnTo>
                  <a:pt x="15516" y="8327"/>
                </a:lnTo>
                <a:lnTo>
                  <a:pt x="15370" y="8327"/>
                </a:lnTo>
                <a:lnTo>
                  <a:pt x="15296" y="8364"/>
                </a:lnTo>
                <a:lnTo>
                  <a:pt x="15260" y="8437"/>
                </a:lnTo>
                <a:lnTo>
                  <a:pt x="15260" y="8511"/>
                </a:lnTo>
                <a:lnTo>
                  <a:pt x="15260" y="8584"/>
                </a:lnTo>
                <a:lnTo>
                  <a:pt x="15296" y="8657"/>
                </a:lnTo>
                <a:lnTo>
                  <a:pt x="15480" y="8914"/>
                </a:lnTo>
                <a:lnTo>
                  <a:pt x="15590" y="9171"/>
                </a:lnTo>
                <a:lnTo>
                  <a:pt x="15626" y="9464"/>
                </a:lnTo>
                <a:lnTo>
                  <a:pt x="15590" y="9795"/>
                </a:lnTo>
                <a:lnTo>
                  <a:pt x="15590" y="9868"/>
                </a:lnTo>
                <a:lnTo>
                  <a:pt x="15626" y="9978"/>
                </a:lnTo>
                <a:lnTo>
                  <a:pt x="15370" y="10308"/>
                </a:lnTo>
                <a:lnTo>
                  <a:pt x="15040" y="10638"/>
                </a:lnTo>
                <a:lnTo>
                  <a:pt x="14893" y="10748"/>
                </a:lnTo>
                <a:lnTo>
                  <a:pt x="14673" y="10895"/>
                </a:lnTo>
                <a:lnTo>
                  <a:pt x="14269" y="11042"/>
                </a:lnTo>
                <a:lnTo>
                  <a:pt x="14306" y="10968"/>
                </a:lnTo>
                <a:lnTo>
                  <a:pt x="14343" y="10638"/>
                </a:lnTo>
                <a:lnTo>
                  <a:pt x="14306" y="10345"/>
                </a:lnTo>
                <a:lnTo>
                  <a:pt x="14233" y="10015"/>
                </a:lnTo>
                <a:lnTo>
                  <a:pt x="14086" y="9721"/>
                </a:lnTo>
                <a:lnTo>
                  <a:pt x="13902" y="9428"/>
                </a:lnTo>
                <a:lnTo>
                  <a:pt x="13682" y="9171"/>
                </a:lnTo>
                <a:lnTo>
                  <a:pt x="13499" y="9024"/>
                </a:lnTo>
                <a:lnTo>
                  <a:pt x="13426" y="8914"/>
                </a:lnTo>
                <a:lnTo>
                  <a:pt x="13352" y="8841"/>
                </a:lnTo>
                <a:lnTo>
                  <a:pt x="13169" y="8841"/>
                </a:lnTo>
                <a:lnTo>
                  <a:pt x="12839" y="8694"/>
                </a:lnTo>
                <a:lnTo>
                  <a:pt x="12875" y="8584"/>
                </a:lnTo>
                <a:lnTo>
                  <a:pt x="12875" y="8437"/>
                </a:lnTo>
                <a:lnTo>
                  <a:pt x="12875" y="8364"/>
                </a:lnTo>
                <a:lnTo>
                  <a:pt x="12839" y="8327"/>
                </a:lnTo>
                <a:lnTo>
                  <a:pt x="12765" y="8291"/>
                </a:lnTo>
                <a:lnTo>
                  <a:pt x="12655" y="8291"/>
                </a:lnTo>
                <a:lnTo>
                  <a:pt x="12582" y="8327"/>
                </a:lnTo>
                <a:lnTo>
                  <a:pt x="12545" y="8401"/>
                </a:lnTo>
                <a:lnTo>
                  <a:pt x="12472" y="8584"/>
                </a:lnTo>
                <a:lnTo>
                  <a:pt x="12252" y="8547"/>
                </a:lnTo>
                <a:lnTo>
                  <a:pt x="12032" y="8584"/>
                </a:lnTo>
                <a:lnTo>
                  <a:pt x="11812" y="8621"/>
                </a:lnTo>
                <a:lnTo>
                  <a:pt x="11628" y="8694"/>
                </a:lnTo>
                <a:lnTo>
                  <a:pt x="11555" y="8584"/>
                </a:lnTo>
                <a:lnTo>
                  <a:pt x="11445" y="8511"/>
                </a:lnTo>
                <a:lnTo>
                  <a:pt x="11261" y="8511"/>
                </a:lnTo>
                <a:lnTo>
                  <a:pt x="11188" y="8584"/>
                </a:lnTo>
                <a:lnTo>
                  <a:pt x="11115" y="8657"/>
                </a:lnTo>
                <a:lnTo>
                  <a:pt x="11041" y="8731"/>
                </a:lnTo>
                <a:lnTo>
                  <a:pt x="10895" y="8914"/>
                </a:lnTo>
                <a:lnTo>
                  <a:pt x="10748" y="9061"/>
                </a:lnTo>
                <a:lnTo>
                  <a:pt x="10454" y="9208"/>
                </a:lnTo>
                <a:lnTo>
                  <a:pt x="10124" y="9318"/>
                </a:lnTo>
                <a:lnTo>
                  <a:pt x="9794" y="9391"/>
                </a:lnTo>
                <a:lnTo>
                  <a:pt x="9464" y="9428"/>
                </a:lnTo>
                <a:lnTo>
                  <a:pt x="8767" y="9428"/>
                </a:lnTo>
                <a:lnTo>
                  <a:pt x="8327" y="9354"/>
                </a:lnTo>
                <a:lnTo>
                  <a:pt x="8180" y="9318"/>
                </a:lnTo>
                <a:lnTo>
                  <a:pt x="8143" y="9318"/>
                </a:lnTo>
                <a:lnTo>
                  <a:pt x="8143" y="9281"/>
                </a:lnTo>
                <a:lnTo>
                  <a:pt x="8143" y="9134"/>
                </a:lnTo>
                <a:lnTo>
                  <a:pt x="8033" y="9024"/>
                </a:lnTo>
                <a:lnTo>
                  <a:pt x="8290" y="8621"/>
                </a:lnTo>
                <a:lnTo>
                  <a:pt x="8547" y="8181"/>
                </a:lnTo>
                <a:lnTo>
                  <a:pt x="8767" y="7924"/>
                </a:lnTo>
                <a:lnTo>
                  <a:pt x="8987" y="7630"/>
                </a:lnTo>
                <a:lnTo>
                  <a:pt x="9244" y="7410"/>
                </a:lnTo>
                <a:lnTo>
                  <a:pt x="9501" y="7154"/>
                </a:lnTo>
                <a:lnTo>
                  <a:pt x="9794" y="6970"/>
                </a:lnTo>
                <a:lnTo>
                  <a:pt x="10088" y="6787"/>
                </a:lnTo>
                <a:lnTo>
                  <a:pt x="10234" y="6713"/>
                </a:lnTo>
                <a:lnTo>
                  <a:pt x="10418" y="6713"/>
                </a:lnTo>
                <a:lnTo>
                  <a:pt x="10491" y="6750"/>
                </a:lnTo>
                <a:lnTo>
                  <a:pt x="10528" y="6823"/>
                </a:lnTo>
                <a:lnTo>
                  <a:pt x="10528" y="6897"/>
                </a:lnTo>
                <a:lnTo>
                  <a:pt x="10528" y="7043"/>
                </a:lnTo>
                <a:lnTo>
                  <a:pt x="10454" y="7154"/>
                </a:lnTo>
                <a:lnTo>
                  <a:pt x="10308" y="7374"/>
                </a:lnTo>
                <a:lnTo>
                  <a:pt x="10051" y="7667"/>
                </a:lnTo>
                <a:lnTo>
                  <a:pt x="9757" y="7961"/>
                </a:lnTo>
                <a:lnTo>
                  <a:pt x="9501" y="8291"/>
                </a:lnTo>
                <a:lnTo>
                  <a:pt x="9281" y="8657"/>
                </a:lnTo>
                <a:lnTo>
                  <a:pt x="9281" y="8731"/>
                </a:lnTo>
                <a:lnTo>
                  <a:pt x="9317" y="8841"/>
                </a:lnTo>
                <a:lnTo>
                  <a:pt x="9391" y="8878"/>
                </a:lnTo>
                <a:lnTo>
                  <a:pt x="9501" y="8878"/>
                </a:lnTo>
                <a:lnTo>
                  <a:pt x="9721" y="8694"/>
                </a:lnTo>
                <a:lnTo>
                  <a:pt x="9941" y="8474"/>
                </a:lnTo>
                <a:lnTo>
                  <a:pt x="10271" y="7997"/>
                </a:lnTo>
                <a:lnTo>
                  <a:pt x="10601" y="7630"/>
                </a:lnTo>
                <a:lnTo>
                  <a:pt x="10748" y="7447"/>
                </a:lnTo>
                <a:lnTo>
                  <a:pt x="10858" y="7227"/>
                </a:lnTo>
                <a:lnTo>
                  <a:pt x="10895" y="7043"/>
                </a:lnTo>
                <a:lnTo>
                  <a:pt x="10895" y="6860"/>
                </a:lnTo>
                <a:lnTo>
                  <a:pt x="10858" y="6677"/>
                </a:lnTo>
                <a:lnTo>
                  <a:pt x="10784" y="6530"/>
                </a:lnTo>
                <a:lnTo>
                  <a:pt x="10674" y="6383"/>
                </a:lnTo>
                <a:lnTo>
                  <a:pt x="10491" y="6310"/>
                </a:lnTo>
                <a:lnTo>
                  <a:pt x="10344" y="6310"/>
                </a:lnTo>
                <a:lnTo>
                  <a:pt x="10124" y="6347"/>
                </a:lnTo>
                <a:lnTo>
                  <a:pt x="9904" y="6420"/>
                </a:lnTo>
                <a:lnTo>
                  <a:pt x="9684" y="6567"/>
                </a:lnTo>
                <a:lnTo>
                  <a:pt x="9281" y="6860"/>
                </a:lnTo>
                <a:lnTo>
                  <a:pt x="8914" y="7190"/>
                </a:lnTo>
                <a:lnTo>
                  <a:pt x="8584" y="7557"/>
                </a:lnTo>
                <a:lnTo>
                  <a:pt x="8290" y="7887"/>
                </a:lnTo>
                <a:lnTo>
                  <a:pt x="8033" y="8254"/>
                </a:lnTo>
                <a:lnTo>
                  <a:pt x="7850" y="8657"/>
                </a:lnTo>
                <a:lnTo>
                  <a:pt x="7777" y="8878"/>
                </a:lnTo>
                <a:lnTo>
                  <a:pt x="7740" y="9098"/>
                </a:lnTo>
                <a:lnTo>
                  <a:pt x="7703" y="9098"/>
                </a:lnTo>
                <a:lnTo>
                  <a:pt x="7667" y="9171"/>
                </a:lnTo>
                <a:lnTo>
                  <a:pt x="7556" y="9208"/>
                </a:lnTo>
                <a:lnTo>
                  <a:pt x="7300" y="9208"/>
                </a:lnTo>
                <a:lnTo>
                  <a:pt x="6823" y="9098"/>
                </a:lnTo>
                <a:lnTo>
                  <a:pt x="6236" y="9098"/>
                </a:lnTo>
                <a:lnTo>
                  <a:pt x="5686" y="9171"/>
                </a:lnTo>
                <a:lnTo>
                  <a:pt x="5612" y="9171"/>
                </a:lnTo>
                <a:lnTo>
                  <a:pt x="5612" y="8988"/>
                </a:lnTo>
                <a:lnTo>
                  <a:pt x="5612" y="8804"/>
                </a:lnTo>
                <a:lnTo>
                  <a:pt x="5686" y="8657"/>
                </a:lnTo>
                <a:lnTo>
                  <a:pt x="5759" y="8511"/>
                </a:lnTo>
                <a:lnTo>
                  <a:pt x="5869" y="8364"/>
                </a:lnTo>
                <a:lnTo>
                  <a:pt x="6016" y="8291"/>
                </a:lnTo>
                <a:lnTo>
                  <a:pt x="6163" y="8181"/>
                </a:lnTo>
                <a:lnTo>
                  <a:pt x="6383" y="8144"/>
                </a:lnTo>
                <a:lnTo>
                  <a:pt x="6749" y="8034"/>
                </a:lnTo>
                <a:lnTo>
                  <a:pt x="7080" y="7924"/>
                </a:lnTo>
                <a:lnTo>
                  <a:pt x="7410" y="7777"/>
                </a:lnTo>
                <a:lnTo>
                  <a:pt x="7703" y="7594"/>
                </a:lnTo>
                <a:lnTo>
                  <a:pt x="7960" y="7374"/>
                </a:lnTo>
                <a:lnTo>
                  <a:pt x="8217" y="7154"/>
                </a:lnTo>
                <a:lnTo>
                  <a:pt x="8437" y="6897"/>
                </a:lnTo>
                <a:lnTo>
                  <a:pt x="8620" y="6603"/>
                </a:lnTo>
                <a:lnTo>
                  <a:pt x="8767" y="6383"/>
                </a:lnTo>
                <a:lnTo>
                  <a:pt x="8914" y="6090"/>
                </a:lnTo>
                <a:lnTo>
                  <a:pt x="8950" y="5943"/>
                </a:lnTo>
                <a:lnTo>
                  <a:pt x="8987" y="5796"/>
                </a:lnTo>
                <a:lnTo>
                  <a:pt x="8950" y="5650"/>
                </a:lnTo>
                <a:lnTo>
                  <a:pt x="8914" y="5540"/>
                </a:lnTo>
                <a:lnTo>
                  <a:pt x="8804" y="5540"/>
                </a:lnTo>
                <a:lnTo>
                  <a:pt x="8694" y="5576"/>
                </a:lnTo>
                <a:lnTo>
                  <a:pt x="8620" y="5686"/>
                </a:lnTo>
                <a:lnTo>
                  <a:pt x="8510" y="5943"/>
                </a:lnTo>
                <a:lnTo>
                  <a:pt x="8327" y="6310"/>
                </a:lnTo>
                <a:lnTo>
                  <a:pt x="8107" y="6677"/>
                </a:lnTo>
                <a:lnTo>
                  <a:pt x="7813" y="7007"/>
                </a:lnTo>
                <a:lnTo>
                  <a:pt x="7483" y="7264"/>
                </a:lnTo>
                <a:lnTo>
                  <a:pt x="7116" y="7484"/>
                </a:lnTo>
                <a:lnTo>
                  <a:pt x="6713" y="7667"/>
                </a:lnTo>
                <a:lnTo>
                  <a:pt x="6346" y="7777"/>
                </a:lnTo>
                <a:lnTo>
                  <a:pt x="6016" y="7887"/>
                </a:lnTo>
                <a:lnTo>
                  <a:pt x="5832" y="7924"/>
                </a:lnTo>
                <a:lnTo>
                  <a:pt x="5686" y="8034"/>
                </a:lnTo>
                <a:lnTo>
                  <a:pt x="5539" y="8144"/>
                </a:lnTo>
                <a:lnTo>
                  <a:pt x="5429" y="8291"/>
                </a:lnTo>
                <a:lnTo>
                  <a:pt x="5282" y="8511"/>
                </a:lnTo>
                <a:lnTo>
                  <a:pt x="5209" y="8768"/>
                </a:lnTo>
                <a:lnTo>
                  <a:pt x="5209" y="9024"/>
                </a:lnTo>
                <a:lnTo>
                  <a:pt x="5282" y="9281"/>
                </a:lnTo>
                <a:lnTo>
                  <a:pt x="4915" y="9391"/>
                </a:lnTo>
                <a:lnTo>
                  <a:pt x="4512" y="9501"/>
                </a:lnTo>
                <a:lnTo>
                  <a:pt x="4365" y="9501"/>
                </a:lnTo>
                <a:lnTo>
                  <a:pt x="4218" y="9464"/>
                </a:lnTo>
                <a:lnTo>
                  <a:pt x="4072" y="9428"/>
                </a:lnTo>
                <a:lnTo>
                  <a:pt x="3962" y="9354"/>
                </a:lnTo>
                <a:lnTo>
                  <a:pt x="3852" y="9244"/>
                </a:lnTo>
                <a:lnTo>
                  <a:pt x="3778" y="9134"/>
                </a:lnTo>
                <a:lnTo>
                  <a:pt x="3742" y="9024"/>
                </a:lnTo>
                <a:lnTo>
                  <a:pt x="3778" y="8841"/>
                </a:lnTo>
                <a:lnTo>
                  <a:pt x="3815" y="8768"/>
                </a:lnTo>
                <a:lnTo>
                  <a:pt x="3778" y="8694"/>
                </a:lnTo>
                <a:lnTo>
                  <a:pt x="3888" y="8547"/>
                </a:lnTo>
                <a:lnTo>
                  <a:pt x="3962" y="8401"/>
                </a:lnTo>
                <a:lnTo>
                  <a:pt x="4108" y="8107"/>
                </a:lnTo>
                <a:lnTo>
                  <a:pt x="4255" y="7850"/>
                </a:lnTo>
                <a:lnTo>
                  <a:pt x="4439" y="7520"/>
                </a:lnTo>
                <a:lnTo>
                  <a:pt x="4475" y="7374"/>
                </a:lnTo>
                <a:lnTo>
                  <a:pt x="4512" y="7227"/>
                </a:lnTo>
                <a:lnTo>
                  <a:pt x="4475" y="7043"/>
                </a:lnTo>
                <a:lnTo>
                  <a:pt x="4439" y="6897"/>
                </a:lnTo>
                <a:lnTo>
                  <a:pt x="4328" y="6823"/>
                </a:lnTo>
                <a:lnTo>
                  <a:pt x="4218" y="6750"/>
                </a:lnTo>
                <a:lnTo>
                  <a:pt x="4108" y="6713"/>
                </a:lnTo>
                <a:lnTo>
                  <a:pt x="3962" y="6713"/>
                </a:lnTo>
                <a:lnTo>
                  <a:pt x="3705" y="6750"/>
                </a:lnTo>
                <a:lnTo>
                  <a:pt x="3485" y="6823"/>
                </a:lnTo>
                <a:lnTo>
                  <a:pt x="3191" y="7007"/>
                </a:lnTo>
                <a:lnTo>
                  <a:pt x="2935" y="7227"/>
                </a:lnTo>
                <a:lnTo>
                  <a:pt x="2751" y="7447"/>
                </a:lnTo>
                <a:lnTo>
                  <a:pt x="2568" y="7667"/>
                </a:lnTo>
                <a:lnTo>
                  <a:pt x="2494" y="7667"/>
                </a:lnTo>
                <a:lnTo>
                  <a:pt x="2421" y="7704"/>
                </a:lnTo>
                <a:lnTo>
                  <a:pt x="2348" y="7850"/>
                </a:lnTo>
                <a:lnTo>
                  <a:pt x="2348" y="7887"/>
                </a:lnTo>
                <a:lnTo>
                  <a:pt x="2348" y="7961"/>
                </a:lnTo>
                <a:lnTo>
                  <a:pt x="2384" y="8034"/>
                </a:lnTo>
                <a:lnTo>
                  <a:pt x="2458" y="8071"/>
                </a:lnTo>
                <a:lnTo>
                  <a:pt x="2568" y="8107"/>
                </a:lnTo>
                <a:lnTo>
                  <a:pt x="2678" y="8107"/>
                </a:lnTo>
                <a:lnTo>
                  <a:pt x="2788" y="8071"/>
                </a:lnTo>
                <a:lnTo>
                  <a:pt x="2861" y="7997"/>
                </a:lnTo>
                <a:lnTo>
                  <a:pt x="3191" y="7630"/>
                </a:lnTo>
                <a:lnTo>
                  <a:pt x="3338" y="7447"/>
                </a:lnTo>
                <a:lnTo>
                  <a:pt x="3521" y="7300"/>
                </a:lnTo>
                <a:lnTo>
                  <a:pt x="3742" y="7227"/>
                </a:lnTo>
                <a:lnTo>
                  <a:pt x="3962" y="7154"/>
                </a:lnTo>
                <a:lnTo>
                  <a:pt x="4035" y="7154"/>
                </a:lnTo>
                <a:lnTo>
                  <a:pt x="4035" y="7190"/>
                </a:lnTo>
                <a:lnTo>
                  <a:pt x="4035" y="7300"/>
                </a:lnTo>
                <a:lnTo>
                  <a:pt x="3925" y="7557"/>
                </a:lnTo>
                <a:lnTo>
                  <a:pt x="3668" y="8034"/>
                </a:lnTo>
                <a:lnTo>
                  <a:pt x="3558" y="8327"/>
                </a:lnTo>
                <a:lnTo>
                  <a:pt x="3485" y="8474"/>
                </a:lnTo>
                <a:lnTo>
                  <a:pt x="3411" y="8547"/>
                </a:lnTo>
                <a:lnTo>
                  <a:pt x="3301" y="8621"/>
                </a:lnTo>
                <a:lnTo>
                  <a:pt x="3301" y="8657"/>
                </a:lnTo>
                <a:lnTo>
                  <a:pt x="3265" y="8694"/>
                </a:lnTo>
                <a:lnTo>
                  <a:pt x="3118" y="8804"/>
                </a:lnTo>
                <a:lnTo>
                  <a:pt x="2935" y="8841"/>
                </a:lnTo>
                <a:lnTo>
                  <a:pt x="2751" y="8878"/>
                </a:lnTo>
                <a:lnTo>
                  <a:pt x="2531" y="8878"/>
                </a:lnTo>
                <a:lnTo>
                  <a:pt x="2348" y="8841"/>
                </a:lnTo>
                <a:lnTo>
                  <a:pt x="2164" y="8768"/>
                </a:lnTo>
                <a:lnTo>
                  <a:pt x="2018" y="8694"/>
                </a:lnTo>
                <a:lnTo>
                  <a:pt x="1871" y="8584"/>
                </a:lnTo>
                <a:lnTo>
                  <a:pt x="1724" y="8437"/>
                </a:lnTo>
                <a:lnTo>
                  <a:pt x="1651" y="8291"/>
                </a:lnTo>
                <a:lnTo>
                  <a:pt x="1577" y="8144"/>
                </a:lnTo>
                <a:lnTo>
                  <a:pt x="1504" y="7961"/>
                </a:lnTo>
                <a:lnTo>
                  <a:pt x="1504" y="7777"/>
                </a:lnTo>
                <a:lnTo>
                  <a:pt x="1504" y="7594"/>
                </a:lnTo>
                <a:lnTo>
                  <a:pt x="1504" y="7447"/>
                </a:lnTo>
                <a:lnTo>
                  <a:pt x="1577" y="7264"/>
                </a:lnTo>
                <a:lnTo>
                  <a:pt x="1614" y="7154"/>
                </a:lnTo>
                <a:lnTo>
                  <a:pt x="1651" y="7043"/>
                </a:lnTo>
                <a:lnTo>
                  <a:pt x="1614" y="6970"/>
                </a:lnTo>
                <a:lnTo>
                  <a:pt x="1687" y="6970"/>
                </a:lnTo>
                <a:lnTo>
                  <a:pt x="1944" y="6860"/>
                </a:lnTo>
                <a:lnTo>
                  <a:pt x="2201" y="6787"/>
                </a:lnTo>
                <a:lnTo>
                  <a:pt x="2788" y="6493"/>
                </a:lnTo>
                <a:lnTo>
                  <a:pt x="3375" y="6163"/>
                </a:lnTo>
                <a:lnTo>
                  <a:pt x="3815" y="5870"/>
                </a:lnTo>
                <a:lnTo>
                  <a:pt x="3998" y="5686"/>
                </a:lnTo>
                <a:lnTo>
                  <a:pt x="4145" y="5503"/>
                </a:lnTo>
                <a:lnTo>
                  <a:pt x="4292" y="5283"/>
                </a:lnTo>
                <a:lnTo>
                  <a:pt x="4402" y="5099"/>
                </a:lnTo>
                <a:lnTo>
                  <a:pt x="4475" y="4843"/>
                </a:lnTo>
                <a:lnTo>
                  <a:pt x="4512" y="4586"/>
                </a:lnTo>
                <a:lnTo>
                  <a:pt x="4512" y="4402"/>
                </a:lnTo>
                <a:lnTo>
                  <a:pt x="4475" y="4182"/>
                </a:lnTo>
                <a:lnTo>
                  <a:pt x="4365" y="3999"/>
                </a:lnTo>
                <a:lnTo>
                  <a:pt x="4292" y="3926"/>
                </a:lnTo>
                <a:lnTo>
                  <a:pt x="4218" y="3889"/>
                </a:lnTo>
                <a:lnTo>
                  <a:pt x="3962" y="3816"/>
                </a:lnTo>
                <a:lnTo>
                  <a:pt x="3742" y="3779"/>
                </a:lnTo>
                <a:lnTo>
                  <a:pt x="3485" y="3816"/>
                </a:lnTo>
                <a:lnTo>
                  <a:pt x="3228" y="3852"/>
                </a:lnTo>
                <a:lnTo>
                  <a:pt x="2935" y="3962"/>
                </a:lnTo>
                <a:lnTo>
                  <a:pt x="2678" y="4072"/>
                </a:lnTo>
                <a:lnTo>
                  <a:pt x="2164" y="4366"/>
                </a:lnTo>
                <a:lnTo>
                  <a:pt x="1504" y="4733"/>
                </a:lnTo>
                <a:lnTo>
                  <a:pt x="1211" y="4916"/>
                </a:lnTo>
                <a:lnTo>
                  <a:pt x="917" y="5099"/>
                </a:lnTo>
                <a:lnTo>
                  <a:pt x="844" y="5173"/>
                </a:lnTo>
                <a:lnTo>
                  <a:pt x="807" y="5246"/>
                </a:lnTo>
                <a:lnTo>
                  <a:pt x="807" y="5319"/>
                </a:lnTo>
                <a:lnTo>
                  <a:pt x="844" y="5356"/>
                </a:lnTo>
                <a:lnTo>
                  <a:pt x="880" y="5429"/>
                </a:lnTo>
                <a:lnTo>
                  <a:pt x="954" y="5466"/>
                </a:lnTo>
                <a:lnTo>
                  <a:pt x="1101" y="5466"/>
                </a:lnTo>
                <a:lnTo>
                  <a:pt x="1541" y="5246"/>
                </a:lnTo>
                <a:lnTo>
                  <a:pt x="1944" y="4989"/>
                </a:lnTo>
                <a:lnTo>
                  <a:pt x="2788" y="4512"/>
                </a:lnTo>
                <a:lnTo>
                  <a:pt x="3191" y="4329"/>
                </a:lnTo>
                <a:lnTo>
                  <a:pt x="3375" y="4256"/>
                </a:lnTo>
                <a:lnTo>
                  <a:pt x="3595" y="4219"/>
                </a:lnTo>
                <a:lnTo>
                  <a:pt x="3742" y="4182"/>
                </a:lnTo>
                <a:lnTo>
                  <a:pt x="3852" y="4219"/>
                </a:lnTo>
                <a:lnTo>
                  <a:pt x="3998" y="4256"/>
                </a:lnTo>
                <a:lnTo>
                  <a:pt x="4035" y="4292"/>
                </a:lnTo>
                <a:lnTo>
                  <a:pt x="4072" y="4366"/>
                </a:lnTo>
                <a:lnTo>
                  <a:pt x="4108" y="4476"/>
                </a:lnTo>
                <a:lnTo>
                  <a:pt x="4108" y="4586"/>
                </a:lnTo>
                <a:lnTo>
                  <a:pt x="4072" y="4843"/>
                </a:lnTo>
                <a:lnTo>
                  <a:pt x="3998" y="5026"/>
                </a:lnTo>
                <a:lnTo>
                  <a:pt x="3852" y="5246"/>
                </a:lnTo>
                <a:lnTo>
                  <a:pt x="3705" y="5393"/>
                </a:lnTo>
                <a:lnTo>
                  <a:pt x="3558" y="5576"/>
                </a:lnTo>
                <a:lnTo>
                  <a:pt x="3155" y="5833"/>
                </a:lnTo>
                <a:lnTo>
                  <a:pt x="2788" y="6053"/>
                </a:lnTo>
                <a:lnTo>
                  <a:pt x="2348" y="6310"/>
                </a:lnTo>
                <a:lnTo>
                  <a:pt x="1908" y="6530"/>
                </a:lnTo>
                <a:lnTo>
                  <a:pt x="1467" y="6750"/>
                </a:lnTo>
                <a:lnTo>
                  <a:pt x="1321" y="6823"/>
                </a:lnTo>
                <a:lnTo>
                  <a:pt x="1247" y="6860"/>
                </a:lnTo>
                <a:lnTo>
                  <a:pt x="1211" y="6933"/>
                </a:lnTo>
                <a:lnTo>
                  <a:pt x="1174" y="6933"/>
                </a:lnTo>
                <a:lnTo>
                  <a:pt x="1064" y="6860"/>
                </a:lnTo>
                <a:lnTo>
                  <a:pt x="880" y="6713"/>
                </a:lnTo>
                <a:lnTo>
                  <a:pt x="697" y="6457"/>
                </a:lnTo>
                <a:lnTo>
                  <a:pt x="587" y="6273"/>
                </a:lnTo>
                <a:lnTo>
                  <a:pt x="514" y="6053"/>
                </a:lnTo>
                <a:lnTo>
                  <a:pt x="477" y="5833"/>
                </a:lnTo>
                <a:lnTo>
                  <a:pt x="477" y="5613"/>
                </a:lnTo>
                <a:lnTo>
                  <a:pt x="477" y="5356"/>
                </a:lnTo>
                <a:lnTo>
                  <a:pt x="550" y="5136"/>
                </a:lnTo>
                <a:lnTo>
                  <a:pt x="660" y="4879"/>
                </a:lnTo>
                <a:lnTo>
                  <a:pt x="770" y="4659"/>
                </a:lnTo>
                <a:lnTo>
                  <a:pt x="917" y="4476"/>
                </a:lnTo>
                <a:lnTo>
                  <a:pt x="1101" y="4292"/>
                </a:lnTo>
                <a:lnTo>
                  <a:pt x="1504" y="3962"/>
                </a:lnTo>
                <a:lnTo>
                  <a:pt x="1908" y="3705"/>
                </a:lnTo>
                <a:lnTo>
                  <a:pt x="2384" y="3485"/>
                </a:lnTo>
                <a:lnTo>
                  <a:pt x="2458" y="3412"/>
                </a:lnTo>
                <a:lnTo>
                  <a:pt x="2494" y="3302"/>
                </a:lnTo>
                <a:lnTo>
                  <a:pt x="2568" y="3119"/>
                </a:lnTo>
                <a:lnTo>
                  <a:pt x="2715" y="2898"/>
                </a:lnTo>
                <a:lnTo>
                  <a:pt x="2898" y="2715"/>
                </a:lnTo>
                <a:lnTo>
                  <a:pt x="3045" y="2532"/>
                </a:lnTo>
                <a:lnTo>
                  <a:pt x="3228" y="2385"/>
                </a:lnTo>
                <a:lnTo>
                  <a:pt x="3448" y="2238"/>
                </a:lnTo>
                <a:lnTo>
                  <a:pt x="3632" y="2128"/>
                </a:lnTo>
                <a:lnTo>
                  <a:pt x="3852" y="2055"/>
                </a:lnTo>
                <a:lnTo>
                  <a:pt x="4108" y="1981"/>
                </a:lnTo>
                <a:lnTo>
                  <a:pt x="4328" y="1945"/>
                </a:lnTo>
                <a:lnTo>
                  <a:pt x="4549" y="1908"/>
                </a:lnTo>
                <a:lnTo>
                  <a:pt x="4695" y="2055"/>
                </a:lnTo>
                <a:lnTo>
                  <a:pt x="4879" y="2165"/>
                </a:lnTo>
                <a:lnTo>
                  <a:pt x="5135" y="2348"/>
                </a:lnTo>
                <a:lnTo>
                  <a:pt x="5356" y="2568"/>
                </a:lnTo>
                <a:lnTo>
                  <a:pt x="5466" y="2715"/>
                </a:lnTo>
                <a:lnTo>
                  <a:pt x="5539" y="2898"/>
                </a:lnTo>
                <a:lnTo>
                  <a:pt x="5649" y="3229"/>
                </a:lnTo>
                <a:lnTo>
                  <a:pt x="5722" y="3559"/>
                </a:lnTo>
                <a:lnTo>
                  <a:pt x="5686" y="3926"/>
                </a:lnTo>
                <a:lnTo>
                  <a:pt x="5612" y="4256"/>
                </a:lnTo>
                <a:lnTo>
                  <a:pt x="5466" y="4549"/>
                </a:lnTo>
                <a:lnTo>
                  <a:pt x="5062" y="5063"/>
                </a:lnTo>
                <a:lnTo>
                  <a:pt x="4879" y="5319"/>
                </a:lnTo>
                <a:lnTo>
                  <a:pt x="4732" y="5613"/>
                </a:lnTo>
                <a:lnTo>
                  <a:pt x="4659" y="5943"/>
                </a:lnTo>
                <a:lnTo>
                  <a:pt x="4659" y="6090"/>
                </a:lnTo>
                <a:lnTo>
                  <a:pt x="4659" y="6273"/>
                </a:lnTo>
                <a:lnTo>
                  <a:pt x="4695" y="6420"/>
                </a:lnTo>
                <a:lnTo>
                  <a:pt x="4769" y="6567"/>
                </a:lnTo>
                <a:lnTo>
                  <a:pt x="4805" y="6677"/>
                </a:lnTo>
                <a:lnTo>
                  <a:pt x="4915" y="6787"/>
                </a:lnTo>
                <a:lnTo>
                  <a:pt x="5135" y="6933"/>
                </a:lnTo>
                <a:lnTo>
                  <a:pt x="5392" y="7007"/>
                </a:lnTo>
                <a:lnTo>
                  <a:pt x="5649" y="7043"/>
                </a:lnTo>
                <a:lnTo>
                  <a:pt x="5942" y="7007"/>
                </a:lnTo>
                <a:lnTo>
                  <a:pt x="6199" y="6933"/>
                </a:lnTo>
                <a:lnTo>
                  <a:pt x="6456" y="6823"/>
                </a:lnTo>
                <a:lnTo>
                  <a:pt x="6676" y="6677"/>
                </a:lnTo>
                <a:lnTo>
                  <a:pt x="6896" y="6457"/>
                </a:lnTo>
                <a:lnTo>
                  <a:pt x="7043" y="6200"/>
                </a:lnTo>
                <a:lnTo>
                  <a:pt x="7226" y="5980"/>
                </a:lnTo>
                <a:lnTo>
                  <a:pt x="7667" y="5246"/>
                </a:lnTo>
                <a:lnTo>
                  <a:pt x="7887" y="4879"/>
                </a:lnTo>
                <a:lnTo>
                  <a:pt x="8107" y="4476"/>
                </a:lnTo>
                <a:lnTo>
                  <a:pt x="8143" y="4402"/>
                </a:lnTo>
                <a:lnTo>
                  <a:pt x="8107" y="4329"/>
                </a:lnTo>
                <a:lnTo>
                  <a:pt x="8070" y="4256"/>
                </a:lnTo>
                <a:lnTo>
                  <a:pt x="8033" y="4182"/>
                </a:lnTo>
                <a:lnTo>
                  <a:pt x="7777" y="4182"/>
                </a:lnTo>
                <a:lnTo>
                  <a:pt x="7703" y="4256"/>
                </a:lnTo>
                <a:lnTo>
                  <a:pt x="7520" y="4586"/>
                </a:lnTo>
                <a:lnTo>
                  <a:pt x="7300" y="4879"/>
                </a:lnTo>
                <a:lnTo>
                  <a:pt x="6933" y="5540"/>
                </a:lnTo>
                <a:lnTo>
                  <a:pt x="6749" y="5796"/>
                </a:lnTo>
                <a:lnTo>
                  <a:pt x="6566" y="6053"/>
                </a:lnTo>
                <a:lnTo>
                  <a:pt x="6383" y="6273"/>
                </a:lnTo>
                <a:lnTo>
                  <a:pt x="6126" y="6493"/>
                </a:lnTo>
                <a:lnTo>
                  <a:pt x="5942" y="6567"/>
                </a:lnTo>
                <a:lnTo>
                  <a:pt x="5796" y="6603"/>
                </a:lnTo>
                <a:lnTo>
                  <a:pt x="5612" y="6567"/>
                </a:lnTo>
                <a:lnTo>
                  <a:pt x="5466" y="6530"/>
                </a:lnTo>
                <a:lnTo>
                  <a:pt x="5319" y="6457"/>
                </a:lnTo>
                <a:lnTo>
                  <a:pt x="5209" y="6347"/>
                </a:lnTo>
                <a:lnTo>
                  <a:pt x="5135" y="6200"/>
                </a:lnTo>
                <a:lnTo>
                  <a:pt x="5099" y="6016"/>
                </a:lnTo>
                <a:lnTo>
                  <a:pt x="5135" y="5833"/>
                </a:lnTo>
                <a:lnTo>
                  <a:pt x="5172" y="5686"/>
                </a:lnTo>
                <a:lnTo>
                  <a:pt x="5356" y="5393"/>
                </a:lnTo>
                <a:lnTo>
                  <a:pt x="5759" y="4879"/>
                </a:lnTo>
                <a:lnTo>
                  <a:pt x="5906" y="4659"/>
                </a:lnTo>
                <a:lnTo>
                  <a:pt x="6016" y="4402"/>
                </a:lnTo>
                <a:lnTo>
                  <a:pt x="6126" y="4146"/>
                </a:lnTo>
                <a:lnTo>
                  <a:pt x="6163" y="3889"/>
                </a:lnTo>
                <a:lnTo>
                  <a:pt x="6163" y="3632"/>
                </a:lnTo>
                <a:lnTo>
                  <a:pt x="6163" y="3339"/>
                </a:lnTo>
                <a:lnTo>
                  <a:pt x="6089" y="3082"/>
                </a:lnTo>
                <a:lnTo>
                  <a:pt x="6016" y="2825"/>
                </a:lnTo>
                <a:lnTo>
                  <a:pt x="5832" y="2532"/>
                </a:lnTo>
                <a:lnTo>
                  <a:pt x="5576" y="2165"/>
                </a:lnTo>
                <a:lnTo>
                  <a:pt x="5429" y="2018"/>
                </a:lnTo>
                <a:lnTo>
                  <a:pt x="5282" y="1908"/>
                </a:lnTo>
                <a:lnTo>
                  <a:pt x="5099" y="1798"/>
                </a:lnTo>
                <a:lnTo>
                  <a:pt x="4915" y="1725"/>
                </a:lnTo>
                <a:lnTo>
                  <a:pt x="4915" y="1688"/>
                </a:lnTo>
                <a:lnTo>
                  <a:pt x="4915" y="1468"/>
                </a:lnTo>
                <a:lnTo>
                  <a:pt x="4989" y="1321"/>
                </a:lnTo>
                <a:lnTo>
                  <a:pt x="5062" y="1174"/>
                </a:lnTo>
                <a:lnTo>
                  <a:pt x="5172" y="1028"/>
                </a:lnTo>
                <a:lnTo>
                  <a:pt x="5319" y="918"/>
                </a:lnTo>
                <a:lnTo>
                  <a:pt x="5502" y="844"/>
                </a:lnTo>
                <a:lnTo>
                  <a:pt x="5686" y="808"/>
                </a:lnTo>
                <a:lnTo>
                  <a:pt x="5869" y="771"/>
                </a:lnTo>
                <a:lnTo>
                  <a:pt x="6016" y="771"/>
                </a:lnTo>
                <a:lnTo>
                  <a:pt x="6199" y="808"/>
                </a:lnTo>
                <a:lnTo>
                  <a:pt x="6529" y="918"/>
                </a:lnTo>
                <a:lnTo>
                  <a:pt x="7190" y="1211"/>
                </a:lnTo>
                <a:lnTo>
                  <a:pt x="7080" y="1321"/>
                </a:lnTo>
                <a:lnTo>
                  <a:pt x="7043" y="1431"/>
                </a:lnTo>
                <a:lnTo>
                  <a:pt x="7043" y="1541"/>
                </a:lnTo>
                <a:lnTo>
                  <a:pt x="7043" y="1651"/>
                </a:lnTo>
                <a:lnTo>
                  <a:pt x="7153" y="1871"/>
                </a:lnTo>
                <a:lnTo>
                  <a:pt x="7300" y="2018"/>
                </a:lnTo>
                <a:lnTo>
                  <a:pt x="7446" y="2165"/>
                </a:lnTo>
                <a:lnTo>
                  <a:pt x="7556" y="2275"/>
                </a:lnTo>
                <a:lnTo>
                  <a:pt x="7446" y="2495"/>
                </a:lnTo>
                <a:lnTo>
                  <a:pt x="7263" y="3045"/>
                </a:lnTo>
                <a:lnTo>
                  <a:pt x="7153" y="3265"/>
                </a:lnTo>
                <a:lnTo>
                  <a:pt x="7043" y="3485"/>
                </a:lnTo>
                <a:lnTo>
                  <a:pt x="6933" y="3705"/>
                </a:lnTo>
                <a:lnTo>
                  <a:pt x="6896" y="3926"/>
                </a:lnTo>
                <a:lnTo>
                  <a:pt x="6896" y="3999"/>
                </a:lnTo>
                <a:lnTo>
                  <a:pt x="6970" y="4036"/>
                </a:lnTo>
                <a:lnTo>
                  <a:pt x="7043" y="4072"/>
                </a:lnTo>
                <a:lnTo>
                  <a:pt x="7116" y="4036"/>
                </a:lnTo>
                <a:lnTo>
                  <a:pt x="7263" y="3889"/>
                </a:lnTo>
                <a:lnTo>
                  <a:pt x="7410" y="3705"/>
                </a:lnTo>
                <a:lnTo>
                  <a:pt x="7593" y="3265"/>
                </a:lnTo>
                <a:lnTo>
                  <a:pt x="7777" y="2715"/>
                </a:lnTo>
                <a:lnTo>
                  <a:pt x="7813" y="2458"/>
                </a:lnTo>
                <a:lnTo>
                  <a:pt x="7813" y="2422"/>
                </a:lnTo>
                <a:lnTo>
                  <a:pt x="8363" y="2678"/>
                </a:lnTo>
                <a:lnTo>
                  <a:pt x="8584" y="2862"/>
                </a:lnTo>
                <a:lnTo>
                  <a:pt x="8694" y="3009"/>
                </a:lnTo>
                <a:lnTo>
                  <a:pt x="8804" y="3155"/>
                </a:lnTo>
                <a:lnTo>
                  <a:pt x="8877" y="3302"/>
                </a:lnTo>
                <a:lnTo>
                  <a:pt x="8877" y="3449"/>
                </a:lnTo>
                <a:lnTo>
                  <a:pt x="8840" y="3595"/>
                </a:lnTo>
                <a:lnTo>
                  <a:pt x="8694" y="3705"/>
                </a:lnTo>
                <a:lnTo>
                  <a:pt x="8620" y="3779"/>
                </a:lnTo>
                <a:lnTo>
                  <a:pt x="8584" y="3852"/>
                </a:lnTo>
                <a:lnTo>
                  <a:pt x="8584" y="3926"/>
                </a:lnTo>
                <a:lnTo>
                  <a:pt x="8620" y="3999"/>
                </a:lnTo>
                <a:lnTo>
                  <a:pt x="8657" y="4072"/>
                </a:lnTo>
                <a:lnTo>
                  <a:pt x="8730" y="4109"/>
                </a:lnTo>
                <a:lnTo>
                  <a:pt x="8840" y="4109"/>
                </a:lnTo>
                <a:lnTo>
                  <a:pt x="8914" y="4072"/>
                </a:lnTo>
                <a:lnTo>
                  <a:pt x="9097" y="3926"/>
                </a:lnTo>
                <a:lnTo>
                  <a:pt x="9207" y="3779"/>
                </a:lnTo>
                <a:lnTo>
                  <a:pt x="9281" y="3595"/>
                </a:lnTo>
                <a:lnTo>
                  <a:pt x="9281" y="3412"/>
                </a:lnTo>
                <a:lnTo>
                  <a:pt x="9281" y="3192"/>
                </a:lnTo>
                <a:lnTo>
                  <a:pt x="9207" y="3009"/>
                </a:lnTo>
                <a:lnTo>
                  <a:pt x="9097" y="2825"/>
                </a:lnTo>
                <a:lnTo>
                  <a:pt x="8987" y="2642"/>
                </a:lnTo>
                <a:lnTo>
                  <a:pt x="8804" y="2458"/>
                </a:lnTo>
                <a:lnTo>
                  <a:pt x="8584" y="2348"/>
                </a:lnTo>
                <a:lnTo>
                  <a:pt x="8107" y="2091"/>
                </a:lnTo>
                <a:lnTo>
                  <a:pt x="7887" y="1981"/>
                </a:lnTo>
                <a:lnTo>
                  <a:pt x="7593" y="1798"/>
                </a:lnTo>
                <a:lnTo>
                  <a:pt x="7446" y="1651"/>
                </a:lnTo>
                <a:lnTo>
                  <a:pt x="7373" y="1541"/>
                </a:lnTo>
                <a:lnTo>
                  <a:pt x="7336" y="1431"/>
                </a:lnTo>
                <a:lnTo>
                  <a:pt x="7373" y="1284"/>
                </a:lnTo>
                <a:lnTo>
                  <a:pt x="7483" y="1358"/>
                </a:lnTo>
                <a:lnTo>
                  <a:pt x="7556" y="1358"/>
                </a:lnTo>
                <a:lnTo>
                  <a:pt x="7593" y="1321"/>
                </a:lnTo>
                <a:lnTo>
                  <a:pt x="7630" y="1248"/>
                </a:lnTo>
                <a:lnTo>
                  <a:pt x="7703" y="1138"/>
                </a:lnTo>
                <a:lnTo>
                  <a:pt x="7813" y="954"/>
                </a:lnTo>
                <a:lnTo>
                  <a:pt x="7923" y="808"/>
                </a:lnTo>
                <a:lnTo>
                  <a:pt x="8107" y="698"/>
                </a:lnTo>
                <a:lnTo>
                  <a:pt x="8290" y="624"/>
                </a:lnTo>
                <a:lnTo>
                  <a:pt x="8474" y="588"/>
                </a:lnTo>
                <a:lnTo>
                  <a:pt x="8694" y="551"/>
                </a:lnTo>
                <a:lnTo>
                  <a:pt x="9060" y="514"/>
                </a:lnTo>
                <a:close/>
                <a:moveTo>
                  <a:pt x="13279" y="9318"/>
                </a:moveTo>
                <a:lnTo>
                  <a:pt x="13426" y="9428"/>
                </a:lnTo>
                <a:lnTo>
                  <a:pt x="13426" y="9464"/>
                </a:lnTo>
                <a:lnTo>
                  <a:pt x="13352" y="9464"/>
                </a:lnTo>
                <a:lnTo>
                  <a:pt x="13242" y="9538"/>
                </a:lnTo>
                <a:lnTo>
                  <a:pt x="12985" y="9868"/>
                </a:lnTo>
                <a:lnTo>
                  <a:pt x="12692" y="10198"/>
                </a:lnTo>
                <a:lnTo>
                  <a:pt x="12362" y="10492"/>
                </a:lnTo>
                <a:lnTo>
                  <a:pt x="12032" y="10748"/>
                </a:lnTo>
                <a:lnTo>
                  <a:pt x="11445" y="11078"/>
                </a:lnTo>
                <a:lnTo>
                  <a:pt x="10858" y="11409"/>
                </a:lnTo>
                <a:lnTo>
                  <a:pt x="10638" y="11372"/>
                </a:lnTo>
                <a:lnTo>
                  <a:pt x="10418" y="11299"/>
                </a:lnTo>
                <a:lnTo>
                  <a:pt x="10234" y="11188"/>
                </a:lnTo>
                <a:lnTo>
                  <a:pt x="10051" y="11078"/>
                </a:lnTo>
                <a:lnTo>
                  <a:pt x="10491" y="11005"/>
                </a:lnTo>
                <a:lnTo>
                  <a:pt x="10895" y="10858"/>
                </a:lnTo>
                <a:lnTo>
                  <a:pt x="11298" y="10675"/>
                </a:lnTo>
                <a:lnTo>
                  <a:pt x="11702" y="10492"/>
                </a:lnTo>
                <a:lnTo>
                  <a:pt x="12142" y="10235"/>
                </a:lnTo>
                <a:lnTo>
                  <a:pt x="12545" y="9941"/>
                </a:lnTo>
                <a:lnTo>
                  <a:pt x="12912" y="9648"/>
                </a:lnTo>
                <a:lnTo>
                  <a:pt x="13279" y="9318"/>
                </a:lnTo>
                <a:close/>
                <a:moveTo>
                  <a:pt x="13609" y="9648"/>
                </a:moveTo>
                <a:lnTo>
                  <a:pt x="13719" y="9795"/>
                </a:lnTo>
                <a:lnTo>
                  <a:pt x="13792" y="9978"/>
                </a:lnTo>
                <a:lnTo>
                  <a:pt x="13939" y="10345"/>
                </a:lnTo>
                <a:lnTo>
                  <a:pt x="13939" y="10602"/>
                </a:lnTo>
                <a:lnTo>
                  <a:pt x="13939" y="10858"/>
                </a:lnTo>
                <a:lnTo>
                  <a:pt x="13866" y="10968"/>
                </a:lnTo>
                <a:lnTo>
                  <a:pt x="13829" y="10932"/>
                </a:lnTo>
                <a:lnTo>
                  <a:pt x="13719" y="10932"/>
                </a:lnTo>
                <a:lnTo>
                  <a:pt x="13719" y="10968"/>
                </a:lnTo>
                <a:lnTo>
                  <a:pt x="13609" y="11188"/>
                </a:lnTo>
                <a:lnTo>
                  <a:pt x="12765" y="11299"/>
                </a:lnTo>
                <a:lnTo>
                  <a:pt x="12912" y="11188"/>
                </a:lnTo>
                <a:lnTo>
                  <a:pt x="13316" y="10895"/>
                </a:lnTo>
                <a:lnTo>
                  <a:pt x="13682" y="10565"/>
                </a:lnTo>
                <a:lnTo>
                  <a:pt x="13756" y="10492"/>
                </a:lnTo>
                <a:lnTo>
                  <a:pt x="13756" y="10381"/>
                </a:lnTo>
                <a:lnTo>
                  <a:pt x="13719" y="10308"/>
                </a:lnTo>
                <a:lnTo>
                  <a:pt x="13609" y="10271"/>
                </a:lnTo>
                <a:lnTo>
                  <a:pt x="13536" y="10271"/>
                </a:lnTo>
                <a:lnTo>
                  <a:pt x="13462" y="10308"/>
                </a:lnTo>
                <a:lnTo>
                  <a:pt x="13059" y="10638"/>
                </a:lnTo>
                <a:lnTo>
                  <a:pt x="12655" y="10968"/>
                </a:lnTo>
                <a:lnTo>
                  <a:pt x="12398" y="11152"/>
                </a:lnTo>
                <a:lnTo>
                  <a:pt x="12325" y="11225"/>
                </a:lnTo>
                <a:lnTo>
                  <a:pt x="12252" y="11372"/>
                </a:lnTo>
                <a:lnTo>
                  <a:pt x="11665" y="11409"/>
                </a:lnTo>
                <a:lnTo>
                  <a:pt x="11481" y="11445"/>
                </a:lnTo>
                <a:lnTo>
                  <a:pt x="11775" y="11299"/>
                </a:lnTo>
                <a:lnTo>
                  <a:pt x="12068" y="11115"/>
                </a:lnTo>
                <a:lnTo>
                  <a:pt x="12362" y="10932"/>
                </a:lnTo>
                <a:lnTo>
                  <a:pt x="12655" y="10748"/>
                </a:lnTo>
                <a:lnTo>
                  <a:pt x="12912" y="10492"/>
                </a:lnTo>
                <a:lnTo>
                  <a:pt x="13132" y="10271"/>
                </a:lnTo>
                <a:lnTo>
                  <a:pt x="13352" y="10015"/>
                </a:lnTo>
                <a:lnTo>
                  <a:pt x="13572" y="9721"/>
                </a:lnTo>
                <a:lnTo>
                  <a:pt x="13609" y="9648"/>
                </a:lnTo>
                <a:close/>
                <a:moveTo>
                  <a:pt x="9060" y="1"/>
                </a:moveTo>
                <a:lnTo>
                  <a:pt x="8804" y="37"/>
                </a:lnTo>
                <a:lnTo>
                  <a:pt x="8547" y="37"/>
                </a:lnTo>
                <a:lnTo>
                  <a:pt x="8290" y="111"/>
                </a:lnTo>
                <a:lnTo>
                  <a:pt x="8033" y="184"/>
                </a:lnTo>
                <a:lnTo>
                  <a:pt x="7813" y="294"/>
                </a:lnTo>
                <a:lnTo>
                  <a:pt x="7593" y="441"/>
                </a:lnTo>
                <a:lnTo>
                  <a:pt x="7410" y="624"/>
                </a:lnTo>
                <a:lnTo>
                  <a:pt x="7300" y="844"/>
                </a:lnTo>
                <a:lnTo>
                  <a:pt x="6896" y="624"/>
                </a:lnTo>
                <a:lnTo>
                  <a:pt x="6493" y="441"/>
                </a:lnTo>
                <a:lnTo>
                  <a:pt x="6273" y="367"/>
                </a:lnTo>
                <a:lnTo>
                  <a:pt x="6053" y="331"/>
                </a:lnTo>
                <a:lnTo>
                  <a:pt x="5612" y="331"/>
                </a:lnTo>
                <a:lnTo>
                  <a:pt x="5392" y="404"/>
                </a:lnTo>
                <a:lnTo>
                  <a:pt x="5209" y="477"/>
                </a:lnTo>
                <a:lnTo>
                  <a:pt x="5025" y="588"/>
                </a:lnTo>
                <a:lnTo>
                  <a:pt x="4842" y="734"/>
                </a:lnTo>
                <a:lnTo>
                  <a:pt x="4695" y="881"/>
                </a:lnTo>
                <a:lnTo>
                  <a:pt x="4585" y="1064"/>
                </a:lnTo>
                <a:lnTo>
                  <a:pt x="4512" y="1248"/>
                </a:lnTo>
                <a:lnTo>
                  <a:pt x="4475" y="1468"/>
                </a:lnTo>
                <a:lnTo>
                  <a:pt x="4182" y="1505"/>
                </a:lnTo>
                <a:lnTo>
                  <a:pt x="3888" y="1541"/>
                </a:lnTo>
                <a:lnTo>
                  <a:pt x="3595" y="1651"/>
                </a:lnTo>
                <a:lnTo>
                  <a:pt x="3338" y="1798"/>
                </a:lnTo>
                <a:lnTo>
                  <a:pt x="3081" y="1945"/>
                </a:lnTo>
                <a:lnTo>
                  <a:pt x="2861" y="2091"/>
                </a:lnTo>
                <a:lnTo>
                  <a:pt x="2641" y="2312"/>
                </a:lnTo>
                <a:lnTo>
                  <a:pt x="2421" y="2532"/>
                </a:lnTo>
                <a:lnTo>
                  <a:pt x="2238" y="2788"/>
                </a:lnTo>
                <a:lnTo>
                  <a:pt x="2091" y="3082"/>
                </a:lnTo>
                <a:lnTo>
                  <a:pt x="1981" y="3155"/>
                </a:lnTo>
                <a:lnTo>
                  <a:pt x="1834" y="3229"/>
                </a:lnTo>
                <a:lnTo>
                  <a:pt x="1504" y="3375"/>
                </a:lnTo>
                <a:lnTo>
                  <a:pt x="1211" y="3559"/>
                </a:lnTo>
                <a:lnTo>
                  <a:pt x="954" y="3779"/>
                </a:lnTo>
                <a:lnTo>
                  <a:pt x="697" y="3999"/>
                </a:lnTo>
                <a:lnTo>
                  <a:pt x="477" y="4256"/>
                </a:lnTo>
                <a:lnTo>
                  <a:pt x="330" y="4512"/>
                </a:lnTo>
                <a:lnTo>
                  <a:pt x="183" y="4769"/>
                </a:lnTo>
                <a:lnTo>
                  <a:pt x="73" y="5063"/>
                </a:lnTo>
                <a:lnTo>
                  <a:pt x="37" y="5319"/>
                </a:lnTo>
                <a:lnTo>
                  <a:pt x="0" y="5613"/>
                </a:lnTo>
                <a:lnTo>
                  <a:pt x="0" y="5906"/>
                </a:lnTo>
                <a:lnTo>
                  <a:pt x="73" y="6200"/>
                </a:lnTo>
                <a:lnTo>
                  <a:pt x="183" y="6493"/>
                </a:lnTo>
                <a:lnTo>
                  <a:pt x="294" y="6713"/>
                </a:lnTo>
                <a:lnTo>
                  <a:pt x="440" y="6933"/>
                </a:lnTo>
                <a:lnTo>
                  <a:pt x="660" y="7117"/>
                </a:lnTo>
                <a:lnTo>
                  <a:pt x="880" y="7300"/>
                </a:lnTo>
                <a:lnTo>
                  <a:pt x="1064" y="7374"/>
                </a:lnTo>
                <a:lnTo>
                  <a:pt x="1027" y="7594"/>
                </a:lnTo>
                <a:lnTo>
                  <a:pt x="1027" y="7814"/>
                </a:lnTo>
                <a:lnTo>
                  <a:pt x="1064" y="8034"/>
                </a:lnTo>
                <a:lnTo>
                  <a:pt x="1101" y="8217"/>
                </a:lnTo>
                <a:lnTo>
                  <a:pt x="1174" y="8437"/>
                </a:lnTo>
                <a:lnTo>
                  <a:pt x="1284" y="8621"/>
                </a:lnTo>
                <a:lnTo>
                  <a:pt x="1431" y="8804"/>
                </a:lnTo>
                <a:lnTo>
                  <a:pt x="1614" y="8988"/>
                </a:lnTo>
                <a:lnTo>
                  <a:pt x="1797" y="9098"/>
                </a:lnTo>
                <a:lnTo>
                  <a:pt x="1981" y="9208"/>
                </a:lnTo>
                <a:lnTo>
                  <a:pt x="2201" y="9281"/>
                </a:lnTo>
                <a:lnTo>
                  <a:pt x="2421" y="9318"/>
                </a:lnTo>
                <a:lnTo>
                  <a:pt x="2641" y="9354"/>
                </a:lnTo>
                <a:lnTo>
                  <a:pt x="2861" y="9318"/>
                </a:lnTo>
                <a:lnTo>
                  <a:pt x="3081" y="9281"/>
                </a:lnTo>
                <a:lnTo>
                  <a:pt x="3301" y="9208"/>
                </a:lnTo>
                <a:lnTo>
                  <a:pt x="3375" y="9354"/>
                </a:lnTo>
                <a:lnTo>
                  <a:pt x="3448" y="9501"/>
                </a:lnTo>
                <a:lnTo>
                  <a:pt x="3595" y="9648"/>
                </a:lnTo>
                <a:lnTo>
                  <a:pt x="3742" y="9758"/>
                </a:lnTo>
                <a:lnTo>
                  <a:pt x="3925" y="9868"/>
                </a:lnTo>
                <a:lnTo>
                  <a:pt x="4108" y="9905"/>
                </a:lnTo>
                <a:lnTo>
                  <a:pt x="4292" y="9941"/>
                </a:lnTo>
                <a:lnTo>
                  <a:pt x="4475" y="9941"/>
                </a:lnTo>
                <a:lnTo>
                  <a:pt x="4842" y="9905"/>
                </a:lnTo>
                <a:lnTo>
                  <a:pt x="5246" y="9795"/>
                </a:lnTo>
                <a:lnTo>
                  <a:pt x="5686" y="9648"/>
                </a:lnTo>
                <a:lnTo>
                  <a:pt x="6163" y="9574"/>
                </a:lnTo>
                <a:lnTo>
                  <a:pt x="6603" y="9574"/>
                </a:lnTo>
                <a:lnTo>
                  <a:pt x="7080" y="9611"/>
                </a:lnTo>
                <a:lnTo>
                  <a:pt x="7446" y="9648"/>
                </a:lnTo>
                <a:lnTo>
                  <a:pt x="7630" y="9648"/>
                </a:lnTo>
                <a:lnTo>
                  <a:pt x="7813" y="9611"/>
                </a:lnTo>
                <a:lnTo>
                  <a:pt x="7960" y="9721"/>
                </a:lnTo>
                <a:lnTo>
                  <a:pt x="8143" y="9795"/>
                </a:lnTo>
                <a:lnTo>
                  <a:pt x="8327" y="9831"/>
                </a:lnTo>
                <a:lnTo>
                  <a:pt x="8547" y="9868"/>
                </a:lnTo>
                <a:lnTo>
                  <a:pt x="9024" y="9905"/>
                </a:lnTo>
                <a:lnTo>
                  <a:pt x="9391" y="9868"/>
                </a:lnTo>
                <a:lnTo>
                  <a:pt x="9501" y="9868"/>
                </a:lnTo>
                <a:lnTo>
                  <a:pt x="9354" y="10161"/>
                </a:lnTo>
                <a:lnTo>
                  <a:pt x="9317" y="10308"/>
                </a:lnTo>
                <a:lnTo>
                  <a:pt x="9281" y="10492"/>
                </a:lnTo>
                <a:lnTo>
                  <a:pt x="9317" y="10638"/>
                </a:lnTo>
                <a:lnTo>
                  <a:pt x="9354" y="10785"/>
                </a:lnTo>
                <a:lnTo>
                  <a:pt x="9464" y="11078"/>
                </a:lnTo>
                <a:lnTo>
                  <a:pt x="9647" y="11335"/>
                </a:lnTo>
                <a:lnTo>
                  <a:pt x="9831" y="11519"/>
                </a:lnTo>
                <a:lnTo>
                  <a:pt x="9977" y="11629"/>
                </a:lnTo>
                <a:lnTo>
                  <a:pt x="10198" y="11739"/>
                </a:lnTo>
                <a:lnTo>
                  <a:pt x="10381" y="11812"/>
                </a:lnTo>
                <a:lnTo>
                  <a:pt x="10821" y="11922"/>
                </a:lnTo>
                <a:lnTo>
                  <a:pt x="11298" y="11959"/>
                </a:lnTo>
                <a:lnTo>
                  <a:pt x="11775" y="11922"/>
                </a:lnTo>
                <a:lnTo>
                  <a:pt x="12215" y="11885"/>
                </a:lnTo>
                <a:lnTo>
                  <a:pt x="13095" y="11775"/>
                </a:lnTo>
                <a:lnTo>
                  <a:pt x="13939" y="11665"/>
                </a:lnTo>
                <a:lnTo>
                  <a:pt x="14343" y="11555"/>
                </a:lnTo>
                <a:lnTo>
                  <a:pt x="14746" y="11409"/>
                </a:lnTo>
                <a:lnTo>
                  <a:pt x="15076" y="11262"/>
                </a:lnTo>
                <a:lnTo>
                  <a:pt x="15370" y="11042"/>
                </a:lnTo>
                <a:lnTo>
                  <a:pt x="15626" y="10785"/>
                </a:lnTo>
                <a:lnTo>
                  <a:pt x="15847" y="10528"/>
                </a:lnTo>
                <a:lnTo>
                  <a:pt x="16030" y="10235"/>
                </a:lnTo>
                <a:lnTo>
                  <a:pt x="16213" y="9941"/>
                </a:lnTo>
                <a:lnTo>
                  <a:pt x="16360" y="9648"/>
                </a:lnTo>
                <a:lnTo>
                  <a:pt x="16433" y="9318"/>
                </a:lnTo>
                <a:lnTo>
                  <a:pt x="16507" y="8988"/>
                </a:lnTo>
                <a:lnTo>
                  <a:pt x="16543" y="8657"/>
                </a:lnTo>
                <a:lnTo>
                  <a:pt x="16507" y="8327"/>
                </a:lnTo>
                <a:lnTo>
                  <a:pt x="16470" y="7997"/>
                </a:lnTo>
                <a:lnTo>
                  <a:pt x="16690" y="7447"/>
                </a:lnTo>
                <a:lnTo>
                  <a:pt x="16837" y="6933"/>
                </a:lnTo>
                <a:lnTo>
                  <a:pt x="16910" y="6347"/>
                </a:lnTo>
                <a:lnTo>
                  <a:pt x="16910" y="5796"/>
                </a:lnTo>
                <a:lnTo>
                  <a:pt x="16837" y="5429"/>
                </a:lnTo>
                <a:lnTo>
                  <a:pt x="16727" y="5063"/>
                </a:lnTo>
                <a:lnTo>
                  <a:pt x="16654" y="4916"/>
                </a:lnTo>
                <a:lnTo>
                  <a:pt x="16543" y="4769"/>
                </a:lnTo>
                <a:lnTo>
                  <a:pt x="16397" y="4659"/>
                </a:lnTo>
                <a:lnTo>
                  <a:pt x="16250" y="4586"/>
                </a:lnTo>
                <a:lnTo>
                  <a:pt x="16250" y="4146"/>
                </a:lnTo>
                <a:lnTo>
                  <a:pt x="16177" y="3742"/>
                </a:lnTo>
                <a:lnTo>
                  <a:pt x="16030" y="3375"/>
                </a:lnTo>
                <a:lnTo>
                  <a:pt x="15773" y="3009"/>
                </a:lnTo>
                <a:lnTo>
                  <a:pt x="15626" y="2825"/>
                </a:lnTo>
                <a:lnTo>
                  <a:pt x="15443" y="2642"/>
                </a:lnTo>
                <a:lnTo>
                  <a:pt x="15223" y="2495"/>
                </a:lnTo>
                <a:lnTo>
                  <a:pt x="15003" y="2385"/>
                </a:lnTo>
                <a:lnTo>
                  <a:pt x="14746" y="2238"/>
                </a:lnTo>
                <a:lnTo>
                  <a:pt x="14526" y="2055"/>
                </a:lnTo>
                <a:lnTo>
                  <a:pt x="14379" y="1835"/>
                </a:lnTo>
                <a:lnTo>
                  <a:pt x="14233" y="1578"/>
                </a:lnTo>
                <a:lnTo>
                  <a:pt x="14123" y="1358"/>
                </a:lnTo>
                <a:lnTo>
                  <a:pt x="13976" y="1138"/>
                </a:lnTo>
                <a:lnTo>
                  <a:pt x="13829" y="991"/>
                </a:lnTo>
                <a:lnTo>
                  <a:pt x="13682" y="808"/>
                </a:lnTo>
                <a:lnTo>
                  <a:pt x="13499" y="698"/>
                </a:lnTo>
                <a:lnTo>
                  <a:pt x="13279" y="588"/>
                </a:lnTo>
                <a:lnTo>
                  <a:pt x="13059" y="514"/>
                </a:lnTo>
                <a:lnTo>
                  <a:pt x="12802" y="441"/>
                </a:lnTo>
                <a:lnTo>
                  <a:pt x="12362" y="441"/>
                </a:lnTo>
                <a:lnTo>
                  <a:pt x="11885" y="477"/>
                </a:lnTo>
                <a:lnTo>
                  <a:pt x="11408" y="588"/>
                </a:lnTo>
                <a:lnTo>
                  <a:pt x="10968" y="698"/>
                </a:lnTo>
                <a:lnTo>
                  <a:pt x="10821" y="514"/>
                </a:lnTo>
                <a:lnTo>
                  <a:pt x="10601" y="331"/>
                </a:lnTo>
                <a:lnTo>
                  <a:pt x="10381" y="221"/>
                </a:lnTo>
                <a:lnTo>
                  <a:pt x="10124" y="147"/>
                </a:lnTo>
                <a:lnTo>
                  <a:pt x="9867" y="74"/>
                </a:lnTo>
                <a:lnTo>
                  <a:pt x="9574" y="37"/>
                </a:lnTo>
                <a:lnTo>
                  <a:pt x="9060" y="1"/>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507" name="Shape 507"/>
          <p:cNvSpPr/>
          <p:nvPr/>
        </p:nvSpPr>
        <p:spPr>
          <a:xfrm rot="-5400000">
            <a:off x="7980730" y="372030"/>
            <a:ext cx="311006" cy="357966"/>
          </a:xfrm>
          <a:custGeom>
            <a:avLst/>
            <a:gdLst/>
            <a:ahLst/>
            <a:cxnLst/>
            <a:rect l="0" t="0" r="0" b="0"/>
            <a:pathLst>
              <a:path w="9868" h="12620" extrusionOk="0">
                <a:moveTo>
                  <a:pt x="4182" y="661"/>
                </a:moveTo>
                <a:lnTo>
                  <a:pt x="4182" y="918"/>
                </a:lnTo>
                <a:lnTo>
                  <a:pt x="4182" y="1431"/>
                </a:lnTo>
                <a:lnTo>
                  <a:pt x="4145" y="2202"/>
                </a:lnTo>
                <a:lnTo>
                  <a:pt x="3925" y="2165"/>
                </a:lnTo>
                <a:lnTo>
                  <a:pt x="3962" y="2018"/>
                </a:lnTo>
                <a:lnTo>
                  <a:pt x="3962" y="1835"/>
                </a:lnTo>
                <a:lnTo>
                  <a:pt x="3889" y="1468"/>
                </a:lnTo>
                <a:lnTo>
                  <a:pt x="3852" y="1101"/>
                </a:lnTo>
                <a:lnTo>
                  <a:pt x="3889" y="918"/>
                </a:lnTo>
                <a:lnTo>
                  <a:pt x="3962" y="771"/>
                </a:lnTo>
                <a:lnTo>
                  <a:pt x="3999" y="698"/>
                </a:lnTo>
                <a:lnTo>
                  <a:pt x="4072" y="661"/>
                </a:lnTo>
                <a:close/>
                <a:moveTo>
                  <a:pt x="1541" y="404"/>
                </a:moveTo>
                <a:lnTo>
                  <a:pt x="1578" y="441"/>
                </a:lnTo>
                <a:lnTo>
                  <a:pt x="1614" y="514"/>
                </a:lnTo>
                <a:lnTo>
                  <a:pt x="1614" y="1138"/>
                </a:lnTo>
                <a:lnTo>
                  <a:pt x="1688" y="2202"/>
                </a:lnTo>
                <a:lnTo>
                  <a:pt x="1284" y="2238"/>
                </a:lnTo>
                <a:lnTo>
                  <a:pt x="1211" y="2238"/>
                </a:lnTo>
                <a:lnTo>
                  <a:pt x="1211" y="1871"/>
                </a:lnTo>
                <a:lnTo>
                  <a:pt x="1174" y="1505"/>
                </a:lnTo>
                <a:lnTo>
                  <a:pt x="1211" y="1211"/>
                </a:lnTo>
                <a:lnTo>
                  <a:pt x="1248" y="954"/>
                </a:lnTo>
                <a:lnTo>
                  <a:pt x="1358" y="404"/>
                </a:lnTo>
                <a:close/>
                <a:moveTo>
                  <a:pt x="3815" y="2678"/>
                </a:moveTo>
                <a:lnTo>
                  <a:pt x="4439" y="2715"/>
                </a:lnTo>
                <a:lnTo>
                  <a:pt x="5026" y="2789"/>
                </a:lnTo>
                <a:lnTo>
                  <a:pt x="5026" y="2825"/>
                </a:lnTo>
                <a:lnTo>
                  <a:pt x="5136" y="3485"/>
                </a:lnTo>
                <a:lnTo>
                  <a:pt x="3925" y="3559"/>
                </a:lnTo>
                <a:lnTo>
                  <a:pt x="2678" y="3632"/>
                </a:lnTo>
                <a:lnTo>
                  <a:pt x="1358" y="3669"/>
                </a:lnTo>
                <a:lnTo>
                  <a:pt x="917" y="3706"/>
                </a:lnTo>
                <a:lnTo>
                  <a:pt x="477" y="3742"/>
                </a:lnTo>
                <a:lnTo>
                  <a:pt x="441" y="3229"/>
                </a:lnTo>
                <a:lnTo>
                  <a:pt x="441" y="2972"/>
                </a:lnTo>
                <a:lnTo>
                  <a:pt x="404" y="2862"/>
                </a:lnTo>
                <a:lnTo>
                  <a:pt x="331" y="2752"/>
                </a:lnTo>
                <a:lnTo>
                  <a:pt x="587" y="2789"/>
                </a:lnTo>
                <a:lnTo>
                  <a:pt x="807" y="2789"/>
                </a:lnTo>
                <a:lnTo>
                  <a:pt x="1284" y="2752"/>
                </a:lnTo>
                <a:lnTo>
                  <a:pt x="1945" y="2678"/>
                </a:lnTo>
                <a:close/>
                <a:moveTo>
                  <a:pt x="4916" y="3999"/>
                </a:moveTo>
                <a:lnTo>
                  <a:pt x="4989" y="4072"/>
                </a:lnTo>
                <a:lnTo>
                  <a:pt x="5136" y="4109"/>
                </a:lnTo>
                <a:lnTo>
                  <a:pt x="5209" y="4072"/>
                </a:lnTo>
                <a:lnTo>
                  <a:pt x="5246" y="4623"/>
                </a:lnTo>
                <a:lnTo>
                  <a:pt x="5209" y="5173"/>
                </a:lnTo>
                <a:lnTo>
                  <a:pt x="5173" y="5430"/>
                </a:lnTo>
                <a:lnTo>
                  <a:pt x="5099" y="5723"/>
                </a:lnTo>
                <a:lnTo>
                  <a:pt x="4989" y="5980"/>
                </a:lnTo>
                <a:lnTo>
                  <a:pt x="4806" y="6200"/>
                </a:lnTo>
                <a:lnTo>
                  <a:pt x="4659" y="6310"/>
                </a:lnTo>
                <a:lnTo>
                  <a:pt x="4476" y="6420"/>
                </a:lnTo>
                <a:lnTo>
                  <a:pt x="4292" y="6457"/>
                </a:lnTo>
                <a:lnTo>
                  <a:pt x="4072" y="6493"/>
                </a:lnTo>
                <a:lnTo>
                  <a:pt x="3632" y="6530"/>
                </a:lnTo>
                <a:lnTo>
                  <a:pt x="3265" y="6567"/>
                </a:lnTo>
                <a:lnTo>
                  <a:pt x="2605" y="6567"/>
                </a:lnTo>
                <a:lnTo>
                  <a:pt x="2642" y="6493"/>
                </a:lnTo>
                <a:lnTo>
                  <a:pt x="2678" y="6383"/>
                </a:lnTo>
                <a:lnTo>
                  <a:pt x="2788" y="6310"/>
                </a:lnTo>
                <a:lnTo>
                  <a:pt x="2825" y="6273"/>
                </a:lnTo>
                <a:lnTo>
                  <a:pt x="2825" y="6237"/>
                </a:lnTo>
                <a:lnTo>
                  <a:pt x="2788" y="6200"/>
                </a:lnTo>
                <a:lnTo>
                  <a:pt x="2715" y="6200"/>
                </a:lnTo>
                <a:lnTo>
                  <a:pt x="2605" y="6237"/>
                </a:lnTo>
                <a:lnTo>
                  <a:pt x="2458" y="6310"/>
                </a:lnTo>
                <a:lnTo>
                  <a:pt x="2348" y="6420"/>
                </a:lnTo>
                <a:lnTo>
                  <a:pt x="2311" y="6567"/>
                </a:lnTo>
                <a:lnTo>
                  <a:pt x="1724" y="6493"/>
                </a:lnTo>
                <a:lnTo>
                  <a:pt x="1541" y="6457"/>
                </a:lnTo>
                <a:lnTo>
                  <a:pt x="1688" y="6420"/>
                </a:lnTo>
                <a:lnTo>
                  <a:pt x="2055" y="6383"/>
                </a:lnTo>
                <a:lnTo>
                  <a:pt x="2201" y="6310"/>
                </a:lnTo>
                <a:lnTo>
                  <a:pt x="2275" y="6237"/>
                </a:lnTo>
                <a:lnTo>
                  <a:pt x="2311" y="6163"/>
                </a:lnTo>
                <a:lnTo>
                  <a:pt x="2311" y="6090"/>
                </a:lnTo>
                <a:lnTo>
                  <a:pt x="2275" y="6016"/>
                </a:lnTo>
                <a:lnTo>
                  <a:pt x="2238" y="5980"/>
                </a:lnTo>
                <a:lnTo>
                  <a:pt x="2201" y="5943"/>
                </a:lnTo>
                <a:lnTo>
                  <a:pt x="2055" y="5943"/>
                </a:lnTo>
                <a:lnTo>
                  <a:pt x="1981" y="6016"/>
                </a:lnTo>
                <a:lnTo>
                  <a:pt x="1798" y="6053"/>
                </a:lnTo>
                <a:lnTo>
                  <a:pt x="1394" y="6127"/>
                </a:lnTo>
                <a:lnTo>
                  <a:pt x="1138" y="6200"/>
                </a:lnTo>
                <a:lnTo>
                  <a:pt x="917" y="6273"/>
                </a:lnTo>
                <a:lnTo>
                  <a:pt x="807" y="6200"/>
                </a:lnTo>
                <a:lnTo>
                  <a:pt x="697" y="6127"/>
                </a:lnTo>
                <a:lnTo>
                  <a:pt x="661" y="5980"/>
                </a:lnTo>
                <a:lnTo>
                  <a:pt x="624" y="5870"/>
                </a:lnTo>
                <a:lnTo>
                  <a:pt x="624" y="5870"/>
                </a:lnTo>
                <a:lnTo>
                  <a:pt x="844" y="5906"/>
                </a:lnTo>
                <a:lnTo>
                  <a:pt x="1504" y="5906"/>
                </a:lnTo>
                <a:lnTo>
                  <a:pt x="1724" y="5870"/>
                </a:lnTo>
                <a:lnTo>
                  <a:pt x="1945" y="5833"/>
                </a:lnTo>
                <a:lnTo>
                  <a:pt x="1981" y="5796"/>
                </a:lnTo>
                <a:lnTo>
                  <a:pt x="2018" y="5760"/>
                </a:lnTo>
                <a:lnTo>
                  <a:pt x="2055" y="5650"/>
                </a:lnTo>
                <a:lnTo>
                  <a:pt x="1981" y="5540"/>
                </a:lnTo>
                <a:lnTo>
                  <a:pt x="1945" y="5503"/>
                </a:lnTo>
                <a:lnTo>
                  <a:pt x="1504" y="5503"/>
                </a:lnTo>
                <a:lnTo>
                  <a:pt x="1101" y="5540"/>
                </a:lnTo>
                <a:lnTo>
                  <a:pt x="844" y="5576"/>
                </a:lnTo>
                <a:lnTo>
                  <a:pt x="587" y="5576"/>
                </a:lnTo>
                <a:lnTo>
                  <a:pt x="587" y="5356"/>
                </a:lnTo>
                <a:lnTo>
                  <a:pt x="734" y="5430"/>
                </a:lnTo>
                <a:lnTo>
                  <a:pt x="881" y="5466"/>
                </a:lnTo>
                <a:lnTo>
                  <a:pt x="1211" y="5466"/>
                </a:lnTo>
                <a:lnTo>
                  <a:pt x="1541" y="5393"/>
                </a:lnTo>
                <a:lnTo>
                  <a:pt x="1835" y="5246"/>
                </a:lnTo>
                <a:lnTo>
                  <a:pt x="1871" y="5173"/>
                </a:lnTo>
                <a:lnTo>
                  <a:pt x="1908" y="5099"/>
                </a:lnTo>
                <a:lnTo>
                  <a:pt x="1908" y="5026"/>
                </a:lnTo>
                <a:lnTo>
                  <a:pt x="1871" y="4953"/>
                </a:lnTo>
                <a:lnTo>
                  <a:pt x="1835" y="4916"/>
                </a:lnTo>
                <a:lnTo>
                  <a:pt x="1761" y="4879"/>
                </a:lnTo>
                <a:lnTo>
                  <a:pt x="1724" y="4879"/>
                </a:lnTo>
                <a:lnTo>
                  <a:pt x="1614" y="4916"/>
                </a:lnTo>
                <a:lnTo>
                  <a:pt x="1358" y="5026"/>
                </a:lnTo>
                <a:lnTo>
                  <a:pt x="1101" y="5099"/>
                </a:lnTo>
                <a:lnTo>
                  <a:pt x="844" y="5099"/>
                </a:lnTo>
                <a:lnTo>
                  <a:pt x="551" y="5063"/>
                </a:lnTo>
                <a:lnTo>
                  <a:pt x="551" y="4916"/>
                </a:lnTo>
                <a:lnTo>
                  <a:pt x="844" y="4879"/>
                </a:lnTo>
                <a:lnTo>
                  <a:pt x="1138" y="4879"/>
                </a:lnTo>
                <a:lnTo>
                  <a:pt x="1724" y="4769"/>
                </a:lnTo>
                <a:lnTo>
                  <a:pt x="1908" y="4696"/>
                </a:lnTo>
                <a:lnTo>
                  <a:pt x="2091" y="4586"/>
                </a:lnTo>
                <a:lnTo>
                  <a:pt x="2128" y="4513"/>
                </a:lnTo>
                <a:lnTo>
                  <a:pt x="2165" y="4439"/>
                </a:lnTo>
                <a:lnTo>
                  <a:pt x="2128" y="4329"/>
                </a:lnTo>
                <a:lnTo>
                  <a:pt x="2055" y="4256"/>
                </a:lnTo>
                <a:lnTo>
                  <a:pt x="1945" y="4182"/>
                </a:lnTo>
                <a:lnTo>
                  <a:pt x="1871" y="4182"/>
                </a:lnTo>
                <a:lnTo>
                  <a:pt x="1835" y="4219"/>
                </a:lnTo>
                <a:lnTo>
                  <a:pt x="1761" y="4256"/>
                </a:lnTo>
                <a:lnTo>
                  <a:pt x="1724" y="4329"/>
                </a:lnTo>
                <a:lnTo>
                  <a:pt x="1468" y="4403"/>
                </a:lnTo>
                <a:lnTo>
                  <a:pt x="991" y="4476"/>
                </a:lnTo>
                <a:lnTo>
                  <a:pt x="551" y="4586"/>
                </a:lnTo>
                <a:lnTo>
                  <a:pt x="514" y="4146"/>
                </a:lnTo>
                <a:lnTo>
                  <a:pt x="1358" y="4146"/>
                </a:lnTo>
                <a:lnTo>
                  <a:pt x="2678" y="4109"/>
                </a:lnTo>
                <a:lnTo>
                  <a:pt x="3815" y="4072"/>
                </a:lnTo>
                <a:lnTo>
                  <a:pt x="4916" y="3999"/>
                </a:lnTo>
                <a:close/>
                <a:moveTo>
                  <a:pt x="1211" y="1"/>
                </a:moveTo>
                <a:lnTo>
                  <a:pt x="1101" y="37"/>
                </a:lnTo>
                <a:lnTo>
                  <a:pt x="1028" y="147"/>
                </a:lnTo>
                <a:lnTo>
                  <a:pt x="881" y="771"/>
                </a:lnTo>
                <a:lnTo>
                  <a:pt x="807" y="1395"/>
                </a:lnTo>
                <a:lnTo>
                  <a:pt x="807" y="1835"/>
                </a:lnTo>
                <a:lnTo>
                  <a:pt x="807" y="2092"/>
                </a:lnTo>
                <a:lnTo>
                  <a:pt x="881" y="2312"/>
                </a:lnTo>
                <a:lnTo>
                  <a:pt x="551" y="2385"/>
                </a:lnTo>
                <a:lnTo>
                  <a:pt x="367" y="2458"/>
                </a:lnTo>
                <a:lnTo>
                  <a:pt x="221" y="2568"/>
                </a:lnTo>
                <a:lnTo>
                  <a:pt x="184" y="2605"/>
                </a:lnTo>
                <a:lnTo>
                  <a:pt x="147" y="2678"/>
                </a:lnTo>
                <a:lnTo>
                  <a:pt x="37" y="2825"/>
                </a:lnTo>
                <a:lnTo>
                  <a:pt x="37" y="3009"/>
                </a:lnTo>
                <a:lnTo>
                  <a:pt x="37" y="3375"/>
                </a:lnTo>
                <a:lnTo>
                  <a:pt x="37" y="3852"/>
                </a:lnTo>
                <a:lnTo>
                  <a:pt x="37" y="3889"/>
                </a:lnTo>
                <a:lnTo>
                  <a:pt x="0" y="3962"/>
                </a:lnTo>
                <a:lnTo>
                  <a:pt x="37" y="4072"/>
                </a:lnTo>
                <a:lnTo>
                  <a:pt x="74" y="4439"/>
                </a:lnTo>
                <a:lnTo>
                  <a:pt x="110" y="5540"/>
                </a:lnTo>
                <a:lnTo>
                  <a:pt x="110" y="5943"/>
                </a:lnTo>
                <a:lnTo>
                  <a:pt x="184" y="6127"/>
                </a:lnTo>
                <a:lnTo>
                  <a:pt x="257" y="6310"/>
                </a:lnTo>
                <a:lnTo>
                  <a:pt x="367" y="6457"/>
                </a:lnTo>
                <a:lnTo>
                  <a:pt x="477" y="6567"/>
                </a:lnTo>
                <a:lnTo>
                  <a:pt x="624" y="6677"/>
                </a:lnTo>
                <a:lnTo>
                  <a:pt x="771" y="6750"/>
                </a:lnTo>
                <a:lnTo>
                  <a:pt x="1101" y="6860"/>
                </a:lnTo>
                <a:lnTo>
                  <a:pt x="1468" y="6934"/>
                </a:lnTo>
                <a:lnTo>
                  <a:pt x="2091" y="7007"/>
                </a:lnTo>
                <a:lnTo>
                  <a:pt x="2678" y="7044"/>
                </a:lnTo>
                <a:lnTo>
                  <a:pt x="2605" y="7264"/>
                </a:lnTo>
                <a:lnTo>
                  <a:pt x="2605" y="7484"/>
                </a:lnTo>
                <a:lnTo>
                  <a:pt x="2605" y="7887"/>
                </a:lnTo>
                <a:lnTo>
                  <a:pt x="2605" y="8548"/>
                </a:lnTo>
                <a:lnTo>
                  <a:pt x="2678" y="9208"/>
                </a:lnTo>
                <a:lnTo>
                  <a:pt x="2825" y="10455"/>
                </a:lnTo>
                <a:lnTo>
                  <a:pt x="3045" y="11665"/>
                </a:lnTo>
                <a:lnTo>
                  <a:pt x="3118" y="11922"/>
                </a:lnTo>
                <a:lnTo>
                  <a:pt x="3228" y="12106"/>
                </a:lnTo>
                <a:lnTo>
                  <a:pt x="3375" y="12252"/>
                </a:lnTo>
                <a:lnTo>
                  <a:pt x="3595" y="12399"/>
                </a:lnTo>
                <a:lnTo>
                  <a:pt x="3779" y="12472"/>
                </a:lnTo>
                <a:lnTo>
                  <a:pt x="3999" y="12546"/>
                </a:lnTo>
                <a:lnTo>
                  <a:pt x="4476" y="12619"/>
                </a:lnTo>
                <a:lnTo>
                  <a:pt x="4732" y="12582"/>
                </a:lnTo>
                <a:lnTo>
                  <a:pt x="4952" y="12509"/>
                </a:lnTo>
                <a:lnTo>
                  <a:pt x="5136" y="12399"/>
                </a:lnTo>
                <a:lnTo>
                  <a:pt x="5283" y="12216"/>
                </a:lnTo>
                <a:lnTo>
                  <a:pt x="5429" y="12032"/>
                </a:lnTo>
                <a:lnTo>
                  <a:pt x="5503" y="11812"/>
                </a:lnTo>
                <a:lnTo>
                  <a:pt x="5576" y="11592"/>
                </a:lnTo>
                <a:lnTo>
                  <a:pt x="5613" y="11372"/>
                </a:lnTo>
                <a:lnTo>
                  <a:pt x="5613" y="11079"/>
                </a:lnTo>
                <a:lnTo>
                  <a:pt x="5613" y="10785"/>
                </a:lnTo>
                <a:lnTo>
                  <a:pt x="5539" y="10162"/>
                </a:lnTo>
                <a:lnTo>
                  <a:pt x="5539" y="9538"/>
                </a:lnTo>
                <a:lnTo>
                  <a:pt x="5649" y="8951"/>
                </a:lnTo>
                <a:lnTo>
                  <a:pt x="5723" y="8658"/>
                </a:lnTo>
                <a:lnTo>
                  <a:pt x="5833" y="8364"/>
                </a:lnTo>
                <a:lnTo>
                  <a:pt x="5980" y="8071"/>
                </a:lnTo>
                <a:lnTo>
                  <a:pt x="6090" y="7961"/>
                </a:lnTo>
                <a:lnTo>
                  <a:pt x="6200" y="7851"/>
                </a:lnTo>
                <a:lnTo>
                  <a:pt x="6273" y="7814"/>
                </a:lnTo>
                <a:lnTo>
                  <a:pt x="6310" y="7814"/>
                </a:lnTo>
                <a:lnTo>
                  <a:pt x="6456" y="7887"/>
                </a:lnTo>
                <a:lnTo>
                  <a:pt x="6530" y="7997"/>
                </a:lnTo>
                <a:lnTo>
                  <a:pt x="6603" y="8144"/>
                </a:lnTo>
                <a:lnTo>
                  <a:pt x="6640" y="8291"/>
                </a:lnTo>
                <a:lnTo>
                  <a:pt x="6603" y="8474"/>
                </a:lnTo>
                <a:lnTo>
                  <a:pt x="6566" y="8804"/>
                </a:lnTo>
                <a:lnTo>
                  <a:pt x="6530" y="9208"/>
                </a:lnTo>
                <a:lnTo>
                  <a:pt x="6566" y="9428"/>
                </a:lnTo>
                <a:lnTo>
                  <a:pt x="6603" y="9648"/>
                </a:lnTo>
                <a:lnTo>
                  <a:pt x="6676" y="9868"/>
                </a:lnTo>
                <a:lnTo>
                  <a:pt x="6787" y="10051"/>
                </a:lnTo>
                <a:lnTo>
                  <a:pt x="6970" y="10162"/>
                </a:lnTo>
                <a:lnTo>
                  <a:pt x="7153" y="10272"/>
                </a:lnTo>
                <a:lnTo>
                  <a:pt x="7447" y="10345"/>
                </a:lnTo>
                <a:lnTo>
                  <a:pt x="7777" y="10382"/>
                </a:lnTo>
                <a:lnTo>
                  <a:pt x="8437" y="10382"/>
                </a:lnTo>
                <a:lnTo>
                  <a:pt x="9061" y="10308"/>
                </a:lnTo>
                <a:lnTo>
                  <a:pt x="9684" y="10162"/>
                </a:lnTo>
                <a:lnTo>
                  <a:pt x="9758" y="10125"/>
                </a:lnTo>
                <a:lnTo>
                  <a:pt x="9831" y="10051"/>
                </a:lnTo>
                <a:lnTo>
                  <a:pt x="9868" y="9941"/>
                </a:lnTo>
                <a:lnTo>
                  <a:pt x="9831" y="9868"/>
                </a:lnTo>
                <a:lnTo>
                  <a:pt x="9794" y="9758"/>
                </a:lnTo>
                <a:lnTo>
                  <a:pt x="9721" y="9685"/>
                </a:lnTo>
                <a:lnTo>
                  <a:pt x="9648" y="9648"/>
                </a:lnTo>
                <a:lnTo>
                  <a:pt x="9538" y="9648"/>
                </a:lnTo>
                <a:lnTo>
                  <a:pt x="8951" y="9758"/>
                </a:lnTo>
                <a:lnTo>
                  <a:pt x="8327" y="9831"/>
                </a:lnTo>
                <a:lnTo>
                  <a:pt x="7740" y="9831"/>
                </a:lnTo>
                <a:lnTo>
                  <a:pt x="7447" y="9795"/>
                </a:lnTo>
                <a:lnTo>
                  <a:pt x="7300" y="9721"/>
                </a:lnTo>
                <a:lnTo>
                  <a:pt x="7190" y="9648"/>
                </a:lnTo>
                <a:lnTo>
                  <a:pt x="7117" y="9575"/>
                </a:lnTo>
                <a:lnTo>
                  <a:pt x="7080" y="9465"/>
                </a:lnTo>
                <a:lnTo>
                  <a:pt x="7080" y="9208"/>
                </a:lnTo>
                <a:lnTo>
                  <a:pt x="7080" y="8914"/>
                </a:lnTo>
                <a:lnTo>
                  <a:pt x="7117" y="8694"/>
                </a:lnTo>
                <a:lnTo>
                  <a:pt x="7153" y="8474"/>
                </a:lnTo>
                <a:lnTo>
                  <a:pt x="7153" y="8254"/>
                </a:lnTo>
                <a:lnTo>
                  <a:pt x="7117" y="8034"/>
                </a:lnTo>
                <a:lnTo>
                  <a:pt x="7043" y="7851"/>
                </a:lnTo>
                <a:lnTo>
                  <a:pt x="6970" y="7667"/>
                </a:lnTo>
                <a:lnTo>
                  <a:pt x="6823" y="7520"/>
                </a:lnTo>
                <a:lnTo>
                  <a:pt x="6676" y="7410"/>
                </a:lnTo>
                <a:lnTo>
                  <a:pt x="6530" y="7337"/>
                </a:lnTo>
                <a:lnTo>
                  <a:pt x="6383" y="7300"/>
                </a:lnTo>
                <a:lnTo>
                  <a:pt x="6200" y="7300"/>
                </a:lnTo>
                <a:lnTo>
                  <a:pt x="6016" y="7337"/>
                </a:lnTo>
                <a:lnTo>
                  <a:pt x="5833" y="7447"/>
                </a:lnTo>
                <a:lnTo>
                  <a:pt x="5649" y="7594"/>
                </a:lnTo>
                <a:lnTo>
                  <a:pt x="5503" y="7814"/>
                </a:lnTo>
                <a:lnTo>
                  <a:pt x="5393" y="8034"/>
                </a:lnTo>
                <a:lnTo>
                  <a:pt x="5283" y="8291"/>
                </a:lnTo>
                <a:lnTo>
                  <a:pt x="5136" y="8768"/>
                </a:lnTo>
                <a:lnTo>
                  <a:pt x="5026" y="9281"/>
                </a:lnTo>
                <a:lnTo>
                  <a:pt x="4989" y="9795"/>
                </a:lnTo>
                <a:lnTo>
                  <a:pt x="5026" y="10308"/>
                </a:lnTo>
                <a:lnTo>
                  <a:pt x="5062" y="10858"/>
                </a:lnTo>
                <a:lnTo>
                  <a:pt x="5062" y="11372"/>
                </a:lnTo>
                <a:lnTo>
                  <a:pt x="5062" y="11519"/>
                </a:lnTo>
                <a:lnTo>
                  <a:pt x="5026" y="11665"/>
                </a:lnTo>
                <a:lnTo>
                  <a:pt x="4952" y="11775"/>
                </a:lnTo>
                <a:lnTo>
                  <a:pt x="4879" y="11886"/>
                </a:lnTo>
                <a:lnTo>
                  <a:pt x="4769" y="11959"/>
                </a:lnTo>
                <a:lnTo>
                  <a:pt x="4659" y="12032"/>
                </a:lnTo>
                <a:lnTo>
                  <a:pt x="4512" y="12069"/>
                </a:lnTo>
                <a:lnTo>
                  <a:pt x="4366" y="12069"/>
                </a:lnTo>
                <a:lnTo>
                  <a:pt x="4109" y="11996"/>
                </a:lnTo>
                <a:lnTo>
                  <a:pt x="3815" y="11922"/>
                </a:lnTo>
                <a:lnTo>
                  <a:pt x="3705" y="11849"/>
                </a:lnTo>
                <a:lnTo>
                  <a:pt x="3595" y="11739"/>
                </a:lnTo>
                <a:lnTo>
                  <a:pt x="3559" y="11592"/>
                </a:lnTo>
                <a:lnTo>
                  <a:pt x="3522" y="11445"/>
                </a:lnTo>
                <a:lnTo>
                  <a:pt x="3302" y="10272"/>
                </a:lnTo>
                <a:lnTo>
                  <a:pt x="3155" y="9061"/>
                </a:lnTo>
                <a:lnTo>
                  <a:pt x="3045" y="7887"/>
                </a:lnTo>
                <a:lnTo>
                  <a:pt x="3045" y="7484"/>
                </a:lnTo>
                <a:lnTo>
                  <a:pt x="3008" y="7264"/>
                </a:lnTo>
                <a:lnTo>
                  <a:pt x="2935" y="7044"/>
                </a:lnTo>
                <a:lnTo>
                  <a:pt x="3375" y="7044"/>
                </a:lnTo>
                <a:lnTo>
                  <a:pt x="3779" y="7007"/>
                </a:lnTo>
                <a:lnTo>
                  <a:pt x="4219" y="6970"/>
                </a:lnTo>
                <a:lnTo>
                  <a:pt x="4622" y="6860"/>
                </a:lnTo>
                <a:lnTo>
                  <a:pt x="4806" y="6787"/>
                </a:lnTo>
                <a:lnTo>
                  <a:pt x="4952" y="6677"/>
                </a:lnTo>
                <a:lnTo>
                  <a:pt x="5099" y="6603"/>
                </a:lnTo>
                <a:lnTo>
                  <a:pt x="5209" y="6493"/>
                </a:lnTo>
                <a:lnTo>
                  <a:pt x="5429" y="6200"/>
                </a:lnTo>
                <a:lnTo>
                  <a:pt x="5539" y="5906"/>
                </a:lnTo>
                <a:lnTo>
                  <a:pt x="5649" y="5576"/>
                </a:lnTo>
                <a:lnTo>
                  <a:pt x="5723" y="5210"/>
                </a:lnTo>
                <a:lnTo>
                  <a:pt x="5723" y="4806"/>
                </a:lnTo>
                <a:lnTo>
                  <a:pt x="5686" y="4036"/>
                </a:lnTo>
                <a:lnTo>
                  <a:pt x="5649" y="3559"/>
                </a:lnTo>
                <a:lnTo>
                  <a:pt x="5576" y="3082"/>
                </a:lnTo>
                <a:lnTo>
                  <a:pt x="5539" y="2789"/>
                </a:lnTo>
                <a:lnTo>
                  <a:pt x="5503" y="2678"/>
                </a:lnTo>
                <a:lnTo>
                  <a:pt x="5466" y="2568"/>
                </a:lnTo>
                <a:lnTo>
                  <a:pt x="5429" y="2422"/>
                </a:lnTo>
                <a:lnTo>
                  <a:pt x="5356" y="2348"/>
                </a:lnTo>
                <a:lnTo>
                  <a:pt x="5173" y="2238"/>
                </a:lnTo>
                <a:lnTo>
                  <a:pt x="5026" y="2202"/>
                </a:lnTo>
                <a:lnTo>
                  <a:pt x="4916" y="2202"/>
                </a:lnTo>
                <a:lnTo>
                  <a:pt x="4879" y="2238"/>
                </a:lnTo>
                <a:lnTo>
                  <a:pt x="4586" y="2238"/>
                </a:lnTo>
                <a:lnTo>
                  <a:pt x="4622" y="808"/>
                </a:lnTo>
                <a:lnTo>
                  <a:pt x="4586" y="551"/>
                </a:lnTo>
                <a:lnTo>
                  <a:pt x="4549" y="441"/>
                </a:lnTo>
                <a:lnTo>
                  <a:pt x="4512" y="331"/>
                </a:lnTo>
                <a:lnTo>
                  <a:pt x="4439" y="258"/>
                </a:lnTo>
                <a:lnTo>
                  <a:pt x="4329" y="221"/>
                </a:lnTo>
                <a:lnTo>
                  <a:pt x="4219" y="184"/>
                </a:lnTo>
                <a:lnTo>
                  <a:pt x="4072" y="221"/>
                </a:lnTo>
                <a:lnTo>
                  <a:pt x="3815" y="331"/>
                </a:lnTo>
                <a:lnTo>
                  <a:pt x="3705" y="404"/>
                </a:lnTo>
                <a:lnTo>
                  <a:pt x="3632" y="514"/>
                </a:lnTo>
                <a:lnTo>
                  <a:pt x="3522" y="734"/>
                </a:lnTo>
                <a:lnTo>
                  <a:pt x="3449" y="991"/>
                </a:lnTo>
                <a:lnTo>
                  <a:pt x="3485" y="1321"/>
                </a:lnTo>
                <a:lnTo>
                  <a:pt x="3522" y="1651"/>
                </a:lnTo>
                <a:lnTo>
                  <a:pt x="3559" y="1908"/>
                </a:lnTo>
                <a:lnTo>
                  <a:pt x="3669" y="2165"/>
                </a:lnTo>
                <a:lnTo>
                  <a:pt x="2091" y="2165"/>
                </a:lnTo>
                <a:lnTo>
                  <a:pt x="2055" y="1358"/>
                </a:lnTo>
                <a:lnTo>
                  <a:pt x="2018" y="514"/>
                </a:lnTo>
                <a:lnTo>
                  <a:pt x="2018" y="368"/>
                </a:lnTo>
                <a:lnTo>
                  <a:pt x="1945" y="221"/>
                </a:lnTo>
                <a:lnTo>
                  <a:pt x="1871" y="147"/>
                </a:lnTo>
                <a:lnTo>
                  <a:pt x="1761" y="74"/>
                </a:lnTo>
                <a:lnTo>
                  <a:pt x="1651" y="37"/>
                </a:lnTo>
                <a:lnTo>
                  <a:pt x="1504" y="1"/>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508" name="Shape 508"/>
          <p:cNvSpPr/>
          <p:nvPr/>
        </p:nvSpPr>
        <p:spPr>
          <a:xfrm>
            <a:off x="8801760" y="878078"/>
            <a:ext cx="377708" cy="474041"/>
          </a:xfrm>
          <a:custGeom>
            <a:avLst/>
            <a:gdLst/>
            <a:ahLst/>
            <a:cxnLst/>
            <a:rect l="0" t="0" r="0" b="0"/>
            <a:pathLst>
              <a:path w="13316" h="15041" extrusionOk="0">
                <a:moveTo>
                  <a:pt x="5466" y="1"/>
                </a:moveTo>
                <a:lnTo>
                  <a:pt x="5466" y="38"/>
                </a:lnTo>
                <a:lnTo>
                  <a:pt x="5576" y="1248"/>
                </a:lnTo>
                <a:lnTo>
                  <a:pt x="5612" y="1321"/>
                </a:lnTo>
                <a:lnTo>
                  <a:pt x="5649" y="1395"/>
                </a:lnTo>
                <a:lnTo>
                  <a:pt x="5759" y="1431"/>
                </a:lnTo>
                <a:lnTo>
                  <a:pt x="5833" y="1395"/>
                </a:lnTo>
                <a:lnTo>
                  <a:pt x="6713" y="881"/>
                </a:lnTo>
                <a:lnTo>
                  <a:pt x="6713" y="881"/>
                </a:lnTo>
                <a:lnTo>
                  <a:pt x="6640" y="1285"/>
                </a:lnTo>
                <a:lnTo>
                  <a:pt x="6603" y="1652"/>
                </a:lnTo>
                <a:lnTo>
                  <a:pt x="6603" y="2055"/>
                </a:lnTo>
                <a:lnTo>
                  <a:pt x="6640" y="2459"/>
                </a:lnTo>
                <a:lnTo>
                  <a:pt x="6676" y="2569"/>
                </a:lnTo>
                <a:lnTo>
                  <a:pt x="6750" y="2605"/>
                </a:lnTo>
                <a:lnTo>
                  <a:pt x="6823" y="2642"/>
                </a:lnTo>
                <a:lnTo>
                  <a:pt x="6896" y="2679"/>
                </a:lnTo>
                <a:lnTo>
                  <a:pt x="6970" y="2642"/>
                </a:lnTo>
                <a:lnTo>
                  <a:pt x="7043" y="2605"/>
                </a:lnTo>
                <a:lnTo>
                  <a:pt x="7080" y="2532"/>
                </a:lnTo>
                <a:lnTo>
                  <a:pt x="7080" y="2459"/>
                </a:lnTo>
                <a:lnTo>
                  <a:pt x="7043" y="2275"/>
                </a:lnTo>
                <a:lnTo>
                  <a:pt x="7006" y="1835"/>
                </a:lnTo>
                <a:lnTo>
                  <a:pt x="7043" y="1395"/>
                </a:lnTo>
                <a:lnTo>
                  <a:pt x="7116" y="955"/>
                </a:lnTo>
                <a:lnTo>
                  <a:pt x="7226" y="514"/>
                </a:lnTo>
                <a:lnTo>
                  <a:pt x="7190" y="404"/>
                </a:lnTo>
                <a:lnTo>
                  <a:pt x="7153" y="294"/>
                </a:lnTo>
                <a:lnTo>
                  <a:pt x="7043" y="258"/>
                </a:lnTo>
                <a:lnTo>
                  <a:pt x="6933" y="294"/>
                </a:lnTo>
                <a:lnTo>
                  <a:pt x="5906" y="918"/>
                </a:lnTo>
                <a:lnTo>
                  <a:pt x="5869" y="698"/>
                </a:lnTo>
                <a:lnTo>
                  <a:pt x="5796" y="478"/>
                </a:lnTo>
                <a:lnTo>
                  <a:pt x="5686" y="221"/>
                </a:lnTo>
                <a:lnTo>
                  <a:pt x="5576" y="1"/>
                </a:lnTo>
                <a:close/>
                <a:moveTo>
                  <a:pt x="8840" y="3816"/>
                </a:moveTo>
                <a:lnTo>
                  <a:pt x="8730" y="3852"/>
                </a:lnTo>
                <a:lnTo>
                  <a:pt x="8657" y="3926"/>
                </a:lnTo>
                <a:lnTo>
                  <a:pt x="8510" y="4146"/>
                </a:lnTo>
                <a:lnTo>
                  <a:pt x="8364" y="4293"/>
                </a:lnTo>
                <a:lnTo>
                  <a:pt x="8143" y="4476"/>
                </a:lnTo>
                <a:lnTo>
                  <a:pt x="7997" y="4659"/>
                </a:lnTo>
                <a:lnTo>
                  <a:pt x="7997" y="4733"/>
                </a:lnTo>
                <a:lnTo>
                  <a:pt x="7997" y="4769"/>
                </a:lnTo>
                <a:lnTo>
                  <a:pt x="8033" y="4806"/>
                </a:lnTo>
                <a:lnTo>
                  <a:pt x="8070" y="4843"/>
                </a:lnTo>
                <a:lnTo>
                  <a:pt x="8253" y="4843"/>
                </a:lnTo>
                <a:lnTo>
                  <a:pt x="8400" y="4806"/>
                </a:lnTo>
                <a:lnTo>
                  <a:pt x="8547" y="4733"/>
                </a:lnTo>
                <a:lnTo>
                  <a:pt x="8694" y="4659"/>
                </a:lnTo>
                <a:lnTo>
                  <a:pt x="8914" y="4403"/>
                </a:lnTo>
                <a:lnTo>
                  <a:pt x="9097" y="4146"/>
                </a:lnTo>
                <a:lnTo>
                  <a:pt x="9134" y="4073"/>
                </a:lnTo>
                <a:lnTo>
                  <a:pt x="9134" y="3963"/>
                </a:lnTo>
                <a:lnTo>
                  <a:pt x="9097" y="3889"/>
                </a:lnTo>
                <a:lnTo>
                  <a:pt x="9024" y="3852"/>
                </a:lnTo>
                <a:lnTo>
                  <a:pt x="8914" y="3816"/>
                </a:lnTo>
                <a:close/>
                <a:moveTo>
                  <a:pt x="147" y="2972"/>
                </a:moveTo>
                <a:lnTo>
                  <a:pt x="73" y="3009"/>
                </a:lnTo>
                <a:lnTo>
                  <a:pt x="37" y="3082"/>
                </a:lnTo>
                <a:lnTo>
                  <a:pt x="0" y="3229"/>
                </a:lnTo>
                <a:lnTo>
                  <a:pt x="37" y="3559"/>
                </a:lnTo>
                <a:lnTo>
                  <a:pt x="110" y="4073"/>
                </a:lnTo>
                <a:lnTo>
                  <a:pt x="220" y="4549"/>
                </a:lnTo>
                <a:lnTo>
                  <a:pt x="257" y="4623"/>
                </a:lnTo>
                <a:lnTo>
                  <a:pt x="330" y="4696"/>
                </a:lnTo>
                <a:lnTo>
                  <a:pt x="514" y="4696"/>
                </a:lnTo>
                <a:lnTo>
                  <a:pt x="1174" y="4219"/>
                </a:lnTo>
                <a:lnTo>
                  <a:pt x="1247" y="4843"/>
                </a:lnTo>
                <a:lnTo>
                  <a:pt x="1284" y="4990"/>
                </a:lnTo>
                <a:lnTo>
                  <a:pt x="1321" y="5173"/>
                </a:lnTo>
                <a:lnTo>
                  <a:pt x="1394" y="5320"/>
                </a:lnTo>
                <a:lnTo>
                  <a:pt x="1431" y="5356"/>
                </a:lnTo>
                <a:lnTo>
                  <a:pt x="1541" y="5393"/>
                </a:lnTo>
                <a:lnTo>
                  <a:pt x="1614" y="5393"/>
                </a:lnTo>
                <a:lnTo>
                  <a:pt x="1687" y="5356"/>
                </a:lnTo>
                <a:lnTo>
                  <a:pt x="1724" y="5320"/>
                </a:lnTo>
                <a:lnTo>
                  <a:pt x="1761" y="5246"/>
                </a:lnTo>
                <a:lnTo>
                  <a:pt x="1761" y="5173"/>
                </a:lnTo>
                <a:lnTo>
                  <a:pt x="1724" y="5063"/>
                </a:lnTo>
                <a:lnTo>
                  <a:pt x="1724" y="5026"/>
                </a:lnTo>
                <a:lnTo>
                  <a:pt x="1687" y="4953"/>
                </a:lnTo>
                <a:lnTo>
                  <a:pt x="1651" y="4549"/>
                </a:lnTo>
                <a:lnTo>
                  <a:pt x="1614" y="4183"/>
                </a:lnTo>
                <a:lnTo>
                  <a:pt x="1577" y="3816"/>
                </a:lnTo>
                <a:lnTo>
                  <a:pt x="1577" y="3706"/>
                </a:lnTo>
                <a:lnTo>
                  <a:pt x="1467" y="3632"/>
                </a:lnTo>
                <a:lnTo>
                  <a:pt x="1357" y="3632"/>
                </a:lnTo>
                <a:lnTo>
                  <a:pt x="1247" y="3669"/>
                </a:lnTo>
                <a:lnTo>
                  <a:pt x="880" y="3889"/>
                </a:lnTo>
                <a:lnTo>
                  <a:pt x="550" y="4146"/>
                </a:lnTo>
                <a:lnTo>
                  <a:pt x="330" y="3302"/>
                </a:lnTo>
                <a:lnTo>
                  <a:pt x="294" y="3082"/>
                </a:lnTo>
                <a:lnTo>
                  <a:pt x="220" y="2972"/>
                </a:lnTo>
                <a:close/>
                <a:moveTo>
                  <a:pt x="8400" y="2679"/>
                </a:moveTo>
                <a:lnTo>
                  <a:pt x="10124" y="5173"/>
                </a:lnTo>
                <a:lnTo>
                  <a:pt x="10161" y="5210"/>
                </a:lnTo>
                <a:lnTo>
                  <a:pt x="10124" y="5246"/>
                </a:lnTo>
                <a:lnTo>
                  <a:pt x="9684" y="5613"/>
                </a:lnTo>
                <a:lnTo>
                  <a:pt x="9207" y="6017"/>
                </a:lnTo>
                <a:lnTo>
                  <a:pt x="8804" y="6310"/>
                </a:lnTo>
                <a:lnTo>
                  <a:pt x="8584" y="6017"/>
                </a:lnTo>
                <a:lnTo>
                  <a:pt x="6970" y="3852"/>
                </a:lnTo>
                <a:lnTo>
                  <a:pt x="7703" y="3339"/>
                </a:lnTo>
                <a:lnTo>
                  <a:pt x="8033" y="3045"/>
                </a:lnTo>
                <a:lnTo>
                  <a:pt x="8364" y="2752"/>
                </a:lnTo>
                <a:lnTo>
                  <a:pt x="8400" y="2679"/>
                </a:lnTo>
                <a:close/>
                <a:moveTo>
                  <a:pt x="2494" y="7227"/>
                </a:moveTo>
                <a:lnTo>
                  <a:pt x="2421" y="7301"/>
                </a:lnTo>
                <a:lnTo>
                  <a:pt x="2421" y="7411"/>
                </a:lnTo>
                <a:lnTo>
                  <a:pt x="2678" y="7887"/>
                </a:lnTo>
                <a:lnTo>
                  <a:pt x="2494" y="8034"/>
                </a:lnTo>
                <a:lnTo>
                  <a:pt x="2458" y="8108"/>
                </a:lnTo>
                <a:lnTo>
                  <a:pt x="2421" y="8218"/>
                </a:lnTo>
                <a:lnTo>
                  <a:pt x="2421" y="8291"/>
                </a:lnTo>
                <a:lnTo>
                  <a:pt x="2494" y="8328"/>
                </a:lnTo>
                <a:lnTo>
                  <a:pt x="2605" y="8364"/>
                </a:lnTo>
                <a:lnTo>
                  <a:pt x="2678" y="8328"/>
                </a:lnTo>
                <a:lnTo>
                  <a:pt x="2861" y="8254"/>
                </a:lnTo>
                <a:lnTo>
                  <a:pt x="2935" y="8364"/>
                </a:lnTo>
                <a:lnTo>
                  <a:pt x="3155" y="8694"/>
                </a:lnTo>
                <a:lnTo>
                  <a:pt x="3301" y="8841"/>
                </a:lnTo>
                <a:lnTo>
                  <a:pt x="3375" y="8878"/>
                </a:lnTo>
                <a:lnTo>
                  <a:pt x="3485" y="8915"/>
                </a:lnTo>
                <a:lnTo>
                  <a:pt x="3558" y="8878"/>
                </a:lnTo>
                <a:lnTo>
                  <a:pt x="3595" y="8804"/>
                </a:lnTo>
                <a:lnTo>
                  <a:pt x="3632" y="8731"/>
                </a:lnTo>
                <a:lnTo>
                  <a:pt x="3595" y="8621"/>
                </a:lnTo>
                <a:lnTo>
                  <a:pt x="3558" y="8438"/>
                </a:lnTo>
                <a:lnTo>
                  <a:pt x="3301" y="8108"/>
                </a:lnTo>
                <a:lnTo>
                  <a:pt x="3228" y="7997"/>
                </a:lnTo>
                <a:lnTo>
                  <a:pt x="3558" y="7704"/>
                </a:lnTo>
                <a:lnTo>
                  <a:pt x="3595" y="7594"/>
                </a:lnTo>
                <a:lnTo>
                  <a:pt x="3595" y="7484"/>
                </a:lnTo>
                <a:lnTo>
                  <a:pt x="3558" y="7411"/>
                </a:lnTo>
                <a:lnTo>
                  <a:pt x="3485" y="7374"/>
                </a:lnTo>
                <a:lnTo>
                  <a:pt x="3412" y="7337"/>
                </a:lnTo>
                <a:lnTo>
                  <a:pt x="3338" y="7337"/>
                </a:lnTo>
                <a:lnTo>
                  <a:pt x="3228" y="7411"/>
                </a:lnTo>
                <a:lnTo>
                  <a:pt x="2971" y="7631"/>
                </a:lnTo>
                <a:lnTo>
                  <a:pt x="2641" y="7264"/>
                </a:lnTo>
                <a:lnTo>
                  <a:pt x="2568" y="7227"/>
                </a:lnTo>
                <a:close/>
                <a:moveTo>
                  <a:pt x="3191" y="6090"/>
                </a:moveTo>
                <a:lnTo>
                  <a:pt x="3595" y="6860"/>
                </a:lnTo>
                <a:lnTo>
                  <a:pt x="3998" y="7594"/>
                </a:lnTo>
                <a:lnTo>
                  <a:pt x="4439" y="8328"/>
                </a:lnTo>
                <a:lnTo>
                  <a:pt x="4915" y="9025"/>
                </a:lnTo>
                <a:lnTo>
                  <a:pt x="4769" y="9098"/>
                </a:lnTo>
                <a:lnTo>
                  <a:pt x="4622" y="9171"/>
                </a:lnTo>
                <a:lnTo>
                  <a:pt x="4365" y="9355"/>
                </a:lnTo>
                <a:lnTo>
                  <a:pt x="3778" y="9721"/>
                </a:lnTo>
                <a:lnTo>
                  <a:pt x="3522" y="9905"/>
                </a:lnTo>
                <a:lnTo>
                  <a:pt x="3412" y="10015"/>
                </a:lnTo>
                <a:lnTo>
                  <a:pt x="3265" y="10052"/>
                </a:lnTo>
                <a:lnTo>
                  <a:pt x="3228" y="10052"/>
                </a:lnTo>
                <a:lnTo>
                  <a:pt x="3191" y="10088"/>
                </a:lnTo>
                <a:lnTo>
                  <a:pt x="3191" y="10162"/>
                </a:lnTo>
                <a:lnTo>
                  <a:pt x="2421" y="9025"/>
                </a:lnTo>
                <a:lnTo>
                  <a:pt x="1761" y="7997"/>
                </a:lnTo>
                <a:lnTo>
                  <a:pt x="1064" y="7007"/>
                </a:lnTo>
                <a:lnTo>
                  <a:pt x="1394" y="6897"/>
                </a:lnTo>
                <a:lnTo>
                  <a:pt x="1724" y="6714"/>
                </a:lnTo>
                <a:lnTo>
                  <a:pt x="2348" y="6383"/>
                </a:lnTo>
                <a:lnTo>
                  <a:pt x="2494" y="6310"/>
                </a:lnTo>
                <a:lnTo>
                  <a:pt x="2641" y="6273"/>
                </a:lnTo>
                <a:lnTo>
                  <a:pt x="2935" y="6237"/>
                </a:lnTo>
                <a:lnTo>
                  <a:pt x="3081" y="6200"/>
                </a:lnTo>
                <a:lnTo>
                  <a:pt x="3191" y="6090"/>
                </a:lnTo>
                <a:close/>
                <a:moveTo>
                  <a:pt x="12729" y="11005"/>
                </a:moveTo>
                <a:lnTo>
                  <a:pt x="12655" y="11225"/>
                </a:lnTo>
                <a:lnTo>
                  <a:pt x="12582" y="11115"/>
                </a:lnTo>
                <a:lnTo>
                  <a:pt x="12729" y="11005"/>
                </a:lnTo>
                <a:close/>
                <a:moveTo>
                  <a:pt x="9647" y="12949"/>
                </a:moveTo>
                <a:lnTo>
                  <a:pt x="9721" y="13096"/>
                </a:lnTo>
                <a:lnTo>
                  <a:pt x="9831" y="13280"/>
                </a:lnTo>
                <a:lnTo>
                  <a:pt x="9941" y="13463"/>
                </a:lnTo>
                <a:lnTo>
                  <a:pt x="10088" y="13573"/>
                </a:lnTo>
                <a:lnTo>
                  <a:pt x="10051" y="13573"/>
                </a:lnTo>
                <a:lnTo>
                  <a:pt x="9647" y="13756"/>
                </a:lnTo>
                <a:lnTo>
                  <a:pt x="9647" y="13646"/>
                </a:lnTo>
                <a:lnTo>
                  <a:pt x="9574" y="13536"/>
                </a:lnTo>
                <a:lnTo>
                  <a:pt x="9427" y="13426"/>
                </a:lnTo>
                <a:lnTo>
                  <a:pt x="9354" y="13280"/>
                </a:lnTo>
                <a:lnTo>
                  <a:pt x="9281" y="13133"/>
                </a:lnTo>
                <a:lnTo>
                  <a:pt x="9244" y="12986"/>
                </a:lnTo>
                <a:lnTo>
                  <a:pt x="9647" y="12949"/>
                </a:lnTo>
                <a:close/>
                <a:moveTo>
                  <a:pt x="6640" y="12839"/>
                </a:moveTo>
                <a:lnTo>
                  <a:pt x="6493" y="13426"/>
                </a:lnTo>
                <a:lnTo>
                  <a:pt x="6419" y="14013"/>
                </a:lnTo>
                <a:lnTo>
                  <a:pt x="6419" y="14160"/>
                </a:lnTo>
                <a:lnTo>
                  <a:pt x="6163" y="13940"/>
                </a:lnTo>
                <a:lnTo>
                  <a:pt x="6126" y="13940"/>
                </a:lnTo>
                <a:lnTo>
                  <a:pt x="6126" y="13903"/>
                </a:lnTo>
                <a:lnTo>
                  <a:pt x="6126" y="13646"/>
                </a:lnTo>
                <a:lnTo>
                  <a:pt x="6163" y="13353"/>
                </a:lnTo>
                <a:lnTo>
                  <a:pt x="6236" y="13096"/>
                </a:lnTo>
                <a:lnTo>
                  <a:pt x="6346" y="12876"/>
                </a:lnTo>
                <a:lnTo>
                  <a:pt x="6640" y="12839"/>
                </a:lnTo>
                <a:close/>
                <a:moveTo>
                  <a:pt x="7336" y="13170"/>
                </a:moveTo>
                <a:lnTo>
                  <a:pt x="7263" y="13206"/>
                </a:lnTo>
                <a:lnTo>
                  <a:pt x="7226" y="13243"/>
                </a:lnTo>
                <a:lnTo>
                  <a:pt x="7080" y="13720"/>
                </a:lnTo>
                <a:lnTo>
                  <a:pt x="7006" y="13977"/>
                </a:lnTo>
                <a:lnTo>
                  <a:pt x="7006" y="14233"/>
                </a:lnTo>
                <a:lnTo>
                  <a:pt x="7006" y="14307"/>
                </a:lnTo>
                <a:lnTo>
                  <a:pt x="7043" y="14380"/>
                </a:lnTo>
                <a:lnTo>
                  <a:pt x="7116" y="14453"/>
                </a:lnTo>
                <a:lnTo>
                  <a:pt x="7190" y="14490"/>
                </a:lnTo>
                <a:lnTo>
                  <a:pt x="7263" y="14527"/>
                </a:lnTo>
                <a:lnTo>
                  <a:pt x="7336" y="14527"/>
                </a:lnTo>
                <a:lnTo>
                  <a:pt x="7410" y="14453"/>
                </a:lnTo>
                <a:lnTo>
                  <a:pt x="7483" y="14380"/>
                </a:lnTo>
                <a:lnTo>
                  <a:pt x="7483" y="14270"/>
                </a:lnTo>
                <a:lnTo>
                  <a:pt x="7446" y="14160"/>
                </a:lnTo>
                <a:lnTo>
                  <a:pt x="7373" y="14123"/>
                </a:lnTo>
                <a:lnTo>
                  <a:pt x="7373" y="13830"/>
                </a:lnTo>
                <a:lnTo>
                  <a:pt x="7410" y="13280"/>
                </a:lnTo>
                <a:lnTo>
                  <a:pt x="7373" y="13206"/>
                </a:lnTo>
                <a:lnTo>
                  <a:pt x="7336" y="13170"/>
                </a:lnTo>
                <a:close/>
                <a:moveTo>
                  <a:pt x="10418" y="5613"/>
                </a:moveTo>
                <a:lnTo>
                  <a:pt x="11188" y="6714"/>
                </a:lnTo>
                <a:lnTo>
                  <a:pt x="11555" y="7264"/>
                </a:lnTo>
                <a:lnTo>
                  <a:pt x="11922" y="7814"/>
                </a:lnTo>
                <a:lnTo>
                  <a:pt x="12252" y="8474"/>
                </a:lnTo>
                <a:lnTo>
                  <a:pt x="12399" y="8841"/>
                </a:lnTo>
                <a:lnTo>
                  <a:pt x="12545" y="9208"/>
                </a:lnTo>
                <a:lnTo>
                  <a:pt x="12619" y="9575"/>
                </a:lnTo>
                <a:lnTo>
                  <a:pt x="12692" y="9942"/>
                </a:lnTo>
                <a:lnTo>
                  <a:pt x="12729" y="10308"/>
                </a:lnTo>
                <a:lnTo>
                  <a:pt x="12729" y="10675"/>
                </a:lnTo>
                <a:lnTo>
                  <a:pt x="12325" y="10932"/>
                </a:lnTo>
                <a:lnTo>
                  <a:pt x="12288" y="10969"/>
                </a:lnTo>
                <a:lnTo>
                  <a:pt x="12252" y="11042"/>
                </a:lnTo>
                <a:lnTo>
                  <a:pt x="12288" y="11079"/>
                </a:lnTo>
                <a:lnTo>
                  <a:pt x="12325" y="11152"/>
                </a:lnTo>
                <a:lnTo>
                  <a:pt x="12435" y="11372"/>
                </a:lnTo>
                <a:lnTo>
                  <a:pt x="12509" y="11446"/>
                </a:lnTo>
                <a:lnTo>
                  <a:pt x="12582" y="11519"/>
                </a:lnTo>
                <a:lnTo>
                  <a:pt x="12472" y="11776"/>
                </a:lnTo>
                <a:lnTo>
                  <a:pt x="12325" y="12032"/>
                </a:lnTo>
                <a:lnTo>
                  <a:pt x="11848" y="11666"/>
                </a:lnTo>
                <a:lnTo>
                  <a:pt x="11775" y="11629"/>
                </a:lnTo>
                <a:lnTo>
                  <a:pt x="11702" y="11666"/>
                </a:lnTo>
                <a:lnTo>
                  <a:pt x="11665" y="11739"/>
                </a:lnTo>
                <a:lnTo>
                  <a:pt x="11702" y="11812"/>
                </a:lnTo>
                <a:lnTo>
                  <a:pt x="12142" y="12326"/>
                </a:lnTo>
                <a:lnTo>
                  <a:pt x="11848" y="12619"/>
                </a:lnTo>
                <a:lnTo>
                  <a:pt x="11812" y="12546"/>
                </a:lnTo>
                <a:lnTo>
                  <a:pt x="11665" y="12399"/>
                </a:lnTo>
                <a:lnTo>
                  <a:pt x="11518" y="12253"/>
                </a:lnTo>
                <a:lnTo>
                  <a:pt x="11371" y="12069"/>
                </a:lnTo>
                <a:lnTo>
                  <a:pt x="11298" y="11886"/>
                </a:lnTo>
                <a:lnTo>
                  <a:pt x="11225" y="11849"/>
                </a:lnTo>
                <a:lnTo>
                  <a:pt x="11188" y="11812"/>
                </a:lnTo>
                <a:lnTo>
                  <a:pt x="11115" y="11849"/>
                </a:lnTo>
                <a:lnTo>
                  <a:pt x="11078" y="11922"/>
                </a:lnTo>
                <a:lnTo>
                  <a:pt x="11078" y="12106"/>
                </a:lnTo>
                <a:lnTo>
                  <a:pt x="11115" y="12253"/>
                </a:lnTo>
                <a:lnTo>
                  <a:pt x="11188" y="12436"/>
                </a:lnTo>
                <a:lnTo>
                  <a:pt x="11261" y="12583"/>
                </a:lnTo>
                <a:lnTo>
                  <a:pt x="11371" y="12729"/>
                </a:lnTo>
                <a:lnTo>
                  <a:pt x="11518" y="12876"/>
                </a:lnTo>
                <a:lnTo>
                  <a:pt x="11115" y="13096"/>
                </a:lnTo>
                <a:lnTo>
                  <a:pt x="11151" y="12986"/>
                </a:lnTo>
                <a:lnTo>
                  <a:pt x="11151" y="12839"/>
                </a:lnTo>
                <a:lnTo>
                  <a:pt x="11078" y="12766"/>
                </a:lnTo>
                <a:lnTo>
                  <a:pt x="10968" y="12656"/>
                </a:lnTo>
                <a:lnTo>
                  <a:pt x="10931" y="12656"/>
                </a:lnTo>
                <a:lnTo>
                  <a:pt x="10858" y="12693"/>
                </a:lnTo>
                <a:lnTo>
                  <a:pt x="10858" y="12766"/>
                </a:lnTo>
                <a:lnTo>
                  <a:pt x="10821" y="12729"/>
                </a:lnTo>
                <a:lnTo>
                  <a:pt x="10491" y="12436"/>
                </a:lnTo>
                <a:lnTo>
                  <a:pt x="10418" y="12363"/>
                </a:lnTo>
                <a:lnTo>
                  <a:pt x="10344" y="12399"/>
                </a:lnTo>
                <a:lnTo>
                  <a:pt x="10308" y="12473"/>
                </a:lnTo>
                <a:lnTo>
                  <a:pt x="10308" y="12546"/>
                </a:lnTo>
                <a:lnTo>
                  <a:pt x="10491" y="12839"/>
                </a:lnTo>
                <a:lnTo>
                  <a:pt x="10711" y="13206"/>
                </a:lnTo>
                <a:lnTo>
                  <a:pt x="10785" y="13280"/>
                </a:lnTo>
                <a:lnTo>
                  <a:pt x="10381" y="13426"/>
                </a:lnTo>
                <a:lnTo>
                  <a:pt x="10381" y="13353"/>
                </a:lnTo>
                <a:lnTo>
                  <a:pt x="10344" y="13280"/>
                </a:lnTo>
                <a:lnTo>
                  <a:pt x="10234" y="13133"/>
                </a:lnTo>
                <a:lnTo>
                  <a:pt x="10051" y="12913"/>
                </a:lnTo>
                <a:lnTo>
                  <a:pt x="9904" y="12693"/>
                </a:lnTo>
                <a:lnTo>
                  <a:pt x="9831" y="12619"/>
                </a:lnTo>
                <a:lnTo>
                  <a:pt x="9721" y="12619"/>
                </a:lnTo>
                <a:lnTo>
                  <a:pt x="9391" y="12693"/>
                </a:lnTo>
                <a:lnTo>
                  <a:pt x="9097" y="12729"/>
                </a:lnTo>
                <a:lnTo>
                  <a:pt x="9024" y="12766"/>
                </a:lnTo>
                <a:lnTo>
                  <a:pt x="8987" y="12839"/>
                </a:lnTo>
                <a:lnTo>
                  <a:pt x="8987" y="12913"/>
                </a:lnTo>
                <a:lnTo>
                  <a:pt x="9024" y="12986"/>
                </a:lnTo>
                <a:lnTo>
                  <a:pt x="9024" y="13243"/>
                </a:lnTo>
                <a:lnTo>
                  <a:pt x="9097" y="13500"/>
                </a:lnTo>
                <a:lnTo>
                  <a:pt x="9134" y="13646"/>
                </a:lnTo>
                <a:lnTo>
                  <a:pt x="9207" y="13756"/>
                </a:lnTo>
                <a:lnTo>
                  <a:pt x="9317" y="13830"/>
                </a:lnTo>
                <a:lnTo>
                  <a:pt x="9427" y="13867"/>
                </a:lnTo>
                <a:lnTo>
                  <a:pt x="8987" y="14050"/>
                </a:lnTo>
                <a:lnTo>
                  <a:pt x="8950" y="13977"/>
                </a:lnTo>
                <a:lnTo>
                  <a:pt x="8804" y="13903"/>
                </a:lnTo>
                <a:lnTo>
                  <a:pt x="8767" y="13903"/>
                </a:lnTo>
                <a:lnTo>
                  <a:pt x="8620" y="13536"/>
                </a:lnTo>
                <a:lnTo>
                  <a:pt x="8510" y="13390"/>
                </a:lnTo>
                <a:lnTo>
                  <a:pt x="8364" y="13206"/>
                </a:lnTo>
                <a:lnTo>
                  <a:pt x="8327" y="13206"/>
                </a:lnTo>
                <a:lnTo>
                  <a:pt x="8327" y="13243"/>
                </a:lnTo>
                <a:lnTo>
                  <a:pt x="8327" y="13500"/>
                </a:lnTo>
                <a:lnTo>
                  <a:pt x="8364" y="13756"/>
                </a:lnTo>
                <a:lnTo>
                  <a:pt x="8510" y="14270"/>
                </a:lnTo>
                <a:lnTo>
                  <a:pt x="8070" y="14453"/>
                </a:lnTo>
                <a:lnTo>
                  <a:pt x="8033" y="14160"/>
                </a:lnTo>
                <a:lnTo>
                  <a:pt x="7960" y="13903"/>
                </a:lnTo>
                <a:lnTo>
                  <a:pt x="7923" y="13536"/>
                </a:lnTo>
                <a:lnTo>
                  <a:pt x="7923" y="13206"/>
                </a:lnTo>
                <a:lnTo>
                  <a:pt x="7887" y="13133"/>
                </a:lnTo>
                <a:lnTo>
                  <a:pt x="7813" y="13096"/>
                </a:lnTo>
                <a:lnTo>
                  <a:pt x="7777" y="13096"/>
                </a:lnTo>
                <a:lnTo>
                  <a:pt x="7703" y="13170"/>
                </a:lnTo>
                <a:lnTo>
                  <a:pt x="7667" y="13536"/>
                </a:lnTo>
                <a:lnTo>
                  <a:pt x="7630" y="13903"/>
                </a:lnTo>
                <a:lnTo>
                  <a:pt x="7667" y="14233"/>
                </a:lnTo>
                <a:lnTo>
                  <a:pt x="7667" y="14380"/>
                </a:lnTo>
                <a:lnTo>
                  <a:pt x="7740" y="14527"/>
                </a:lnTo>
                <a:lnTo>
                  <a:pt x="7483" y="14563"/>
                </a:lnTo>
                <a:lnTo>
                  <a:pt x="7190" y="14527"/>
                </a:lnTo>
                <a:lnTo>
                  <a:pt x="7006" y="14453"/>
                </a:lnTo>
                <a:lnTo>
                  <a:pt x="6786" y="14380"/>
                </a:lnTo>
                <a:lnTo>
                  <a:pt x="6823" y="14160"/>
                </a:lnTo>
                <a:lnTo>
                  <a:pt x="6860" y="13646"/>
                </a:lnTo>
                <a:lnTo>
                  <a:pt x="6860" y="13206"/>
                </a:lnTo>
                <a:lnTo>
                  <a:pt x="6860" y="12766"/>
                </a:lnTo>
                <a:lnTo>
                  <a:pt x="6823" y="12693"/>
                </a:lnTo>
                <a:lnTo>
                  <a:pt x="6713" y="12656"/>
                </a:lnTo>
                <a:lnTo>
                  <a:pt x="6346" y="12693"/>
                </a:lnTo>
                <a:lnTo>
                  <a:pt x="6309" y="12656"/>
                </a:lnTo>
                <a:lnTo>
                  <a:pt x="6236" y="12693"/>
                </a:lnTo>
                <a:lnTo>
                  <a:pt x="6089" y="12913"/>
                </a:lnTo>
                <a:lnTo>
                  <a:pt x="5943" y="13133"/>
                </a:lnTo>
                <a:lnTo>
                  <a:pt x="5869" y="13390"/>
                </a:lnTo>
                <a:lnTo>
                  <a:pt x="5796" y="13610"/>
                </a:lnTo>
                <a:lnTo>
                  <a:pt x="5392" y="13206"/>
                </a:lnTo>
                <a:lnTo>
                  <a:pt x="5686" y="12839"/>
                </a:lnTo>
                <a:lnTo>
                  <a:pt x="5943" y="12473"/>
                </a:lnTo>
                <a:lnTo>
                  <a:pt x="5943" y="12363"/>
                </a:lnTo>
                <a:lnTo>
                  <a:pt x="5943" y="12289"/>
                </a:lnTo>
                <a:lnTo>
                  <a:pt x="5869" y="12216"/>
                </a:lnTo>
                <a:lnTo>
                  <a:pt x="5686" y="12216"/>
                </a:lnTo>
                <a:lnTo>
                  <a:pt x="5612" y="12289"/>
                </a:lnTo>
                <a:lnTo>
                  <a:pt x="5209" y="12949"/>
                </a:lnTo>
                <a:lnTo>
                  <a:pt x="4952" y="12619"/>
                </a:lnTo>
                <a:lnTo>
                  <a:pt x="5136" y="12473"/>
                </a:lnTo>
                <a:lnTo>
                  <a:pt x="5319" y="12289"/>
                </a:lnTo>
                <a:lnTo>
                  <a:pt x="5466" y="12069"/>
                </a:lnTo>
                <a:lnTo>
                  <a:pt x="5576" y="11849"/>
                </a:lnTo>
                <a:lnTo>
                  <a:pt x="5576" y="11776"/>
                </a:lnTo>
                <a:lnTo>
                  <a:pt x="5576" y="11739"/>
                </a:lnTo>
                <a:lnTo>
                  <a:pt x="5539" y="11666"/>
                </a:lnTo>
                <a:lnTo>
                  <a:pt x="5502" y="11629"/>
                </a:lnTo>
                <a:lnTo>
                  <a:pt x="5319" y="11629"/>
                </a:lnTo>
                <a:lnTo>
                  <a:pt x="5282" y="11702"/>
                </a:lnTo>
                <a:lnTo>
                  <a:pt x="4805" y="12399"/>
                </a:lnTo>
                <a:lnTo>
                  <a:pt x="4439" y="11922"/>
                </a:lnTo>
                <a:lnTo>
                  <a:pt x="4549" y="11812"/>
                </a:lnTo>
                <a:lnTo>
                  <a:pt x="4879" y="11409"/>
                </a:lnTo>
                <a:lnTo>
                  <a:pt x="5209" y="10969"/>
                </a:lnTo>
                <a:lnTo>
                  <a:pt x="5209" y="10895"/>
                </a:lnTo>
                <a:lnTo>
                  <a:pt x="5246" y="10859"/>
                </a:lnTo>
                <a:lnTo>
                  <a:pt x="5282" y="10785"/>
                </a:lnTo>
                <a:lnTo>
                  <a:pt x="5282" y="10712"/>
                </a:lnTo>
                <a:lnTo>
                  <a:pt x="5209" y="10639"/>
                </a:lnTo>
                <a:lnTo>
                  <a:pt x="5099" y="10602"/>
                </a:lnTo>
                <a:lnTo>
                  <a:pt x="5026" y="10602"/>
                </a:lnTo>
                <a:lnTo>
                  <a:pt x="4952" y="10639"/>
                </a:lnTo>
                <a:lnTo>
                  <a:pt x="4549" y="11225"/>
                </a:lnTo>
                <a:lnTo>
                  <a:pt x="4329" y="11556"/>
                </a:lnTo>
                <a:lnTo>
                  <a:pt x="4292" y="11482"/>
                </a:lnTo>
                <a:lnTo>
                  <a:pt x="4145" y="11482"/>
                </a:lnTo>
                <a:lnTo>
                  <a:pt x="3888" y="11152"/>
                </a:lnTo>
                <a:lnTo>
                  <a:pt x="4329" y="10822"/>
                </a:lnTo>
                <a:lnTo>
                  <a:pt x="4549" y="10675"/>
                </a:lnTo>
                <a:lnTo>
                  <a:pt x="4732" y="10455"/>
                </a:lnTo>
                <a:lnTo>
                  <a:pt x="4769" y="10418"/>
                </a:lnTo>
                <a:lnTo>
                  <a:pt x="4805" y="10345"/>
                </a:lnTo>
                <a:lnTo>
                  <a:pt x="4732" y="10235"/>
                </a:lnTo>
                <a:lnTo>
                  <a:pt x="4659" y="10162"/>
                </a:lnTo>
                <a:lnTo>
                  <a:pt x="4585" y="10162"/>
                </a:lnTo>
                <a:lnTo>
                  <a:pt x="4512" y="10198"/>
                </a:lnTo>
                <a:lnTo>
                  <a:pt x="4292" y="10345"/>
                </a:lnTo>
                <a:lnTo>
                  <a:pt x="4072" y="10528"/>
                </a:lnTo>
                <a:lnTo>
                  <a:pt x="3705" y="10895"/>
                </a:lnTo>
                <a:lnTo>
                  <a:pt x="3256" y="10239"/>
                </a:lnTo>
                <a:lnTo>
                  <a:pt x="3256" y="10239"/>
                </a:lnTo>
                <a:lnTo>
                  <a:pt x="3485" y="10272"/>
                </a:lnTo>
                <a:lnTo>
                  <a:pt x="3742" y="10235"/>
                </a:lnTo>
                <a:lnTo>
                  <a:pt x="3888" y="10162"/>
                </a:lnTo>
                <a:lnTo>
                  <a:pt x="4072" y="10052"/>
                </a:lnTo>
                <a:lnTo>
                  <a:pt x="4365" y="9868"/>
                </a:lnTo>
                <a:lnTo>
                  <a:pt x="4769" y="9648"/>
                </a:lnTo>
                <a:lnTo>
                  <a:pt x="4989" y="9538"/>
                </a:lnTo>
                <a:lnTo>
                  <a:pt x="5172" y="9391"/>
                </a:lnTo>
                <a:lnTo>
                  <a:pt x="6053" y="10675"/>
                </a:lnTo>
                <a:lnTo>
                  <a:pt x="6383" y="11115"/>
                </a:lnTo>
                <a:lnTo>
                  <a:pt x="6713" y="11556"/>
                </a:lnTo>
                <a:lnTo>
                  <a:pt x="6896" y="11739"/>
                </a:lnTo>
                <a:lnTo>
                  <a:pt x="7116" y="11922"/>
                </a:lnTo>
                <a:lnTo>
                  <a:pt x="7336" y="12069"/>
                </a:lnTo>
                <a:lnTo>
                  <a:pt x="7593" y="12179"/>
                </a:lnTo>
                <a:lnTo>
                  <a:pt x="7813" y="12253"/>
                </a:lnTo>
                <a:lnTo>
                  <a:pt x="8070" y="12289"/>
                </a:lnTo>
                <a:lnTo>
                  <a:pt x="8547" y="12289"/>
                </a:lnTo>
                <a:lnTo>
                  <a:pt x="8767" y="12253"/>
                </a:lnTo>
                <a:lnTo>
                  <a:pt x="8987" y="12179"/>
                </a:lnTo>
                <a:lnTo>
                  <a:pt x="9207" y="12106"/>
                </a:lnTo>
                <a:lnTo>
                  <a:pt x="9427" y="11996"/>
                </a:lnTo>
                <a:lnTo>
                  <a:pt x="9684" y="11849"/>
                </a:lnTo>
                <a:lnTo>
                  <a:pt x="9867" y="11666"/>
                </a:lnTo>
                <a:lnTo>
                  <a:pt x="10051" y="11482"/>
                </a:lnTo>
                <a:lnTo>
                  <a:pt x="10198" y="11262"/>
                </a:lnTo>
                <a:lnTo>
                  <a:pt x="10308" y="11042"/>
                </a:lnTo>
                <a:lnTo>
                  <a:pt x="10418" y="10822"/>
                </a:lnTo>
                <a:lnTo>
                  <a:pt x="10491" y="10565"/>
                </a:lnTo>
                <a:lnTo>
                  <a:pt x="10528" y="10345"/>
                </a:lnTo>
                <a:lnTo>
                  <a:pt x="10564" y="9832"/>
                </a:lnTo>
                <a:lnTo>
                  <a:pt x="10528" y="9318"/>
                </a:lnTo>
                <a:lnTo>
                  <a:pt x="10418" y="8804"/>
                </a:lnTo>
                <a:lnTo>
                  <a:pt x="10234" y="8328"/>
                </a:lnTo>
                <a:lnTo>
                  <a:pt x="9978" y="7887"/>
                </a:lnTo>
                <a:lnTo>
                  <a:pt x="9684" y="7484"/>
                </a:lnTo>
                <a:lnTo>
                  <a:pt x="9097" y="6640"/>
                </a:lnTo>
                <a:lnTo>
                  <a:pt x="9354" y="6494"/>
                </a:lnTo>
                <a:lnTo>
                  <a:pt x="9574" y="6347"/>
                </a:lnTo>
                <a:lnTo>
                  <a:pt x="10014" y="5980"/>
                </a:lnTo>
                <a:lnTo>
                  <a:pt x="10418" y="5613"/>
                </a:lnTo>
                <a:close/>
                <a:moveTo>
                  <a:pt x="8400" y="2055"/>
                </a:moveTo>
                <a:lnTo>
                  <a:pt x="8290" y="2092"/>
                </a:lnTo>
                <a:lnTo>
                  <a:pt x="8217" y="2165"/>
                </a:lnTo>
                <a:lnTo>
                  <a:pt x="8180" y="2202"/>
                </a:lnTo>
                <a:lnTo>
                  <a:pt x="8180" y="2312"/>
                </a:lnTo>
                <a:lnTo>
                  <a:pt x="8180" y="2385"/>
                </a:lnTo>
                <a:lnTo>
                  <a:pt x="8107" y="2422"/>
                </a:lnTo>
                <a:lnTo>
                  <a:pt x="8033" y="2459"/>
                </a:lnTo>
                <a:lnTo>
                  <a:pt x="7300" y="3045"/>
                </a:lnTo>
                <a:lnTo>
                  <a:pt x="6896" y="3339"/>
                </a:lnTo>
                <a:lnTo>
                  <a:pt x="6529" y="3596"/>
                </a:lnTo>
                <a:lnTo>
                  <a:pt x="6456" y="3669"/>
                </a:lnTo>
                <a:lnTo>
                  <a:pt x="6419" y="3742"/>
                </a:lnTo>
                <a:lnTo>
                  <a:pt x="6419" y="3852"/>
                </a:lnTo>
                <a:lnTo>
                  <a:pt x="6419" y="3926"/>
                </a:lnTo>
                <a:lnTo>
                  <a:pt x="8547" y="6677"/>
                </a:lnTo>
                <a:lnTo>
                  <a:pt x="8547" y="6750"/>
                </a:lnTo>
                <a:lnTo>
                  <a:pt x="8620" y="6787"/>
                </a:lnTo>
                <a:lnTo>
                  <a:pt x="9391" y="7851"/>
                </a:lnTo>
                <a:lnTo>
                  <a:pt x="9684" y="8291"/>
                </a:lnTo>
                <a:lnTo>
                  <a:pt x="9904" y="8768"/>
                </a:lnTo>
                <a:lnTo>
                  <a:pt x="10014" y="9025"/>
                </a:lnTo>
                <a:lnTo>
                  <a:pt x="10088" y="9281"/>
                </a:lnTo>
                <a:lnTo>
                  <a:pt x="10124" y="9538"/>
                </a:lnTo>
                <a:lnTo>
                  <a:pt x="10124" y="9832"/>
                </a:lnTo>
                <a:lnTo>
                  <a:pt x="10124" y="10088"/>
                </a:lnTo>
                <a:lnTo>
                  <a:pt x="10088" y="10308"/>
                </a:lnTo>
                <a:lnTo>
                  <a:pt x="10014" y="10565"/>
                </a:lnTo>
                <a:lnTo>
                  <a:pt x="9904" y="10785"/>
                </a:lnTo>
                <a:lnTo>
                  <a:pt x="9794" y="11005"/>
                </a:lnTo>
                <a:lnTo>
                  <a:pt x="9647" y="11189"/>
                </a:lnTo>
                <a:lnTo>
                  <a:pt x="9464" y="11372"/>
                </a:lnTo>
                <a:lnTo>
                  <a:pt x="9281" y="11556"/>
                </a:lnTo>
                <a:lnTo>
                  <a:pt x="9097" y="11666"/>
                </a:lnTo>
                <a:lnTo>
                  <a:pt x="8877" y="11739"/>
                </a:lnTo>
                <a:lnTo>
                  <a:pt x="8657" y="11776"/>
                </a:lnTo>
                <a:lnTo>
                  <a:pt x="8437" y="11812"/>
                </a:lnTo>
                <a:lnTo>
                  <a:pt x="7997" y="11812"/>
                </a:lnTo>
                <a:lnTo>
                  <a:pt x="7813" y="11739"/>
                </a:lnTo>
                <a:lnTo>
                  <a:pt x="7593" y="11666"/>
                </a:lnTo>
                <a:lnTo>
                  <a:pt x="7373" y="11519"/>
                </a:lnTo>
                <a:lnTo>
                  <a:pt x="7153" y="11372"/>
                </a:lnTo>
                <a:lnTo>
                  <a:pt x="6970" y="11152"/>
                </a:lnTo>
                <a:lnTo>
                  <a:pt x="6823" y="10932"/>
                </a:lnTo>
                <a:lnTo>
                  <a:pt x="6053" y="9905"/>
                </a:lnTo>
                <a:lnTo>
                  <a:pt x="5356" y="8878"/>
                </a:lnTo>
                <a:lnTo>
                  <a:pt x="4659" y="7814"/>
                </a:lnTo>
                <a:lnTo>
                  <a:pt x="4035" y="6714"/>
                </a:lnTo>
                <a:lnTo>
                  <a:pt x="3742" y="6163"/>
                </a:lnTo>
                <a:lnTo>
                  <a:pt x="3485" y="5613"/>
                </a:lnTo>
                <a:lnTo>
                  <a:pt x="3412" y="5540"/>
                </a:lnTo>
                <a:lnTo>
                  <a:pt x="3301" y="5503"/>
                </a:lnTo>
                <a:lnTo>
                  <a:pt x="3191" y="5503"/>
                </a:lnTo>
                <a:lnTo>
                  <a:pt x="3118" y="5576"/>
                </a:lnTo>
                <a:lnTo>
                  <a:pt x="3008" y="5687"/>
                </a:lnTo>
                <a:lnTo>
                  <a:pt x="2861" y="5760"/>
                </a:lnTo>
                <a:lnTo>
                  <a:pt x="2715" y="5833"/>
                </a:lnTo>
                <a:lnTo>
                  <a:pt x="2568" y="5833"/>
                </a:lnTo>
                <a:lnTo>
                  <a:pt x="2421" y="5870"/>
                </a:lnTo>
                <a:lnTo>
                  <a:pt x="2274" y="5907"/>
                </a:lnTo>
                <a:lnTo>
                  <a:pt x="2018" y="6053"/>
                </a:lnTo>
                <a:lnTo>
                  <a:pt x="1431" y="6420"/>
                </a:lnTo>
                <a:lnTo>
                  <a:pt x="1137" y="6604"/>
                </a:lnTo>
                <a:lnTo>
                  <a:pt x="880" y="6824"/>
                </a:lnTo>
                <a:lnTo>
                  <a:pt x="770" y="6824"/>
                </a:lnTo>
                <a:lnTo>
                  <a:pt x="697" y="6897"/>
                </a:lnTo>
                <a:lnTo>
                  <a:pt x="660" y="6970"/>
                </a:lnTo>
                <a:lnTo>
                  <a:pt x="697" y="7080"/>
                </a:lnTo>
                <a:lnTo>
                  <a:pt x="1101" y="7814"/>
                </a:lnTo>
                <a:lnTo>
                  <a:pt x="1541" y="8548"/>
                </a:lnTo>
                <a:lnTo>
                  <a:pt x="2458" y="9942"/>
                </a:lnTo>
                <a:lnTo>
                  <a:pt x="3412" y="11335"/>
                </a:lnTo>
                <a:lnTo>
                  <a:pt x="4402" y="12693"/>
                </a:lnTo>
                <a:lnTo>
                  <a:pt x="4989" y="13426"/>
                </a:lnTo>
                <a:lnTo>
                  <a:pt x="4952" y="13426"/>
                </a:lnTo>
                <a:lnTo>
                  <a:pt x="4952" y="13500"/>
                </a:lnTo>
                <a:lnTo>
                  <a:pt x="4989" y="13536"/>
                </a:lnTo>
                <a:lnTo>
                  <a:pt x="5026" y="13573"/>
                </a:lnTo>
                <a:lnTo>
                  <a:pt x="5099" y="13536"/>
                </a:lnTo>
                <a:lnTo>
                  <a:pt x="5429" y="13940"/>
                </a:lnTo>
                <a:lnTo>
                  <a:pt x="5796" y="14307"/>
                </a:lnTo>
                <a:lnTo>
                  <a:pt x="5833" y="14343"/>
                </a:lnTo>
                <a:lnTo>
                  <a:pt x="5906" y="14380"/>
                </a:lnTo>
                <a:lnTo>
                  <a:pt x="6126" y="14563"/>
                </a:lnTo>
                <a:lnTo>
                  <a:pt x="6383" y="14710"/>
                </a:lnTo>
                <a:lnTo>
                  <a:pt x="6640" y="14857"/>
                </a:lnTo>
                <a:lnTo>
                  <a:pt x="6933" y="14967"/>
                </a:lnTo>
                <a:lnTo>
                  <a:pt x="7226" y="15040"/>
                </a:lnTo>
                <a:lnTo>
                  <a:pt x="7850" y="15040"/>
                </a:lnTo>
                <a:lnTo>
                  <a:pt x="8180" y="14967"/>
                </a:lnTo>
                <a:lnTo>
                  <a:pt x="8510" y="14820"/>
                </a:lnTo>
                <a:lnTo>
                  <a:pt x="8877" y="14673"/>
                </a:lnTo>
                <a:lnTo>
                  <a:pt x="9574" y="14343"/>
                </a:lnTo>
                <a:lnTo>
                  <a:pt x="11115" y="13683"/>
                </a:lnTo>
                <a:lnTo>
                  <a:pt x="11592" y="13426"/>
                </a:lnTo>
                <a:lnTo>
                  <a:pt x="11995" y="13170"/>
                </a:lnTo>
                <a:lnTo>
                  <a:pt x="12399" y="12839"/>
                </a:lnTo>
                <a:lnTo>
                  <a:pt x="12729" y="12436"/>
                </a:lnTo>
                <a:lnTo>
                  <a:pt x="12912" y="12142"/>
                </a:lnTo>
                <a:lnTo>
                  <a:pt x="13059" y="11849"/>
                </a:lnTo>
                <a:lnTo>
                  <a:pt x="13169" y="11519"/>
                </a:lnTo>
                <a:lnTo>
                  <a:pt x="13242" y="11189"/>
                </a:lnTo>
                <a:lnTo>
                  <a:pt x="13279" y="10859"/>
                </a:lnTo>
                <a:lnTo>
                  <a:pt x="13316" y="10528"/>
                </a:lnTo>
                <a:lnTo>
                  <a:pt x="13279" y="10198"/>
                </a:lnTo>
                <a:lnTo>
                  <a:pt x="13242" y="9868"/>
                </a:lnTo>
                <a:lnTo>
                  <a:pt x="13169" y="9538"/>
                </a:lnTo>
                <a:lnTo>
                  <a:pt x="13095" y="9208"/>
                </a:lnTo>
                <a:lnTo>
                  <a:pt x="12875" y="8584"/>
                </a:lnTo>
                <a:lnTo>
                  <a:pt x="12582" y="7961"/>
                </a:lnTo>
                <a:lnTo>
                  <a:pt x="12252" y="7374"/>
                </a:lnTo>
                <a:lnTo>
                  <a:pt x="11885" y="6824"/>
                </a:lnTo>
                <a:lnTo>
                  <a:pt x="10271" y="4476"/>
                </a:lnTo>
                <a:lnTo>
                  <a:pt x="8657" y="2165"/>
                </a:lnTo>
                <a:lnTo>
                  <a:pt x="8584" y="2092"/>
                </a:lnTo>
                <a:lnTo>
                  <a:pt x="8474" y="2055"/>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509" name="Shape 509"/>
          <p:cNvSpPr/>
          <p:nvPr/>
        </p:nvSpPr>
        <p:spPr>
          <a:xfrm>
            <a:off x="258963" y="5508841"/>
            <a:ext cx="386047" cy="286738"/>
          </a:xfrm>
          <a:custGeom>
            <a:avLst/>
            <a:gdLst/>
            <a:ahLst/>
            <a:cxnLst/>
            <a:rect l="0" t="0" r="0" b="0"/>
            <a:pathLst>
              <a:path w="13610" h="9098" extrusionOk="0">
                <a:moveTo>
                  <a:pt x="4696" y="0"/>
                </a:moveTo>
                <a:lnTo>
                  <a:pt x="4586" y="74"/>
                </a:lnTo>
                <a:lnTo>
                  <a:pt x="4256" y="440"/>
                </a:lnTo>
                <a:lnTo>
                  <a:pt x="3999" y="844"/>
                </a:lnTo>
                <a:lnTo>
                  <a:pt x="3742" y="1247"/>
                </a:lnTo>
                <a:lnTo>
                  <a:pt x="3522" y="1688"/>
                </a:lnTo>
                <a:lnTo>
                  <a:pt x="3339" y="2128"/>
                </a:lnTo>
                <a:lnTo>
                  <a:pt x="3228" y="2605"/>
                </a:lnTo>
                <a:lnTo>
                  <a:pt x="3118" y="3081"/>
                </a:lnTo>
                <a:lnTo>
                  <a:pt x="3045" y="3595"/>
                </a:lnTo>
                <a:lnTo>
                  <a:pt x="3008" y="3852"/>
                </a:lnTo>
                <a:lnTo>
                  <a:pt x="2935" y="4072"/>
                </a:lnTo>
                <a:lnTo>
                  <a:pt x="2825" y="4329"/>
                </a:lnTo>
                <a:lnTo>
                  <a:pt x="2678" y="4512"/>
                </a:lnTo>
                <a:lnTo>
                  <a:pt x="2605" y="4622"/>
                </a:lnTo>
                <a:lnTo>
                  <a:pt x="2495" y="4659"/>
                </a:lnTo>
                <a:lnTo>
                  <a:pt x="2275" y="4732"/>
                </a:lnTo>
                <a:lnTo>
                  <a:pt x="1835" y="4732"/>
                </a:lnTo>
                <a:lnTo>
                  <a:pt x="1541" y="4659"/>
                </a:lnTo>
                <a:lnTo>
                  <a:pt x="991" y="4659"/>
                </a:lnTo>
                <a:lnTo>
                  <a:pt x="881" y="4732"/>
                </a:lnTo>
                <a:lnTo>
                  <a:pt x="771" y="4769"/>
                </a:lnTo>
                <a:lnTo>
                  <a:pt x="587" y="4732"/>
                </a:lnTo>
                <a:lnTo>
                  <a:pt x="404" y="4732"/>
                </a:lnTo>
                <a:lnTo>
                  <a:pt x="257" y="4805"/>
                </a:lnTo>
                <a:lnTo>
                  <a:pt x="74" y="4879"/>
                </a:lnTo>
                <a:lnTo>
                  <a:pt x="37" y="4952"/>
                </a:lnTo>
                <a:lnTo>
                  <a:pt x="0" y="5026"/>
                </a:lnTo>
                <a:lnTo>
                  <a:pt x="0" y="5172"/>
                </a:lnTo>
                <a:lnTo>
                  <a:pt x="37" y="5209"/>
                </a:lnTo>
                <a:lnTo>
                  <a:pt x="74" y="5246"/>
                </a:lnTo>
                <a:lnTo>
                  <a:pt x="147" y="5282"/>
                </a:lnTo>
                <a:lnTo>
                  <a:pt x="221" y="5246"/>
                </a:lnTo>
                <a:lnTo>
                  <a:pt x="514" y="5172"/>
                </a:lnTo>
                <a:lnTo>
                  <a:pt x="587" y="5282"/>
                </a:lnTo>
                <a:lnTo>
                  <a:pt x="697" y="5356"/>
                </a:lnTo>
                <a:lnTo>
                  <a:pt x="807" y="5356"/>
                </a:lnTo>
                <a:lnTo>
                  <a:pt x="881" y="5319"/>
                </a:lnTo>
                <a:lnTo>
                  <a:pt x="918" y="5282"/>
                </a:lnTo>
                <a:lnTo>
                  <a:pt x="991" y="5209"/>
                </a:lnTo>
                <a:lnTo>
                  <a:pt x="1064" y="5172"/>
                </a:lnTo>
                <a:lnTo>
                  <a:pt x="1248" y="5136"/>
                </a:lnTo>
                <a:lnTo>
                  <a:pt x="1431" y="5172"/>
                </a:lnTo>
                <a:lnTo>
                  <a:pt x="1614" y="5209"/>
                </a:lnTo>
                <a:lnTo>
                  <a:pt x="1981" y="5282"/>
                </a:lnTo>
                <a:lnTo>
                  <a:pt x="2201" y="5282"/>
                </a:lnTo>
                <a:lnTo>
                  <a:pt x="2385" y="5246"/>
                </a:lnTo>
                <a:lnTo>
                  <a:pt x="2605" y="5209"/>
                </a:lnTo>
                <a:lnTo>
                  <a:pt x="2752" y="5136"/>
                </a:lnTo>
                <a:lnTo>
                  <a:pt x="2935" y="5026"/>
                </a:lnTo>
                <a:lnTo>
                  <a:pt x="3082" y="4879"/>
                </a:lnTo>
                <a:lnTo>
                  <a:pt x="3192" y="4732"/>
                </a:lnTo>
                <a:lnTo>
                  <a:pt x="3302" y="4549"/>
                </a:lnTo>
                <a:lnTo>
                  <a:pt x="3449" y="4182"/>
                </a:lnTo>
                <a:lnTo>
                  <a:pt x="3522" y="3925"/>
                </a:lnTo>
                <a:lnTo>
                  <a:pt x="3559" y="3668"/>
                </a:lnTo>
                <a:lnTo>
                  <a:pt x="3632" y="3118"/>
                </a:lnTo>
                <a:lnTo>
                  <a:pt x="3742" y="2641"/>
                </a:lnTo>
                <a:lnTo>
                  <a:pt x="3889" y="2201"/>
                </a:lnTo>
                <a:lnTo>
                  <a:pt x="4035" y="1834"/>
                </a:lnTo>
                <a:lnTo>
                  <a:pt x="4219" y="1467"/>
                </a:lnTo>
                <a:lnTo>
                  <a:pt x="4402" y="1137"/>
                </a:lnTo>
                <a:lnTo>
                  <a:pt x="4659" y="844"/>
                </a:lnTo>
                <a:lnTo>
                  <a:pt x="5173" y="2861"/>
                </a:lnTo>
                <a:lnTo>
                  <a:pt x="5649" y="4842"/>
                </a:lnTo>
                <a:lnTo>
                  <a:pt x="6126" y="6860"/>
                </a:lnTo>
                <a:lnTo>
                  <a:pt x="6567" y="8914"/>
                </a:lnTo>
                <a:lnTo>
                  <a:pt x="6603" y="8987"/>
                </a:lnTo>
                <a:lnTo>
                  <a:pt x="6713" y="9061"/>
                </a:lnTo>
                <a:lnTo>
                  <a:pt x="6787" y="9097"/>
                </a:lnTo>
                <a:lnTo>
                  <a:pt x="6897" y="9097"/>
                </a:lnTo>
                <a:lnTo>
                  <a:pt x="7153" y="8987"/>
                </a:lnTo>
                <a:lnTo>
                  <a:pt x="7374" y="8804"/>
                </a:lnTo>
                <a:lnTo>
                  <a:pt x="7520" y="8620"/>
                </a:lnTo>
                <a:lnTo>
                  <a:pt x="7667" y="8364"/>
                </a:lnTo>
                <a:lnTo>
                  <a:pt x="7814" y="7997"/>
                </a:lnTo>
                <a:lnTo>
                  <a:pt x="7924" y="7593"/>
                </a:lnTo>
                <a:lnTo>
                  <a:pt x="8181" y="6823"/>
                </a:lnTo>
                <a:lnTo>
                  <a:pt x="9061" y="3962"/>
                </a:lnTo>
                <a:lnTo>
                  <a:pt x="9208" y="4439"/>
                </a:lnTo>
                <a:lnTo>
                  <a:pt x="9318" y="4952"/>
                </a:lnTo>
                <a:lnTo>
                  <a:pt x="9318" y="5062"/>
                </a:lnTo>
                <a:lnTo>
                  <a:pt x="9391" y="5136"/>
                </a:lnTo>
                <a:lnTo>
                  <a:pt x="9464" y="5209"/>
                </a:lnTo>
                <a:lnTo>
                  <a:pt x="9574" y="5209"/>
                </a:lnTo>
                <a:lnTo>
                  <a:pt x="12032" y="5062"/>
                </a:lnTo>
                <a:lnTo>
                  <a:pt x="12069" y="5136"/>
                </a:lnTo>
                <a:lnTo>
                  <a:pt x="12105" y="5209"/>
                </a:lnTo>
                <a:lnTo>
                  <a:pt x="12326" y="5356"/>
                </a:lnTo>
                <a:lnTo>
                  <a:pt x="12582" y="5429"/>
                </a:lnTo>
                <a:lnTo>
                  <a:pt x="12619" y="5466"/>
                </a:lnTo>
                <a:lnTo>
                  <a:pt x="12912" y="5466"/>
                </a:lnTo>
                <a:lnTo>
                  <a:pt x="13059" y="5429"/>
                </a:lnTo>
                <a:lnTo>
                  <a:pt x="13206" y="5319"/>
                </a:lnTo>
                <a:lnTo>
                  <a:pt x="13316" y="5209"/>
                </a:lnTo>
                <a:lnTo>
                  <a:pt x="13426" y="5062"/>
                </a:lnTo>
                <a:lnTo>
                  <a:pt x="13536" y="4915"/>
                </a:lnTo>
                <a:lnTo>
                  <a:pt x="13609" y="4732"/>
                </a:lnTo>
                <a:lnTo>
                  <a:pt x="13609" y="4659"/>
                </a:lnTo>
                <a:lnTo>
                  <a:pt x="13609" y="4549"/>
                </a:lnTo>
                <a:lnTo>
                  <a:pt x="13536" y="4439"/>
                </a:lnTo>
                <a:lnTo>
                  <a:pt x="13426" y="4292"/>
                </a:lnTo>
                <a:lnTo>
                  <a:pt x="13279" y="4219"/>
                </a:lnTo>
                <a:lnTo>
                  <a:pt x="13133" y="4145"/>
                </a:lnTo>
                <a:lnTo>
                  <a:pt x="12949" y="4072"/>
                </a:lnTo>
                <a:lnTo>
                  <a:pt x="12802" y="4072"/>
                </a:lnTo>
                <a:lnTo>
                  <a:pt x="12619" y="4108"/>
                </a:lnTo>
                <a:lnTo>
                  <a:pt x="12436" y="4182"/>
                </a:lnTo>
                <a:lnTo>
                  <a:pt x="12326" y="4255"/>
                </a:lnTo>
                <a:lnTo>
                  <a:pt x="12252" y="4329"/>
                </a:lnTo>
                <a:lnTo>
                  <a:pt x="12142" y="4512"/>
                </a:lnTo>
                <a:lnTo>
                  <a:pt x="9794" y="4659"/>
                </a:lnTo>
                <a:lnTo>
                  <a:pt x="9721" y="4255"/>
                </a:lnTo>
                <a:lnTo>
                  <a:pt x="9611" y="3852"/>
                </a:lnTo>
                <a:lnTo>
                  <a:pt x="9464" y="3448"/>
                </a:lnTo>
                <a:lnTo>
                  <a:pt x="9281" y="3045"/>
                </a:lnTo>
                <a:lnTo>
                  <a:pt x="9208" y="2971"/>
                </a:lnTo>
                <a:lnTo>
                  <a:pt x="9134" y="2935"/>
                </a:lnTo>
                <a:lnTo>
                  <a:pt x="8987" y="2935"/>
                </a:lnTo>
                <a:lnTo>
                  <a:pt x="8841" y="2971"/>
                </a:lnTo>
                <a:lnTo>
                  <a:pt x="8804" y="3045"/>
                </a:lnTo>
                <a:lnTo>
                  <a:pt x="8767" y="3118"/>
                </a:lnTo>
                <a:lnTo>
                  <a:pt x="7850" y="6016"/>
                </a:lnTo>
                <a:lnTo>
                  <a:pt x="7374" y="7557"/>
                </a:lnTo>
                <a:lnTo>
                  <a:pt x="7227" y="7997"/>
                </a:lnTo>
                <a:lnTo>
                  <a:pt x="7153" y="8217"/>
                </a:lnTo>
                <a:lnTo>
                  <a:pt x="7007" y="8400"/>
                </a:lnTo>
                <a:lnTo>
                  <a:pt x="6567" y="6346"/>
                </a:lnTo>
                <a:lnTo>
                  <a:pt x="6090" y="4292"/>
                </a:lnTo>
                <a:lnTo>
                  <a:pt x="5576" y="2238"/>
                </a:lnTo>
                <a:lnTo>
                  <a:pt x="5026" y="220"/>
                </a:lnTo>
                <a:lnTo>
                  <a:pt x="4953" y="74"/>
                </a:lnTo>
                <a:lnTo>
                  <a:pt x="4842" y="37"/>
                </a:lnTo>
                <a:lnTo>
                  <a:pt x="4696" y="0"/>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
        <p:nvSpPr>
          <p:cNvPr id="510" name="Shape 510"/>
          <p:cNvSpPr/>
          <p:nvPr/>
        </p:nvSpPr>
        <p:spPr>
          <a:xfrm>
            <a:off x="8699346" y="1279340"/>
            <a:ext cx="174841" cy="208136"/>
          </a:xfrm>
          <a:custGeom>
            <a:avLst/>
            <a:gdLst/>
            <a:ahLst/>
            <a:cxnLst/>
            <a:rect l="0" t="0" r="0" b="0"/>
            <a:pathLst>
              <a:path w="6164" h="6604" extrusionOk="0">
                <a:moveTo>
                  <a:pt x="3962" y="0"/>
                </a:moveTo>
                <a:lnTo>
                  <a:pt x="3926" y="37"/>
                </a:lnTo>
                <a:lnTo>
                  <a:pt x="3889" y="74"/>
                </a:lnTo>
                <a:lnTo>
                  <a:pt x="3889" y="147"/>
                </a:lnTo>
                <a:lnTo>
                  <a:pt x="3522" y="477"/>
                </a:lnTo>
                <a:lnTo>
                  <a:pt x="3229" y="807"/>
                </a:lnTo>
                <a:lnTo>
                  <a:pt x="2788" y="1284"/>
                </a:lnTo>
                <a:lnTo>
                  <a:pt x="2458" y="1651"/>
                </a:lnTo>
                <a:lnTo>
                  <a:pt x="2201" y="1578"/>
                </a:lnTo>
                <a:lnTo>
                  <a:pt x="1321" y="1321"/>
                </a:lnTo>
                <a:lnTo>
                  <a:pt x="1138" y="1284"/>
                </a:lnTo>
                <a:lnTo>
                  <a:pt x="808" y="1211"/>
                </a:lnTo>
                <a:lnTo>
                  <a:pt x="661" y="1174"/>
                </a:lnTo>
                <a:lnTo>
                  <a:pt x="514" y="1211"/>
                </a:lnTo>
                <a:lnTo>
                  <a:pt x="441" y="1248"/>
                </a:lnTo>
                <a:lnTo>
                  <a:pt x="441" y="1284"/>
                </a:lnTo>
                <a:lnTo>
                  <a:pt x="441" y="1358"/>
                </a:lnTo>
                <a:lnTo>
                  <a:pt x="477" y="1468"/>
                </a:lnTo>
                <a:lnTo>
                  <a:pt x="551" y="1541"/>
                </a:lnTo>
                <a:lnTo>
                  <a:pt x="661" y="1614"/>
                </a:lnTo>
                <a:lnTo>
                  <a:pt x="771" y="1651"/>
                </a:lnTo>
                <a:lnTo>
                  <a:pt x="1064" y="1761"/>
                </a:lnTo>
                <a:lnTo>
                  <a:pt x="1284" y="1798"/>
                </a:lnTo>
                <a:lnTo>
                  <a:pt x="2055" y="2018"/>
                </a:lnTo>
                <a:lnTo>
                  <a:pt x="2055" y="2091"/>
                </a:lnTo>
                <a:lnTo>
                  <a:pt x="2091" y="2165"/>
                </a:lnTo>
                <a:lnTo>
                  <a:pt x="2165" y="2238"/>
                </a:lnTo>
                <a:lnTo>
                  <a:pt x="2201" y="2238"/>
                </a:lnTo>
                <a:lnTo>
                  <a:pt x="2275" y="2275"/>
                </a:lnTo>
                <a:lnTo>
                  <a:pt x="2385" y="2238"/>
                </a:lnTo>
                <a:lnTo>
                  <a:pt x="2532" y="2165"/>
                </a:lnTo>
                <a:lnTo>
                  <a:pt x="2678" y="2128"/>
                </a:lnTo>
                <a:lnTo>
                  <a:pt x="2752" y="2091"/>
                </a:lnTo>
                <a:lnTo>
                  <a:pt x="2788" y="2055"/>
                </a:lnTo>
                <a:lnTo>
                  <a:pt x="2788" y="1981"/>
                </a:lnTo>
                <a:lnTo>
                  <a:pt x="2788" y="1908"/>
                </a:lnTo>
                <a:lnTo>
                  <a:pt x="2935" y="1761"/>
                </a:lnTo>
                <a:lnTo>
                  <a:pt x="3375" y="1284"/>
                </a:lnTo>
                <a:lnTo>
                  <a:pt x="3815" y="771"/>
                </a:lnTo>
                <a:lnTo>
                  <a:pt x="3852" y="1394"/>
                </a:lnTo>
                <a:lnTo>
                  <a:pt x="3852" y="2091"/>
                </a:lnTo>
                <a:lnTo>
                  <a:pt x="3889" y="2421"/>
                </a:lnTo>
                <a:lnTo>
                  <a:pt x="3962" y="2605"/>
                </a:lnTo>
                <a:lnTo>
                  <a:pt x="4036" y="2751"/>
                </a:lnTo>
                <a:lnTo>
                  <a:pt x="4109" y="2825"/>
                </a:lnTo>
                <a:lnTo>
                  <a:pt x="4219" y="2825"/>
                </a:lnTo>
                <a:lnTo>
                  <a:pt x="4476" y="3008"/>
                </a:lnTo>
                <a:lnTo>
                  <a:pt x="4732" y="3155"/>
                </a:lnTo>
                <a:lnTo>
                  <a:pt x="5063" y="3265"/>
                </a:lnTo>
                <a:lnTo>
                  <a:pt x="5356" y="3338"/>
                </a:lnTo>
                <a:lnTo>
                  <a:pt x="5246" y="3412"/>
                </a:lnTo>
                <a:lnTo>
                  <a:pt x="4732" y="3669"/>
                </a:lnTo>
                <a:lnTo>
                  <a:pt x="4512" y="3779"/>
                </a:lnTo>
                <a:lnTo>
                  <a:pt x="4292" y="3925"/>
                </a:lnTo>
                <a:lnTo>
                  <a:pt x="4219" y="3925"/>
                </a:lnTo>
                <a:lnTo>
                  <a:pt x="4182" y="3962"/>
                </a:lnTo>
                <a:lnTo>
                  <a:pt x="4072" y="4072"/>
                </a:lnTo>
                <a:lnTo>
                  <a:pt x="3962" y="4292"/>
                </a:lnTo>
                <a:lnTo>
                  <a:pt x="3889" y="4549"/>
                </a:lnTo>
                <a:lnTo>
                  <a:pt x="3852" y="5283"/>
                </a:lnTo>
                <a:lnTo>
                  <a:pt x="3852" y="5649"/>
                </a:lnTo>
                <a:lnTo>
                  <a:pt x="3852" y="6053"/>
                </a:lnTo>
                <a:lnTo>
                  <a:pt x="3559" y="5723"/>
                </a:lnTo>
                <a:lnTo>
                  <a:pt x="3229" y="5393"/>
                </a:lnTo>
                <a:lnTo>
                  <a:pt x="2642" y="4769"/>
                </a:lnTo>
                <a:lnTo>
                  <a:pt x="2568" y="4659"/>
                </a:lnTo>
                <a:lnTo>
                  <a:pt x="2495" y="4586"/>
                </a:lnTo>
                <a:lnTo>
                  <a:pt x="2385" y="4586"/>
                </a:lnTo>
                <a:lnTo>
                  <a:pt x="2385" y="4622"/>
                </a:lnTo>
                <a:lnTo>
                  <a:pt x="2312" y="4622"/>
                </a:lnTo>
                <a:lnTo>
                  <a:pt x="1908" y="4769"/>
                </a:lnTo>
                <a:lnTo>
                  <a:pt x="1468" y="4842"/>
                </a:lnTo>
                <a:lnTo>
                  <a:pt x="1064" y="4916"/>
                </a:lnTo>
                <a:lnTo>
                  <a:pt x="624" y="4952"/>
                </a:lnTo>
                <a:lnTo>
                  <a:pt x="1138" y="4329"/>
                </a:lnTo>
                <a:lnTo>
                  <a:pt x="1358" y="3999"/>
                </a:lnTo>
                <a:lnTo>
                  <a:pt x="1541" y="3632"/>
                </a:lnTo>
                <a:lnTo>
                  <a:pt x="1688" y="3595"/>
                </a:lnTo>
                <a:lnTo>
                  <a:pt x="1725" y="3558"/>
                </a:lnTo>
                <a:lnTo>
                  <a:pt x="1761" y="3485"/>
                </a:lnTo>
                <a:lnTo>
                  <a:pt x="1798" y="3448"/>
                </a:lnTo>
                <a:lnTo>
                  <a:pt x="1798" y="3375"/>
                </a:lnTo>
                <a:lnTo>
                  <a:pt x="1761" y="3302"/>
                </a:lnTo>
                <a:lnTo>
                  <a:pt x="1725" y="3265"/>
                </a:lnTo>
                <a:lnTo>
                  <a:pt x="1651" y="3228"/>
                </a:lnTo>
                <a:lnTo>
                  <a:pt x="1541" y="3045"/>
                </a:lnTo>
                <a:lnTo>
                  <a:pt x="1211" y="2458"/>
                </a:lnTo>
                <a:lnTo>
                  <a:pt x="844" y="1908"/>
                </a:lnTo>
                <a:lnTo>
                  <a:pt x="624" y="1651"/>
                </a:lnTo>
                <a:lnTo>
                  <a:pt x="367" y="1431"/>
                </a:lnTo>
                <a:lnTo>
                  <a:pt x="257" y="1394"/>
                </a:lnTo>
                <a:lnTo>
                  <a:pt x="184" y="1431"/>
                </a:lnTo>
                <a:lnTo>
                  <a:pt x="111" y="1504"/>
                </a:lnTo>
                <a:lnTo>
                  <a:pt x="111" y="1578"/>
                </a:lnTo>
                <a:lnTo>
                  <a:pt x="111" y="1614"/>
                </a:lnTo>
                <a:lnTo>
                  <a:pt x="331" y="1945"/>
                </a:lnTo>
                <a:lnTo>
                  <a:pt x="551" y="2238"/>
                </a:lnTo>
                <a:lnTo>
                  <a:pt x="771" y="2531"/>
                </a:lnTo>
                <a:lnTo>
                  <a:pt x="954" y="2825"/>
                </a:lnTo>
                <a:lnTo>
                  <a:pt x="1101" y="3155"/>
                </a:lnTo>
                <a:lnTo>
                  <a:pt x="1174" y="3338"/>
                </a:lnTo>
                <a:lnTo>
                  <a:pt x="1284" y="3522"/>
                </a:lnTo>
                <a:lnTo>
                  <a:pt x="1101" y="3669"/>
                </a:lnTo>
                <a:lnTo>
                  <a:pt x="918" y="3815"/>
                </a:lnTo>
                <a:lnTo>
                  <a:pt x="587" y="4219"/>
                </a:lnTo>
                <a:lnTo>
                  <a:pt x="294" y="4622"/>
                </a:lnTo>
                <a:lnTo>
                  <a:pt x="37" y="5062"/>
                </a:lnTo>
                <a:lnTo>
                  <a:pt x="1" y="5172"/>
                </a:lnTo>
                <a:lnTo>
                  <a:pt x="1" y="5283"/>
                </a:lnTo>
                <a:lnTo>
                  <a:pt x="74" y="5356"/>
                </a:lnTo>
                <a:lnTo>
                  <a:pt x="184" y="5393"/>
                </a:lnTo>
                <a:lnTo>
                  <a:pt x="734" y="5393"/>
                </a:lnTo>
                <a:lnTo>
                  <a:pt x="1284" y="5356"/>
                </a:lnTo>
                <a:lnTo>
                  <a:pt x="1835" y="5246"/>
                </a:lnTo>
                <a:lnTo>
                  <a:pt x="2348" y="5062"/>
                </a:lnTo>
                <a:lnTo>
                  <a:pt x="2568" y="5356"/>
                </a:lnTo>
                <a:lnTo>
                  <a:pt x="2788" y="5576"/>
                </a:lnTo>
                <a:lnTo>
                  <a:pt x="3229" y="6163"/>
                </a:lnTo>
                <a:lnTo>
                  <a:pt x="3485" y="6383"/>
                </a:lnTo>
                <a:lnTo>
                  <a:pt x="3632" y="6493"/>
                </a:lnTo>
                <a:lnTo>
                  <a:pt x="3779" y="6566"/>
                </a:lnTo>
                <a:lnTo>
                  <a:pt x="3889" y="6566"/>
                </a:lnTo>
                <a:lnTo>
                  <a:pt x="4036" y="6530"/>
                </a:lnTo>
                <a:lnTo>
                  <a:pt x="4146" y="6603"/>
                </a:lnTo>
                <a:lnTo>
                  <a:pt x="4292" y="6603"/>
                </a:lnTo>
                <a:lnTo>
                  <a:pt x="4366" y="6530"/>
                </a:lnTo>
                <a:lnTo>
                  <a:pt x="4402" y="6456"/>
                </a:lnTo>
                <a:lnTo>
                  <a:pt x="4439" y="6383"/>
                </a:lnTo>
                <a:lnTo>
                  <a:pt x="4402" y="6310"/>
                </a:lnTo>
                <a:lnTo>
                  <a:pt x="4366" y="6273"/>
                </a:lnTo>
                <a:lnTo>
                  <a:pt x="4329" y="6236"/>
                </a:lnTo>
                <a:lnTo>
                  <a:pt x="4292" y="6053"/>
                </a:lnTo>
                <a:lnTo>
                  <a:pt x="4292" y="5833"/>
                </a:lnTo>
                <a:lnTo>
                  <a:pt x="4256" y="5172"/>
                </a:lnTo>
                <a:lnTo>
                  <a:pt x="4256" y="4769"/>
                </a:lnTo>
                <a:lnTo>
                  <a:pt x="4256" y="4402"/>
                </a:lnTo>
                <a:lnTo>
                  <a:pt x="4402" y="4402"/>
                </a:lnTo>
                <a:lnTo>
                  <a:pt x="4476" y="4365"/>
                </a:lnTo>
                <a:lnTo>
                  <a:pt x="4549" y="4292"/>
                </a:lnTo>
                <a:lnTo>
                  <a:pt x="4549" y="4255"/>
                </a:lnTo>
                <a:lnTo>
                  <a:pt x="4622" y="4219"/>
                </a:lnTo>
                <a:lnTo>
                  <a:pt x="5209" y="3889"/>
                </a:lnTo>
                <a:lnTo>
                  <a:pt x="5539" y="3705"/>
                </a:lnTo>
                <a:lnTo>
                  <a:pt x="5686" y="3595"/>
                </a:lnTo>
                <a:lnTo>
                  <a:pt x="5833" y="3485"/>
                </a:lnTo>
                <a:lnTo>
                  <a:pt x="5980" y="3485"/>
                </a:lnTo>
                <a:lnTo>
                  <a:pt x="6090" y="3448"/>
                </a:lnTo>
                <a:lnTo>
                  <a:pt x="6126" y="3375"/>
                </a:lnTo>
                <a:lnTo>
                  <a:pt x="6163" y="3302"/>
                </a:lnTo>
                <a:lnTo>
                  <a:pt x="6163" y="3228"/>
                </a:lnTo>
                <a:lnTo>
                  <a:pt x="6126" y="3118"/>
                </a:lnTo>
                <a:lnTo>
                  <a:pt x="6090" y="3045"/>
                </a:lnTo>
                <a:lnTo>
                  <a:pt x="5980" y="3008"/>
                </a:lnTo>
                <a:lnTo>
                  <a:pt x="5576" y="2935"/>
                </a:lnTo>
                <a:lnTo>
                  <a:pt x="5173" y="2788"/>
                </a:lnTo>
                <a:lnTo>
                  <a:pt x="4769" y="2678"/>
                </a:lnTo>
                <a:lnTo>
                  <a:pt x="4366" y="2568"/>
                </a:lnTo>
                <a:lnTo>
                  <a:pt x="4366" y="2275"/>
                </a:lnTo>
                <a:lnTo>
                  <a:pt x="4329" y="2018"/>
                </a:lnTo>
                <a:lnTo>
                  <a:pt x="4256" y="1468"/>
                </a:lnTo>
                <a:lnTo>
                  <a:pt x="4256" y="881"/>
                </a:lnTo>
                <a:lnTo>
                  <a:pt x="4219" y="551"/>
                </a:lnTo>
                <a:lnTo>
                  <a:pt x="4182" y="257"/>
                </a:lnTo>
                <a:lnTo>
                  <a:pt x="4219" y="184"/>
                </a:lnTo>
                <a:lnTo>
                  <a:pt x="4256" y="110"/>
                </a:lnTo>
                <a:lnTo>
                  <a:pt x="4219" y="37"/>
                </a:lnTo>
                <a:lnTo>
                  <a:pt x="4182" y="0"/>
                </a:lnTo>
                <a:close/>
              </a:path>
            </a:pathLst>
          </a:custGeom>
          <a:solidFill>
            <a:srgbClr val="A4C2F4"/>
          </a:solidFill>
          <a:ln>
            <a:noFill/>
          </a:ln>
        </p:spPr>
        <p:txBody>
          <a:bodyPr lIns="91425" tIns="91425" rIns="91425" bIns="91425" anchor="ctr" anchorCtr="0">
            <a:noAutofit/>
          </a:bodyPr>
          <a:lstStyle/>
          <a:p>
            <a:pPr defTabSz="914400"/>
            <a:endParaRPr sz="1400" kern="0">
              <a:solidFill>
                <a:srgbClr val="A4C2F4"/>
              </a:solidFill>
              <a:cs typeface="Arial"/>
              <a:sym typeface="Arial"/>
              <a:rtl val="0"/>
            </a:endParaRPr>
          </a:p>
        </p:txBody>
      </p:sp>
    </p:spTree>
    <p:extLst>
      <p:ext uri="{BB962C8B-B14F-4D97-AF65-F5344CB8AC3E}">
        <p14:creationId xmlns:p14="http://schemas.microsoft.com/office/powerpoint/2010/main" val="745985577"/>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1389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890608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27542"/>
            <a:ext cx="3008313" cy="968375"/>
          </a:xfrm>
        </p:spPr>
        <p:txBody>
          <a:bodyPr anchor="b"/>
          <a:lstStyle>
            <a:lvl1pPr algn="l">
              <a:defRPr sz="1667" b="1"/>
            </a:lvl1pPr>
          </a:lstStyle>
          <a:p>
            <a:r>
              <a:rPr lang="en-US"/>
              <a:t>Click to edit Master title style</a:t>
            </a:r>
          </a:p>
        </p:txBody>
      </p:sp>
      <p:sp>
        <p:nvSpPr>
          <p:cNvPr id="3" name="Content Placeholder 2"/>
          <p:cNvSpPr>
            <a:spLocks noGrp="1"/>
          </p:cNvSpPr>
          <p:nvPr>
            <p:ph idx="1"/>
          </p:nvPr>
        </p:nvSpPr>
        <p:spPr>
          <a:xfrm>
            <a:off x="3575050" y="227542"/>
            <a:ext cx="5111750" cy="4877594"/>
          </a:xfrm>
        </p:spPr>
        <p:txBody>
          <a:bodyPr/>
          <a:lstStyle>
            <a:lvl1pPr>
              <a:defRPr sz="2667"/>
            </a:lvl1pPr>
            <a:lvl2pPr>
              <a:defRPr sz="2333"/>
            </a:lvl2pPr>
            <a:lvl3pPr>
              <a:defRPr sz="2000"/>
            </a:lvl3pPr>
            <a:lvl4pPr>
              <a:defRPr sz="1667"/>
            </a:lvl4pPr>
            <a:lvl5pPr>
              <a:defRPr sz="1667"/>
            </a:lvl5pPr>
            <a:lvl6pPr>
              <a:defRPr sz="1667"/>
            </a:lvl6pPr>
            <a:lvl7pPr>
              <a:defRPr sz="1667"/>
            </a:lvl7pPr>
            <a:lvl8pPr>
              <a:defRPr sz="1667"/>
            </a:lvl8pPr>
            <a:lvl9pPr>
              <a:defRPr sz="1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195917"/>
            <a:ext cx="3008313" cy="3909219"/>
          </a:xfrm>
        </p:spPr>
        <p:txBody>
          <a:bodyPr/>
          <a:lstStyle>
            <a:lvl1pPr marL="0" indent="0">
              <a:buNone/>
              <a:defRPr sz="1167"/>
            </a:lvl1pPr>
            <a:lvl2pPr marL="380985" indent="0">
              <a:buNone/>
              <a:defRPr sz="1000"/>
            </a:lvl2pPr>
            <a:lvl3pPr marL="761970" indent="0">
              <a:buNone/>
              <a:defRPr sz="833"/>
            </a:lvl3pPr>
            <a:lvl4pPr marL="1142954" indent="0">
              <a:buNone/>
              <a:defRPr sz="750"/>
            </a:lvl4pPr>
            <a:lvl5pPr marL="1523939" indent="0">
              <a:buNone/>
              <a:defRPr sz="750"/>
            </a:lvl5pPr>
            <a:lvl6pPr marL="1904924" indent="0">
              <a:buNone/>
              <a:defRPr sz="750"/>
            </a:lvl6pPr>
            <a:lvl7pPr marL="2285909" indent="0">
              <a:buNone/>
              <a:defRPr sz="750"/>
            </a:lvl7pPr>
            <a:lvl8pPr marL="2666893" indent="0">
              <a:buNone/>
              <a:defRPr sz="750"/>
            </a:lvl8pPr>
            <a:lvl9pPr marL="3047878"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968676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1667" b="1"/>
            </a:lvl1pPr>
          </a:lstStyle>
          <a:p>
            <a:r>
              <a:rPr lang="en-US"/>
              <a:t>Click to edit Master title style</a:t>
            </a:r>
          </a:p>
        </p:txBody>
      </p:sp>
      <p:sp>
        <p:nvSpPr>
          <p:cNvPr id="3" name="Picture Placeholder 2"/>
          <p:cNvSpPr>
            <a:spLocks noGrp="1"/>
          </p:cNvSpPr>
          <p:nvPr>
            <p:ph type="pic" idx="1"/>
          </p:nvPr>
        </p:nvSpPr>
        <p:spPr>
          <a:xfrm>
            <a:off x="1792288" y="510646"/>
            <a:ext cx="5486400" cy="3429000"/>
          </a:xfrm>
        </p:spPr>
        <p:txBody>
          <a:bodyPr/>
          <a:lstStyle>
            <a:lvl1pPr marL="0" indent="0">
              <a:buNone/>
              <a:defRPr sz="2667"/>
            </a:lvl1pPr>
            <a:lvl2pPr marL="380985" indent="0">
              <a:buNone/>
              <a:defRPr sz="2333"/>
            </a:lvl2pPr>
            <a:lvl3pPr marL="761970" indent="0">
              <a:buNone/>
              <a:defRPr sz="2000"/>
            </a:lvl3pPr>
            <a:lvl4pPr marL="1142954" indent="0">
              <a:buNone/>
              <a:defRPr sz="1667"/>
            </a:lvl4pPr>
            <a:lvl5pPr marL="1523939" indent="0">
              <a:buNone/>
              <a:defRPr sz="1667"/>
            </a:lvl5pPr>
            <a:lvl6pPr marL="1904924" indent="0">
              <a:buNone/>
              <a:defRPr sz="1667"/>
            </a:lvl6pPr>
            <a:lvl7pPr marL="2285909" indent="0">
              <a:buNone/>
              <a:defRPr sz="1667"/>
            </a:lvl7pPr>
            <a:lvl8pPr marL="2666893" indent="0">
              <a:buNone/>
              <a:defRPr sz="1667"/>
            </a:lvl8pPr>
            <a:lvl9pPr marL="3047878" indent="0">
              <a:buNone/>
              <a:defRPr sz="1667"/>
            </a:lvl9pPr>
          </a:lstStyle>
          <a:p>
            <a:endParaRPr lang="en-US"/>
          </a:p>
        </p:txBody>
      </p:sp>
      <p:sp>
        <p:nvSpPr>
          <p:cNvPr id="4" name="Text Placeholder 3"/>
          <p:cNvSpPr>
            <a:spLocks noGrp="1"/>
          </p:cNvSpPr>
          <p:nvPr>
            <p:ph type="body" sz="half" idx="2"/>
          </p:nvPr>
        </p:nvSpPr>
        <p:spPr>
          <a:xfrm>
            <a:off x="1792288" y="4472782"/>
            <a:ext cx="5486400" cy="670718"/>
          </a:xfrm>
        </p:spPr>
        <p:txBody>
          <a:bodyPr/>
          <a:lstStyle>
            <a:lvl1pPr marL="0" indent="0">
              <a:buNone/>
              <a:defRPr sz="1167"/>
            </a:lvl1pPr>
            <a:lvl2pPr marL="380985" indent="0">
              <a:buNone/>
              <a:defRPr sz="1000"/>
            </a:lvl2pPr>
            <a:lvl3pPr marL="761970" indent="0">
              <a:buNone/>
              <a:defRPr sz="833"/>
            </a:lvl3pPr>
            <a:lvl4pPr marL="1142954" indent="0">
              <a:buNone/>
              <a:defRPr sz="750"/>
            </a:lvl4pPr>
            <a:lvl5pPr marL="1523939" indent="0">
              <a:buNone/>
              <a:defRPr sz="750"/>
            </a:lvl5pPr>
            <a:lvl6pPr marL="1904924" indent="0">
              <a:buNone/>
              <a:defRPr sz="750"/>
            </a:lvl6pPr>
            <a:lvl7pPr marL="2285909" indent="0">
              <a:buNone/>
              <a:defRPr sz="750"/>
            </a:lvl7pPr>
            <a:lvl8pPr marL="2666893" indent="0">
              <a:buNone/>
              <a:defRPr sz="750"/>
            </a:lvl8pPr>
            <a:lvl9pPr marL="3047878"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264335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873397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865"/>
            <a:ext cx="2057400" cy="487627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8865"/>
            <a:ext cx="6019800" cy="48762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297639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55"/>
            <a:ext cx="7772400" cy="1225021"/>
          </a:xfrm>
        </p:spPr>
        <p:txBody>
          <a:bodyPr/>
          <a:lstStyle/>
          <a:p>
            <a:r>
              <a:rPr lang="en-US"/>
              <a:t>Click to edit Master title style</a:t>
            </a:r>
          </a:p>
        </p:txBody>
      </p:sp>
      <p:sp>
        <p:nvSpPr>
          <p:cNvPr id="3" name="Subtitle 2"/>
          <p:cNvSpPr>
            <a:spLocks noGrp="1"/>
          </p:cNvSpPr>
          <p:nvPr>
            <p:ph type="subTitle" idx="1"/>
          </p:nvPr>
        </p:nvSpPr>
        <p:spPr>
          <a:xfrm>
            <a:off x="1371600" y="3238500"/>
            <a:ext cx="6400800" cy="1460500"/>
          </a:xfrm>
        </p:spPr>
        <p:txBody>
          <a:bodyPr/>
          <a:lstStyle>
            <a:lvl1pPr marL="0" indent="0" algn="ctr">
              <a:buNone/>
              <a:defRPr/>
            </a:lvl1pPr>
            <a:lvl2pPr marL="380985" indent="0" algn="ctr">
              <a:buNone/>
              <a:defRPr/>
            </a:lvl2pPr>
            <a:lvl3pPr marL="761970" indent="0" algn="ctr">
              <a:buNone/>
              <a:defRPr/>
            </a:lvl3pPr>
            <a:lvl4pPr marL="1142954" indent="0" algn="ctr">
              <a:buNone/>
              <a:defRPr/>
            </a:lvl4pPr>
            <a:lvl5pPr marL="1523939" indent="0" algn="ctr">
              <a:buNone/>
              <a:defRPr/>
            </a:lvl5pPr>
            <a:lvl6pPr marL="1904924" indent="0" algn="ctr">
              <a:buNone/>
              <a:defRPr/>
            </a:lvl6pPr>
            <a:lvl7pPr marL="2285909" indent="0" algn="ctr">
              <a:buNone/>
              <a:defRPr/>
            </a:lvl7pPr>
            <a:lvl8pPr marL="2666893" indent="0" algn="ctr">
              <a:buNone/>
              <a:defRPr/>
            </a:lvl8pPr>
            <a:lvl9pPr marL="3047878"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832B7178-4E0E-4322-9909-518B5B74B57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5648B1F-0B5B-406E-B2B7-5837F5E0185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57065D2-8AE0-47FA-899A-8CB6F540D3C5}"/>
              </a:ext>
            </a:extLst>
          </p:cNvPr>
          <p:cNvSpPr>
            <a:spLocks noGrp="1" noChangeArrowheads="1"/>
          </p:cNvSpPr>
          <p:nvPr>
            <p:ph type="sldNum" sz="quarter" idx="12"/>
          </p:nvPr>
        </p:nvSpPr>
        <p:spPr>
          <a:ln/>
        </p:spPr>
        <p:txBody>
          <a:bodyPr/>
          <a:lstStyle>
            <a:lvl1pPr>
              <a:defRPr/>
            </a:lvl1pPr>
          </a:lstStyle>
          <a:p>
            <a:fld id="{683EB5E2-68ED-4206-B559-0A96CF54F090}" type="slidenum">
              <a:rPr lang="en-US" altLang="en-US"/>
              <a:pPr/>
              <a:t>‹#›</a:t>
            </a:fld>
            <a:endParaRPr lang="en-US" altLang="en-US"/>
          </a:p>
        </p:txBody>
      </p:sp>
    </p:spTree>
    <p:extLst>
      <p:ext uri="{BB962C8B-B14F-4D97-AF65-F5344CB8AC3E}">
        <p14:creationId xmlns:p14="http://schemas.microsoft.com/office/powerpoint/2010/main" val="42280560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11C08CC-B8CE-4E14-B3BF-0C73C5184A1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2D2F6370-87A6-4543-B935-C0670CBF0AB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58C63A3-BC6C-4C04-A092-FA18873CFF23}"/>
              </a:ext>
            </a:extLst>
          </p:cNvPr>
          <p:cNvSpPr>
            <a:spLocks noGrp="1" noChangeArrowheads="1"/>
          </p:cNvSpPr>
          <p:nvPr>
            <p:ph type="sldNum" sz="quarter" idx="12"/>
          </p:nvPr>
        </p:nvSpPr>
        <p:spPr>
          <a:ln/>
        </p:spPr>
        <p:txBody>
          <a:bodyPr/>
          <a:lstStyle>
            <a:lvl1pPr>
              <a:defRPr/>
            </a:lvl1pPr>
          </a:lstStyle>
          <a:p>
            <a:fld id="{4F95A712-6787-4FF9-94BE-1D5C636DDF8D}" type="slidenum">
              <a:rPr lang="en-US" altLang="en-US"/>
              <a:pPr/>
              <a:t>‹#›</a:t>
            </a:fld>
            <a:endParaRPr lang="en-US" altLang="en-US"/>
          </a:p>
        </p:txBody>
      </p:sp>
    </p:spTree>
    <p:extLst>
      <p:ext uri="{BB962C8B-B14F-4D97-AF65-F5344CB8AC3E}">
        <p14:creationId xmlns:p14="http://schemas.microsoft.com/office/powerpoint/2010/main" val="3147851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7"/>
            <a:ext cx="7772400" cy="1135063"/>
          </a:xfrm>
        </p:spPr>
        <p:txBody>
          <a:bodyPr anchor="t"/>
          <a:lstStyle>
            <a:lvl1pPr algn="l">
              <a:defRPr sz="3333" b="1" cap="all"/>
            </a:lvl1pPr>
          </a:lstStyle>
          <a:p>
            <a:r>
              <a:rPr lang="en-US"/>
              <a:t>Click to edit Master title style</a:t>
            </a:r>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1667"/>
            </a:lvl1pPr>
            <a:lvl2pPr marL="380985" indent="0">
              <a:buNone/>
              <a:defRPr sz="1500"/>
            </a:lvl2pPr>
            <a:lvl3pPr marL="761970" indent="0">
              <a:buNone/>
              <a:defRPr sz="1333"/>
            </a:lvl3pPr>
            <a:lvl4pPr marL="1142954" indent="0">
              <a:buNone/>
              <a:defRPr sz="1167"/>
            </a:lvl4pPr>
            <a:lvl5pPr marL="1523939" indent="0">
              <a:buNone/>
              <a:defRPr sz="1167"/>
            </a:lvl5pPr>
            <a:lvl6pPr marL="1904924" indent="0">
              <a:buNone/>
              <a:defRPr sz="1167"/>
            </a:lvl6pPr>
            <a:lvl7pPr marL="2285909" indent="0">
              <a:buNone/>
              <a:defRPr sz="1167"/>
            </a:lvl7pPr>
            <a:lvl8pPr marL="2666893" indent="0">
              <a:buNone/>
              <a:defRPr sz="1167"/>
            </a:lvl8pPr>
            <a:lvl9pPr marL="3047878" indent="0">
              <a:buNone/>
              <a:defRPr sz="1167"/>
            </a:lvl9pPr>
          </a:lstStyle>
          <a:p>
            <a:pPr lvl="0"/>
            <a:r>
              <a:rPr lang="en-US"/>
              <a:t>Click to edit Master text styles</a:t>
            </a:r>
          </a:p>
        </p:txBody>
      </p:sp>
      <p:sp>
        <p:nvSpPr>
          <p:cNvPr id="4" name="Rectangle 4">
            <a:extLst>
              <a:ext uri="{FF2B5EF4-FFF2-40B4-BE49-F238E27FC236}">
                <a16:creationId xmlns:a16="http://schemas.microsoft.com/office/drawing/2014/main" id="{6219808D-7531-4444-A3E5-A3FD2E3AEA3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189FF238-C4D5-4263-BB86-69E32B29D23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5A37AF4-C0B9-4F70-85E5-58CEB292A670}"/>
              </a:ext>
            </a:extLst>
          </p:cNvPr>
          <p:cNvSpPr>
            <a:spLocks noGrp="1" noChangeArrowheads="1"/>
          </p:cNvSpPr>
          <p:nvPr>
            <p:ph type="sldNum" sz="quarter" idx="12"/>
          </p:nvPr>
        </p:nvSpPr>
        <p:spPr>
          <a:ln/>
        </p:spPr>
        <p:txBody>
          <a:bodyPr/>
          <a:lstStyle>
            <a:lvl1pPr>
              <a:defRPr/>
            </a:lvl1pPr>
          </a:lstStyle>
          <a:p>
            <a:fld id="{B7BEAC84-9578-4F4F-B6A7-911318B28A66}" type="slidenum">
              <a:rPr lang="en-US" altLang="en-US"/>
              <a:pPr/>
              <a:t>‹#›</a:t>
            </a:fld>
            <a:endParaRPr lang="en-US" altLang="en-US"/>
          </a:p>
        </p:txBody>
      </p:sp>
    </p:spTree>
    <p:extLst>
      <p:ext uri="{BB962C8B-B14F-4D97-AF65-F5344CB8AC3E}">
        <p14:creationId xmlns:p14="http://schemas.microsoft.com/office/powerpoint/2010/main" val="680025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33500"/>
            <a:ext cx="4038600" cy="3771636"/>
          </a:xfrm>
        </p:spPr>
        <p:txBody>
          <a:bodyPr/>
          <a:lstStyle>
            <a:lvl1pPr>
              <a:defRPr sz="2333"/>
            </a:lvl1pPr>
            <a:lvl2pPr>
              <a:defRPr sz="2000"/>
            </a:lvl2pPr>
            <a:lvl3pPr>
              <a:defRPr sz="1667"/>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33500"/>
            <a:ext cx="4038600" cy="3771636"/>
          </a:xfrm>
        </p:spPr>
        <p:txBody>
          <a:bodyPr/>
          <a:lstStyle>
            <a:lvl1pPr>
              <a:defRPr sz="2333"/>
            </a:lvl1pPr>
            <a:lvl2pPr>
              <a:defRPr sz="2000"/>
            </a:lvl2pPr>
            <a:lvl3pPr>
              <a:defRPr sz="1667"/>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0E32059-AABA-4058-ABD8-456A13D606D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F1087434-5BAC-4FDE-A18E-1C0FD64DA31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EE1BA3C0-98A4-4C61-B529-538C3FE5FBDC}"/>
              </a:ext>
            </a:extLst>
          </p:cNvPr>
          <p:cNvSpPr>
            <a:spLocks noGrp="1" noChangeArrowheads="1"/>
          </p:cNvSpPr>
          <p:nvPr>
            <p:ph type="sldNum" sz="quarter" idx="12"/>
          </p:nvPr>
        </p:nvSpPr>
        <p:spPr>
          <a:ln/>
        </p:spPr>
        <p:txBody>
          <a:bodyPr/>
          <a:lstStyle>
            <a:lvl1pPr>
              <a:defRPr/>
            </a:lvl1pPr>
          </a:lstStyle>
          <a:p>
            <a:fld id="{AE8083C6-9117-4591-A128-A720D341B03F}" type="slidenum">
              <a:rPr lang="en-US" altLang="en-US"/>
              <a:pPr/>
              <a:t>‹#›</a:t>
            </a:fld>
            <a:endParaRPr lang="en-US" altLang="en-US"/>
          </a:p>
        </p:txBody>
      </p:sp>
    </p:spTree>
    <p:extLst>
      <p:ext uri="{BB962C8B-B14F-4D97-AF65-F5344CB8AC3E}">
        <p14:creationId xmlns:p14="http://schemas.microsoft.com/office/powerpoint/2010/main" val="1626345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pPr defTabSz="914400"/>
            <a:fld id="{5AFCEA8F-1BC9-4E7B-A5BB-717DE20D7511}" type="datetime1">
              <a:rPr lang="en-US" sz="1400" kern="0" smtClean="0">
                <a:solidFill>
                  <a:srgbClr val="000000"/>
                </a:solidFill>
                <a:cs typeface="Arial"/>
                <a:sym typeface="Arial"/>
                <a:rtl val="0"/>
              </a:rPr>
              <a:pPr defTabSz="914400"/>
              <a:t>11/10/2023</a:t>
            </a:fld>
            <a:endParaRPr lang="en-US" sz="1400" kern="0">
              <a:solidFill>
                <a:srgbClr val="000000"/>
              </a:solidFill>
              <a:cs typeface="Arial"/>
              <a:sym typeface="Arial"/>
              <a:rtl val="0"/>
            </a:endParaRPr>
          </a:p>
        </p:txBody>
      </p:sp>
      <p:sp>
        <p:nvSpPr>
          <p:cNvPr id="5" name="Footer Placeholder 4"/>
          <p:cNvSpPr>
            <a:spLocks noGrp="1"/>
          </p:cNvSpPr>
          <p:nvPr>
            <p:ph type="ftr" sz="quarter" idx="11"/>
          </p:nvPr>
        </p:nvSpPr>
        <p:spPr/>
        <p:txBody>
          <a:bodyPr/>
          <a:lstStyle/>
          <a:p>
            <a:pPr defTabSz="914400"/>
            <a:endParaRPr lang="en-US" sz="1400" kern="0">
              <a:solidFill>
                <a:srgbClr val="000000"/>
              </a:solidFill>
              <a:cs typeface="Arial"/>
              <a:sym typeface="Arial"/>
              <a:rtl val="0"/>
            </a:endParaRPr>
          </a:p>
        </p:txBody>
      </p:sp>
      <p:sp>
        <p:nvSpPr>
          <p:cNvPr id="6" name="Slide Number Placeholder 5"/>
          <p:cNvSpPr>
            <a:spLocks noGrp="1"/>
          </p:cNvSpPr>
          <p:nvPr>
            <p:ph type="sldNum" sz="quarter" idx="12"/>
          </p:nvPr>
        </p:nvSpPr>
        <p:spPr/>
        <p:txBody>
          <a:bodyPr/>
          <a:lstStyle/>
          <a:p>
            <a:pPr defTabSz="914400"/>
            <a:fld id="{5037FF18-D0A9-470F-A877-740AB4873AE6}" type="slidenum">
              <a:rPr lang="en-US" sz="1400" kern="0" smtClean="0">
                <a:solidFill>
                  <a:srgbClr val="000000"/>
                </a:solidFill>
                <a:cs typeface="Arial"/>
                <a:sym typeface="Arial"/>
                <a:rtl val="0"/>
              </a:rPr>
              <a:pPr defTabSz="914400"/>
              <a:t>‹#›</a:t>
            </a:fld>
            <a:endParaRPr lang="en-US" sz="1400" kern="0">
              <a:solidFill>
                <a:srgbClr val="000000"/>
              </a:solidFill>
              <a:cs typeface="Arial"/>
              <a:sym typeface="Arial"/>
              <a:rtl val="0"/>
            </a:endParaRPr>
          </a:p>
        </p:txBody>
      </p:sp>
      <p:sp>
        <p:nvSpPr>
          <p:cNvPr id="8" name="Title 7"/>
          <p:cNvSpPr>
            <a:spLocks noGrp="1"/>
          </p:cNvSpPr>
          <p:nvPr>
            <p:ph type="title"/>
          </p:nvPr>
        </p:nvSpPr>
        <p:spPr/>
        <p:txBody>
          <a:bodyPr/>
          <a:lstStyle/>
          <a:p>
            <a:r>
              <a:rPr lang="en-US"/>
              <a:t>Click to edit Master title style</a:t>
            </a:r>
          </a:p>
        </p:txBody>
      </p:sp>
      <p:sp>
        <p:nvSpPr>
          <p:cNvPr id="10" name="Content Placeholder 9"/>
          <p:cNvSpPr>
            <a:spLocks noGrp="1"/>
          </p:cNvSpPr>
          <p:nvPr>
            <p:ph sz="quarter" idx="13"/>
          </p:nvPr>
        </p:nvSpPr>
        <p:spPr>
          <a:xfrm>
            <a:off x="1143000" y="609600"/>
            <a:ext cx="6400800" cy="2895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86705088"/>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279261"/>
            <a:ext cx="4040188" cy="533135"/>
          </a:xfrm>
        </p:spPr>
        <p:txBody>
          <a:bodyPr anchor="b"/>
          <a:lstStyle>
            <a:lvl1pPr marL="0" indent="0">
              <a:buNone/>
              <a:defRPr sz="2000" b="1"/>
            </a:lvl1pPr>
            <a:lvl2pPr marL="380985" indent="0">
              <a:buNone/>
              <a:defRPr sz="1667" b="1"/>
            </a:lvl2pPr>
            <a:lvl3pPr marL="761970" indent="0">
              <a:buNone/>
              <a:defRPr sz="1500" b="1"/>
            </a:lvl3pPr>
            <a:lvl4pPr marL="1142954" indent="0">
              <a:buNone/>
              <a:defRPr sz="1333" b="1"/>
            </a:lvl4pPr>
            <a:lvl5pPr marL="1523939" indent="0">
              <a:buNone/>
              <a:defRPr sz="1333" b="1"/>
            </a:lvl5pPr>
            <a:lvl6pPr marL="1904924" indent="0">
              <a:buNone/>
              <a:defRPr sz="1333" b="1"/>
            </a:lvl6pPr>
            <a:lvl7pPr marL="2285909" indent="0">
              <a:buNone/>
              <a:defRPr sz="1333" b="1"/>
            </a:lvl7pPr>
            <a:lvl8pPr marL="2666893" indent="0">
              <a:buNone/>
              <a:defRPr sz="1333" b="1"/>
            </a:lvl8pPr>
            <a:lvl9pPr marL="3047878" indent="0">
              <a:buNone/>
              <a:defRPr sz="1333" b="1"/>
            </a:lvl9pPr>
          </a:lstStyle>
          <a:p>
            <a:pPr lvl="0"/>
            <a:r>
              <a:rPr lang="en-US"/>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000"/>
            </a:lvl1pPr>
            <a:lvl2pPr>
              <a:defRPr sz="1667"/>
            </a:lvl2pPr>
            <a:lvl3pPr>
              <a:defRPr sz="1500"/>
            </a:lvl3pPr>
            <a:lvl4pPr>
              <a:defRPr sz="1333"/>
            </a:lvl4pPr>
            <a:lvl5pPr>
              <a:defRPr sz="1333"/>
            </a:lvl5pPr>
            <a:lvl6pPr>
              <a:defRPr sz="1333"/>
            </a:lvl6pPr>
            <a:lvl7pPr>
              <a:defRPr sz="1333"/>
            </a:lvl7pPr>
            <a:lvl8pPr>
              <a:defRPr sz="1333"/>
            </a:lvl8pPr>
            <a:lvl9pPr>
              <a:defRPr sz="13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279261"/>
            <a:ext cx="4041775" cy="533135"/>
          </a:xfrm>
        </p:spPr>
        <p:txBody>
          <a:bodyPr anchor="b"/>
          <a:lstStyle>
            <a:lvl1pPr marL="0" indent="0">
              <a:buNone/>
              <a:defRPr sz="2000" b="1"/>
            </a:lvl1pPr>
            <a:lvl2pPr marL="380985" indent="0">
              <a:buNone/>
              <a:defRPr sz="1667" b="1"/>
            </a:lvl2pPr>
            <a:lvl3pPr marL="761970" indent="0">
              <a:buNone/>
              <a:defRPr sz="1500" b="1"/>
            </a:lvl3pPr>
            <a:lvl4pPr marL="1142954" indent="0">
              <a:buNone/>
              <a:defRPr sz="1333" b="1"/>
            </a:lvl4pPr>
            <a:lvl5pPr marL="1523939" indent="0">
              <a:buNone/>
              <a:defRPr sz="1333" b="1"/>
            </a:lvl5pPr>
            <a:lvl6pPr marL="1904924" indent="0">
              <a:buNone/>
              <a:defRPr sz="1333" b="1"/>
            </a:lvl6pPr>
            <a:lvl7pPr marL="2285909" indent="0">
              <a:buNone/>
              <a:defRPr sz="1333" b="1"/>
            </a:lvl7pPr>
            <a:lvl8pPr marL="2666893" indent="0">
              <a:buNone/>
              <a:defRPr sz="1333" b="1"/>
            </a:lvl8pPr>
            <a:lvl9pPr marL="3047878" indent="0">
              <a:buNone/>
              <a:defRPr sz="1333" b="1"/>
            </a:lvl9pPr>
          </a:lstStyle>
          <a:p>
            <a:pPr lvl="0"/>
            <a:r>
              <a:rPr lang="en-US"/>
              <a:t>Click to edit Master text styles</a:t>
            </a:r>
          </a:p>
        </p:txBody>
      </p:sp>
      <p:sp>
        <p:nvSpPr>
          <p:cNvPr id="6" name="Content Placeholder 5"/>
          <p:cNvSpPr>
            <a:spLocks noGrp="1"/>
          </p:cNvSpPr>
          <p:nvPr>
            <p:ph sz="quarter" idx="4"/>
          </p:nvPr>
        </p:nvSpPr>
        <p:spPr>
          <a:xfrm>
            <a:off x="4645026" y="1812396"/>
            <a:ext cx="4041775" cy="3292740"/>
          </a:xfrm>
        </p:spPr>
        <p:txBody>
          <a:bodyPr/>
          <a:lstStyle>
            <a:lvl1pPr>
              <a:defRPr sz="2000"/>
            </a:lvl1pPr>
            <a:lvl2pPr>
              <a:defRPr sz="1667"/>
            </a:lvl2pPr>
            <a:lvl3pPr>
              <a:defRPr sz="1500"/>
            </a:lvl3pPr>
            <a:lvl4pPr>
              <a:defRPr sz="1333"/>
            </a:lvl4pPr>
            <a:lvl5pPr>
              <a:defRPr sz="1333"/>
            </a:lvl5pPr>
            <a:lvl6pPr>
              <a:defRPr sz="1333"/>
            </a:lvl6pPr>
            <a:lvl7pPr>
              <a:defRPr sz="1333"/>
            </a:lvl7pPr>
            <a:lvl8pPr>
              <a:defRPr sz="1333"/>
            </a:lvl8pPr>
            <a:lvl9pPr>
              <a:defRPr sz="13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A7238767-622E-4A06-8BFD-C9925FDD3F97}"/>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384D2BDE-2E2C-4054-ADD8-92A28820C3A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0AE61654-3716-4EBD-8A49-61146C164FEA}"/>
              </a:ext>
            </a:extLst>
          </p:cNvPr>
          <p:cNvSpPr>
            <a:spLocks noGrp="1" noChangeArrowheads="1"/>
          </p:cNvSpPr>
          <p:nvPr>
            <p:ph type="sldNum" sz="quarter" idx="12"/>
          </p:nvPr>
        </p:nvSpPr>
        <p:spPr>
          <a:ln/>
        </p:spPr>
        <p:txBody>
          <a:bodyPr/>
          <a:lstStyle>
            <a:lvl1pPr>
              <a:defRPr/>
            </a:lvl1pPr>
          </a:lstStyle>
          <a:p>
            <a:fld id="{1078E6CF-DF4E-40F6-9B24-26E7522436C3}" type="slidenum">
              <a:rPr lang="en-US" altLang="en-US"/>
              <a:pPr/>
              <a:t>‹#›</a:t>
            </a:fld>
            <a:endParaRPr lang="en-US" altLang="en-US"/>
          </a:p>
        </p:txBody>
      </p:sp>
    </p:spTree>
    <p:extLst>
      <p:ext uri="{BB962C8B-B14F-4D97-AF65-F5344CB8AC3E}">
        <p14:creationId xmlns:p14="http://schemas.microsoft.com/office/powerpoint/2010/main" val="37888530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0865713E-ECE8-49F8-9979-58D94FCB82B7}"/>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55D90DD4-397D-4A7D-8D3B-3A6524A184D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4CA79B56-3325-49C3-AB32-C5DA94AC92B8}"/>
              </a:ext>
            </a:extLst>
          </p:cNvPr>
          <p:cNvSpPr>
            <a:spLocks noGrp="1" noChangeArrowheads="1"/>
          </p:cNvSpPr>
          <p:nvPr>
            <p:ph type="sldNum" sz="quarter" idx="12"/>
          </p:nvPr>
        </p:nvSpPr>
        <p:spPr>
          <a:ln/>
        </p:spPr>
        <p:txBody>
          <a:bodyPr/>
          <a:lstStyle>
            <a:lvl1pPr>
              <a:defRPr/>
            </a:lvl1pPr>
          </a:lstStyle>
          <a:p>
            <a:fld id="{EDAA2C32-E0AF-47F3-A681-4395A8C43594}" type="slidenum">
              <a:rPr lang="en-US" altLang="en-US"/>
              <a:pPr/>
              <a:t>‹#›</a:t>
            </a:fld>
            <a:endParaRPr lang="en-US" altLang="en-US"/>
          </a:p>
        </p:txBody>
      </p:sp>
    </p:spTree>
    <p:extLst>
      <p:ext uri="{BB962C8B-B14F-4D97-AF65-F5344CB8AC3E}">
        <p14:creationId xmlns:p14="http://schemas.microsoft.com/office/powerpoint/2010/main" val="17310191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14A5978F-71D8-4B6F-BC9B-90A47B3CFFC0}"/>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4EA4E6C1-B5D8-45CC-AD85-DB46F22EA15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2CF9B668-3DFF-40C2-A4DD-EE7F021D5960}"/>
              </a:ext>
            </a:extLst>
          </p:cNvPr>
          <p:cNvSpPr>
            <a:spLocks noGrp="1" noChangeArrowheads="1"/>
          </p:cNvSpPr>
          <p:nvPr>
            <p:ph type="sldNum" sz="quarter" idx="12"/>
          </p:nvPr>
        </p:nvSpPr>
        <p:spPr>
          <a:ln/>
        </p:spPr>
        <p:txBody>
          <a:bodyPr/>
          <a:lstStyle>
            <a:lvl1pPr>
              <a:defRPr/>
            </a:lvl1pPr>
          </a:lstStyle>
          <a:p>
            <a:fld id="{CAFEFA9B-1C88-4DB6-BE7A-3FFED9096AEF}" type="slidenum">
              <a:rPr lang="en-US" altLang="en-US"/>
              <a:pPr/>
              <a:t>‹#›</a:t>
            </a:fld>
            <a:endParaRPr lang="en-US" altLang="en-US"/>
          </a:p>
        </p:txBody>
      </p:sp>
    </p:spTree>
    <p:extLst>
      <p:ext uri="{BB962C8B-B14F-4D97-AF65-F5344CB8AC3E}">
        <p14:creationId xmlns:p14="http://schemas.microsoft.com/office/powerpoint/2010/main" val="42098019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27542"/>
            <a:ext cx="3008313" cy="968375"/>
          </a:xfrm>
        </p:spPr>
        <p:txBody>
          <a:bodyPr anchor="b"/>
          <a:lstStyle>
            <a:lvl1pPr algn="l">
              <a:defRPr sz="1667" b="1"/>
            </a:lvl1pPr>
          </a:lstStyle>
          <a:p>
            <a:r>
              <a:rPr lang="en-US"/>
              <a:t>Click to edit Master title style</a:t>
            </a:r>
          </a:p>
        </p:txBody>
      </p:sp>
      <p:sp>
        <p:nvSpPr>
          <p:cNvPr id="3" name="Content Placeholder 2"/>
          <p:cNvSpPr>
            <a:spLocks noGrp="1"/>
          </p:cNvSpPr>
          <p:nvPr>
            <p:ph idx="1"/>
          </p:nvPr>
        </p:nvSpPr>
        <p:spPr>
          <a:xfrm>
            <a:off x="3575050" y="227542"/>
            <a:ext cx="5111750" cy="4877594"/>
          </a:xfrm>
        </p:spPr>
        <p:txBody>
          <a:bodyPr/>
          <a:lstStyle>
            <a:lvl1pPr>
              <a:defRPr sz="2667"/>
            </a:lvl1pPr>
            <a:lvl2pPr>
              <a:defRPr sz="2333"/>
            </a:lvl2pPr>
            <a:lvl3pPr>
              <a:defRPr sz="2000"/>
            </a:lvl3pPr>
            <a:lvl4pPr>
              <a:defRPr sz="1667"/>
            </a:lvl4pPr>
            <a:lvl5pPr>
              <a:defRPr sz="1667"/>
            </a:lvl5pPr>
            <a:lvl6pPr>
              <a:defRPr sz="1667"/>
            </a:lvl6pPr>
            <a:lvl7pPr>
              <a:defRPr sz="1667"/>
            </a:lvl7pPr>
            <a:lvl8pPr>
              <a:defRPr sz="1667"/>
            </a:lvl8pPr>
            <a:lvl9pPr>
              <a:defRPr sz="1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195917"/>
            <a:ext cx="3008313" cy="3909219"/>
          </a:xfrm>
        </p:spPr>
        <p:txBody>
          <a:bodyPr/>
          <a:lstStyle>
            <a:lvl1pPr marL="0" indent="0">
              <a:buNone/>
              <a:defRPr sz="1167"/>
            </a:lvl1pPr>
            <a:lvl2pPr marL="380985" indent="0">
              <a:buNone/>
              <a:defRPr sz="1000"/>
            </a:lvl2pPr>
            <a:lvl3pPr marL="761970" indent="0">
              <a:buNone/>
              <a:defRPr sz="833"/>
            </a:lvl3pPr>
            <a:lvl4pPr marL="1142954" indent="0">
              <a:buNone/>
              <a:defRPr sz="750"/>
            </a:lvl4pPr>
            <a:lvl5pPr marL="1523939" indent="0">
              <a:buNone/>
              <a:defRPr sz="750"/>
            </a:lvl5pPr>
            <a:lvl6pPr marL="1904924" indent="0">
              <a:buNone/>
              <a:defRPr sz="750"/>
            </a:lvl6pPr>
            <a:lvl7pPr marL="2285909" indent="0">
              <a:buNone/>
              <a:defRPr sz="750"/>
            </a:lvl7pPr>
            <a:lvl8pPr marL="2666893" indent="0">
              <a:buNone/>
              <a:defRPr sz="750"/>
            </a:lvl8pPr>
            <a:lvl9pPr marL="3047878" indent="0">
              <a:buNone/>
              <a:defRPr sz="750"/>
            </a:lvl9pPr>
          </a:lstStyle>
          <a:p>
            <a:pPr lvl="0"/>
            <a:r>
              <a:rPr lang="en-US"/>
              <a:t>Click to edit Master text styles</a:t>
            </a:r>
          </a:p>
        </p:txBody>
      </p:sp>
      <p:sp>
        <p:nvSpPr>
          <p:cNvPr id="5" name="Rectangle 4">
            <a:extLst>
              <a:ext uri="{FF2B5EF4-FFF2-40B4-BE49-F238E27FC236}">
                <a16:creationId xmlns:a16="http://schemas.microsoft.com/office/drawing/2014/main" id="{26807F6C-F4EE-4BCB-981D-4A73D071F01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A7AE2998-ACE2-4597-A7E8-708878FBCE3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2CF117AC-AC50-4224-96AF-21759412A2CE}"/>
              </a:ext>
            </a:extLst>
          </p:cNvPr>
          <p:cNvSpPr>
            <a:spLocks noGrp="1" noChangeArrowheads="1"/>
          </p:cNvSpPr>
          <p:nvPr>
            <p:ph type="sldNum" sz="quarter" idx="12"/>
          </p:nvPr>
        </p:nvSpPr>
        <p:spPr>
          <a:ln/>
        </p:spPr>
        <p:txBody>
          <a:bodyPr/>
          <a:lstStyle>
            <a:lvl1pPr>
              <a:defRPr/>
            </a:lvl1pPr>
          </a:lstStyle>
          <a:p>
            <a:fld id="{52D7BB7C-CB89-41A5-B134-8B9E6255FA5E}" type="slidenum">
              <a:rPr lang="en-US" altLang="en-US"/>
              <a:pPr/>
              <a:t>‹#›</a:t>
            </a:fld>
            <a:endParaRPr lang="en-US" altLang="en-US"/>
          </a:p>
        </p:txBody>
      </p:sp>
    </p:spTree>
    <p:extLst>
      <p:ext uri="{BB962C8B-B14F-4D97-AF65-F5344CB8AC3E}">
        <p14:creationId xmlns:p14="http://schemas.microsoft.com/office/powerpoint/2010/main" val="234777582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1667" b="1"/>
            </a:lvl1pPr>
          </a:lstStyle>
          <a:p>
            <a:r>
              <a:rPr lang="en-US"/>
              <a:t>Click to edit Master title style</a:t>
            </a:r>
          </a:p>
        </p:txBody>
      </p:sp>
      <p:sp>
        <p:nvSpPr>
          <p:cNvPr id="3" name="Picture Placeholder 2"/>
          <p:cNvSpPr>
            <a:spLocks noGrp="1"/>
          </p:cNvSpPr>
          <p:nvPr>
            <p:ph type="pic" idx="1"/>
          </p:nvPr>
        </p:nvSpPr>
        <p:spPr>
          <a:xfrm>
            <a:off x="1792288" y="510646"/>
            <a:ext cx="5486400" cy="3429000"/>
          </a:xfrm>
        </p:spPr>
        <p:txBody>
          <a:bodyPr/>
          <a:lstStyle>
            <a:lvl1pPr marL="0" indent="0">
              <a:buNone/>
              <a:defRPr sz="2667"/>
            </a:lvl1pPr>
            <a:lvl2pPr marL="380985" indent="0">
              <a:buNone/>
              <a:defRPr sz="2333"/>
            </a:lvl2pPr>
            <a:lvl3pPr marL="761970" indent="0">
              <a:buNone/>
              <a:defRPr sz="2000"/>
            </a:lvl3pPr>
            <a:lvl4pPr marL="1142954" indent="0">
              <a:buNone/>
              <a:defRPr sz="1667"/>
            </a:lvl4pPr>
            <a:lvl5pPr marL="1523939" indent="0">
              <a:buNone/>
              <a:defRPr sz="1667"/>
            </a:lvl5pPr>
            <a:lvl6pPr marL="1904924" indent="0">
              <a:buNone/>
              <a:defRPr sz="1667"/>
            </a:lvl6pPr>
            <a:lvl7pPr marL="2285909" indent="0">
              <a:buNone/>
              <a:defRPr sz="1667"/>
            </a:lvl7pPr>
            <a:lvl8pPr marL="2666893" indent="0">
              <a:buNone/>
              <a:defRPr sz="1667"/>
            </a:lvl8pPr>
            <a:lvl9pPr marL="3047878" indent="0">
              <a:buNone/>
              <a:defRPr sz="1667"/>
            </a:lvl9pPr>
          </a:lstStyle>
          <a:p>
            <a:pPr lvl="0"/>
            <a:endParaRPr lang="en-US" noProof="0"/>
          </a:p>
        </p:txBody>
      </p:sp>
      <p:sp>
        <p:nvSpPr>
          <p:cNvPr id="4" name="Text Placeholder 3"/>
          <p:cNvSpPr>
            <a:spLocks noGrp="1"/>
          </p:cNvSpPr>
          <p:nvPr>
            <p:ph type="body" sz="half" idx="2"/>
          </p:nvPr>
        </p:nvSpPr>
        <p:spPr>
          <a:xfrm>
            <a:off x="1792288" y="4472782"/>
            <a:ext cx="5486400" cy="670718"/>
          </a:xfrm>
        </p:spPr>
        <p:txBody>
          <a:bodyPr/>
          <a:lstStyle>
            <a:lvl1pPr marL="0" indent="0">
              <a:buNone/>
              <a:defRPr sz="1167"/>
            </a:lvl1pPr>
            <a:lvl2pPr marL="380985" indent="0">
              <a:buNone/>
              <a:defRPr sz="1000"/>
            </a:lvl2pPr>
            <a:lvl3pPr marL="761970" indent="0">
              <a:buNone/>
              <a:defRPr sz="833"/>
            </a:lvl3pPr>
            <a:lvl4pPr marL="1142954" indent="0">
              <a:buNone/>
              <a:defRPr sz="750"/>
            </a:lvl4pPr>
            <a:lvl5pPr marL="1523939" indent="0">
              <a:buNone/>
              <a:defRPr sz="750"/>
            </a:lvl5pPr>
            <a:lvl6pPr marL="1904924" indent="0">
              <a:buNone/>
              <a:defRPr sz="750"/>
            </a:lvl6pPr>
            <a:lvl7pPr marL="2285909" indent="0">
              <a:buNone/>
              <a:defRPr sz="750"/>
            </a:lvl7pPr>
            <a:lvl8pPr marL="2666893" indent="0">
              <a:buNone/>
              <a:defRPr sz="750"/>
            </a:lvl8pPr>
            <a:lvl9pPr marL="3047878" indent="0">
              <a:buNone/>
              <a:defRPr sz="750"/>
            </a:lvl9pPr>
          </a:lstStyle>
          <a:p>
            <a:pPr lvl="0"/>
            <a:r>
              <a:rPr lang="en-US"/>
              <a:t>Click to edit Master text styles</a:t>
            </a:r>
          </a:p>
        </p:txBody>
      </p:sp>
      <p:sp>
        <p:nvSpPr>
          <p:cNvPr id="5" name="Rectangle 4">
            <a:extLst>
              <a:ext uri="{FF2B5EF4-FFF2-40B4-BE49-F238E27FC236}">
                <a16:creationId xmlns:a16="http://schemas.microsoft.com/office/drawing/2014/main" id="{E4881CD9-C051-4AB1-8BC0-B41B512BC4A0}"/>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CA3A13D-96C9-4576-8556-5754D81DA92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07EBAA4F-39B1-4308-A2E7-11249B0E56F8}"/>
              </a:ext>
            </a:extLst>
          </p:cNvPr>
          <p:cNvSpPr>
            <a:spLocks noGrp="1" noChangeArrowheads="1"/>
          </p:cNvSpPr>
          <p:nvPr>
            <p:ph type="sldNum" sz="quarter" idx="12"/>
          </p:nvPr>
        </p:nvSpPr>
        <p:spPr>
          <a:ln/>
        </p:spPr>
        <p:txBody>
          <a:bodyPr/>
          <a:lstStyle>
            <a:lvl1pPr>
              <a:defRPr/>
            </a:lvl1pPr>
          </a:lstStyle>
          <a:p>
            <a:fld id="{3FD49A9B-99B2-459A-BC43-68E20443425D}" type="slidenum">
              <a:rPr lang="en-US" altLang="en-US"/>
              <a:pPr/>
              <a:t>‹#›</a:t>
            </a:fld>
            <a:endParaRPr lang="en-US" altLang="en-US"/>
          </a:p>
        </p:txBody>
      </p:sp>
    </p:spTree>
    <p:extLst>
      <p:ext uri="{BB962C8B-B14F-4D97-AF65-F5344CB8AC3E}">
        <p14:creationId xmlns:p14="http://schemas.microsoft.com/office/powerpoint/2010/main" val="2807370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15D409D-73DD-4E00-BEB3-E937EB1C967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6431958E-74F7-4F35-A1D2-9D6926F3419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2EFB58B-0EA1-4892-915A-13F1B79C86F4}"/>
              </a:ext>
            </a:extLst>
          </p:cNvPr>
          <p:cNvSpPr>
            <a:spLocks noGrp="1" noChangeArrowheads="1"/>
          </p:cNvSpPr>
          <p:nvPr>
            <p:ph type="sldNum" sz="quarter" idx="12"/>
          </p:nvPr>
        </p:nvSpPr>
        <p:spPr>
          <a:ln/>
        </p:spPr>
        <p:txBody>
          <a:bodyPr/>
          <a:lstStyle>
            <a:lvl1pPr>
              <a:defRPr/>
            </a:lvl1pPr>
          </a:lstStyle>
          <a:p>
            <a:fld id="{08B28497-E038-4B46-ADC0-3B320B4FA760}" type="slidenum">
              <a:rPr lang="en-US" altLang="en-US"/>
              <a:pPr/>
              <a:t>‹#›</a:t>
            </a:fld>
            <a:endParaRPr lang="en-US" altLang="en-US"/>
          </a:p>
        </p:txBody>
      </p:sp>
    </p:spTree>
    <p:extLst>
      <p:ext uri="{BB962C8B-B14F-4D97-AF65-F5344CB8AC3E}">
        <p14:creationId xmlns:p14="http://schemas.microsoft.com/office/powerpoint/2010/main" val="4210569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865"/>
            <a:ext cx="2057400" cy="487627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8865"/>
            <a:ext cx="6019800" cy="48762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5A312D1-1788-4A06-8C72-41DE584ACB7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D3732F1-5FDA-465F-9714-907A4A12E00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95CB1508-19C7-48C0-827C-D519134AEA98}"/>
              </a:ext>
            </a:extLst>
          </p:cNvPr>
          <p:cNvSpPr>
            <a:spLocks noGrp="1" noChangeArrowheads="1"/>
          </p:cNvSpPr>
          <p:nvPr>
            <p:ph type="sldNum" sz="quarter" idx="12"/>
          </p:nvPr>
        </p:nvSpPr>
        <p:spPr>
          <a:ln/>
        </p:spPr>
        <p:txBody>
          <a:bodyPr/>
          <a:lstStyle>
            <a:lvl1pPr>
              <a:defRPr/>
            </a:lvl1pPr>
          </a:lstStyle>
          <a:p>
            <a:fld id="{84C11FE3-BF85-40D3-9BD3-32F8030E849A}" type="slidenum">
              <a:rPr lang="en-US" altLang="en-US"/>
              <a:pPr/>
              <a:t>‹#›</a:t>
            </a:fld>
            <a:endParaRPr lang="en-US" altLang="en-US"/>
          </a:p>
        </p:txBody>
      </p:sp>
    </p:spTree>
    <p:extLst>
      <p:ext uri="{BB962C8B-B14F-4D97-AF65-F5344CB8AC3E}">
        <p14:creationId xmlns:p14="http://schemas.microsoft.com/office/powerpoint/2010/main" val="226664351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28865"/>
            <a:ext cx="8229600" cy="48762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id="{C3304535-72B6-4979-ABE6-A400C84F6B4D}"/>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15C8A5CF-9F0C-4675-B3D8-E9EEC44445F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C6709426-5F37-4BFE-B328-2C8CC91553C8}"/>
              </a:ext>
            </a:extLst>
          </p:cNvPr>
          <p:cNvSpPr>
            <a:spLocks noGrp="1" noChangeArrowheads="1"/>
          </p:cNvSpPr>
          <p:nvPr>
            <p:ph type="sldNum" sz="quarter" idx="12"/>
          </p:nvPr>
        </p:nvSpPr>
        <p:spPr>
          <a:ln/>
        </p:spPr>
        <p:txBody>
          <a:bodyPr/>
          <a:lstStyle>
            <a:lvl1pPr>
              <a:defRPr/>
            </a:lvl1pPr>
          </a:lstStyle>
          <a:p>
            <a:fld id="{5AF9FE35-6CEA-443B-8592-B37AEF1974D2}" type="slidenum">
              <a:rPr lang="en-US" altLang="en-US"/>
              <a:pPr/>
              <a:t>‹#›</a:t>
            </a:fld>
            <a:endParaRPr lang="en-US" altLang="en-US"/>
          </a:p>
        </p:txBody>
      </p:sp>
    </p:spTree>
    <p:extLst>
      <p:ext uri="{BB962C8B-B14F-4D97-AF65-F5344CB8AC3E}">
        <p14:creationId xmlns:p14="http://schemas.microsoft.com/office/powerpoint/2010/main" val="299089455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317500"/>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51000"/>
            <a:ext cx="8229600" cy="3429000"/>
          </a:xfrm>
        </p:spPr>
        <p:txBody>
          <a:bodyPr rtlCol="0">
            <a:normAutofit/>
          </a:bodyPr>
          <a:lstStyle/>
          <a:p>
            <a:pPr lvl="0"/>
            <a:endParaRPr lang="en-US" noProof="0"/>
          </a:p>
        </p:txBody>
      </p:sp>
      <p:sp>
        <p:nvSpPr>
          <p:cNvPr id="4" name="Rectangle 4">
            <a:extLst>
              <a:ext uri="{FF2B5EF4-FFF2-40B4-BE49-F238E27FC236}">
                <a16:creationId xmlns:a16="http://schemas.microsoft.com/office/drawing/2014/main" id="{7215DEAB-775F-4EDA-BBA8-ACE8BD65A7C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96CEECA-E918-4246-9DCD-DCEC4AE085A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26C3002-A653-4BDF-BE97-00144EAC9BF5}"/>
              </a:ext>
            </a:extLst>
          </p:cNvPr>
          <p:cNvSpPr>
            <a:spLocks noGrp="1" noChangeArrowheads="1"/>
          </p:cNvSpPr>
          <p:nvPr>
            <p:ph type="sldNum" sz="quarter" idx="12"/>
          </p:nvPr>
        </p:nvSpPr>
        <p:spPr>
          <a:ln/>
        </p:spPr>
        <p:txBody>
          <a:bodyPr/>
          <a:lstStyle>
            <a:lvl1pPr>
              <a:defRPr/>
            </a:lvl1pPr>
          </a:lstStyle>
          <a:p>
            <a:fld id="{B301151A-3F92-4D22-8EE9-A49483B2B0EA}" type="slidenum">
              <a:rPr lang="en-US" altLang="en-US"/>
              <a:pPr/>
              <a:t>‹#›</a:t>
            </a:fld>
            <a:endParaRPr lang="en-US" altLang="en-US"/>
          </a:p>
        </p:txBody>
      </p:sp>
    </p:spTree>
    <p:extLst>
      <p:ext uri="{BB962C8B-B14F-4D97-AF65-F5344CB8AC3E}">
        <p14:creationId xmlns:p14="http://schemas.microsoft.com/office/powerpoint/2010/main" val="30405534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55"/>
            <a:ext cx="7772400" cy="1225021"/>
          </a:xfrm>
        </p:spPr>
        <p:txBody>
          <a:bodyPr/>
          <a:lstStyle/>
          <a:p>
            <a:r>
              <a:rPr lang="en-US"/>
              <a:t>Click to edit Master title style</a:t>
            </a:r>
          </a:p>
        </p:txBody>
      </p:sp>
      <p:sp>
        <p:nvSpPr>
          <p:cNvPr id="3" name="Subtitle 2"/>
          <p:cNvSpPr>
            <a:spLocks noGrp="1"/>
          </p:cNvSpPr>
          <p:nvPr>
            <p:ph type="subTitle" idx="1"/>
          </p:nvPr>
        </p:nvSpPr>
        <p:spPr>
          <a:xfrm>
            <a:off x="1371600" y="3238500"/>
            <a:ext cx="6400800" cy="14605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defTabSz="914400">
              <a:defRPr/>
            </a:pPr>
            <a:endParaRPr lang="en-US" sz="1400" kern="0">
              <a:solidFill>
                <a:srgbClr val="000000"/>
              </a:solidFill>
              <a:cs typeface="Arial"/>
              <a:sym typeface="Arial"/>
              <a:rtl val="0"/>
            </a:endParaRPr>
          </a:p>
        </p:txBody>
      </p:sp>
      <p:sp>
        <p:nvSpPr>
          <p:cNvPr id="5" name="Footer Placeholder 4"/>
          <p:cNvSpPr>
            <a:spLocks noGrp="1"/>
          </p:cNvSpPr>
          <p:nvPr>
            <p:ph type="ftr" sz="quarter" idx="11"/>
          </p:nvPr>
        </p:nvSpPr>
        <p:spPr/>
        <p:txBody>
          <a:bodyPr/>
          <a:lstStyle>
            <a:lvl1pPr>
              <a:defRPr/>
            </a:lvl1pPr>
          </a:lstStyle>
          <a:p>
            <a:pPr defTabSz="914400">
              <a:defRPr/>
            </a:pPr>
            <a:endParaRPr lang="en-US" sz="1400" kern="0">
              <a:solidFill>
                <a:srgbClr val="000000"/>
              </a:solidFill>
              <a:cs typeface="Arial"/>
              <a:sym typeface="Arial"/>
              <a:rtl val="0"/>
            </a:endParaRPr>
          </a:p>
        </p:txBody>
      </p:sp>
      <p:sp>
        <p:nvSpPr>
          <p:cNvPr id="6" name="Slide Number Placeholder 5"/>
          <p:cNvSpPr>
            <a:spLocks noGrp="1"/>
          </p:cNvSpPr>
          <p:nvPr>
            <p:ph type="sldNum" sz="quarter" idx="12"/>
          </p:nvPr>
        </p:nvSpPr>
        <p:spPr/>
        <p:txBody>
          <a:bodyPr/>
          <a:lstStyle>
            <a:lvl1pPr>
              <a:defRPr/>
            </a:lvl1pPr>
          </a:lstStyle>
          <a:p>
            <a:pPr defTabSz="914400"/>
            <a:fld id="{67B91609-C69A-4BFE-8521-1F64BA66533D}" type="slidenum">
              <a:rPr lang="en-US" altLang="en-US" sz="1400" kern="0">
                <a:solidFill>
                  <a:srgbClr val="000000"/>
                </a:solidFill>
                <a:cs typeface="Arial"/>
                <a:sym typeface="Arial"/>
                <a:rtl val="0"/>
              </a:rPr>
              <a:pPr defTabSz="914400"/>
              <a:t>‹#›</a:t>
            </a:fld>
            <a:endParaRPr lang="en-US" altLang="en-US" sz="1400" kern="0">
              <a:solidFill>
                <a:srgbClr val="000000"/>
              </a:solidFill>
              <a:cs typeface="Arial"/>
              <a:sym typeface="Arial"/>
              <a:rtl val="0"/>
            </a:endParaRPr>
          </a:p>
        </p:txBody>
      </p:sp>
    </p:spTree>
    <p:extLst>
      <p:ext uri="{BB962C8B-B14F-4D97-AF65-F5344CB8AC3E}">
        <p14:creationId xmlns:p14="http://schemas.microsoft.com/office/powerpoint/2010/main" val="3830609299"/>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0C279009-7CF4-40C6-AB3B-A6EA865A89C9}" type="slidenum">
              <a:rPr lang="en-US" altLang="vi-VN" smtClean="0"/>
              <a:pPr>
                <a:defRPr/>
              </a:pPr>
              <a:t>‹#›</a:t>
            </a:fld>
            <a:endParaRPr lang="en-US" altLang="vi-VN"/>
          </a:p>
        </p:txBody>
      </p:sp>
    </p:spTree>
    <p:extLst>
      <p:ext uri="{BB962C8B-B14F-4D97-AF65-F5344CB8AC3E}">
        <p14:creationId xmlns:p14="http://schemas.microsoft.com/office/powerpoint/2010/main" val="1217900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55"/>
            <a:ext cx="7772400" cy="1225021"/>
          </a:xfrm>
        </p:spPr>
        <p:txBody>
          <a:bodyPr/>
          <a:lstStyle/>
          <a:p>
            <a:r>
              <a:rPr lang="en-US"/>
              <a:t>Click to edit Master title style</a:t>
            </a:r>
          </a:p>
        </p:txBody>
      </p:sp>
      <p:sp>
        <p:nvSpPr>
          <p:cNvPr id="3" name="Subtitle 2"/>
          <p:cNvSpPr>
            <a:spLocks noGrp="1"/>
          </p:cNvSpPr>
          <p:nvPr>
            <p:ph type="subTitle" idx="1"/>
          </p:nvPr>
        </p:nvSpPr>
        <p:spPr>
          <a:xfrm>
            <a:off x="1371600" y="3238500"/>
            <a:ext cx="6400800" cy="1460500"/>
          </a:xfrm>
        </p:spPr>
        <p:txBody>
          <a:bodyPr/>
          <a:lstStyle>
            <a:lvl1pPr marL="0" indent="0" algn="ctr">
              <a:buNone/>
              <a:defRPr>
                <a:solidFill>
                  <a:schemeClr val="tx1">
                    <a:tint val="75000"/>
                  </a:schemeClr>
                </a:solidFill>
              </a:defRPr>
            </a:lvl1pPr>
            <a:lvl2pPr marL="380985" indent="0" algn="ctr">
              <a:buNone/>
              <a:defRPr>
                <a:solidFill>
                  <a:schemeClr val="tx1">
                    <a:tint val="75000"/>
                  </a:schemeClr>
                </a:solidFill>
              </a:defRPr>
            </a:lvl2pPr>
            <a:lvl3pPr marL="761970" indent="0" algn="ctr">
              <a:buNone/>
              <a:defRPr>
                <a:solidFill>
                  <a:schemeClr val="tx1">
                    <a:tint val="75000"/>
                  </a:schemeClr>
                </a:solidFill>
              </a:defRPr>
            </a:lvl3pPr>
            <a:lvl4pPr marL="1142954" indent="0" algn="ctr">
              <a:buNone/>
              <a:defRPr>
                <a:solidFill>
                  <a:schemeClr val="tx1">
                    <a:tint val="75000"/>
                  </a:schemeClr>
                </a:solidFill>
              </a:defRPr>
            </a:lvl4pPr>
            <a:lvl5pPr marL="1523939" indent="0" algn="ctr">
              <a:buNone/>
              <a:defRPr>
                <a:solidFill>
                  <a:schemeClr val="tx1">
                    <a:tint val="75000"/>
                  </a:schemeClr>
                </a:solidFill>
              </a:defRPr>
            </a:lvl5pPr>
            <a:lvl6pPr marL="1904924" indent="0" algn="ctr">
              <a:buNone/>
              <a:defRPr>
                <a:solidFill>
                  <a:schemeClr val="tx1">
                    <a:tint val="75000"/>
                  </a:schemeClr>
                </a:solidFill>
              </a:defRPr>
            </a:lvl6pPr>
            <a:lvl7pPr marL="2285909" indent="0" algn="ctr">
              <a:buNone/>
              <a:defRPr>
                <a:solidFill>
                  <a:schemeClr val="tx1">
                    <a:tint val="75000"/>
                  </a:schemeClr>
                </a:solidFill>
              </a:defRPr>
            </a:lvl7pPr>
            <a:lvl8pPr marL="2666893" indent="0" algn="ctr">
              <a:buNone/>
              <a:defRPr>
                <a:solidFill>
                  <a:schemeClr val="tx1">
                    <a:tint val="75000"/>
                  </a:schemeClr>
                </a:solidFill>
              </a:defRPr>
            </a:lvl8pPr>
            <a:lvl9pPr marL="304787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49950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0971960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672417"/>
            <a:ext cx="7772400" cy="1135063"/>
          </a:xfrm>
        </p:spPr>
        <p:txBody>
          <a:bodyPr anchor="t"/>
          <a:lstStyle>
            <a:lvl1pPr algn="l">
              <a:defRPr sz="3333" b="1" cap="all"/>
            </a:lvl1pPr>
          </a:lstStyle>
          <a:p>
            <a:r>
              <a:rPr lang="en-US"/>
              <a:t>Click to edit Master title style</a:t>
            </a:r>
          </a:p>
        </p:txBody>
      </p:sp>
      <p:sp>
        <p:nvSpPr>
          <p:cNvPr id="3" name="Text Placeholder 2"/>
          <p:cNvSpPr>
            <a:spLocks noGrp="1"/>
          </p:cNvSpPr>
          <p:nvPr>
            <p:ph type="body" idx="1"/>
          </p:nvPr>
        </p:nvSpPr>
        <p:spPr>
          <a:xfrm>
            <a:off x="722313" y="2422261"/>
            <a:ext cx="7772400" cy="1250156"/>
          </a:xfrm>
        </p:spPr>
        <p:txBody>
          <a:bodyPr anchor="b"/>
          <a:lstStyle>
            <a:lvl1pPr marL="0" indent="0">
              <a:buNone/>
              <a:defRPr sz="1667">
                <a:solidFill>
                  <a:schemeClr val="tx1">
                    <a:tint val="75000"/>
                  </a:schemeClr>
                </a:solidFill>
              </a:defRPr>
            </a:lvl1pPr>
            <a:lvl2pPr marL="380985" indent="0">
              <a:buNone/>
              <a:defRPr sz="1500">
                <a:solidFill>
                  <a:schemeClr val="tx1">
                    <a:tint val="75000"/>
                  </a:schemeClr>
                </a:solidFill>
              </a:defRPr>
            </a:lvl2pPr>
            <a:lvl3pPr marL="761970" indent="0">
              <a:buNone/>
              <a:defRPr sz="1333">
                <a:solidFill>
                  <a:schemeClr val="tx1">
                    <a:tint val="75000"/>
                  </a:schemeClr>
                </a:solidFill>
              </a:defRPr>
            </a:lvl3pPr>
            <a:lvl4pPr marL="1142954" indent="0">
              <a:buNone/>
              <a:defRPr sz="1167">
                <a:solidFill>
                  <a:schemeClr val="tx1">
                    <a:tint val="75000"/>
                  </a:schemeClr>
                </a:solidFill>
              </a:defRPr>
            </a:lvl4pPr>
            <a:lvl5pPr marL="1523939" indent="0">
              <a:buNone/>
              <a:defRPr sz="1167">
                <a:solidFill>
                  <a:schemeClr val="tx1">
                    <a:tint val="75000"/>
                  </a:schemeClr>
                </a:solidFill>
              </a:defRPr>
            </a:lvl5pPr>
            <a:lvl6pPr marL="1904924" indent="0">
              <a:buNone/>
              <a:defRPr sz="1167">
                <a:solidFill>
                  <a:schemeClr val="tx1">
                    <a:tint val="75000"/>
                  </a:schemeClr>
                </a:solidFill>
              </a:defRPr>
            </a:lvl6pPr>
            <a:lvl7pPr marL="2285909" indent="0">
              <a:buNone/>
              <a:defRPr sz="1167">
                <a:solidFill>
                  <a:schemeClr val="tx1">
                    <a:tint val="75000"/>
                  </a:schemeClr>
                </a:solidFill>
              </a:defRPr>
            </a:lvl7pPr>
            <a:lvl8pPr marL="2666893" indent="0">
              <a:buNone/>
              <a:defRPr sz="1167">
                <a:solidFill>
                  <a:schemeClr val="tx1">
                    <a:tint val="75000"/>
                  </a:schemeClr>
                </a:solidFill>
              </a:defRPr>
            </a:lvl8pPr>
            <a:lvl9pPr marL="3047878" indent="0">
              <a:buNone/>
              <a:defRPr sz="116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553588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33500"/>
            <a:ext cx="4038600" cy="3771636"/>
          </a:xfrm>
        </p:spPr>
        <p:txBody>
          <a:bodyPr/>
          <a:lstStyle>
            <a:lvl1pPr>
              <a:defRPr sz="2333"/>
            </a:lvl1pPr>
            <a:lvl2pPr>
              <a:defRPr sz="2000"/>
            </a:lvl2pPr>
            <a:lvl3pPr>
              <a:defRPr sz="1667"/>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333500"/>
            <a:ext cx="4038600" cy="3771636"/>
          </a:xfrm>
        </p:spPr>
        <p:txBody>
          <a:bodyPr/>
          <a:lstStyle>
            <a:lvl1pPr>
              <a:defRPr sz="2333"/>
            </a:lvl1pPr>
            <a:lvl2pPr>
              <a:defRPr sz="2000"/>
            </a:lvl2pPr>
            <a:lvl3pPr>
              <a:defRPr sz="1667"/>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01386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279261"/>
            <a:ext cx="4040188" cy="533135"/>
          </a:xfrm>
        </p:spPr>
        <p:txBody>
          <a:bodyPr anchor="b"/>
          <a:lstStyle>
            <a:lvl1pPr marL="0" indent="0">
              <a:buNone/>
              <a:defRPr sz="2000" b="1"/>
            </a:lvl1pPr>
            <a:lvl2pPr marL="380985" indent="0">
              <a:buNone/>
              <a:defRPr sz="1667" b="1"/>
            </a:lvl2pPr>
            <a:lvl3pPr marL="761970" indent="0">
              <a:buNone/>
              <a:defRPr sz="1500" b="1"/>
            </a:lvl3pPr>
            <a:lvl4pPr marL="1142954" indent="0">
              <a:buNone/>
              <a:defRPr sz="1333" b="1"/>
            </a:lvl4pPr>
            <a:lvl5pPr marL="1523939" indent="0">
              <a:buNone/>
              <a:defRPr sz="1333" b="1"/>
            </a:lvl5pPr>
            <a:lvl6pPr marL="1904924" indent="0">
              <a:buNone/>
              <a:defRPr sz="1333" b="1"/>
            </a:lvl6pPr>
            <a:lvl7pPr marL="2285909" indent="0">
              <a:buNone/>
              <a:defRPr sz="1333" b="1"/>
            </a:lvl7pPr>
            <a:lvl8pPr marL="2666893" indent="0">
              <a:buNone/>
              <a:defRPr sz="1333" b="1"/>
            </a:lvl8pPr>
            <a:lvl9pPr marL="3047878" indent="0">
              <a:buNone/>
              <a:defRPr sz="1333" b="1"/>
            </a:lvl9pPr>
          </a:lstStyle>
          <a:p>
            <a:pPr lvl="0"/>
            <a:r>
              <a:rPr lang="en-US"/>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000"/>
            </a:lvl1pPr>
            <a:lvl2pPr>
              <a:defRPr sz="1667"/>
            </a:lvl2pPr>
            <a:lvl3pPr>
              <a:defRPr sz="1500"/>
            </a:lvl3pPr>
            <a:lvl4pPr>
              <a:defRPr sz="1333"/>
            </a:lvl4pPr>
            <a:lvl5pPr>
              <a:defRPr sz="1333"/>
            </a:lvl5pPr>
            <a:lvl6pPr>
              <a:defRPr sz="1333"/>
            </a:lvl6pPr>
            <a:lvl7pPr>
              <a:defRPr sz="1333"/>
            </a:lvl7pPr>
            <a:lvl8pPr>
              <a:defRPr sz="1333"/>
            </a:lvl8pPr>
            <a:lvl9pPr>
              <a:defRPr sz="13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279261"/>
            <a:ext cx="4041775" cy="533135"/>
          </a:xfrm>
        </p:spPr>
        <p:txBody>
          <a:bodyPr anchor="b"/>
          <a:lstStyle>
            <a:lvl1pPr marL="0" indent="0">
              <a:buNone/>
              <a:defRPr sz="2000" b="1"/>
            </a:lvl1pPr>
            <a:lvl2pPr marL="380985" indent="0">
              <a:buNone/>
              <a:defRPr sz="1667" b="1"/>
            </a:lvl2pPr>
            <a:lvl3pPr marL="761970" indent="0">
              <a:buNone/>
              <a:defRPr sz="1500" b="1"/>
            </a:lvl3pPr>
            <a:lvl4pPr marL="1142954" indent="0">
              <a:buNone/>
              <a:defRPr sz="1333" b="1"/>
            </a:lvl4pPr>
            <a:lvl5pPr marL="1523939" indent="0">
              <a:buNone/>
              <a:defRPr sz="1333" b="1"/>
            </a:lvl5pPr>
            <a:lvl6pPr marL="1904924" indent="0">
              <a:buNone/>
              <a:defRPr sz="1333" b="1"/>
            </a:lvl6pPr>
            <a:lvl7pPr marL="2285909" indent="0">
              <a:buNone/>
              <a:defRPr sz="1333" b="1"/>
            </a:lvl7pPr>
            <a:lvl8pPr marL="2666893" indent="0">
              <a:buNone/>
              <a:defRPr sz="1333" b="1"/>
            </a:lvl8pPr>
            <a:lvl9pPr marL="3047878" indent="0">
              <a:buNone/>
              <a:defRPr sz="1333" b="1"/>
            </a:lvl9pPr>
          </a:lstStyle>
          <a:p>
            <a:pPr lvl="0"/>
            <a:r>
              <a:rPr lang="en-US"/>
              <a:t>Click to edit Master text styles</a:t>
            </a:r>
          </a:p>
        </p:txBody>
      </p:sp>
      <p:sp>
        <p:nvSpPr>
          <p:cNvPr id="6" name="Content Placeholder 5"/>
          <p:cNvSpPr>
            <a:spLocks noGrp="1"/>
          </p:cNvSpPr>
          <p:nvPr>
            <p:ph sz="quarter" idx="4"/>
          </p:nvPr>
        </p:nvSpPr>
        <p:spPr>
          <a:xfrm>
            <a:off x="4645026" y="1812396"/>
            <a:ext cx="4041775" cy="3292740"/>
          </a:xfrm>
        </p:spPr>
        <p:txBody>
          <a:bodyPr/>
          <a:lstStyle>
            <a:lvl1pPr>
              <a:defRPr sz="2000"/>
            </a:lvl1pPr>
            <a:lvl2pPr>
              <a:defRPr sz="1667"/>
            </a:lvl2pPr>
            <a:lvl3pPr>
              <a:defRPr sz="1500"/>
            </a:lvl3pPr>
            <a:lvl4pPr>
              <a:defRPr sz="1333"/>
            </a:lvl4pPr>
            <a:lvl5pPr>
              <a:defRPr sz="1333"/>
            </a:lvl5pPr>
            <a:lvl6pPr>
              <a:defRPr sz="1333"/>
            </a:lvl6pPr>
            <a:lvl7pPr>
              <a:defRPr sz="1333"/>
            </a:lvl7pPr>
            <a:lvl8pPr>
              <a:defRPr sz="1333"/>
            </a:lvl8pPr>
            <a:lvl9pPr>
              <a:defRPr sz="13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87743810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theme" Target="../theme/theme2.xml"/><Relationship Id="rId2" Type="http://schemas.openxmlformats.org/officeDocument/2006/relationships/slideLayout" Target="../slideLayouts/slideLayout6.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grpSp>
        <p:nvGrpSpPr>
          <p:cNvPr id="6" name="Shape 6"/>
          <p:cNvGrpSpPr/>
          <p:nvPr/>
        </p:nvGrpSpPr>
        <p:grpSpPr>
          <a:xfrm>
            <a:off x="-6" y="-25"/>
            <a:ext cx="9143797" cy="5714863"/>
            <a:chOff x="239950" y="872550"/>
            <a:chExt cx="7042900" cy="3961625"/>
          </a:xfrm>
        </p:grpSpPr>
        <p:sp>
          <p:nvSpPr>
            <p:cNvPr id="7" name="Shape 7"/>
            <p:cNvSpPr/>
            <p:nvPr/>
          </p:nvSpPr>
          <p:spPr>
            <a:xfrm>
              <a:off x="239950" y="872550"/>
              <a:ext cx="7042900" cy="3961625"/>
            </a:xfrm>
            <a:custGeom>
              <a:avLst/>
              <a:gdLst/>
              <a:ahLst/>
              <a:cxnLst/>
              <a:rect l="0" t="0" r="0" b="0"/>
              <a:pathLst>
                <a:path w="281716" h="158465" fill="none" extrusionOk="0">
                  <a:moveTo>
                    <a:pt x="0" y="0"/>
                  </a:moveTo>
                  <a:lnTo>
                    <a:pt x="281715" y="0"/>
                  </a:lnTo>
                  <a:lnTo>
                    <a:pt x="281715" y="158464"/>
                  </a:lnTo>
                  <a:lnTo>
                    <a:pt x="0" y="158464"/>
                  </a:lnTo>
                  <a:lnTo>
                    <a:pt x="0" y="0"/>
                  </a:lnTo>
                  <a:close/>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8" name="Shape 8"/>
            <p:cNvSpPr/>
            <p:nvPr/>
          </p:nvSpPr>
          <p:spPr>
            <a:xfrm>
              <a:off x="239950" y="476170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9" name="Shape 9"/>
            <p:cNvSpPr/>
            <p:nvPr/>
          </p:nvSpPr>
          <p:spPr>
            <a:xfrm>
              <a:off x="239950" y="469017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0" name="Shape 10"/>
            <p:cNvSpPr/>
            <p:nvPr/>
          </p:nvSpPr>
          <p:spPr>
            <a:xfrm>
              <a:off x="239950" y="461772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1" name="Shape 11"/>
            <p:cNvSpPr/>
            <p:nvPr/>
          </p:nvSpPr>
          <p:spPr>
            <a:xfrm>
              <a:off x="239950" y="454620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2" name="Shape 12"/>
            <p:cNvSpPr/>
            <p:nvPr/>
          </p:nvSpPr>
          <p:spPr>
            <a:xfrm>
              <a:off x="239950" y="447375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3" name="Shape 13"/>
            <p:cNvSpPr/>
            <p:nvPr/>
          </p:nvSpPr>
          <p:spPr>
            <a:xfrm>
              <a:off x="239950" y="440222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4" name="Shape 14"/>
            <p:cNvSpPr/>
            <p:nvPr/>
          </p:nvSpPr>
          <p:spPr>
            <a:xfrm>
              <a:off x="239950" y="432977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5" name="Shape 15"/>
            <p:cNvSpPr/>
            <p:nvPr/>
          </p:nvSpPr>
          <p:spPr>
            <a:xfrm>
              <a:off x="239950" y="425825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6" name="Shape 16"/>
            <p:cNvSpPr/>
            <p:nvPr/>
          </p:nvSpPr>
          <p:spPr>
            <a:xfrm>
              <a:off x="239950" y="418580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7" name="Shape 17"/>
            <p:cNvSpPr/>
            <p:nvPr/>
          </p:nvSpPr>
          <p:spPr>
            <a:xfrm>
              <a:off x="239950" y="411427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8" name="Shape 18"/>
            <p:cNvSpPr/>
            <p:nvPr/>
          </p:nvSpPr>
          <p:spPr>
            <a:xfrm>
              <a:off x="239950" y="404182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9" name="Shape 19"/>
            <p:cNvSpPr/>
            <p:nvPr/>
          </p:nvSpPr>
          <p:spPr>
            <a:xfrm>
              <a:off x="239950" y="396937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20" name="Shape 20"/>
            <p:cNvSpPr/>
            <p:nvPr/>
          </p:nvSpPr>
          <p:spPr>
            <a:xfrm>
              <a:off x="239950" y="389785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21" name="Shape 21"/>
            <p:cNvSpPr/>
            <p:nvPr/>
          </p:nvSpPr>
          <p:spPr>
            <a:xfrm>
              <a:off x="239950" y="382540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22" name="Shape 22"/>
            <p:cNvSpPr/>
            <p:nvPr/>
          </p:nvSpPr>
          <p:spPr>
            <a:xfrm>
              <a:off x="239950" y="375387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23" name="Shape 23"/>
            <p:cNvSpPr/>
            <p:nvPr/>
          </p:nvSpPr>
          <p:spPr>
            <a:xfrm>
              <a:off x="239950" y="368142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24" name="Shape 24"/>
            <p:cNvSpPr/>
            <p:nvPr/>
          </p:nvSpPr>
          <p:spPr>
            <a:xfrm>
              <a:off x="239950" y="360990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25" name="Shape 25"/>
            <p:cNvSpPr/>
            <p:nvPr/>
          </p:nvSpPr>
          <p:spPr>
            <a:xfrm>
              <a:off x="239950" y="353745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26" name="Shape 26"/>
            <p:cNvSpPr/>
            <p:nvPr/>
          </p:nvSpPr>
          <p:spPr>
            <a:xfrm>
              <a:off x="239950" y="346592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27" name="Shape 27"/>
            <p:cNvSpPr/>
            <p:nvPr/>
          </p:nvSpPr>
          <p:spPr>
            <a:xfrm>
              <a:off x="239950" y="339347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28" name="Shape 28"/>
            <p:cNvSpPr/>
            <p:nvPr/>
          </p:nvSpPr>
          <p:spPr>
            <a:xfrm>
              <a:off x="239950" y="332195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29" name="Shape 29"/>
            <p:cNvSpPr/>
            <p:nvPr/>
          </p:nvSpPr>
          <p:spPr>
            <a:xfrm>
              <a:off x="239950" y="324950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30" name="Shape 30"/>
            <p:cNvSpPr/>
            <p:nvPr/>
          </p:nvSpPr>
          <p:spPr>
            <a:xfrm>
              <a:off x="239950" y="317705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31" name="Shape 31"/>
            <p:cNvSpPr/>
            <p:nvPr/>
          </p:nvSpPr>
          <p:spPr>
            <a:xfrm>
              <a:off x="239950" y="310552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32" name="Shape 32"/>
            <p:cNvSpPr/>
            <p:nvPr/>
          </p:nvSpPr>
          <p:spPr>
            <a:xfrm>
              <a:off x="239950" y="3033100"/>
              <a:ext cx="7042900" cy="0"/>
            </a:xfrm>
            <a:custGeom>
              <a:avLst/>
              <a:gdLst/>
              <a:ahLst/>
              <a:cxnLst/>
              <a:rect l="0" t="0" r="0" b="0"/>
              <a:pathLst>
                <a:path w="281716"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33" name="Shape 33"/>
            <p:cNvSpPr/>
            <p:nvPr/>
          </p:nvSpPr>
          <p:spPr>
            <a:xfrm>
              <a:off x="239950" y="296155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34" name="Shape 34"/>
            <p:cNvSpPr/>
            <p:nvPr/>
          </p:nvSpPr>
          <p:spPr>
            <a:xfrm>
              <a:off x="239950" y="288912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35" name="Shape 35"/>
            <p:cNvSpPr/>
            <p:nvPr/>
          </p:nvSpPr>
          <p:spPr>
            <a:xfrm>
              <a:off x="239950" y="281757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36" name="Shape 36"/>
            <p:cNvSpPr/>
            <p:nvPr/>
          </p:nvSpPr>
          <p:spPr>
            <a:xfrm>
              <a:off x="239950" y="274515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37" name="Shape 37"/>
            <p:cNvSpPr/>
            <p:nvPr/>
          </p:nvSpPr>
          <p:spPr>
            <a:xfrm>
              <a:off x="239950" y="2673600"/>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38" name="Shape 38"/>
            <p:cNvSpPr/>
            <p:nvPr/>
          </p:nvSpPr>
          <p:spPr>
            <a:xfrm>
              <a:off x="239950" y="260117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39" name="Shape 39"/>
            <p:cNvSpPr/>
            <p:nvPr/>
          </p:nvSpPr>
          <p:spPr>
            <a:xfrm>
              <a:off x="239950" y="2529625"/>
              <a:ext cx="7042900" cy="25"/>
            </a:xfrm>
            <a:custGeom>
              <a:avLst/>
              <a:gdLst/>
              <a:ahLst/>
              <a:cxnLst/>
              <a:rect l="0" t="0" r="0" b="0"/>
              <a:pathLst>
                <a:path w="281716" h="1" fill="none" extrusionOk="0">
                  <a:moveTo>
                    <a:pt x="0" y="1"/>
                  </a:moveTo>
                  <a:lnTo>
                    <a:pt x="281715" y="1"/>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40" name="Shape 40"/>
            <p:cNvSpPr/>
            <p:nvPr/>
          </p:nvSpPr>
          <p:spPr>
            <a:xfrm>
              <a:off x="239950" y="245720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41" name="Shape 41"/>
            <p:cNvSpPr/>
            <p:nvPr/>
          </p:nvSpPr>
          <p:spPr>
            <a:xfrm>
              <a:off x="239950" y="238475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42" name="Shape 42"/>
            <p:cNvSpPr/>
            <p:nvPr/>
          </p:nvSpPr>
          <p:spPr>
            <a:xfrm>
              <a:off x="239950" y="231322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43" name="Shape 43"/>
            <p:cNvSpPr/>
            <p:nvPr/>
          </p:nvSpPr>
          <p:spPr>
            <a:xfrm>
              <a:off x="239950" y="224077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44" name="Shape 44"/>
            <p:cNvSpPr/>
            <p:nvPr/>
          </p:nvSpPr>
          <p:spPr>
            <a:xfrm>
              <a:off x="239950" y="216925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45" name="Shape 45"/>
            <p:cNvSpPr/>
            <p:nvPr/>
          </p:nvSpPr>
          <p:spPr>
            <a:xfrm>
              <a:off x="239950" y="209680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46" name="Shape 46"/>
            <p:cNvSpPr/>
            <p:nvPr/>
          </p:nvSpPr>
          <p:spPr>
            <a:xfrm>
              <a:off x="239950" y="202527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47" name="Shape 47"/>
            <p:cNvSpPr/>
            <p:nvPr/>
          </p:nvSpPr>
          <p:spPr>
            <a:xfrm>
              <a:off x="239950" y="195282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48" name="Shape 48"/>
            <p:cNvSpPr/>
            <p:nvPr/>
          </p:nvSpPr>
          <p:spPr>
            <a:xfrm>
              <a:off x="239950" y="188130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49" name="Shape 49"/>
            <p:cNvSpPr/>
            <p:nvPr/>
          </p:nvSpPr>
          <p:spPr>
            <a:xfrm>
              <a:off x="239950" y="180885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50" name="Shape 50"/>
            <p:cNvSpPr/>
            <p:nvPr/>
          </p:nvSpPr>
          <p:spPr>
            <a:xfrm>
              <a:off x="239950" y="173732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51" name="Shape 51"/>
            <p:cNvSpPr/>
            <p:nvPr/>
          </p:nvSpPr>
          <p:spPr>
            <a:xfrm>
              <a:off x="239950" y="166487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52" name="Shape 52"/>
            <p:cNvSpPr/>
            <p:nvPr/>
          </p:nvSpPr>
          <p:spPr>
            <a:xfrm>
              <a:off x="239950" y="159242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53" name="Shape 53"/>
            <p:cNvSpPr/>
            <p:nvPr/>
          </p:nvSpPr>
          <p:spPr>
            <a:xfrm>
              <a:off x="239950" y="152090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54" name="Shape 54"/>
            <p:cNvSpPr/>
            <p:nvPr/>
          </p:nvSpPr>
          <p:spPr>
            <a:xfrm>
              <a:off x="239950" y="144845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55" name="Shape 55"/>
            <p:cNvSpPr/>
            <p:nvPr/>
          </p:nvSpPr>
          <p:spPr>
            <a:xfrm>
              <a:off x="239950" y="137692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56" name="Shape 56"/>
            <p:cNvSpPr/>
            <p:nvPr/>
          </p:nvSpPr>
          <p:spPr>
            <a:xfrm>
              <a:off x="239950" y="130447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57" name="Shape 57"/>
            <p:cNvSpPr/>
            <p:nvPr/>
          </p:nvSpPr>
          <p:spPr>
            <a:xfrm>
              <a:off x="239950" y="123295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58" name="Shape 58"/>
            <p:cNvSpPr/>
            <p:nvPr/>
          </p:nvSpPr>
          <p:spPr>
            <a:xfrm>
              <a:off x="239950" y="116050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59" name="Shape 59"/>
            <p:cNvSpPr/>
            <p:nvPr/>
          </p:nvSpPr>
          <p:spPr>
            <a:xfrm>
              <a:off x="239950" y="108897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60" name="Shape 60"/>
            <p:cNvSpPr/>
            <p:nvPr/>
          </p:nvSpPr>
          <p:spPr>
            <a:xfrm>
              <a:off x="239950" y="1016525"/>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61" name="Shape 61"/>
            <p:cNvSpPr/>
            <p:nvPr/>
          </p:nvSpPr>
          <p:spPr>
            <a:xfrm>
              <a:off x="239950" y="945000"/>
              <a:ext cx="7042900" cy="25"/>
            </a:xfrm>
            <a:custGeom>
              <a:avLst/>
              <a:gdLst/>
              <a:ahLst/>
              <a:cxnLst/>
              <a:rect l="0" t="0" r="0" b="0"/>
              <a:pathLst>
                <a:path w="281716" h="1" fill="none" extrusionOk="0">
                  <a:moveTo>
                    <a:pt x="0" y="0"/>
                  </a:moveTo>
                  <a:lnTo>
                    <a:pt x="281715" y="0"/>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62" name="Shape 62"/>
            <p:cNvSpPr/>
            <p:nvPr/>
          </p:nvSpPr>
          <p:spPr>
            <a:xfrm>
              <a:off x="72103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63" name="Shape 63"/>
            <p:cNvSpPr/>
            <p:nvPr/>
          </p:nvSpPr>
          <p:spPr>
            <a:xfrm>
              <a:off x="71379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64" name="Shape 64"/>
            <p:cNvSpPr/>
            <p:nvPr/>
          </p:nvSpPr>
          <p:spPr>
            <a:xfrm>
              <a:off x="70645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65" name="Shape 65"/>
            <p:cNvSpPr/>
            <p:nvPr/>
          </p:nvSpPr>
          <p:spPr>
            <a:xfrm>
              <a:off x="699212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66" name="Shape 66"/>
            <p:cNvSpPr/>
            <p:nvPr/>
          </p:nvSpPr>
          <p:spPr>
            <a:xfrm>
              <a:off x="69196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67" name="Shape 67"/>
            <p:cNvSpPr/>
            <p:nvPr/>
          </p:nvSpPr>
          <p:spPr>
            <a:xfrm>
              <a:off x="68472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68" name="Shape 68"/>
            <p:cNvSpPr/>
            <p:nvPr/>
          </p:nvSpPr>
          <p:spPr>
            <a:xfrm>
              <a:off x="67747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69" name="Shape 69"/>
            <p:cNvSpPr/>
            <p:nvPr/>
          </p:nvSpPr>
          <p:spPr>
            <a:xfrm>
              <a:off x="67023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70" name="Shape 70"/>
            <p:cNvSpPr/>
            <p:nvPr/>
          </p:nvSpPr>
          <p:spPr>
            <a:xfrm>
              <a:off x="66289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71" name="Shape 71"/>
            <p:cNvSpPr/>
            <p:nvPr/>
          </p:nvSpPr>
          <p:spPr>
            <a:xfrm>
              <a:off x="65565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72" name="Shape 72"/>
            <p:cNvSpPr/>
            <p:nvPr/>
          </p:nvSpPr>
          <p:spPr>
            <a:xfrm>
              <a:off x="64840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73" name="Shape 73"/>
            <p:cNvSpPr/>
            <p:nvPr/>
          </p:nvSpPr>
          <p:spPr>
            <a:xfrm>
              <a:off x="64116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74" name="Shape 74"/>
            <p:cNvSpPr/>
            <p:nvPr/>
          </p:nvSpPr>
          <p:spPr>
            <a:xfrm>
              <a:off x="63391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75" name="Shape 75"/>
            <p:cNvSpPr/>
            <p:nvPr/>
          </p:nvSpPr>
          <p:spPr>
            <a:xfrm>
              <a:off x="62667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76" name="Shape 76"/>
            <p:cNvSpPr/>
            <p:nvPr/>
          </p:nvSpPr>
          <p:spPr>
            <a:xfrm>
              <a:off x="61933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77" name="Shape 77"/>
            <p:cNvSpPr/>
            <p:nvPr/>
          </p:nvSpPr>
          <p:spPr>
            <a:xfrm>
              <a:off x="61209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78" name="Shape 78"/>
            <p:cNvSpPr/>
            <p:nvPr/>
          </p:nvSpPr>
          <p:spPr>
            <a:xfrm>
              <a:off x="60484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79" name="Shape 79"/>
            <p:cNvSpPr/>
            <p:nvPr/>
          </p:nvSpPr>
          <p:spPr>
            <a:xfrm>
              <a:off x="59760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80" name="Shape 80"/>
            <p:cNvSpPr/>
            <p:nvPr/>
          </p:nvSpPr>
          <p:spPr>
            <a:xfrm>
              <a:off x="59036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81" name="Shape 81"/>
            <p:cNvSpPr/>
            <p:nvPr/>
          </p:nvSpPr>
          <p:spPr>
            <a:xfrm>
              <a:off x="58302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82" name="Shape 82"/>
            <p:cNvSpPr/>
            <p:nvPr/>
          </p:nvSpPr>
          <p:spPr>
            <a:xfrm>
              <a:off x="57577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83" name="Shape 83"/>
            <p:cNvSpPr/>
            <p:nvPr/>
          </p:nvSpPr>
          <p:spPr>
            <a:xfrm>
              <a:off x="56853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84" name="Shape 84"/>
            <p:cNvSpPr/>
            <p:nvPr/>
          </p:nvSpPr>
          <p:spPr>
            <a:xfrm>
              <a:off x="56129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85" name="Shape 85"/>
            <p:cNvSpPr/>
            <p:nvPr/>
          </p:nvSpPr>
          <p:spPr>
            <a:xfrm>
              <a:off x="55404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86" name="Shape 86"/>
            <p:cNvSpPr/>
            <p:nvPr/>
          </p:nvSpPr>
          <p:spPr>
            <a:xfrm>
              <a:off x="54680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87" name="Shape 87"/>
            <p:cNvSpPr/>
            <p:nvPr/>
          </p:nvSpPr>
          <p:spPr>
            <a:xfrm>
              <a:off x="53946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88" name="Shape 88"/>
            <p:cNvSpPr/>
            <p:nvPr/>
          </p:nvSpPr>
          <p:spPr>
            <a:xfrm>
              <a:off x="53222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89" name="Shape 89"/>
            <p:cNvSpPr/>
            <p:nvPr/>
          </p:nvSpPr>
          <p:spPr>
            <a:xfrm>
              <a:off x="52497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90" name="Shape 90"/>
            <p:cNvSpPr/>
            <p:nvPr/>
          </p:nvSpPr>
          <p:spPr>
            <a:xfrm>
              <a:off x="51773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91" name="Shape 91"/>
            <p:cNvSpPr/>
            <p:nvPr/>
          </p:nvSpPr>
          <p:spPr>
            <a:xfrm>
              <a:off x="51048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92" name="Shape 92"/>
            <p:cNvSpPr/>
            <p:nvPr/>
          </p:nvSpPr>
          <p:spPr>
            <a:xfrm>
              <a:off x="503240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93" name="Shape 93"/>
            <p:cNvSpPr/>
            <p:nvPr/>
          </p:nvSpPr>
          <p:spPr>
            <a:xfrm>
              <a:off x="49590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94" name="Shape 94"/>
            <p:cNvSpPr/>
            <p:nvPr/>
          </p:nvSpPr>
          <p:spPr>
            <a:xfrm>
              <a:off x="48866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95" name="Shape 95"/>
            <p:cNvSpPr/>
            <p:nvPr/>
          </p:nvSpPr>
          <p:spPr>
            <a:xfrm>
              <a:off x="48141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96" name="Shape 96"/>
            <p:cNvSpPr/>
            <p:nvPr/>
          </p:nvSpPr>
          <p:spPr>
            <a:xfrm>
              <a:off x="474170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97" name="Shape 97"/>
            <p:cNvSpPr/>
            <p:nvPr/>
          </p:nvSpPr>
          <p:spPr>
            <a:xfrm>
              <a:off x="466925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98" name="Shape 98"/>
            <p:cNvSpPr/>
            <p:nvPr/>
          </p:nvSpPr>
          <p:spPr>
            <a:xfrm>
              <a:off x="459680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99" name="Shape 99"/>
            <p:cNvSpPr/>
            <p:nvPr/>
          </p:nvSpPr>
          <p:spPr>
            <a:xfrm>
              <a:off x="45234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00" name="Shape 100"/>
            <p:cNvSpPr/>
            <p:nvPr/>
          </p:nvSpPr>
          <p:spPr>
            <a:xfrm>
              <a:off x="44510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01" name="Shape 101"/>
            <p:cNvSpPr/>
            <p:nvPr/>
          </p:nvSpPr>
          <p:spPr>
            <a:xfrm>
              <a:off x="437855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02" name="Shape 102"/>
            <p:cNvSpPr/>
            <p:nvPr/>
          </p:nvSpPr>
          <p:spPr>
            <a:xfrm>
              <a:off x="430610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03" name="Shape 103"/>
            <p:cNvSpPr/>
            <p:nvPr/>
          </p:nvSpPr>
          <p:spPr>
            <a:xfrm>
              <a:off x="423365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04" name="Shape 104"/>
            <p:cNvSpPr/>
            <p:nvPr/>
          </p:nvSpPr>
          <p:spPr>
            <a:xfrm>
              <a:off x="41603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05" name="Shape 105"/>
            <p:cNvSpPr/>
            <p:nvPr/>
          </p:nvSpPr>
          <p:spPr>
            <a:xfrm>
              <a:off x="408785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06" name="Shape 106"/>
            <p:cNvSpPr/>
            <p:nvPr/>
          </p:nvSpPr>
          <p:spPr>
            <a:xfrm>
              <a:off x="401540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07" name="Shape 107"/>
            <p:cNvSpPr/>
            <p:nvPr/>
          </p:nvSpPr>
          <p:spPr>
            <a:xfrm>
              <a:off x="394295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08" name="Shape 108"/>
            <p:cNvSpPr/>
            <p:nvPr/>
          </p:nvSpPr>
          <p:spPr>
            <a:xfrm>
              <a:off x="387050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09" name="Shape 109"/>
            <p:cNvSpPr/>
            <p:nvPr/>
          </p:nvSpPr>
          <p:spPr>
            <a:xfrm>
              <a:off x="37980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10" name="Shape 110"/>
            <p:cNvSpPr/>
            <p:nvPr/>
          </p:nvSpPr>
          <p:spPr>
            <a:xfrm>
              <a:off x="372470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11" name="Shape 111"/>
            <p:cNvSpPr/>
            <p:nvPr/>
          </p:nvSpPr>
          <p:spPr>
            <a:xfrm>
              <a:off x="365225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12" name="Shape 112"/>
            <p:cNvSpPr/>
            <p:nvPr/>
          </p:nvSpPr>
          <p:spPr>
            <a:xfrm>
              <a:off x="357980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13" name="Shape 113"/>
            <p:cNvSpPr/>
            <p:nvPr/>
          </p:nvSpPr>
          <p:spPr>
            <a:xfrm>
              <a:off x="35073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14" name="Shape 114"/>
            <p:cNvSpPr/>
            <p:nvPr/>
          </p:nvSpPr>
          <p:spPr>
            <a:xfrm>
              <a:off x="343492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15" name="Shape 115"/>
            <p:cNvSpPr/>
            <p:nvPr/>
          </p:nvSpPr>
          <p:spPr>
            <a:xfrm>
              <a:off x="33624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16" name="Shape 116"/>
            <p:cNvSpPr/>
            <p:nvPr/>
          </p:nvSpPr>
          <p:spPr>
            <a:xfrm>
              <a:off x="328910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17" name="Shape 117"/>
            <p:cNvSpPr/>
            <p:nvPr/>
          </p:nvSpPr>
          <p:spPr>
            <a:xfrm>
              <a:off x="321665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18" name="Shape 118"/>
            <p:cNvSpPr/>
            <p:nvPr/>
          </p:nvSpPr>
          <p:spPr>
            <a:xfrm>
              <a:off x="314422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19" name="Shape 119"/>
            <p:cNvSpPr/>
            <p:nvPr/>
          </p:nvSpPr>
          <p:spPr>
            <a:xfrm>
              <a:off x="30717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20" name="Shape 120"/>
            <p:cNvSpPr/>
            <p:nvPr/>
          </p:nvSpPr>
          <p:spPr>
            <a:xfrm>
              <a:off x="299932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21" name="Shape 121"/>
            <p:cNvSpPr/>
            <p:nvPr/>
          </p:nvSpPr>
          <p:spPr>
            <a:xfrm>
              <a:off x="292595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22" name="Shape 122"/>
            <p:cNvSpPr/>
            <p:nvPr/>
          </p:nvSpPr>
          <p:spPr>
            <a:xfrm>
              <a:off x="285352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23" name="Shape 123"/>
            <p:cNvSpPr/>
            <p:nvPr/>
          </p:nvSpPr>
          <p:spPr>
            <a:xfrm>
              <a:off x="27810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24" name="Shape 124"/>
            <p:cNvSpPr/>
            <p:nvPr/>
          </p:nvSpPr>
          <p:spPr>
            <a:xfrm>
              <a:off x="270862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25" name="Shape 125"/>
            <p:cNvSpPr/>
            <p:nvPr/>
          </p:nvSpPr>
          <p:spPr>
            <a:xfrm>
              <a:off x="26361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26" name="Shape 126"/>
            <p:cNvSpPr/>
            <p:nvPr/>
          </p:nvSpPr>
          <p:spPr>
            <a:xfrm>
              <a:off x="25637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27" name="Shape 127"/>
            <p:cNvSpPr/>
            <p:nvPr/>
          </p:nvSpPr>
          <p:spPr>
            <a:xfrm>
              <a:off x="24903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28" name="Shape 128"/>
            <p:cNvSpPr/>
            <p:nvPr/>
          </p:nvSpPr>
          <p:spPr>
            <a:xfrm>
              <a:off x="241792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29" name="Shape 129"/>
            <p:cNvSpPr/>
            <p:nvPr/>
          </p:nvSpPr>
          <p:spPr>
            <a:xfrm>
              <a:off x="23454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30" name="Shape 130"/>
            <p:cNvSpPr/>
            <p:nvPr/>
          </p:nvSpPr>
          <p:spPr>
            <a:xfrm>
              <a:off x="22730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31" name="Shape 131"/>
            <p:cNvSpPr/>
            <p:nvPr/>
          </p:nvSpPr>
          <p:spPr>
            <a:xfrm>
              <a:off x="22005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32" name="Shape 132"/>
            <p:cNvSpPr/>
            <p:nvPr/>
          </p:nvSpPr>
          <p:spPr>
            <a:xfrm>
              <a:off x="21281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33" name="Shape 133"/>
            <p:cNvSpPr/>
            <p:nvPr/>
          </p:nvSpPr>
          <p:spPr>
            <a:xfrm>
              <a:off x="205477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34" name="Shape 134"/>
            <p:cNvSpPr/>
            <p:nvPr/>
          </p:nvSpPr>
          <p:spPr>
            <a:xfrm>
              <a:off x="1982325"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35" name="Shape 135"/>
            <p:cNvSpPr/>
            <p:nvPr/>
          </p:nvSpPr>
          <p:spPr>
            <a:xfrm>
              <a:off x="19098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36" name="Shape 136"/>
            <p:cNvSpPr/>
            <p:nvPr/>
          </p:nvSpPr>
          <p:spPr>
            <a:xfrm>
              <a:off x="18374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37" name="Shape 137"/>
            <p:cNvSpPr/>
            <p:nvPr/>
          </p:nvSpPr>
          <p:spPr>
            <a:xfrm>
              <a:off x="17649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38" name="Shape 138"/>
            <p:cNvSpPr/>
            <p:nvPr/>
          </p:nvSpPr>
          <p:spPr>
            <a:xfrm>
              <a:off x="16925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39" name="Shape 139"/>
            <p:cNvSpPr/>
            <p:nvPr/>
          </p:nvSpPr>
          <p:spPr>
            <a:xfrm>
              <a:off x="16191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40" name="Shape 140"/>
            <p:cNvSpPr/>
            <p:nvPr/>
          </p:nvSpPr>
          <p:spPr>
            <a:xfrm>
              <a:off x="15467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41" name="Shape 141"/>
            <p:cNvSpPr/>
            <p:nvPr/>
          </p:nvSpPr>
          <p:spPr>
            <a:xfrm>
              <a:off x="14742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42" name="Shape 142"/>
            <p:cNvSpPr/>
            <p:nvPr/>
          </p:nvSpPr>
          <p:spPr>
            <a:xfrm>
              <a:off x="14018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43" name="Shape 143"/>
            <p:cNvSpPr/>
            <p:nvPr/>
          </p:nvSpPr>
          <p:spPr>
            <a:xfrm>
              <a:off x="13294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44" name="Shape 144"/>
            <p:cNvSpPr/>
            <p:nvPr/>
          </p:nvSpPr>
          <p:spPr>
            <a:xfrm>
              <a:off x="12560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45" name="Shape 145"/>
            <p:cNvSpPr/>
            <p:nvPr/>
          </p:nvSpPr>
          <p:spPr>
            <a:xfrm>
              <a:off x="11835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46" name="Shape 146"/>
            <p:cNvSpPr/>
            <p:nvPr/>
          </p:nvSpPr>
          <p:spPr>
            <a:xfrm>
              <a:off x="11111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47" name="Shape 147"/>
            <p:cNvSpPr/>
            <p:nvPr/>
          </p:nvSpPr>
          <p:spPr>
            <a:xfrm>
              <a:off x="10387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48" name="Shape 148"/>
            <p:cNvSpPr/>
            <p:nvPr/>
          </p:nvSpPr>
          <p:spPr>
            <a:xfrm>
              <a:off x="9662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49" name="Shape 149"/>
            <p:cNvSpPr/>
            <p:nvPr/>
          </p:nvSpPr>
          <p:spPr>
            <a:xfrm>
              <a:off x="8938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50" name="Shape 150"/>
            <p:cNvSpPr/>
            <p:nvPr/>
          </p:nvSpPr>
          <p:spPr>
            <a:xfrm>
              <a:off x="82042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51" name="Shape 151"/>
            <p:cNvSpPr/>
            <p:nvPr/>
          </p:nvSpPr>
          <p:spPr>
            <a:xfrm>
              <a:off x="747975"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52" name="Shape 152"/>
            <p:cNvSpPr/>
            <p:nvPr/>
          </p:nvSpPr>
          <p:spPr>
            <a:xfrm>
              <a:off x="6755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53" name="Shape 153"/>
            <p:cNvSpPr/>
            <p:nvPr/>
          </p:nvSpPr>
          <p:spPr>
            <a:xfrm>
              <a:off x="6031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54" name="Shape 154"/>
            <p:cNvSpPr/>
            <p:nvPr/>
          </p:nvSpPr>
          <p:spPr>
            <a:xfrm>
              <a:off x="5306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55" name="Shape 155"/>
            <p:cNvSpPr/>
            <p:nvPr/>
          </p:nvSpPr>
          <p:spPr>
            <a:xfrm>
              <a:off x="458200" y="872550"/>
              <a:ext cx="25" cy="3961625"/>
            </a:xfrm>
            <a:custGeom>
              <a:avLst/>
              <a:gdLst/>
              <a:ahLst/>
              <a:cxnLst/>
              <a:rect l="0" t="0" r="0" b="0"/>
              <a:pathLst>
                <a:path w="1" h="158465" fill="none" extrusionOk="0">
                  <a:moveTo>
                    <a:pt x="1" y="0"/>
                  </a:moveTo>
                  <a:lnTo>
                    <a:pt x="1"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56" name="Shape 156"/>
            <p:cNvSpPr/>
            <p:nvPr/>
          </p:nvSpPr>
          <p:spPr>
            <a:xfrm>
              <a:off x="38485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sp>
          <p:nvSpPr>
            <p:cNvPr id="157" name="Shape 157"/>
            <p:cNvSpPr/>
            <p:nvPr/>
          </p:nvSpPr>
          <p:spPr>
            <a:xfrm>
              <a:off x="312400" y="872550"/>
              <a:ext cx="25" cy="3961625"/>
            </a:xfrm>
            <a:custGeom>
              <a:avLst/>
              <a:gdLst/>
              <a:ahLst/>
              <a:cxnLst/>
              <a:rect l="0" t="0" r="0" b="0"/>
              <a:pathLst>
                <a:path w="1" h="158465" fill="none" extrusionOk="0">
                  <a:moveTo>
                    <a:pt x="0" y="0"/>
                  </a:moveTo>
                  <a:lnTo>
                    <a:pt x="0" y="158464"/>
                  </a:lnTo>
                </a:path>
              </a:pathLst>
            </a:custGeom>
            <a:noFill/>
            <a:ln w="9525" cap="rnd" cmpd="sng">
              <a:solidFill>
                <a:srgbClr val="EFEFEF"/>
              </a:solidFill>
              <a:prstDash val="solid"/>
              <a:round/>
              <a:headEnd type="none" w="med" len="med"/>
              <a:tailEnd type="none" w="med" len="med"/>
            </a:ln>
          </p:spPr>
          <p:txBody>
            <a:bodyPr lIns="91425" tIns="91425" rIns="91425" bIns="91425" anchor="ctr" anchorCtr="0">
              <a:noAutofit/>
            </a:bodyPr>
            <a:lstStyle/>
            <a:p>
              <a:pPr defTabSz="914400"/>
              <a:endParaRPr sz="1400" kern="0">
                <a:solidFill>
                  <a:srgbClr val="000000"/>
                </a:solidFill>
                <a:cs typeface="Arial"/>
                <a:sym typeface="Arial"/>
                <a:rtl val="0"/>
              </a:endParaRPr>
            </a:p>
          </p:txBody>
        </p:sp>
      </p:grpSp>
      <p:sp>
        <p:nvSpPr>
          <p:cNvPr id="158" name="Shape 158"/>
          <p:cNvSpPr txBox="1">
            <a:spLocks noGrp="1"/>
          </p:cNvSpPr>
          <p:nvPr>
            <p:ph type="title"/>
          </p:nvPr>
        </p:nvSpPr>
        <p:spPr>
          <a:xfrm>
            <a:off x="747925" y="250028"/>
            <a:ext cx="6791700" cy="952667"/>
          </a:xfrm>
          <a:prstGeom prst="rect">
            <a:avLst/>
          </a:prstGeom>
          <a:noFill/>
          <a:ln>
            <a:noFill/>
          </a:ln>
        </p:spPr>
        <p:txBody>
          <a:bodyPr lIns="91425" tIns="91425" rIns="91425" bIns="91425" anchor="b" anchorCtr="0"/>
          <a:lstStyle>
            <a:lvl1pPr lvl="0">
              <a:spcBef>
                <a:spcPts val="0"/>
              </a:spcBef>
              <a:buClr>
                <a:srgbClr val="3C78D8"/>
              </a:buClr>
              <a:buSzPct val="100000"/>
              <a:buFont typeface="Sniglet"/>
              <a:buNone/>
              <a:defRPr sz="1800" b="1">
                <a:solidFill>
                  <a:srgbClr val="3C78D8"/>
                </a:solidFill>
                <a:latin typeface="Sniglet"/>
                <a:ea typeface="Sniglet"/>
                <a:cs typeface="Sniglet"/>
                <a:sym typeface="Sniglet"/>
              </a:defRPr>
            </a:lvl1pPr>
            <a:lvl2pPr lvl="1">
              <a:spcBef>
                <a:spcPts val="0"/>
              </a:spcBef>
              <a:buClr>
                <a:srgbClr val="3C78D8"/>
              </a:buClr>
              <a:buSzPct val="100000"/>
              <a:buFont typeface="Sniglet"/>
              <a:buNone/>
              <a:defRPr sz="1800" b="1">
                <a:solidFill>
                  <a:srgbClr val="3C78D8"/>
                </a:solidFill>
                <a:latin typeface="Sniglet"/>
                <a:ea typeface="Sniglet"/>
                <a:cs typeface="Sniglet"/>
                <a:sym typeface="Sniglet"/>
              </a:defRPr>
            </a:lvl2pPr>
            <a:lvl3pPr lvl="2">
              <a:spcBef>
                <a:spcPts val="0"/>
              </a:spcBef>
              <a:buClr>
                <a:srgbClr val="3C78D8"/>
              </a:buClr>
              <a:buSzPct val="100000"/>
              <a:buFont typeface="Sniglet"/>
              <a:buNone/>
              <a:defRPr sz="1800" b="1">
                <a:solidFill>
                  <a:srgbClr val="3C78D8"/>
                </a:solidFill>
                <a:latin typeface="Sniglet"/>
                <a:ea typeface="Sniglet"/>
                <a:cs typeface="Sniglet"/>
                <a:sym typeface="Sniglet"/>
              </a:defRPr>
            </a:lvl3pPr>
            <a:lvl4pPr lvl="3">
              <a:spcBef>
                <a:spcPts val="0"/>
              </a:spcBef>
              <a:buClr>
                <a:srgbClr val="3C78D8"/>
              </a:buClr>
              <a:buSzPct val="100000"/>
              <a:buFont typeface="Sniglet"/>
              <a:buNone/>
              <a:defRPr sz="1800" b="1">
                <a:solidFill>
                  <a:srgbClr val="3C78D8"/>
                </a:solidFill>
                <a:latin typeface="Sniglet"/>
                <a:ea typeface="Sniglet"/>
                <a:cs typeface="Sniglet"/>
                <a:sym typeface="Sniglet"/>
              </a:defRPr>
            </a:lvl4pPr>
            <a:lvl5pPr lvl="4">
              <a:spcBef>
                <a:spcPts val="0"/>
              </a:spcBef>
              <a:buClr>
                <a:srgbClr val="3C78D8"/>
              </a:buClr>
              <a:buSzPct val="100000"/>
              <a:buFont typeface="Sniglet"/>
              <a:buNone/>
              <a:defRPr sz="1800" b="1">
                <a:solidFill>
                  <a:srgbClr val="3C78D8"/>
                </a:solidFill>
                <a:latin typeface="Sniglet"/>
                <a:ea typeface="Sniglet"/>
                <a:cs typeface="Sniglet"/>
                <a:sym typeface="Sniglet"/>
              </a:defRPr>
            </a:lvl5pPr>
            <a:lvl6pPr lvl="5">
              <a:spcBef>
                <a:spcPts val="0"/>
              </a:spcBef>
              <a:buClr>
                <a:srgbClr val="3C78D8"/>
              </a:buClr>
              <a:buSzPct val="100000"/>
              <a:buFont typeface="Sniglet"/>
              <a:buNone/>
              <a:defRPr sz="1800" b="1">
                <a:solidFill>
                  <a:srgbClr val="3C78D8"/>
                </a:solidFill>
                <a:latin typeface="Sniglet"/>
                <a:ea typeface="Sniglet"/>
                <a:cs typeface="Sniglet"/>
                <a:sym typeface="Sniglet"/>
              </a:defRPr>
            </a:lvl6pPr>
            <a:lvl7pPr lvl="6">
              <a:spcBef>
                <a:spcPts val="0"/>
              </a:spcBef>
              <a:buClr>
                <a:srgbClr val="3C78D8"/>
              </a:buClr>
              <a:buSzPct val="100000"/>
              <a:buFont typeface="Sniglet"/>
              <a:buNone/>
              <a:defRPr sz="1800" b="1">
                <a:solidFill>
                  <a:srgbClr val="3C78D8"/>
                </a:solidFill>
                <a:latin typeface="Sniglet"/>
                <a:ea typeface="Sniglet"/>
                <a:cs typeface="Sniglet"/>
                <a:sym typeface="Sniglet"/>
              </a:defRPr>
            </a:lvl7pPr>
            <a:lvl8pPr lvl="7">
              <a:spcBef>
                <a:spcPts val="0"/>
              </a:spcBef>
              <a:buClr>
                <a:srgbClr val="3C78D8"/>
              </a:buClr>
              <a:buSzPct val="100000"/>
              <a:buFont typeface="Sniglet"/>
              <a:buNone/>
              <a:defRPr sz="1800" b="1">
                <a:solidFill>
                  <a:srgbClr val="3C78D8"/>
                </a:solidFill>
                <a:latin typeface="Sniglet"/>
                <a:ea typeface="Sniglet"/>
                <a:cs typeface="Sniglet"/>
                <a:sym typeface="Sniglet"/>
              </a:defRPr>
            </a:lvl8pPr>
            <a:lvl9pPr lvl="8">
              <a:spcBef>
                <a:spcPts val="0"/>
              </a:spcBef>
              <a:buClr>
                <a:srgbClr val="3C78D8"/>
              </a:buClr>
              <a:buSzPct val="100000"/>
              <a:buFont typeface="Sniglet"/>
              <a:buNone/>
              <a:defRPr sz="1800" b="1">
                <a:solidFill>
                  <a:srgbClr val="3C78D8"/>
                </a:solidFill>
                <a:latin typeface="Sniglet"/>
                <a:ea typeface="Sniglet"/>
                <a:cs typeface="Sniglet"/>
                <a:sym typeface="Sniglet"/>
              </a:defRPr>
            </a:lvl9pPr>
          </a:lstStyle>
          <a:p>
            <a:endParaRPr/>
          </a:p>
        </p:txBody>
      </p:sp>
      <p:sp>
        <p:nvSpPr>
          <p:cNvPr id="159" name="Shape 159"/>
          <p:cNvSpPr txBox="1">
            <a:spLocks noGrp="1"/>
          </p:cNvSpPr>
          <p:nvPr>
            <p:ph type="body" idx="1"/>
          </p:nvPr>
        </p:nvSpPr>
        <p:spPr>
          <a:xfrm>
            <a:off x="747925" y="1461000"/>
            <a:ext cx="6791700" cy="4012000"/>
          </a:xfrm>
          <a:prstGeom prst="rect">
            <a:avLst/>
          </a:prstGeom>
          <a:noFill/>
          <a:ln>
            <a:noFill/>
          </a:ln>
        </p:spPr>
        <p:txBody>
          <a:bodyPr lIns="91425" tIns="91425" rIns="91425" bIns="91425" anchor="t" anchorCtr="0"/>
          <a:lstStyle>
            <a:lvl1pPr lvl="0">
              <a:spcBef>
                <a:spcPts val="600"/>
              </a:spcBef>
              <a:buClr>
                <a:srgbClr val="3D4965"/>
              </a:buClr>
              <a:buSzPct val="100000"/>
              <a:buFont typeface="Dosis"/>
              <a:buChar char="✘"/>
              <a:defRPr sz="2600">
                <a:solidFill>
                  <a:srgbClr val="3D4965"/>
                </a:solidFill>
                <a:latin typeface="Dosis"/>
                <a:ea typeface="Dosis"/>
                <a:cs typeface="Dosis"/>
                <a:sym typeface="Dosis"/>
              </a:defRPr>
            </a:lvl1pPr>
            <a:lvl2pPr lvl="1">
              <a:spcBef>
                <a:spcPts val="480"/>
              </a:spcBef>
              <a:buClr>
                <a:srgbClr val="3D4965"/>
              </a:buClr>
              <a:buSzPct val="100000"/>
              <a:buFont typeface="Dosis"/>
              <a:buChar char="✗"/>
              <a:defRPr sz="2000">
                <a:solidFill>
                  <a:srgbClr val="3D4965"/>
                </a:solidFill>
                <a:latin typeface="Dosis"/>
                <a:ea typeface="Dosis"/>
                <a:cs typeface="Dosis"/>
                <a:sym typeface="Dosis"/>
              </a:defRPr>
            </a:lvl2pPr>
            <a:lvl3pPr lvl="2">
              <a:spcBef>
                <a:spcPts val="480"/>
              </a:spcBef>
              <a:buClr>
                <a:srgbClr val="3D4965"/>
              </a:buClr>
              <a:buSzPct val="100000"/>
              <a:buFont typeface="Dosis"/>
              <a:defRPr sz="2000">
                <a:solidFill>
                  <a:srgbClr val="3D4965"/>
                </a:solidFill>
                <a:latin typeface="Dosis"/>
                <a:ea typeface="Dosis"/>
                <a:cs typeface="Dosis"/>
                <a:sym typeface="Dosis"/>
              </a:defRPr>
            </a:lvl3pPr>
            <a:lvl4pPr lvl="3">
              <a:spcBef>
                <a:spcPts val="360"/>
              </a:spcBef>
              <a:buClr>
                <a:srgbClr val="3D4965"/>
              </a:buClr>
              <a:buSzPct val="100000"/>
              <a:buFont typeface="Dosis"/>
              <a:defRPr sz="1800">
                <a:solidFill>
                  <a:srgbClr val="3D4965"/>
                </a:solidFill>
                <a:latin typeface="Dosis"/>
                <a:ea typeface="Dosis"/>
                <a:cs typeface="Dosis"/>
                <a:sym typeface="Dosis"/>
              </a:defRPr>
            </a:lvl4pPr>
            <a:lvl5pPr lvl="4">
              <a:spcBef>
                <a:spcPts val="360"/>
              </a:spcBef>
              <a:buClr>
                <a:srgbClr val="3D4965"/>
              </a:buClr>
              <a:buSzPct val="100000"/>
              <a:buFont typeface="Dosis"/>
              <a:defRPr sz="1800">
                <a:solidFill>
                  <a:srgbClr val="3D4965"/>
                </a:solidFill>
                <a:latin typeface="Dosis"/>
                <a:ea typeface="Dosis"/>
                <a:cs typeface="Dosis"/>
                <a:sym typeface="Dosis"/>
              </a:defRPr>
            </a:lvl5pPr>
            <a:lvl6pPr lvl="5">
              <a:spcBef>
                <a:spcPts val="360"/>
              </a:spcBef>
              <a:buClr>
                <a:srgbClr val="3D4965"/>
              </a:buClr>
              <a:buSzPct val="100000"/>
              <a:buFont typeface="Dosis"/>
              <a:defRPr sz="1800">
                <a:solidFill>
                  <a:srgbClr val="3D4965"/>
                </a:solidFill>
                <a:latin typeface="Dosis"/>
                <a:ea typeface="Dosis"/>
                <a:cs typeface="Dosis"/>
                <a:sym typeface="Dosis"/>
              </a:defRPr>
            </a:lvl6pPr>
            <a:lvl7pPr lvl="6">
              <a:spcBef>
                <a:spcPts val="360"/>
              </a:spcBef>
              <a:buClr>
                <a:srgbClr val="3D4965"/>
              </a:buClr>
              <a:buSzPct val="100000"/>
              <a:buFont typeface="Dosis"/>
              <a:defRPr sz="1800">
                <a:solidFill>
                  <a:srgbClr val="3D4965"/>
                </a:solidFill>
                <a:latin typeface="Dosis"/>
                <a:ea typeface="Dosis"/>
                <a:cs typeface="Dosis"/>
                <a:sym typeface="Dosis"/>
              </a:defRPr>
            </a:lvl7pPr>
            <a:lvl8pPr lvl="7">
              <a:spcBef>
                <a:spcPts val="360"/>
              </a:spcBef>
              <a:buClr>
                <a:srgbClr val="3D4965"/>
              </a:buClr>
              <a:buSzPct val="100000"/>
              <a:buFont typeface="Dosis"/>
              <a:defRPr sz="1800">
                <a:solidFill>
                  <a:srgbClr val="3D4965"/>
                </a:solidFill>
                <a:latin typeface="Dosis"/>
                <a:ea typeface="Dosis"/>
                <a:cs typeface="Dosis"/>
                <a:sym typeface="Dosis"/>
              </a:defRPr>
            </a:lvl8pPr>
            <a:lvl9pPr lvl="8">
              <a:spcBef>
                <a:spcPts val="360"/>
              </a:spcBef>
              <a:buClr>
                <a:srgbClr val="3D4965"/>
              </a:buClr>
              <a:buSzPct val="100000"/>
              <a:buFont typeface="Dosis"/>
              <a:defRPr sz="1800">
                <a:solidFill>
                  <a:srgbClr val="3D4965"/>
                </a:solidFill>
                <a:latin typeface="Dosis"/>
                <a:ea typeface="Dosis"/>
                <a:cs typeface="Dosis"/>
                <a:sym typeface="Dosis"/>
              </a:defRPr>
            </a:lvl9pPr>
          </a:lstStyle>
          <a:p>
            <a:endParaRPr/>
          </a:p>
        </p:txBody>
      </p:sp>
    </p:spTree>
    <p:extLst>
      <p:ext uri="{BB962C8B-B14F-4D97-AF65-F5344CB8AC3E}">
        <p14:creationId xmlns:p14="http://schemas.microsoft.com/office/powerpoint/2010/main" val="2384237436"/>
      </p:ext>
    </p:extLst>
  </p:cSld>
  <p:clrMap bg1="lt1" tx1="dk1" bg2="dk2" tx2="lt2" accent1="accent1" accent2="accent2" accent3="accent3" accent4="accent4" accent5="accent5" accent6="accent6" hlink="hlink" folHlink="folHlink"/>
  <p:sldLayoutIdLst>
    <p:sldLayoutId id="2147483770" r:id="rId1"/>
    <p:sldLayoutId id="2147483771" r:id="rId2"/>
    <p:sldLayoutId id="2147483772" r:id="rId3"/>
    <p:sldLayoutId id="2147483799" r:id="rId4"/>
  </p:sldLayoutIdLst>
  <mc:AlternateContent xmlns:mc="http://schemas.openxmlformats.org/markup-compatibility/2006" xmlns:p14="http://schemas.microsoft.com/office/powerpoint/2010/main">
    <mc:Choice Requires="p14">
      <p:transition p14:dur="10" advClick="0"/>
    </mc:Choice>
    <mc:Fallback xmlns="">
      <p:transition advClick="0"/>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28865"/>
            <a:ext cx="8229600" cy="9525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333500"/>
            <a:ext cx="8229600" cy="37716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5296959"/>
            <a:ext cx="2133600" cy="304271"/>
          </a:xfrm>
          <a:prstGeom prst="rect">
            <a:avLst/>
          </a:prstGeom>
        </p:spPr>
        <p:txBody>
          <a:bodyPr vert="horz" lIns="91440" tIns="45720" rIns="91440" bIns="45720" rtlCol="0" anchor="ctr"/>
          <a:lstStyle>
            <a:lvl1pPr algn="l">
              <a:defRPr sz="1000">
                <a:solidFill>
                  <a:schemeClr val="tx1">
                    <a:tint val="75000"/>
                  </a:schemeClr>
                </a:solidFill>
              </a:defRPr>
            </a:lvl1pPr>
          </a:lstStyle>
          <a:p>
            <a:fld id="{1D8BD707-D9CF-40AE-B4C6-C98DA3205C09}" type="datetimeFigureOut">
              <a:rPr lang="en-US" smtClean="0"/>
              <a:pPr/>
              <a:t>11/10/2023</a:t>
            </a:fld>
            <a:endParaRPr lang="en-US"/>
          </a:p>
        </p:txBody>
      </p:sp>
      <p:sp>
        <p:nvSpPr>
          <p:cNvPr id="5" name="Footer Placeholder 4"/>
          <p:cNvSpPr>
            <a:spLocks noGrp="1"/>
          </p:cNvSpPr>
          <p:nvPr>
            <p:ph type="ftr" sz="quarter" idx="3"/>
          </p:nvPr>
        </p:nvSpPr>
        <p:spPr>
          <a:xfrm>
            <a:off x="3124200" y="5296959"/>
            <a:ext cx="2895600" cy="304271"/>
          </a:xfrm>
          <a:prstGeom prst="rect">
            <a:avLst/>
          </a:prstGeom>
        </p:spPr>
        <p:txBody>
          <a:bodyPr vert="horz" lIns="91440" tIns="45720" rIns="91440" bIns="45720" rtlCol="0" anchor="ctr"/>
          <a:lstStyle>
            <a:lvl1pPr algn="ctr">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5296959"/>
            <a:ext cx="2133600" cy="304271"/>
          </a:xfrm>
          <a:prstGeom prst="rect">
            <a:avLst/>
          </a:prstGeom>
        </p:spPr>
        <p:txBody>
          <a:bodyPr vert="horz" lIns="91440" tIns="45720" rIns="91440" bIns="45720" rtlCol="0" anchor="ctr"/>
          <a:lstStyle>
            <a:lvl1pPr algn="r">
              <a:defRPr sz="10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414946933"/>
      </p:ext>
    </p:extLst>
  </p:cSld>
  <p:clrMap bg1="lt1" tx1="dk1" bg2="lt2" tx2="dk2" accent1="accent1" accent2="accent2" accent3="accent3" accent4="accent4" accent5="accent5" accent6="accent6" hlink="hlink" folHlink="folHlink"/>
  <p:sldLayoutIdLst>
    <p:sldLayoutId id="2147483774"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Lst>
  <p:txStyles>
    <p:titleStyle>
      <a:lvl1pPr algn="ctr" defTabSz="761970" rtl="0" eaLnBrk="1" latinLnBrk="0" hangingPunct="1">
        <a:spcBef>
          <a:spcPct val="0"/>
        </a:spcBef>
        <a:buNone/>
        <a:defRPr sz="3667" kern="1200">
          <a:solidFill>
            <a:schemeClr val="tx1"/>
          </a:solidFill>
          <a:latin typeface="+mj-lt"/>
          <a:ea typeface="+mj-ea"/>
          <a:cs typeface="+mj-cs"/>
        </a:defRPr>
      </a:lvl1pPr>
    </p:titleStyle>
    <p:bodyStyle>
      <a:lvl1pPr marL="285739" indent="-285739" algn="l" defTabSz="761970" rtl="0" eaLnBrk="1" latinLnBrk="0" hangingPunct="1">
        <a:spcBef>
          <a:spcPct val="20000"/>
        </a:spcBef>
        <a:buFont typeface="Arial" pitchFamily="34" charset="0"/>
        <a:buChar char="•"/>
        <a:defRPr sz="2667" kern="1200">
          <a:solidFill>
            <a:schemeClr val="tx1"/>
          </a:solidFill>
          <a:latin typeface="+mn-lt"/>
          <a:ea typeface="+mn-ea"/>
          <a:cs typeface="+mn-cs"/>
        </a:defRPr>
      </a:lvl1pPr>
      <a:lvl2pPr marL="619100" indent="-238115" algn="l" defTabSz="761970" rtl="0" eaLnBrk="1" latinLnBrk="0" hangingPunct="1">
        <a:spcBef>
          <a:spcPct val="20000"/>
        </a:spcBef>
        <a:buFont typeface="Arial" pitchFamily="34" charset="0"/>
        <a:buChar char="–"/>
        <a:defRPr sz="2333" kern="1200">
          <a:solidFill>
            <a:schemeClr val="tx1"/>
          </a:solidFill>
          <a:latin typeface="+mn-lt"/>
          <a:ea typeface="+mn-ea"/>
          <a:cs typeface="+mn-cs"/>
        </a:defRPr>
      </a:lvl2pPr>
      <a:lvl3pPr marL="952462" indent="-190492" algn="l" defTabSz="761970" rtl="0" eaLnBrk="1" latinLnBrk="0" hangingPunct="1">
        <a:spcBef>
          <a:spcPct val="20000"/>
        </a:spcBef>
        <a:buFont typeface="Arial" pitchFamily="34" charset="0"/>
        <a:buChar char="•"/>
        <a:defRPr sz="2000" kern="1200">
          <a:solidFill>
            <a:schemeClr val="tx1"/>
          </a:solidFill>
          <a:latin typeface="+mn-lt"/>
          <a:ea typeface="+mn-ea"/>
          <a:cs typeface="+mn-cs"/>
        </a:defRPr>
      </a:lvl3pPr>
      <a:lvl4pPr marL="1333447" indent="-190492" algn="l" defTabSz="761970" rtl="0" eaLnBrk="1" latinLnBrk="0" hangingPunct="1">
        <a:spcBef>
          <a:spcPct val="20000"/>
        </a:spcBef>
        <a:buFont typeface="Arial" pitchFamily="34" charset="0"/>
        <a:buChar char="–"/>
        <a:defRPr sz="1667" kern="1200">
          <a:solidFill>
            <a:schemeClr val="tx1"/>
          </a:solidFill>
          <a:latin typeface="+mn-lt"/>
          <a:ea typeface="+mn-ea"/>
          <a:cs typeface="+mn-cs"/>
        </a:defRPr>
      </a:lvl4pPr>
      <a:lvl5pPr marL="1714431" indent="-190492" algn="l" defTabSz="761970" rtl="0" eaLnBrk="1" latinLnBrk="0" hangingPunct="1">
        <a:spcBef>
          <a:spcPct val="20000"/>
        </a:spcBef>
        <a:buFont typeface="Arial" pitchFamily="34" charset="0"/>
        <a:buChar char="»"/>
        <a:defRPr sz="1667" kern="1200">
          <a:solidFill>
            <a:schemeClr val="tx1"/>
          </a:solidFill>
          <a:latin typeface="+mn-lt"/>
          <a:ea typeface="+mn-ea"/>
          <a:cs typeface="+mn-cs"/>
        </a:defRPr>
      </a:lvl5pPr>
      <a:lvl6pPr marL="2095416" indent="-190492" algn="l" defTabSz="761970" rtl="0" eaLnBrk="1" latinLnBrk="0" hangingPunct="1">
        <a:spcBef>
          <a:spcPct val="20000"/>
        </a:spcBef>
        <a:buFont typeface="Arial" pitchFamily="34" charset="0"/>
        <a:buChar char="•"/>
        <a:defRPr sz="1667" kern="1200">
          <a:solidFill>
            <a:schemeClr val="tx1"/>
          </a:solidFill>
          <a:latin typeface="+mn-lt"/>
          <a:ea typeface="+mn-ea"/>
          <a:cs typeface="+mn-cs"/>
        </a:defRPr>
      </a:lvl6pPr>
      <a:lvl7pPr marL="2476401" indent="-190492" algn="l" defTabSz="761970" rtl="0" eaLnBrk="1" latinLnBrk="0" hangingPunct="1">
        <a:spcBef>
          <a:spcPct val="20000"/>
        </a:spcBef>
        <a:buFont typeface="Arial" pitchFamily="34" charset="0"/>
        <a:buChar char="•"/>
        <a:defRPr sz="1667" kern="1200">
          <a:solidFill>
            <a:schemeClr val="tx1"/>
          </a:solidFill>
          <a:latin typeface="+mn-lt"/>
          <a:ea typeface="+mn-ea"/>
          <a:cs typeface="+mn-cs"/>
        </a:defRPr>
      </a:lvl7pPr>
      <a:lvl8pPr marL="2857386" indent="-190492" algn="l" defTabSz="761970" rtl="0" eaLnBrk="1" latinLnBrk="0" hangingPunct="1">
        <a:spcBef>
          <a:spcPct val="20000"/>
        </a:spcBef>
        <a:buFont typeface="Arial" pitchFamily="34" charset="0"/>
        <a:buChar char="•"/>
        <a:defRPr sz="1667" kern="1200">
          <a:solidFill>
            <a:schemeClr val="tx1"/>
          </a:solidFill>
          <a:latin typeface="+mn-lt"/>
          <a:ea typeface="+mn-ea"/>
          <a:cs typeface="+mn-cs"/>
        </a:defRPr>
      </a:lvl8pPr>
      <a:lvl9pPr marL="3238370" indent="-190492" algn="l" defTabSz="761970" rtl="0" eaLnBrk="1" latinLnBrk="0" hangingPunct="1">
        <a:spcBef>
          <a:spcPct val="20000"/>
        </a:spcBef>
        <a:buFont typeface="Arial" pitchFamily="34" charset="0"/>
        <a:buChar char="•"/>
        <a:defRPr sz="1667" kern="1200">
          <a:solidFill>
            <a:schemeClr val="tx1"/>
          </a:solidFill>
          <a:latin typeface="+mn-lt"/>
          <a:ea typeface="+mn-ea"/>
          <a:cs typeface="+mn-cs"/>
        </a:defRPr>
      </a:lvl9pPr>
    </p:bodyStyle>
    <p:otherStyle>
      <a:defPPr>
        <a:defRPr lang="en-US"/>
      </a:defPPr>
      <a:lvl1pPr marL="0" algn="l" defTabSz="761970" rtl="0" eaLnBrk="1" latinLnBrk="0" hangingPunct="1">
        <a:defRPr sz="1500" kern="1200">
          <a:solidFill>
            <a:schemeClr val="tx1"/>
          </a:solidFill>
          <a:latin typeface="+mn-lt"/>
          <a:ea typeface="+mn-ea"/>
          <a:cs typeface="+mn-cs"/>
        </a:defRPr>
      </a:lvl1pPr>
      <a:lvl2pPr marL="380985" algn="l" defTabSz="761970" rtl="0" eaLnBrk="1" latinLnBrk="0" hangingPunct="1">
        <a:defRPr sz="1500" kern="1200">
          <a:solidFill>
            <a:schemeClr val="tx1"/>
          </a:solidFill>
          <a:latin typeface="+mn-lt"/>
          <a:ea typeface="+mn-ea"/>
          <a:cs typeface="+mn-cs"/>
        </a:defRPr>
      </a:lvl2pPr>
      <a:lvl3pPr marL="761970" algn="l" defTabSz="761970" rtl="0" eaLnBrk="1" latinLnBrk="0" hangingPunct="1">
        <a:defRPr sz="1500" kern="1200">
          <a:solidFill>
            <a:schemeClr val="tx1"/>
          </a:solidFill>
          <a:latin typeface="+mn-lt"/>
          <a:ea typeface="+mn-ea"/>
          <a:cs typeface="+mn-cs"/>
        </a:defRPr>
      </a:lvl3pPr>
      <a:lvl4pPr marL="1142954" algn="l" defTabSz="761970" rtl="0" eaLnBrk="1" latinLnBrk="0" hangingPunct="1">
        <a:defRPr sz="1500" kern="1200">
          <a:solidFill>
            <a:schemeClr val="tx1"/>
          </a:solidFill>
          <a:latin typeface="+mn-lt"/>
          <a:ea typeface="+mn-ea"/>
          <a:cs typeface="+mn-cs"/>
        </a:defRPr>
      </a:lvl4pPr>
      <a:lvl5pPr marL="1523939" algn="l" defTabSz="761970" rtl="0" eaLnBrk="1" latinLnBrk="0" hangingPunct="1">
        <a:defRPr sz="1500" kern="1200">
          <a:solidFill>
            <a:schemeClr val="tx1"/>
          </a:solidFill>
          <a:latin typeface="+mn-lt"/>
          <a:ea typeface="+mn-ea"/>
          <a:cs typeface="+mn-cs"/>
        </a:defRPr>
      </a:lvl5pPr>
      <a:lvl6pPr marL="1904924" algn="l" defTabSz="761970" rtl="0" eaLnBrk="1" latinLnBrk="0" hangingPunct="1">
        <a:defRPr sz="1500" kern="1200">
          <a:solidFill>
            <a:schemeClr val="tx1"/>
          </a:solidFill>
          <a:latin typeface="+mn-lt"/>
          <a:ea typeface="+mn-ea"/>
          <a:cs typeface="+mn-cs"/>
        </a:defRPr>
      </a:lvl6pPr>
      <a:lvl7pPr marL="2285909" algn="l" defTabSz="761970" rtl="0" eaLnBrk="1" latinLnBrk="0" hangingPunct="1">
        <a:defRPr sz="1500" kern="1200">
          <a:solidFill>
            <a:schemeClr val="tx1"/>
          </a:solidFill>
          <a:latin typeface="+mn-lt"/>
          <a:ea typeface="+mn-ea"/>
          <a:cs typeface="+mn-cs"/>
        </a:defRPr>
      </a:lvl7pPr>
      <a:lvl8pPr marL="2666893" algn="l" defTabSz="761970" rtl="0" eaLnBrk="1" latinLnBrk="0" hangingPunct="1">
        <a:defRPr sz="1500" kern="1200">
          <a:solidFill>
            <a:schemeClr val="tx1"/>
          </a:solidFill>
          <a:latin typeface="+mn-lt"/>
          <a:ea typeface="+mn-ea"/>
          <a:cs typeface="+mn-cs"/>
        </a:defRPr>
      </a:lvl8pPr>
      <a:lvl9pPr marL="3047878" algn="l" defTabSz="761970" rtl="0" eaLnBrk="1" latinLnBrk="0" hangingPunct="1">
        <a:defRPr sz="15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243D21C7-1131-4938-9EDF-2E784D1475C8}"/>
              </a:ext>
            </a:extLst>
          </p:cNvPr>
          <p:cNvSpPr>
            <a:spLocks noGrp="1" noChangeArrowheads="1"/>
          </p:cNvSpPr>
          <p:nvPr>
            <p:ph type="title"/>
          </p:nvPr>
        </p:nvSpPr>
        <p:spPr bwMode="auto">
          <a:xfrm>
            <a:off x="457200" y="228865"/>
            <a:ext cx="82296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E7402ECC-56DA-4614-8FD0-EF7CB6140B79}"/>
              </a:ext>
            </a:extLst>
          </p:cNvPr>
          <p:cNvSpPr>
            <a:spLocks noGrp="1" noChangeArrowheads="1"/>
          </p:cNvSpPr>
          <p:nvPr>
            <p:ph type="body" idx="1"/>
          </p:nvPr>
        </p:nvSpPr>
        <p:spPr bwMode="auto">
          <a:xfrm>
            <a:off x="457200" y="1333500"/>
            <a:ext cx="8229600" cy="37716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3D4D354F-F1EA-463E-B747-75A5D7C87712}"/>
              </a:ext>
            </a:extLst>
          </p:cNvPr>
          <p:cNvSpPr>
            <a:spLocks noGrp="1" noChangeArrowheads="1"/>
          </p:cNvSpPr>
          <p:nvPr>
            <p:ph type="dt" sz="half" idx="2"/>
          </p:nvPr>
        </p:nvSpPr>
        <p:spPr bwMode="auto">
          <a:xfrm>
            <a:off x="457200" y="5204354"/>
            <a:ext cx="213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167">
                <a:latin typeface="Arial" charset="0"/>
              </a:defRPr>
            </a:lvl1pPr>
          </a:lstStyle>
          <a:p>
            <a:pPr>
              <a:defRPr/>
            </a:pPr>
            <a:endParaRPr lang="en-US"/>
          </a:p>
        </p:txBody>
      </p:sp>
      <p:sp>
        <p:nvSpPr>
          <p:cNvPr id="1029" name="Rectangle 5">
            <a:extLst>
              <a:ext uri="{FF2B5EF4-FFF2-40B4-BE49-F238E27FC236}">
                <a16:creationId xmlns:a16="http://schemas.microsoft.com/office/drawing/2014/main" id="{D8C1B312-8BD8-494B-B320-8DD58EC6A928}"/>
              </a:ext>
            </a:extLst>
          </p:cNvPr>
          <p:cNvSpPr>
            <a:spLocks noGrp="1" noChangeArrowheads="1"/>
          </p:cNvSpPr>
          <p:nvPr>
            <p:ph type="ftr" sz="quarter" idx="3"/>
          </p:nvPr>
        </p:nvSpPr>
        <p:spPr bwMode="auto">
          <a:xfrm>
            <a:off x="3124200" y="5204354"/>
            <a:ext cx="2895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167">
                <a:latin typeface="Arial" charset="0"/>
              </a:defRPr>
            </a:lvl1pPr>
          </a:lstStyle>
          <a:p>
            <a:pPr>
              <a:defRPr/>
            </a:pPr>
            <a:endParaRPr lang="en-US"/>
          </a:p>
        </p:txBody>
      </p:sp>
      <p:sp>
        <p:nvSpPr>
          <p:cNvPr id="1030" name="Rectangle 6">
            <a:extLst>
              <a:ext uri="{FF2B5EF4-FFF2-40B4-BE49-F238E27FC236}">
                <a16:creationId xmlns:a16="http://schemas.microsoft.com/office/drawing/2014/main" id="{531E479A-A9E9-4677-8DB0-6CF1F0564F93}"/>
              </a:ext>
            </a:extLst>
          </p:cNvPr>
          <p:cNvSpPr>
            <a:spLocks noGrp="1" noChangeArrowheads="1"/>
          </p:cNvSpPr>
          <p:nvPr>
            <p:ph type="sldNum" sz="quarter" idx="4"/>
          </p:nvPr>
        </p:nvSpPr>
        <p:spPr bwMode="auto">
          <a:xfrm>
            <a:off x="6553200" y="5204354"/>
            <a:ext cx="21336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167"/>
            </a:lvl1pPr>
          </a:lstStyle>
          <a:p>
            <a:fld id="{2A34FBF6-B083-48A0-8E68-4A5ECAB526F9}" type="slidenum">
              <a:rPr lang="en-US" altLang="en-US"/>
              <a:pPr/>
              <a:t>‹#›</a:t>
            </a:fld>
            <a:endParaRPr lang="en-US" altLang="en-US"/>
          </a:p>
        </p:txBody>
      </p:sp>
    </p:spTree>
    <p:extLst>
      <p:ext uri="{BB962C8B-B14F-4D97-AF65-F5344CB8AC3E}">
        <p14:creationId xmlns:p14="http://schemas.microsoft.com/office/powerpoint/2010/main" val="754623634"/>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 id="2147483797" r:id="rId12"/>
    <p:sldLayoutId id="2147483798" r:id="rId13"/>
  </p:sldLayoutIdLst>
  <p:txStyles>
    <p:titleStyle>
      <a:lvl1pPr algn="ctr" rtl="0" eaLnBrk="0" fontAlgn="base" hangingPunct="0">
        <a:spcBef>
          <a:spcPct val="0"/>
        </a:spcBef>
        <a:spcAft>
          <a:spcPct val="0"/>
        </a:spcAft>
        <a:defRPr sz="3667">
          <a:solidFill>
            <a:schemeClr val="tx2"/>
          </a:solidFill>
          <a:latin typeface="+mj-lt"/>
          <a:ea typeface="+mj-ea"/>
          <a:cs typeface="+mj-cs"/>
        </a:defRPr>
      </a:lvl1pPr>
      <a:lvl2pPr algn="ctr" rtl="0" eaLnBrk="0" fontAlgn="base" hangingPunct="0">
        <a:spcBef>
          <a:spcPct val="0"/>
        </a:spcBef>
        <a:spcAft>
          <a:spcPct val="0"/>
        </a:spcAft>
        <a:defRPr sz="3667">
          <a:solidFill>
            <a:schemeClr val="tx2"/>
          </a:solidFill>
          <a:latin typeface="Arial" charset="0"/>
        </a:defRPr>
      </a:lvl2pPr>
      <a:lvl3pPr algn="ctr" rtl="0" eaLnBrk="0" fontAlgn="base" hangingPunct="0">
        <a:spcBef>
          <a:spcPct val="0"/>
        </a:spcBef>
        <a:spcAft>
          <a:spcPct val="0"/>
        </a:spcAft>
        <a:defRPr sz="3667">
          <a:solidFill>
            <a:schemeClr val="tx2"/>
          </a:solidFill>
          <a:latin typeface="Arial" charset="0"/>
        </a:defRPr>
      </a:lvl3pPr>
      <a:lvl4pPr algn="ctr" rtl="0" eaLnBrk="0" fontAlgn="base" hangingPunct="0">
        <a:spcBef>
          <a:spcPct val="0"/>
        </a:spcBef>
        <a:spcAft>
          <a:spcPct val="0"/>
        </a:spcAft>
        <a:defRPr sz="3667">
          <a:solidFill>
            <a:schemeClr val="tx2"/>
          </a:solidFill>
          <a:latin typeface="Arial" charset="0"/>
        </a:defRPr>
      </a:lvl4pPr>
      <a:lvl5pPr algn="ctr" rtl="0" eaLnBrk="0" fontAlgn="base" hangingPunct="0">
        <a:spcBef>
          <a:spcPct val="0"/>
        </a:spcBef>
        <a:spcAft>
          <a:spcPct val="0"/>
        </a:spcAft>
        <a:defRPr sz="3667">
          <a:solidFill>
            <a:schemeClr val="tx2"/>
          </a:solidFill>
          <a:latin typeface="Arial" charset="0"/>
        </a:defRPr>
      </a:lvl5pPr>
      <a:lvl6pPr marL="380985" algn="ctr" rtl="0" fontAlgn="base">
        <a:spcBef>
          <a:spcPct val="0"/>
        </a:spcBef>
        <a:spcAft>
          <a:spcPct val="0"/>
        </a:spcAft>
        <a:defRPr sz="3667">
          <a:solidFill>
            <a:schemeClr val="tx2"/>
          </a:solidFill>
          <a:latin typeface="Arial" charset="0"/>
        </a:defRPr>
      </a:lvl6pPr>
      <a:lvl7pPr marL="761970" algn="ctr" rtl="0" fontAlgn="base">
        <a:spcBef>
          <a:spcPct val="0"/>
        </a:spcBef>
        <a:spcAft>
          <a:spcPct val="0"/>
        </a:spcAft>
        <a:defRPr sz="3667">
          <a:solidFill>
            <a:schemeClr val="tx2"/>
          </a:solidFill>
          <a:latin typeface="Arial" charset="0"/>
        </a:defRPr>
      </a:lvl7pPr>
      <a:lvl8pPr marL="1142954" algn="ctr" rtl="0" fontAlgn="base">
        <a:spcBef>
          <a:spcPct val="0"/>
        </a:spcBef>
        <a:spcAft>
          <a:spcPct val="0"/>
        </a:spcAft>
        <a:defRPr sz="3667">
          <a:solidFill>
            <a:schemeClr val="tx2"/>
          </a:solidFill>
          <a:latin typeface="Arial" charset="0"/>
        </a:defRPr>
      </a:lvl8pPr>
      <a:lvl9pPr marL="1523939" algn="ctr" rtl="0" fontAlgn="base">
        <a:spcBef>
          <a:spcPct val="0"/>
        </a:spcBef>
        <a:spcAft>
          <a:spcPct val="0"/>
        </a:spcAft>
        <a:defRPr sz="3667">
          <a:solidFill>
            <a:schemeClr val="tx2"/>
          </a:solidFill>
          <a:latin typeface="Arial" charset="0"/>
        </a:defRPr>
      </a:lvl9pPr>
    </p:titleStyle>
    <p:bodyStyle>
      <a:lvl1pPr marL="285739" indent="-285739" algn="l" rtl="0" eaLnBrk="0" fontAlgn="base" hangingPunct="0">
        <a:spcBef>
          <a:spcPct val="20000"/>
        </a:spcBef>
        <a:spcAft>
          <a:spcPct val="0"/>
        </a:spcAft>
        <a:buChar char="•"/>
        <a:defRPr sz="2667">
          <a:solidFill>
            <a:schemeClr val="tx1"/>
          </a:solidFill>
          <a:latin typeface="+mn-lt"/>
          <a:ea typeface="+mn-ea"/>
          <a:cs typeface="+mn-cs"/>
        </a:defRPr>
      </a:lvl1pPr>
      <a:lvl2pPr marL="619100" indent="-238115" algn="l" rtl="0" eaLnBrk="0" fontAlgn="base" hangingPunct="0">
        <a:spcBef>
          <a:spcPct val="20000"/>
        </a:spcBef>
        <a:spcAft>
          <a:spcPct val="0"/>
        </a:spcAft>
        <a:buChar char="–"/>
        <a:defRPr sz="2333">
          <a:solidFill>
            <a:schemeClr val="tx1"/>
          </a:solidFill>
          <a:latin typeface="+mn-lt"/>
        </a:defRPr>
      </a:lvl2pPr>
      <a:lvl3pPr marL="952462" indent="-190492" algn="l" rtl="0" eaLnBrk="0" fontAlgn="base" hangingPunct="0">
        <a:spcBef>
          <a:spcPct val="20000"/>
        </a:spcBef>
        <a:spcAft>
          <a:spcPct val="0"/>
        </a:spcAft>
        <a:buChar char="•"/>
        <a:defRPr sz="2000">
          <a:solidFill>
            <a:schemeClr val="tx1"/>
          </a:solidFill>
          <a:latin typeface="+mn-lt"/>
        </a:defRPr>
      </a:lvl3pPr>
      <a:lvl4pPr marL="1333447" indent="-190492" algn="l" rtl="0" eaLnBrk="0" fontAlgn="base" hangingPunct="0">
        <a:spcBef>
          <a:spcPct val="20000"/>
        </a:spcBef>
        <a:spcAft>
          <a:spcPct val="0"/>
        </a:spcAft>
        <a:buChar char="–"/>
        <a:defRPr sz="1667">
          <a:solidFill>
            <a:schemeClr val="tx1"/>
          </a:solidFill>
          <a:latin typeface="+mn-lt"/>
        </a:defRPr>
      </a:lvl4pPr>
      <a:lvl5pPr marL="1714431" indent="-190492" algn="l" rtl="0" eaLnBrk="0" fontAlgn="base" hangingPunct="0">
        <a:spcBef>
          <a:spcPct val="20000"/>
        </a:spcBef>
        <a:spcAft>
          <a:spcPct val="0"/>
        </a:spcAft>
        <a:buChar char="»"/>
        <a:defRPr sz="1667">
          <a:solidFill>
            <a:schemeClr val="tx1"/>
          </a:solidFill>
          <a:latin typeface="+mn-lt"/>
        </a:defRPr>
      </a:lvl5pPr>
      <a:lvl6pPr marL="2095416" indent="-190492" algn="l" rtl="0" fontAlgn="base">
        <a:spcBef>
          <a:spcPct val="20000"/>
        </a:spcBef>
        <a:spcAft>
          <a:spcPct val="0"/>
        </a:spcAft>
        <a:buChar char="»"/>
        <a:defRPr sz="1667">
          <a:solidFill>
            <a:schemeClr val="tx1"/>
          </a:solidFill>
          <a:latin typeface="+mn-lt"/>
        </a:defRPr>
      </a:lvl6pPr>
      <a:lvl7pPr marL="2476401" indent="-190492" algn="l" rtl="0" fontAlgn="base">
        <a:spcBef>
          <a:spcPct val="20000"/>
        </a:spcBef>
        <a:spcAft>
          <a:spcPct val="0"/>
        </a:spcAft>
        <a:buChar char="»"/>
        <a:defRPr sz="1667">
          <a:solidFill>
            <a:schemeClr val="tx1"/>
          </a:solidFill>
          <a:latin typeface="+mn-lt"/>
        </a:defRPr>
      </a:lvl7pPr>
      <a:lvl8pPr marL="2857386" indent="-190492" algn="l" rtl="0" fontAlgn="base">
        <a:spcBef>
          <a:spcPct val="20000"/>
        </a:spcBef>
        <a:spcAft>
          <a:spcPct val="0"/>
        </a:spcAft>
        <a:buChar char="»"/>
        <a:defRPr sz="1667">
          <a:solidFill>
            <a:schemeClr val="tx1"/>
          </a:solidFill>
          <a:latin typeface="+mn-lt"/>
        </a:defRPr>
      </a:lvl8pPr>
      <a:lvl9pPr marL="3238370" indent="-190492" algn="l" rtl="0" fontAlgn="base">
        <a:spcBef>
          <a:spcPct val="20000"/>
        </a:spcBef>
        <a:spcAft>
          <a:spcPct val="0"/>
        </a:spcAft>
        <a:buChar char="»"/>
        <a:defRPr sz="1667">
          <a:solidFill>
            <a:schemeClr val="tx1"/>
          </a:solidFill>
          <a:latin typeface="+mn-lt"/>
        </a:defRPr>
      </a:lvl9pPr>
    </p:bodyStyle>
    <p:otherStyle>
      <a:defPPr>
        <a:defRPr lang="en-US"/>
      </a:defPPr>
      <a:lvl1pPr marL="0" algn="l" defTabSz="761970" rtl="0" eaLnBrk="1" latinLnBrk="0" hangingPunct="1">
        <a:defRPr sz="1500" kern="1200">
          <a:solidFill>
            <a:schemeClr val="tx1"/>
          </a:solidFill>
          <a:latin typeface="+mn-lt"/>
          <a:ea typeface="+mn-ea"/>
          <a:cs typeface="+mn-cs"/>
        </a:defRPr>
      </a:lvl1pPr>
      <a:lvl2pPr marL="380985" algn="l" defTabSz="761970" rtl="0" eaLnBrk="1" latinLnBrk="0" hangingPunct="1">
        <a:defRPr sz="1500" kern="1200">
          <a:solidFill>
            <a:schemeClr val="tx1"/>
          </a:solidFill>
          <a:latin typeface="+mn-lt"/>
          <a:ea typeface="+mn-ea"/>
          <a:cs typeface="+mn-cs"/>
        </a:defRPr>
      </a:lvl2pPr>
      <a:lvl3pPr marL="761970" algn="l" defTabSz="761970" rtl="0" eaLnBrk="1" latinLnBrk="0" hangingPunct="1">
        <a:defRPr sz="1500" kern="1200">
          <a:solidFill>
            <a:schemeClr val="tx1"/>
          </a:solidFill>
          <a:latin typeface="+mn-lt"/>
          <a:ea typeface="+mn-ea"/>
          <a:cs typeface="+mn-cs"/>
        </a:defRPr>
      </a:lvl3pPr>
      <a:lvl4pPr marL="1142954" algn="l" defTabSz="761970" rtl="0" eaLnBrk="1" latinLnBrk="0" hangingPunct="1">
        <a:defRPr sz="1500" kern="1200">
          <a:solidFill>
            <a:schemeClr val="tx1"/>
          </a:solidFill>
          <a:latin typeface="+mn-lt"/>
          <a:ea typeface="+mn-ea"/>
          <a:cs typeface="+mn-cs"/>
        </a:defRPr>
      </a:lvl4pPr>
      <a:lvl5pPr marL="1523939" algn="l" defTabSz="761970" rtl="0" eaLnBrk="1" latinLnBrk="0" hangingPunct="1">
        <a:defRPr sz="1500" kern="1200">
          <a:solidFill>
            <a:schemeClr val="tx1"/>
          </a:solidFill>
          <a:latin typeface="+mn-lt"/>
          <a:ea typeface="+mn-ea"/>
          <a:cs typeface="+mn-cs"/>
        </a:defRPr>
      </a:lvl5pPr>
      <a:lvl6pPr marL="1904924" algn="l" defTabSz="761970" rtl="0" eaLnBrk="1" latinLnBrk="0" hangingPunct="1">
        <a:defRPr sz="1500" kern="1200">
          <a:solidFill>
            <a:schemeClr val="tx1"/>
          </a:solidFill>
          <a:latin typeface="+mn-lt"/>
          <a:ea typeface="+mn-ea"/>
          <a:cs typeface="+mn-cs"/>
        </a:defRPr>
      </a:lvl6pPr>
      <a:lvl7pPr marL="2285909" algn="l" defTabSz="761970" rtl="0" eaLnBrk="1" latinLnBrk="0" hangingPunct="1">
        <a:defRPr sz="1500" kern="1200">
          <a:solidFill>
            <a:schemeClr val="tx1"/>
          </a:solidFill>
          <a:latin typeface="+mn-lt"/>
          <a:ea typeface="+mn-ea"/>
          <a:cs typeface="+mn-cs"/>
        </a:defRPr>
      </a:lvl7pPr>
      <a:lvl8pPr marL="2666893" algn="l" defTabSz="761970" rtl="0" eaLnBrk="1" latinLnBrk="0" hangingPunct="1">
        <a:defRPr sz="1500" kern="1200">
          <a:solidFill>
            <a:schemeClr val="tx1"/>
          </a:solidFill>
          <a:latin typeface="+mn-lt"/>
          <a:ea typeface="+mn-ea"/>
          <a:cs typeface="+mn-cs"/>
        </a:defRPr>
      </a:lvl8pPr>
      <a:lvl9pPr marL="3047878" algn="l" defTabSz="76197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19.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slide" Target="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a:extLst>
              <a:ext uri="{FF2B5EF4-FFF2-40B4-BE49-F238E27FC236}">
                <a16:creationId xmlns:a16="http://schemas.microsoft.com/office/drawing/2014/main" id="{77E3E52F-812E-40A2-B82C-361325AFFC62}"/>
              </a:ext>
            </a:extLst>
          </p:cNvPr>
          <p:cNvSpPr>
            <a:spLocks noChangeArrowheads="1"/>
          </p:cNvSpPr>
          <p:nvPr/>
        </p:nvSpPr>
        <p:spPr bwMode="auto">
          <a:xfrm>
            <a:off x="0" y="419100"/>
            <a:ext cx="8991598" cy="25853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defRPr>
            </a:lvl9pPr>
          </a:lstStyle>
          <a:p>
            <a:pPr algn="ctr" eaLnBrk="1" hangingPunct="1">
              <a:lnSpc>
                <a:spcPct val="100000"/>
              </a:lnSpc>
              <a:spcBef>
                <a:spcPts val="450"/>
              </a:spcBef>
              <a:spcAft>
                <a:spcPts val="450"/>
              </a:spcAft>
              <a:buNone/>
            </a:pPr>
            <a:r>
              <a:rPr lang="en-US" altLang="vi-VN" sz="5400" b="1" dirty="0">
                <a:solidFill>
                  <a:srgbClr val="FF0000"/>
                </a:solidFill>
                <a:latin typeface="Times New Roman" panose="02020603050405020304" pitchFamily="18" charset="0"/>
                <a:cs typeface="Times New Roman" panose="02020603050405020304" pitchFamily="18" charset="0"/>
              </a:rPr>
              <a:t>BÀI 19: MỐI QUAN HỆ GIỮA GEN VÀ TÍNH TRẠNG</a:t>
            </a:r>
          </a:p>
        </p:txBody>
      </p:sp>
      <p:sp>
        <p:nvSpPr>
          <p:cNvPr id="5" name="TextBox 4">
            <a:extLst>
              <a:ext uri="{FF2B5EF4-FFF2-40B4-BE49-F238E27FC236}">
                <a16:creationId xmlns:a16="http://schemas.microsoft.com/office/drawing/2014/main" id="{6DFD635B-15CD-4476-8406-2D0280315C97}"/>
              </a:ext>
            </a:extLst>
          </p:cNvPr>
          <p:cNvSpPr txBox="1"/>
          <p:nvPr/>
        </p:nvSpPr>
        <p:spPr>
          <a:xfrm>
            <a:off x="342900" y="3848100"/>
            <a:ext cx="8343898" cy="707886"/>
          </a:xfrm>
          <a:prstGeom prst="rect">
            <a:avLst/>
          </a:prstGeom>
          <a:noFill/>
        </p:spPr>
        <p:txBody>
          <a:bodyPr wrap="square" rtlCol="0">
            <a:spAutoFit/>
          </a:bodyPr>
          <a:lstStyle/>
          <a:p>
            <a:r>
              <a:rPr lang="en-US" sz="4000" b="1" dirty="0">
                <a:solidFill>
                  <a:srgbClr val="FF0000"/>
                </a:solidFill>
                <a:latin typeface="Times New Roman" panose="02020603050405020304" pitchFamily="18" charset="0"/>
                <a:cs typeface="Times New Roman" panose="02020603050405020304" pitchFamily="18" charset="0"/>
              </a:rPr>
              <a:t>I – </a:t>
            </a:r>
            <a:r>
              <a:rPr lang="en-US" sz="4000" b="1" dirty="0" err="1">
                <a:solidFill>
                  <a:srgbClr val="FF0000"/>
                </a:solidFill>
                <a:latin typeface="Times New Roman" panose="02020603050405020304" pitchFamily="18" charset="0"/>
                <a:cs typeface="Times New Roman" panose="02020603050405020304" pitchFamily="18" charset="0"/>
              </a:rPr>
              <a:t>Mối</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quan</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hệ</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giữa</a:t>
            </a:r>
            <a:r>
              <a:rPr lang="en-US" sz="4000" b="1" dirty="0">
                <a:solidFill>
                  <a:srgbClr val="FF0000"/>
                </a:solidFill>
                <a:latin typeface="Times New Roman" panose="02020603050405020304" pitchFamily="18" charset="0"/>
                <a:cs typeface="Times New Roman" panose="02020603050405020304" pitchFamily="18" charset="0"/>
              </a:rPr>
              <a:t> ARN </a:t>
            </a:r>
            <a:r>
              <a:rPr lang="en-US" sz="4000" b="1" dirty="0" err="1">
                <a:solidFill>
                  <a:srgbClr val="FF0000"/>
                </a:solidFill>
                <a:latin typeface="Times New Roman" panose="02020603050405020304" pitchFamily="18" charset="0"/>
                <a:cs typeface="Times New Roman" panose="02020603050405020304" pitchFamily="18" charset="0"/>
              </a:rPr>
              <a:t>và</a:t>
            </a:r>
            <a:r>
              <a:rPr lang="en-US" sz="4000" b="1" dirty="0">
                <a:solidFill>
                  <a:srgbClr val="FF0000"/>
                </a:solidFill>
                <a:latin typeface="Times New Roman" panose="02020603050405020304" pitchFamily="18" charset="0"/>
                <a:cs typeface="Times New Roman" panose="02020603050405020304" pitchFamily="18" charset="0"/>
              </a:rPr>
              <a:t> </a:t>
            </a:r>
            <a:r>
              <a:rPr lang="en-US" sz="4000" b="1" dirty="0" err="1">
                <a:solidFill>
                  <a:srgbClr val="FF0000"/>
                </a:solidFill>
                <a:latin typeface="Times New Roman" panose="02020603050405020304" pitchFamily="18" charset="0"/>
                <a:cs typeface="Times New Roman" panose="02020603050405020304" pitchFamily="18" charset="0"/>
              </a:rPr>
              <a:t>prôtêin</a:t>
            </a:r>
            <a:endParaRPr lang="vi-VN" sz="40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583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randombar(horizont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AutoShape 2"/>
          <p:cNvSpPr>
            <a:spLocks noChangeArrowheads="1"/>
          </p:cNvSpPr>
          <p:nvPr/>
        </p:nvSpPr>
        <p:spPr bwMode="auto">
          <a:xfrm rot="16200000">
            <a:off x="3182938" y="2418292"/>
            <a:ext cx="2460625" cy="2577042"/>
          </a:xfrm>
          <a:prstGeom prst="flowChartDelay">
            <a:avLst/>
          </a:prstGeom>
          <a:solidFill>
            <a:srgbClr val="F9B9A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7219" name="Group 3"/>
          <p:cNvGrpSpPr>
            <a:grpSpLocks/>
          </p:cNvGrpSpPr>
          <p:nvPr/>
        </p:nvGrpSpPr>
        <p:grpSpPr bwMode="auto">
          <a:xfrm>
            <a:off x="1016000" y="4201583"/>
            <a:ext cx="6350000" cy="751417"/>
            <a:chOff x="192" y="3176"/>
            <a:chExt cx="4800" cy="568"/>
          </a:xfrm>
        </p:grpSpPr>
        <p:sp>
          <p:nvSpPr>
            <p:cNvPr id="137220" name="AutoShape 4"/>
            <p:cNvSpPr>
              <a:spLocks noChangeArrowheads="1"/>
            </p:cNvSpPr>
            <p:nvPr/>
          </p:nvSpPr>
          <p:spPr bwMode="auto">
            <a:xfrm rot="5400000">
              <a:off x="672" y="3388"/>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7221" name="AutoShape 5"/>
            <p:cNvSpPr>
              <a:spLocks noChangeArrowheads="1"/>
            </p:cNvSpPr>
            <p:nvPr/>
          </p:nvSpPr>
          <p:spPr bwMode="auto">
            <a:xfrm rot="5400000">
              <a:off x="1431" y="3405"/>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7222" name="AutoShape 6"/>
            <p:cNvSpPr>
              <a:spLocks noChangeArrowheads="1"/>
            </p:cNvSpPr>
            <p:nvPr/>
          </p:nvSpPr>
          <p:spPr bwMode="auto">
            <a:xfrm rot="5400000">
              <a:off x="1593" y="3403"/>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7223" name="AutoShape 7"/>
            <p:cNvSpPr>
              <a:spLocks noChangeArrowheads="1"/>
            </p:cNvSpPr>
            <p:nvPr/>
          </p:nvSpPr>
          <p:spPr bwMode="auto">
            <a:xfrm rot="5400000">
              <a:off x="4143" y="3389"/>
              <a:ext cx="538"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7224" name="AutoShape 8"/>
            <p:cNvSpPr>
              <a:spLocks noChangeArrowheads="1"/>
            </p:cNvSpPr>
            <p:nvPr/>
          </p:nvSpPr>
          <p:spPr bwMode="auto">
            <a:xfrm rot="5400000">
              <a:off x="4304" y="3388"/>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7225" name="AutoShape 9"/>
            <p:cNvSpPr>
              <a:spLocks noChangeArrowheads="1"/>
            </p:cNvSpPr>
            <p:nvPr/>
          </p:nvSpPr>
          <p:spPr bwMode="auto">
            <a:xfrm rot="5400000">
              <a:off x="3734" y="3388"/>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7226" name="AutoShape 10"/>
            <p:cNvSpPr>
              <a:spLocks noChangeArrowheads="1"/>
            </p:cNvSpPr>
            <p:nvPr/>
          </p:nvSpPr>
          <p:spPr bwMode="auto">
            <a:xfrm rot="16200000">
              <a:off x="2170" y="3415"/>
              <a:ext cx="538"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7227" name="AutoShape 11"/>
            <p:cNvSpPr>
              <a:spLocks noChangeArrowheads="1"/>
            </p:cNvSpPr>
            <p:nvPr/>
          </p:nvSpPr>
          <p:spPr bwMode="auto">
            <a:xfrm rot="16200000">
              <a:off x="2572" y="3414"/>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7228" name="AutoShape 12"/>
            <p:cNvSpPr>
              <a:spLocks noChangeArrowheads="1"/>
            </p:cNvSpPr>
            <p:nvPr/>
          </p:nvSpPr>
          <p:spPr bwMode="auto">
            <a:xfrm rot="16200000">
              <a:off x="2745" y="3414"/>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7229" name="AutoShape 13"/>
            <p:cNvSpPr>
              <a:spLocks noChangeArrowheads="1"/>
            </p:cNvSpPr>
            <p:nvPr/>
          </p:nvSpPr>
          <p:spPr bwMode="auto">
            <a:xfrm rot="16200000">
              <a:off x="3144" y="3414"/>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7230" name="AutoShape 14"/>
            <p:cNvSpPr>
              <a:spLocks noChangeArrowheads="1"/>
            </p:cNvSpPr>
            <p:nvPr/>
          </p:nvSpPr>
          <p:spPr bwMode="auto">
            <a:xfrm rot="16200000">
              <a:off x="3318" y="3414"/>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7231" name="AutoShape 15"/>
            <p:cNvSpPr>
              <a:spLocks noChangeArrowheads="1"/>
            </p:cNvSpPr>
            <p:nvPr/>
          </p:nvSpPr>
          <p:spPr bwMode="auto">
            <a:xfrm rot="5400000">
              <a:off x="860" y="3432"/>
              <a:ext cx="508" cy="115"/>
            </a:xfrm>
            <a:prstGeom prst="chevron">
              <a:avLst>
                <a:gd name="adj" fmla="val 11043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7232" name="AutoShape 16"/>
            <p:cNvSpPr>
              <a:spLocks noChangeArrowheads="1"/>
            </p:cNvSpPr>
            <p:nvPr/>
          </p:nvSpPr>
          <p:spPr bwMode="auto">
            <a:xfrm rot="5400000">
              <a:off x="1852" y="3432"/>
              <a:ext cx="508" cy="115"/>
            </a:xfrm>
            <a:prstGeom prst="chevron">
              <a:avLst>
                <a:gd name="adj" fmla="val 11043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7233" name="AutoShape 17"/>
            <p:cNvSpPr>
              <a:spLocks noChangeArrowheads="1"/>
            </p:cNvSpPr>
            <p:nvPr/>
          </p:nvSpPr>
          <p:spPr bwMode="auto">
            <a:xfrm rot="5400000">
              <a:off x="2417" y="3414"/>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7234" name="AutoShape 18"/>
            <p:cNvSpPr>
              <a:spLocks noChangeArrowheads="1"/>
            </p:cNvSpPr>
            <p:nvPr/>
          </p:nvSpPr>
          <p:spPr bwMode="auto">
            <a:xfrm rot="5400000">
              <a:off x="3585" y="3414"/>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7235" name="AutoShape 19"/>
            <p:cNvSpPr>
              <a:spLocks noChangeArrowheads="1"/>
            </p:cNvSpPr>
            <p:nvPr/>
          </p:nvSpPr>
          <p:spPr bwMode="auto">
            <a:xfrm rot="5400000">
              <a:off x="4512" y="3414"/>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7236" name="AutoShape 20"/>
            <p:cNvSpPr>
              <a:spLocks noChangeArrowheads="1"/>
            </p:cNvSpPr>
            <p:nvPr/>
          </p:nvSpPr>
          <p:spPr bwMode="auto">
            <a:xfrm rot="16200000">
              <a:off x="3928" y="3409"/>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7237" name="AutoShape 21"/>
            <p:cNvSpPr>
              <a:spLocks noChangeArrowheads="1"/>
            </p:cNvSpPr>
            <p:nvPr/>
          </p:nvSpPr>
          <p:spPr bwMode="auto">
            <a:xfrm rot="16200000">
              <a:off x="2993" y="3409"/>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7238" name="AutoShape 22"/>
            <p:cNvSpPr>
              <a:spLocks noChangeArrowheads="1"/>
            </p:cNvSpPr>
            <p:nvPr/>
          </p:nvSpPr>
          <p:spPr bwMode="auto">
            <a:xfrm rot="16200000">
              <a:off x="2027" y="3409"/>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7239" name="AutoShape 23"/>
            <p:cNvSpPr>
              <a:spLocks noChangeArrowheads="1"/>
            </p:cNvSpPr>
            <p:nvPr/>
          </p:nvSpPr>
          <p:spPr bwMode="auto">
            <a:xfrm rot="16200000">
              <a:off x="1028" y="3409"/>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7240" name="AutoShape 24"/>
            <p:cNvSpPr>
              <a:spLocks noChangeArrowheads="1"/>
            </p:cNvSpPr>
            <p:nvPr/>
          </p:nvSpPr>
          <p:spPr bwMode="auto">
            <a:xfrm rot="5400000">
              <a:off x="268" y="3420"/>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7241" name="AutoShape 25"/>
            <p:cNvSpPr>
              <a:spLocks noChangeArrowheads="1"/>
            </p:cNvSpPr>
            <p:nvPr/>
          </p:nvSpPr>
          <p:spPr bwMode="auto">
            <a:xfrm rot="16200000">
              <a:off x="1258" y="3395"/>
              <a:ext cx="538"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7242" name="AutoShape 26"/>
            <p:cNvSpPr>
              <a:spLocks noChangeArrowheads="1"/>
            </p:cNvSpPr>
            <p:nvPr/>
          </p:nvSpPr>
          <p:spPr bwMode="auto">
            <a:xfrm rot="16200000">
              <a:off x="109" y="3415"/>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7243" name="AutoShape 27"/>
            <p:cNvSpPr>
              <a:spLocks noChangeArrowheads="1"/>
            </p:cNvSpPr>
            <p:nvPr/>
          </p:nvSpPr>
          <p:spPr bwMode="auto">
            <a:xfrm rot="5400000">
              <a:off x="418" y="3402"/>
              <a:ext cx="538"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7244" name="Rectangle 28"/>
            <p:cNvSpPr>
              <a:spLocks noChangeArrowheads="1"/>
            </p:cNvSpPr>
            <p:nvPr/>
          </p:nvSpPr>
          <p:spPr bwMode="auto">
            <a:xfrm>
              <a:off x="192" y="3608"/>
              <a:ext cx="4800" cy="136"/>
            </a:xfrm>
            <a:prstGeom prst="rect">
              <a:avLst/>
            </a:prstGeom>
            <a:solidFill>
              <a:srgbClr val="F21F1A"/>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sp>
        <p:nvSpPr>
          <p:cNvPr id="137245" name="AutoShape 29"/>
          <p:cNvSpPr>
            <a:spLocks noChangeArrowheads="1"/>
          </p:cNvSpPr>
          <p:nvPr/>
        </p:nvSpPr>
        <p:spPr bwMode="auto">
          <a:xfrm>
            <a:off x="3016250" y="4836583"/>
            <a:ext cx="2857500" cy="560917"/>
          </a:xfrm>
          <a:prstGeom prst="flowChartPunchedTape">
            <a:avLst/>
          </a:prstGeom>
          <a:solidFill>
            <a:srgbClr val="F9B9A5"/>
          </a:solidFill>
          <a:ln w="381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7246" name="Group 30"/>
          <p:cNvGrpSpPr>
            <a:grpSpLocks/>
          </p:cNvGrpSpPr>
          <p:nvPr/>
        </p:nvGrpSpPr>
        <p:grpSpPr bwMode="auto">
          <a:xfrm>
            <a:off x="7362032" y="571500"/>
            <a:ext cx="702468" cy="1270000"/>
            <a:chOff x="4260" y="2328"/>
            <a:chExt cx="531" cy="1024"/>
          </a:xfrm>
        </p:grpSpPr>
        <p:sp>
          <p:nvSpPr>
            <p:cNvPr id="137247" name="AutoShape 31"/>
            <p:cNvSpPr>
              <a:spLocks noChangeArrowheads="1"/>
            </p:cNvSpPr>
            <p:nvPr/>
          </p:nvSpPr>
          <p:spPr bwMode="auto">
            <a:xfrm rot="5400000">
              <a:off x="4249"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7248" name="AutoShape 32"/>
            <p:cNvSpPr>
              <a:spLocks noChangeArrowheads="1"/>
            </p:cNvSpPr>
            <p:nvPr/>
          </p:nvSpPr>
          <p:spPr bwMode="auto">
            <a:xfrm rot="5400000">
              <a:off x="4101" y="2975"/>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7249" name="AutoShape 33"/>
            <p:cNvSpPr>
              <a:spLocks noChangeArrowheads="1"/>
            </p:cNvSpPr>
            <p:nvPr/>
          </p:nvSpPr>
          <p:spPr bwMode="auto">
            <a:xfrm rot="16200000">
              <a:off x="4429" y="2961"/>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grpSp>
          <p:nvGrpSpPr>
            <p:cNvPr id="137250" name="Group 34"/>
            <p:cNvGrpSpPr>
              <a:grpSpLocks/>
            </p:cNvGrpSpPr>
            <p:nvPr/>
          </p:nvGrpSpPr>
          <p:grpSpPr bwMode="auto">
            <a:xfrm>
              <a:off x="4260" y="2328"/>
              <a:ext cx="531" cy="561"/>
              <a:chOff x="909" y="1983"/>
              <a:chExt cx="531" cy="561"/>
            </a:xfrm>
          </p:grpSpPr>
          <p:sp>
            <p:nvSpPr>
              <p:cNvPr id="137251" name="AutoShape 35"/>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7252" name="AutoShape 36"/>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grpSp>
        <p:nvGrpSpPr>
          <p:cNvPr id="137253" name="Group 37"/>
          <p:cNvGrpSpPr>
            <a:grpSpLocks/>
          </p:cNvGrpSpPr>
          <p:nvPr/>
        </p:nvGrpSpPr>
        <p:grpSpPr bwMode="auto">
          <a:xfrm>
            <a:off x="2917032" y="381000"/>
            <a:ext cx="1019968" cy="1587500"/>
            <a:chOff x="3" y="1371"/>
            <a:chExt cx="771" cy="1269"/>
          </a:xfrm>
        </p:grpSpPr>
        <p:sp>
          <p:nvSpPr>
            <p:cNvPr id="137254" name="AutoShape 38"/>
            <p:cNvSpPr>
              <a:spLocks noChangeArrowheads="1"/>
            </p:cNvSpPr>
            <p:nvPr/>
          </p:nvSpPr>
          <p:spPr bwMode="auto">
            <a:xfrm>
              <a:off x="3" y="1371"/>
              <a:ext cx="480" cy="192"/>
            </a:xfrm>
            <a:prstGeom prst="roundRect">
              <a:avLst>
                <a:gd name="adj" fmla="val 16667"/>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Met</a:t>
              </a:r>
            </a:p>
          </p:txBody>
        </p:sp>
        <p:grpSp>
          <p:nvGrpSpPr>
            <p:cNvPr id="137255" name="Group 39"/>
            <p:cNvGrpSpPr>
              <a:grpSpLocks/>
            </p:cNvGrpSpPr>
            <p:nvPr/>
          </p:nvGrpSpPr>
          <p:grpSpPr bwMode="auto">
            <a:xfrm>
              <a:off x="243" y="1419"/>
              <a:ext cx="531" cy="1221"/>
              <a:chOff x="3120" y="240"/>
              <a:chExt cx="531" cy="1221"/>
            </a:xfrm>
          </p:grpSpPr>
          <p:grpSp>
            <p:nvGrpSpPr>
              <p:cNvPr id="137256" name="Group 40"/>
              <p:cNvGrpSpPr>
                <a:grpSpLocks/>
              </p:cNvGrpSpPr>
              <p:nvPr/>
            </p:nvGrpSpPr>
            <p:grpSpPr bwMode="auto">
              <a:xfrm>
                <a:off x="3120" y="480"/>
                <a:ext cx="531" cy="981"/>
                <a:chOff x="1131" y="2349"/>
                <a:chExt cx="531" cy="981"/>
              </a:xfrm>
            </p:grpSpPr>
            <p:sp>
              <p:nvSpPr>
                <p:cNvPr id="137257" name="AutoShape 41"/>
                <p:cNvSpPr>
                  <a:spLocks noChangeArrowheads="1"/>
                </p:cNvSpPr>
                <p:nvPr/>
              </p:nvSpPr>
              <p:spPr bwMode="auto">
                <a:xfrm rot="5400000">
                  <a:off x="1123" y="2975"/>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7258" name="AutoShape 42"/>
                <p:cNvSpPr>
                  <a:spLocks noChangeArrowheads="1"/>
                </p:cNvSpPr>
                <p:nvPr/>
              </p:nvSpPr>
              <p:spPr bwMode="auto">
                <a:xfrm rot="16200000">
                  <a:off x="954" y="2979"/>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sp>
              <p:nvSpPr>
                <p:cNvPr id="137259" name="AutoShape 43"/>
                <p:cNvSpPr>
                  <a:spLocks noChangeArrowheads="1"/>
                </p:cNvSpPr>
                <p:nvPr/>
              </p:nvSpPr>
              <p:spPr bwMode="auto">
                <a:xfrm rot="5400000">
                  <a:off x="1265" y="2892"/>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grpSp>
              <p:nvGrpSpPr>
                <p:cNvPr id="137260" name="Group 44"/>
                <p:cNvGrpSpPr>
                  <a:grpSpLocks/>
                </p:cNvGrpSpPr>
                <p:nvPr/>
              </p:nvGrpSpPr>
              <p:grpSpPr bwMode="auto">
                <a:xfrm>
                  <a:off x="1131" y="2349"/>
                  <a:ext cx="531" cy="561"/>
                  <a:chOff x="909" y="1983"/>
                  <a:chExt cx="531" cy="561"/>
                </a:xfrm>
              </p:grpSpPr>
              <p:sp>
                <p:nvSpPr>
                  <p:cNvPr id="137261" name="AutoShape 45"/>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7262" name="AutoShape 46"/>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7263" name="Line 47"/>
              <p:cNvSpPr>
                <a:spLocks noChangeShapeType="1"/>
              </p:cNvSpPr>
              <p:nvPr/>
            </p:nvSpPr>
            <p:spPr bwMode="auto">
              <a:xfrm>
                <a:off x="3360" y="240"/>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grpSp>
        <p:nvGrpSpPr>
          <p:cNvPr id="137264" name="Group 48"/>
          <p:cNvGrpSpPr>
            <a:grpSpLocks/>
          </p:cNvGrpSpPr>
          <p:nvPr/>
        </p:nvGrpSpPr>
        <p:grpSpPr bwMode="auto">
          <a:xfrm>
            <a:off x="6659563" y="635000"/>
            <a:ext cx="1023938" cy="1778000"/>
            <a:chOff x="384" y="768"/>
            <a:chExt cx="774" cy="1425"/>
          </a:xfrm>
        </p:grpSpPr>
        <p:grpSp>
          <p:nvGrpSpPr>
            <p:cNvPr id="137265" name="Group 49"/>
            <p:cNvGrpSpPr>
              <a:grpSpLocks/>
            </p:cNvGrpSpPr>
            <p:nvPr/>
          </p:nvGrpSpPr>
          <p:grpSpPr bwMode="auto">
            <a:xfrm>
              <a:off x="624" y="1152"/>
              <a:ext cx="534" cy="1041"/>
              <a:chOff x="5334" y="2319"/>
              <a:chExt cx="534" cy="1041"/>
            </a:xfrm>
          </p:grpSpPr>
          <p:sp>
            <p:nvSpPr>
              <p:cNvPr id="137266" name="AutoShape 50"/>
              <p:cNvSpPr>
                <a:spLocks noChangeArrowheads="1"/>
              </p:cNvSpPr>
              <p:nvPr/>
            </p:nvSpPr>
            <p:spPr bwMode="auto">
              <a:xfrm rot="5400000">
                <a:off x="5305"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7267" name="AutoShape 51"/>
              <p:cNvSpPr>
                <a:spLocks noChangeArrowheads="1"/>
              </p:cNvSpPr>
              <p:nvPr/>
            </p:nvSpPr>
            <p:spPr bwMode="auto">
              <a:xfrm rot="16200000">
                <a:off x="5131" y="2991"/>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7268" name="AutoShape 52"/>
              <p:cNvSpPr>
                <a:spLocks noChangeArrowheads="1"/>
              </p:cNvSpPr>
              <p:nvPr/>
            </p:nvSpPr>
            <p:spPr bwMode="auto">
              <a:xfrm rot="16200000">
                <a:off x="5500" y="2991"/>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7269" name="Group 53"/>
              <p:cNvGrpSpPr>
                <a:grpSpLocks/>
              </p:cNvGrpSpPr>
              <p:nvPr/>
            </p:nvGrpSpPr>
            <p:grpSpPr bwMode="auto">
              <a:xfrm>
                <a:off x="5334" y="2319"/>
                <a:ext cx="531" cy="561"/>
                <a:chOff x="909" y="1983"/>
                <a:chExt cx="531" cy="561"/>
              </a:xfrm>
            </p:grpSpPr>
            <p:sp>
              <p:nvSpPr>
                <p:cNvPr id="137270" name="AutoShape 54"/>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7271" name="AutoShape 55"/>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7272" name="Line 56"/>
            <p:cNvSpPr>
              <a:spLocks noChangeShapeType="1"/>
            </p:cNvSpPr>
            <p:nvPr/>
          </p:nvSpPr>
          <p:spPr bwMode="auto">
            <a:xfrm>
              <a:off x="864" y="91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7273" name="AutoShape 57"/>
            <p:cNvSpPr>
              <a:spLocks noChangeArrowheads="1"/>
            </p:cNvSpPr>
            <p:nvPr/>
          </p:nvSpPr>
          <p:spPr bwMode="auto">
            <a:xfrm>
              <a:off x="384" y="768"/>
              <a:ext cx="480" cy="192"/>
            </a:xfrm>
            <a:prstGeom prst="roundRect">
              <a:avLst>
                <a:gd name="adj" fmla="val 16667"/>
              </a:avLst>
            </a:prstGeom>
            <a:solidFill>
              <a:srgbClr val="0066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Arg</a:t>
              </a:r>
            </a:p>
          </p:txBody>
        </p:sp>
      </p:grpSp>
      <p:grpSp>
        <p:nvGrpSpPr>
          <p:cNvPr id="137274" name="Group 58"/>
          <p:cNvGrpSpPr>
            <a:grpSpLocks/>
          </p:cNvGrpSpPr>
          <p:nvPr/>
        </p:nvGrpSpPr>
        <p:grpSpPr bwMode="auto">
          <a:xfrm>
            <a:off x="4699001" y="254001"/>
            <a:ext cx="1035844" cy="1575594"/>
            <a:chOff x="1158" y="1344"/>
            <a:chExt cx="783" cy="1239"/>
          </a:xfrm>
        </p:grpSpPr>
        <p:sp>
          <p:nvSpPr>
            <p:cNvPr id="137275" name="Line 59"/>
            <p:cNvSpPr>
              <a:spLocks noChangeShapeType="1"/>
            </p:cNvSpPr>
            <p:nvPr/>
          </p:nvSpPr>
          <p:spPr bwMode="auto">
            <a:xfrm>
              <a:off x="1644" y="138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7276" name="Group 60"/>
            <p:cNvGrpSpPr>
              <a:grpSpLocks/>
            </p:cNvGrpSpPr>
            <p:nvPr/>
          </p:nvGrpSpPr>
          <p:grpSpPr bwMode="auto">
            <a:xfrm>
              <a:off x="1158" y="1344"/>
              <a:ext cx="783" cy="1239"/>
              <a:chOff x="1158" y="1338"/>
              <a:chExt cx="783" cy="1239"/>
            </a:xfrm>
          </p:grpSpPr>
          <p:grpSp>
            <p:nvGrpSpPr>
              <p:cNvPr id="137277" name="Group 61"/>
              <p:cNvGrpSpPr>
                <a:grpSpLocks/>
              </p:cNvGrpSpPr>
              <p:nvPr/>
            </p:nvGrpSpPr>
            <p:grpSpPr bwMode="auto">
              <a:xfrm>
                <a:off x="1410" y="1524"/>
                <a:ext cx="531" cy="1053"/>
                <a:chOff x="2178" y="2259"/>
                <a:chExt cx="531" cy="1053"/>
              </a:xfrm>
            </p:grpSpPr>
            <p:sp>
              <p:nvSpPr>
                <p:cNvPr id="137278" name="AutoShape 62"/>
                <p:cNvSpPr>
                  <a:spLocks noChangeArrowheads="1"/>
                </p:cNvSpPr>
                <p:nvPr/>
              </p:nvSpPr>
              <p:spPr bwMode="auto">
                <a:xfrm rot="16200000">
                  <a:off x="1984" y="2943"/>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7279" name="AutoShape 63"/>
                <p:cNvSpPr>
                  <a:spLocks noChangeArrowheads="1"/>
                </p:cNvSpPr>
                <p:nvPr/>
              </p:nvSpPr>
              <p:spPr bwMode="auto">
                <a:xfrm rot="5400000">
                  <a:off x="2155" y="2892"/>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7280" name="AutoShape 64"/>
                <p:cNvSpPr>
                  <a:spLocks noChangeArrowheads="1"/>
                </p:cNvSpPr>
                <p:nvPr/>
              </p:nvSpPr>
              <p:spPr bwMode="auto">
                <a:xfrm rot="5400000">
                  <a:off x="2320" y="2890"/>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grpSp>
              <p:nvGrpSpPr>
                <p:cNvPr id="137281" name="Group 65"/>
                <p:cNvGrpSpPr>
                  <a:grpSpLocks/>
                </p:cNvGrpSpPr>
                <p:nvPr/>
              </p:nvGrpSpPr>
              <p:grpSpPr bwMode="auto">
                <a:xfrm>
                  <a:off x="2178" y="2259"/>
                  <a:ext cx="531" cy="561"/>
                  <a:chOff x="909" y="1983"/>
                  <a:chExt cx="531" cy="561"/>
                </a:xfrm>
              </p:grpSpPr>
              <p:sp>
                <p:nvSpPr>
                  <p:cNvPr id="137282" name="AutoShape 66"/>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7283" name="AutoShape 67"/>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7284" name="AutoShape 68"/>
              <p:cNvSpPr>
                <a:spLocks noChangeArrowheads="1"/>
              </p:cNvSpPr>
              <p:nvPr/>
            </p:nvSpPr>
            <p:spPr bwMode="auto">
              <a:xfrm>
                <a:off x="1158" y="1338"/>
                <a:ext cx="480" cy="192"/>
              </a:xfrm>
              <a:prstGeom prst="roundRect">
                <a:avLst>
                  <a:gd name="adj" fmla="val 16667"/>
                </a:avLst>
              </a:prstGeom>
              <a:solidFill>
                <a:srgbClr val="0066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Arg</a:t>
                </a:r>
              </a:p>
            </p:txBody>
          </p:sp>
        </p:grpSp>
      </p:grpSp>
      <p:grpSp>
        <p:nvGrpSpPr>
          <p:cNvPr id="137285" name="Group 69"/>
          <p:cNvGrpSpPr>
            <a:grpSpLocks/>
          </p:cNvGrpSpPr>
          <p:nvPr/>
        </p:nvGrpSpPr>
        <p:grpSpPr bwMode="auto">
          <a:xfrm>
            <a:off x="3679032" y="508000"/>
            <a:ext cx="1019968" cy="1587500"/>
            <a:chOff x="573" y="1392"/>
            <a:chExt cx="771" cy="1200"/>
          </a:xfrm>
        </p:grpSpPr>
        <p:grpSp>
          <p:nvGrpSpPr>
            <p:cNvPr id="137286" name="Group 70"/>
            <p:cNvGrpSpPr>
              <a:grpSpLocks/>
            </p:cNvGrpSpPr>
            <p:nvPr/>
          </p:nvGrpSpPr>
          <p:grpSpPr bwMode="auto">
            <a:xfrm>
              <a:off x="573" y="1392"/>
              <a:ext cx="771" cy="1200"/>
              <a:chOff x="573" y="1341"/>
              <a:chExt cx="771" cy="1251"/>
            </a:xfrm>
          </p:grpSpPr>
          <p:grpSp>
            <p:nvGrpSpPr>
              <p:cNvPr id="137287" name="Group 71"/>
              <p:cNvGrpSpPr>
                <a:grpSpLocks/>
              </p:cNvGrpSpPr>
              <p:nvPr/>
            </p:nvGrpSpPr>
            <p:grpSpPr bwMode="auto">
              <a:xfrm>
                <a:off x="813" y="1605"/>
                <a:ext cx="531" cy="987"/>
                <a:chOff x="1641" y="2373"/>
                <a:chExt cx="531" cy="987"/>
              </a:xfrm>
            </p:grpSpPr>
            <p:sp>
              <p:nvSpPr>
                <p:cNvPr id="137288" name="AutoShape 72"/>
                <p:cNvSpPr>
                  <a:spLocks noChangeArrowheads="1"/>
                </p:cNvSpPr>
                <p:nvPr/>
              </p:nvSpPr>
              <p:spPr bwMode="auto">
                <a:xfrm rot="5400000">
                  <a:off x="1456" y="291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7289" name="AutoShape 73"/>
                <p:cNvSpPr>
                  <a:spLocks noChangeArrowheads="1"/>
                </p:cNvSpPr>
                <p:nvPr/>
              </p:nvSpPr>
              <p:spPr bwMode="auto">
                <a:xfrm rot="5400000">
                  <a:off x="1654" y="3014"/>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7290" name="AutoShape 74"/>
                <p:cNvSpPr>
                  <a:spLocks noChangeArrowheads="1"/>
                </p:cNvSpPr>
                <p:nvPr/>
              </p:nvSpPr>
              <p:spPr bwMode="auto">
                <a:xfrm rot="16200000">
                  <a:off x="1809" y="3003"/>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grpSp>
              <p:nvGrpSpPr>
                <p:cNvPr id="137291" name="Group 75"/>
                <p:cNvGrpSpPr>
                  <a:grpSpLocks/>
                </p:cNvGrpSpPr>
                <p:nvPr/>
              </p:nvGrpSpPr>
              <p:grpSpPr bwMode="auto">
                <a:xfrm>
                  <a:off x="1641" y="2373"/>
                  <a:ext cx="531" cy="561"/>
                  <a:chOff x="909" y="1983"/>
                  <a:chExt cx="531" cy="561"/>
                </a:xfrm>
              </p:grpSpPr>
              <p:sp>
                <p:nvSpPr>
                  <p:cNvPr id="137292" name="AutoShape 76"/>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7293" name="AutoShape 77"/>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7294" name="AutoShape 78"/>
              <p:cNvSpPr>
                <a:spLocks noChangeArrowheads="1"/>
              </p:cNvSpPr>
              <p:nvPr/>
            </p:nvSpPr>
            <p:spPr bwMode="auto">
              <a:xfrm>
                <a:off x="573" y="1341"/>
                <a:ext cx="480" cy="192"/>
              </a:xfrm>
              <a:prstGeom prst="roundRect">
                <a:avLst>
                  <a:gd name="adj" fmla="val 16667"/>
                </a:avLst>
              </a:prstGeom>
              <a:solidFill>
                <a:srgbClr val="F41479"/>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Val</a:t>
                </a:r>
              </a:p>
            </p:txBody>
          </p:sp>
        </p:grpSp>
        <p:sp>
          <p:nvSpPr>
            <p:cNvPr id="137295" name="Line 79"/>
            <p:cNvSpPr>
              <a:spLocks noChangeShapeType="1"/>
            </p:cNvSpPr>
            <p:nvPr/>
          </p:nvSpPr>
          <p:spPr bwMode="auto">
            <a:xfrm>
              <a:off x="1053" y="139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nvGrpSpPr>
          <p:cNvPr id="137296" name="Group 80"/>
          <p:cNvGrpSpPr>
            <a:grpSpLocks/>
          </p:cNvGrpSpPr>
          <p:nvPr/>
        </p:nvGrpSpPr>
        <p:grpSpPr bwMode="auto">
          <a:xfrm>
            <a:off x="1524001" y="1034521"/>
            <a:ext cx="702469" cy="1314979"/>
            <a:chOff x="2688" y="2328"/>
            <a:chExt cx="531" cy="1032"/>
          </a:xfrm>
        </p:grpSpPr>
        <p:sp>
          <p:nvSpPr>
            <p:cNvPr id="137297" name="AutoShape 81"/>
            <p:cNvSpPr>
              <a:spLocks noChangeArrowheads="1"/>
            </p:cNvSpPr>
            <p:nvPr/>
          </p:nvSpPr>
          <p:spPr bwMode="auto">
            <a:xfrm rot="5400000">
              <a:off x="2517" y="2984"/>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7298" name="AutoShape 82"/>
            <p:cNvSpPr>
              <a:spLocks noChangeArrowheads="1"/>
            </p:cNvSpPr>
            <p:nvPr/>
          </p:nvSpPr>
          <p:spPr bwMode="auto">
            <a:xfrm rot="16200000">
              <a:off x="2682" y="3009"/>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sp>
          <p:nvSpPr>
            <p:cNvPr id="137299" name="AutoShape 83"/>
            <p:cNvSpPr>
              <a:spLocks noChangeArrowheads="1"/>
            </p:cNvSpPr>
            <p:nvPr/>
          </p:nvSpPr>
          <p:spPr bwMode="auto">
            <a:xfrm rot="16200000">
              <a:off x="2827" y="2895"/>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7300" name="Group 84"/>
            <p:cNvGrpSpPr>
              <a:grpSpLocks/>
            </p:cNvGrpSpPr>
            <p:nvPr/>
          </p:nvGrpSpPr>
          <p:grpSpPr bwMode="auto">
            <a:xfrm>
              <a:off x="2688" y="2328"/>
              <a:ext cx="531" cy="561"/>
              <a:chOff x="909" y="1983"/>
              <a:chExt cx="531" cy="561"/>
            </a:xfrm>
          </p:grpSpPr>
          <p:sp>
            <p:nvSpPr>
              <p:cNvPr id="137301" name="AutoShape 85"/>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7302" name="AutoShape 86"/>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7303" name="AutoShape 87"/>
          <p:cNvSpPr>
            <a:spLocks noChangeArrowheads="1"/>
          </p:cNvSpPr>
          <p:nvPr/>
        </p:nvSpPr>
        <p:spPr bwMode="auto">
          <a:xfrm>
            <a:off x="1016000" y="508000"/>
            <a:ext cx="635000" cy="244740"/>
          </a:xfrm>
          <a:prstGeom prst="roundRect">
            <a:avLst>
              <a:gd name="adj" fmla="val 16667"/>
            </a:avLst>
          </a:prstGeom>
          <a:solidFill>
            <a:srgbClr val="F21F1A"/>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Tir</a:t>
            </a:r>
          </a:p>
        </p:txBody>
      </p:sp>
      <p:grpSp>
        <p:nvGrpSpPr>
          <p:cNvPr id="137304" name="Group 88"/>
          <p:cNvGrpSpPr>
            <a:grpSpLocks/>
          </p:cNvGrpSpPr>
          <p:nvPr/>
        </p:nvGrpSpPr>
        <p:grpSpPr bwMode="auto">
          <a:xfrm>
            <a:off x="5905500" y="317500"/>
            <a:ext cx="1008063" cy="1587500"/>
            <a:chOff x="2319" y="1308"/>
            <a:chExt cx="762" cy="1284"/>
          </a:xfrm>
        </p:grpSpPr>
        <p:grpSp>
          <p:nvGrpSpPr>
            <p:cNvPr id="137305" name="Group 89"/>
            <p:cNvGrpSpPr>
              <a:grpSpLocks/>
            </p:cNvGrpSpPr>
            <p:nvPr/>
          </p:nvGrpSpPr>
          <p:grpSpPr bwMode="auto">
            <a:xfrm>
              <a:off x="2550" y="1590"/>
              <a:ext cx="531" cy="1002"/>
              <a:chOff x="3207" y="2319"/>
              <a:chExt cx="531" cy="1002"/>
            </a:xfrm>
          </p:grpSpPr>
          <p:sp>
            <p:nvSpPr>
              <p:cNvPr id="137306" name="AutoShape 90"/>
              <p:cNvSpPr>
                <a:spLocks noChangeArrowheads="1"/>
              </p:cNvSpPr>
              <p:nvPr/>
            </p:nvSpPr>
            <p:spPr bwMode="auto">
              <a:xfrm rot="5400000">
                <a:off x="3043" y="2975"/>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7307" name="AutoShape 91"/>
              <p:cNvSpPr>
                <a:spLocks noChangeArrowheads="1"/>
              </p:cNvSpPr>
              <p:nvPr/>
            </p:nvSpPr>
            <p:spPr bwMode="auto">
              <a:xfrm rot="16200000">
                <a:off x="3193" y="2895"/>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7308" name="AutoShape 92"/>
              <p:cNvSpPr>
                <a:spLocks noChangeArrowheads="1"/>
              </p:cNvSpPr>
              <p:nvPr/>
            </p:nvSpPr>
            <p:spPr bwMode="auto">
              <a:xfrm rot="16200000">
                <a:off x="3367" y="2895"/>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7309" name="Group 93"/>
              <p:cNvGrpSpPr>
                <a:grpSpLocks/>
              </p:cNvGrpSpPr>
              <p:nvPr/>
            </p:nvGrpSpPr>
            <p:grpSpPr bwMode="auto">
              <a:xfrm>
                <a:off x="3207" y="2319"/>
                <a:ext cx="531" cy="561"/>
                <a:chOff x="909" y="1983"/>
                <a:chExt cx="531" cy="561"/>
              </a:xfrm>
            </p:grpSpPr>
            <p:sp>
              <p:nvSpPr>
                <p:cNvPr id="137310" name="AutoShape 94"/>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7311" name="AutoShape 95"/>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7312" name="AutoShape 96"/>
            <p:cNvSpPr>
              <a:spLocks noChangeArrowheads="1"/>
            </p:cNvSpPr>
            <p:nvPr/>
          </p:nvSpPr>
          <p:spPr bwMode="auto">
            <a:xfrm>
              <a:off x="2319" y="1308"/>
              <a:ext cx="480" cy="192"/>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Ser</a:t>
              </a:r>
            </a:p>
          </p:txBody>
        </p:sp>
        <p:sp>
          <p:nvSpPr>
            <p:cNvPr id="137313" name="Line 97"/>
            <p:cNvSpPr>
              <a:spLocks noChangeShapeType="1"/>
            </p:cNvSpPr>
            <p:nvPr/>
          </p:nvSpPr>
          <p:spPr bwMode="auto">
            <a:xfrm>
              <a:off x="2793" y="138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nvGrpSpPr>
          <p:cNvPr id="137314" name="Group 98"/>
          <p:cNvGrpSpPr>
            <a:grpSpLocks/>
          </p:cNvGrpSpPr>
          <p:nvPr/>
        </p:nvGrpSpPr>
        <p:grpSpPr bwMode="auto">
          <a:xfrm>
            <a:off x="6731000" y="1714500"/>
            <a:ext cx="1079500" cy="1460500"/>
            <a:chOff x="4896" y="1200"/>
            <a:chExt cx="816" cy="1200"/>
          </a:xfrm>
        </p:grpSpPr>
        <p:grpSp>
          <p:nvGrpSpPr>
            <p:cNvPr id="137315" name="Group 99"/>
            <p:cNvGrpSpPr>
              <a:grpSpLocks/>
            </p:cNvGrpSpPr>
            <p:nvPr/>
          </p:nvGrpSpPr>
          <p:grpSpPr bwMode="auto">
            <a:xfrm>
              <a:off x="5181" y="1382"/>
              <a:ext cx="531" cy="1018"/>
              <a:chOff x="4806" y="2334"/>
              <a:chExt cx="531" cy="1018"/>
            </a:xfrm>
          </p:grpSpPr>
          <p:sp>
            <p:nvSpPr>
              <p:cNvPr id="137316" name="AutoShape 100"/>
              <p:cNvSpPr>
                <a:spLocks noChangeArrowheads="1"/>
              </p:cNvSpPr>
              <p:nvPr/>
            </p:nvSpPr>
            <p:spPr bwMode="auto">
              <a:xfrm rot="5400000">
                <a:off x="4604"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7317" name="AutoShape 101"/>
              <p:cNvSpPr>
                <a:spLocks noChangeArrowheads="1"/>
              </p:cNvSpPr>
              <p:nvPr/>
            </p:nvSpPr>
            <p:spPr bwMode="auto">
              <a:xfrm rot="5400000">
                <a:off x="4768"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7318" name="AutoShape 102"/>
              <p:cNvSpPr>
                <a:spLocks noChangeArrowheads="1"/>
              </p:cNvSpPr>
              <p:nvPr/>
            </p:nvSpPr>
            <p:spPr bwMode="auto">
              <a:xfrm rot="5400000">
                <a:off x="4983" y="2966"/>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grpSp>
            <p:nvGrpSpPr>
              <p:cNvPr id="137319" name="Group 103"/>
              <p:cNvGrpSpPr>
                <a:grpSpLocks/>
              </p:cNvGrpSpPr>
              <p:nvPr/>
            </p:nvGrpSpPr>
            <p:grpSpPr bwMode="auto">
              <a:xfrm>
                <a:off x="4806" y="2334"/>
                <a:ext cx="531" cy="561"/>
                <a:chOff x="909" y="1983"/>
                <a:chExt cx="531" cy="561"/>
              </a:xfrm>
            </p:grpSpPr>
            <p:sp>
              <p:nvSpPr>
                <p:cNvPr id="137320" name="AutoShape 104"/>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7321" name="AutoShape 105"/>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7322" name="AutoShape 106"/>
            <p:cNvSpPr>
              <a:spLocks noChangeArrowheads="1"/>
            </p:cNvSpPr>
            <p:nvPr/>
          </p:nvSpPr>
          <p:spPr bwMode="auto">
            <a:xfrm>
              <a:off x="4896" y="1200"/>
              <a:ext cx="480" cy="192"/>
            </a:xfrm>
            <a:prstGeom prst="roundRect">
              <a:avLst>
                <a:gd name="adj" fmla="val 16667"/>
              </a:avLst>
            </a:prstGeom>
            <a:solidFill>
              <a:srgbClr val="BBE0E3"/>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Gly</a:t>
              </a:r>
            </a:p>
          </p:txBody>
        </p:sp>
        <p:sp>
          <p:nvSpPr>
            <p:cNvPr id="137323" name="Line 107"/>
            <p:cNvSpPr>
              <a:spLocks noChangeShapeType="1"/>
            </p:cNvSpPr>
            <p:nvPr/>
          </p:nvSpPr>
          <p:spPr bwMode="auto">
            <a:xfrm>
              <a:off x="5376" y="1296"/>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nvGrpSpPr>
          <p:cNvPr id="137324" name="Group 108"/>
          <p:cNvGrpSpPr>
            <a:grpSpLocks/>
          </p:cNvGrpSpPr>
          <p:nvPr/>
        </p:nvGrpSpPr>
        <p:grpSpPr bwMode="auto">
          <a:xfrm>
            <a:off x="4635501" y="2857500"/>
            <a:ext cx="956469" cy="1587500"/>
            <a:chOff x="2955" y="1329"/>
            <a:chExt cx="723" cy="1263"/>
          </a:xfrm>
        </p:grpSpPr>
        <p:grpSp>
          <p:nvGrpSpPr>
            <p:cNvPr id="137325" name="Group 109"/>
            <p:cNvGrpSpPr>
              <a:grpSpLocks/>
            </p:cNvGrpSpPr>
            <p:nvPr/>
          </p:nvGrpSpPr>
          <p:grpSpPr bwMode="auto">
            <a:xfrm>
              <a:off x="2955" y="1329"/>
              <a:ext cx="723" cy="1263"/>
              <a:chOff x="2955" y="1326"/>
              <a:chExt cx="723" cy="1263"/>
            </a:xfrm>
          </p:grpSpPr>
          <p:grpSp>
            <p:nvGrpSpPr>
              <p:cNvPr id="137326" name="Group 110"/>
              <p:cNvGrpSpPr>
                <a:grpSpLocks/>
              </p:cNvGrpSpPr>
              <p:nvPr/>
            </p:nvGrpSpPr>
            <p:grpSpPr bwMode="auto">
              <a:xfrm>
                <a:off x="3147" y="1605"/>
                <a:ext cx="531" cy="984"/>
                <a:chOff x="3744" y="2376"/>
                <a:chExt cx="531" cy="984"/>
              </a:xfrm>
            </p:grpSpPr>
            <p:sp>
              <p:nvSpPr>
                <p:cNvPr id="137327" name="AutoShape 111"/>
                <p:cNvSpPr>
                  <a:spLocks noChangeArrowheads="1"/>
                </p:cNvSpPr>
                <p:nvPr/>
              </p:nvSpPr>
              <p:spPr bwMode="auto">
                <a:xfrm rot="16200000">
                  <a:off x="3576" y="3009"/>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sp>
              <p:nvSpPr>
                <p:cNvPr id="137328" name="AutoShape 112"/>
                <p:cNvSpPr>
                  <a:spLocks noChangeArrowheads="1"/>
                </p:cNvSpPr>
                <p:nvPr/>
              </p:nvSpPr>
              <p:spPr bwMode="auto">
                <a:xfrm rot="16200000">
                  <a:off x="3722" y="2989"/>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7329" name="AutoShape 113"/>
                <p:cNvSpPr>
                  <a:spLocks noChangeArrowheads="1"/>
                </p:cNvSpPr>
                <p:nvPr/>
              </p:nvSpPr>
              <p:spPr bwMode="auto">
                <a:xfrm rot="16200000">
                  <a:off x="3895" y="2989"/>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7330" name="Group 114"/>
                <p:cNvGrpSpPr>
                  <a:grpSpLocks/>
                </p:cNvGrpSpPr>
                <p:nvPr/>
              </p:nvGrpSpPr>
              <p:grpSpPr bwMode="auto">
                <a:xfrm>
                  <a:off x="3744" y="2376"/>
                  <a:ext cx="531" cy="561"/>
                  <a:chOff x="909" y="1983"/>
                  <a:chExt cx="531" cy="561"/>
                </a:xfrm>
              </p:grpSpPr>
              <p:sp>
                <p:nvSpPr>
                  <p:cNvPr id="137331" name="AutoShape 115"/>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7332" name="AutoShape 116"/>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7333" name="AutoShape 117"/>
              <p:cNvSpPr>
                <a:spLocks noChangeArrowheads="1"/>
              </p:cNvSpPr>
              <p:nvPr/>
            </p:nvSpPr>
            <p:spPr bwMode="auto">
              <a:xfrm>
                <a:off x="2955" y="1326"/>
                <a:ext cx="480" cy="192"/>
              </a:xfrm>
              <a:prstGeom prst="roundRect">
                <a:avLst>
                  <a:gd name="adj" fmla="val 16667"/>
                </a:avLst>
              </a:prstGeom>
              <a:solidFill>
                <a:srgbClr val="66FF33"/>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Thr</a:t>
                </a:r>
              </a:p>
            </p:txBody>
          </p:sp>
        </p:grpSp>
        <p:sp>
          <p:nvSpPr>
            <p:cNvPr id="137334" name="Line 118"/>
            <p:cNvSpPr>
              <a:spLocks noChangeShapeType="1"/>
            </p:cNvSpPr>
            <p:nvPr/>
          </p:nvSpPr>
          <p:spPr bwMode="auto">
            <a:xfrm>
              <a:off x="3438" y="1389"/>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nvGrpSpPr>
          <p:cNvPr id="137335" name="Group 119"/>
          <p:cNvGrpSpPr>
            <a:grpSpLocks/>
          </p:cNvGrpSpPr>
          <p:nvPr/>
        </p:nvGrpSpPr>
        <p:grpSpPr bwMode="auto">
          <a:xfrm>
            <a:off x="4135438" y="3206750"/>
            <a:ext cx="702469" cy="1238250"/>
            <a:chOff x="3207" y="2319"/>
            <a:chExt cx="531" cy="1002"/>
          </a:xfrm>
        </p:grpSpPr>
        <p:sp>
          <p:nvSpPr>
            <p:cNvPr id="137336" name="AutoShape 120"/>
            <p:cNvSpPr>
              <a:spLocks noChangeArrowheads="1"/>
            </p:cNvSpPr>
            <p:nvPr/>
          </p:nvSpPr>
          <p:spPr bwMode="auto">
            <a:xfrm rot="5400000">
              <a:off x="3043" y="2975"/>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7337" name="AutoShape 121"/>
            <p:cNvSpPr>
              <a:spLocks noChangeArrowheads="1"/>
            </p:cNvSpPr>
            <p:nvPr/>
          </p:nvSpPr>
          <p:spPr bwMode="auto">
            <a:xfrm rot="16200000">
              <a:off x="3193" y="2895"/>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7338" name="AutoShape 122"/>
            <p:cNvSpPr>
              <a:spLocks noChangeArrowheads="1"/>
            </p:cNvSpPr>
            <p:nvPr/>
          </p:nvSpPr>
          <p:spPr bwMode="auto">
            <a:xfrm rot="16200000">
              <a:off x="3367" y="2895"/>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7339" name="Group 123"/>
            <p:cNvGrpSpPr>
              <a:grpSpLocks/>
            </p:cNvGrpSpPr>
            <p:nvPr/>
          </p:nvGrpSpPr>
          <p:grpSpPr bwMode="auto">
            <a:xfrm>
              <a:off x="3207" y="2319"/>
              <a:ext cx="531" cy="561"/>
              <a:chOff x="909" y="1983"/>
              <a:chExt cx="531" cy="561"/>
            </a:xfrm>
          </p:grpSpPr>
          <p:sp>
            <p:nvSpPr>
              <p:cNvPr id="137340" name="AutoShape 124"/>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7341" name="AutoShape 125"/>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7342" name="AutoShape 126"/>
          <p:cNvSpPr>
            <a:spLocks noChangeArrowheads="1"/>
          </p:cNvSpPr>
          <p:nvPr/>
        </p:nvSpPr>
        <p:spPr bwMode="auto">
          <a:xfrm>
            <a:off x="3829844" y="2857500"/>
            <a:ext cx="635000" cy="236803"/>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Ser</a:t>
            </a:r>
          </a:p>
        </p:txBody>
      </p:sp>
      <p:sp>
        <p:nvSpPr>
          <p:cNvPr id="137343" name="Line 127"/>
          <p:cNvSpPr>
            <a:spLocks noChangeShapeType="1"/>
          </p:cNvSpPr>
          <p:nvPr/>
        </p:nvSpPr>
        <p:spPr bwMode="auto">
          <a:xfrm>
            <a:off x="4456907" y="2948782"/>
            <a:ext cx="0" cy="250031"/>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7344" name="Line 128"/>
          <p:cNvSpPr>
            <a:spLocks noChangeShapeType="1"/>
          </p:cNvSpPr>
          <p:nvPr/>
        </p:nvSpPr>
        <p:spPr bwMode="auto">
          <a:xfrm>
            <a:off x="4478073" y="2910417"/>
            <a:ext cx="168010"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grpSp>
        <p:nvGrpSpPr>
          <p:cNvPr id="137345" name="Group 129"/>
          <p:cNvGrpSpPr>
            <a:grpSpLocks/>
          </p:cNvGrpSpPr>
          <p:nvPr/>
        </p:nvGrpSpPr>
        <p:grpSpPr bwMode="auto">
          <a:xfrm rot="240000">
            <a:off x="787136" y="2688167"/>
            <a:ext cx="3054614" cy="308240"/>
            <a:chOff x="3" y="2112"/>
            <a:chExt cx="2309" cy="233"/>
          </a:xfrm>
        </p:grpSpPr>
        <p:sp>
          <p:nvSpPr>
            <p:cNvPr id="137346" name="AutoShape 130"/>
            <p:cNvSpPr>
              <a:spLocks noChangeArrowheads="1"/>
            </p:cNvSpPr>
            <p:nvPr/>
          </p:nvSpPr>
          <p:spPr bwMode="auto">
            <a:xfrm>
              <a:off x="1746" y="2160"/>
              <a:ext cx="480" cy="185"/>
            </a:xfrm>
            <a:prstGeom prst="roundRect">
              <a:avLst>
                <a:gd name="adj" fmla="val 16667"/>
              </a:avLst>
            </a:prstGeom>
            <a:solidFill>
              <a:srgbClr val="F21F1A"/>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Tir</a:t>
              </a:r>
            </a:p>
          </p:txBody>
        </p:sp>
        <p:sp>
          <p:nvSpPr>
            <p:cNvPr id="137347" name="Line 131"/>
            <p:cNvSpPr>
              <a:spLocks noChangeShapeType="1"/>
            </p:cNvSpPr>
            <p:nvPr/>
          </p:nvSpPr>
          <p:spPr bwMode="auto">
            <a:xfrm>
              <a:off x="2185" y="2200"/>
              <a:ext cx="127"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grpSp>
          <p:nvGrpSpPr>
            <p:cNvPr id="137348" name="Group 132"/>
            <p:cNvGrpSpPr>
              <a:grpSpLocks/>
            </p:cNvGrpSpPr>
            <p:nvPr/>
          </p:nvGrpSpPr>
          <p:grpSpPr bwMode="auto">
            <a:xfrm rot="180000">
              <a:off x="3" y="2112"/>
              <a:ext cx="1765" cy="185"/>
              <a:chOff x="3" y="1392"/>
              <a:chExt cx="1765" cy="185"/>
            </a:xfrm>
          </p:grpSpPr>
          <p:grpSp>
            <p:nvGrpSpPr>
              <p:cNvPr id="137349" name="Group 133"/>
              <p:cNvGrpSpPr>
                <a:grpSpLocks/>
              </p:cNvGrpSpPr>
              <p:nvPr/>
            </p:nvGrpSpPr>
            <p:grpSpPr bwMode="auto">
              <a:xfrm>
                <a:off x="3" y="1392"/>
                <a:ext cx="1765" cy="185"/>
                <a:chOff x="3" y="1392"/>
                <a:chExt cx="1765" cy="185"/>
              </a:xfrm>
            </p:grpSpPr>
            <p:sp>
              <p:nvSpPr>
                <p:cNvPr id="137350" name="AutoShape 134"/>
                <p:cNvSpPr>
                  <a:spLocks noChangeArrowheads="1"/>
                </p:cNvSpPr>
                <p:nvPr/>
              </p:nvSpPr>
              <p:spPr bwMode="auto">
                <a:xfrm>
                  <a:off x="3" y="1392"/>
                  <a:ext cx="480" cy="182"/>
                </a:xfrm>
                <a:prstGeom prst="roundRect">
                  <a:avLst>
                    <a:gd name="adj" fmla="val 16667"/>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Met</a:t>
                  </a:r>
                </a:p>
              </p:txBody>
            </p:sp>
            <p:sp>
              <p:nvSpPr>
                <p:cNvPr id="137351" name="AutoShape 135"/>
                <p:cNvSpPr>
                  <a:spLocks noChangeArrowheads="1"/>
                </p:cNvSpPr>
                <p:nvPr/>
              </p:nvSpPr>
              <p:spPr bwMode="auto">
                <a:xfrm>
                  <a:off x="1158" y="1392"/>
                  <a:ext cx="480" cy="185"/>
                </a:xfrm>
                <a:prstGeom prst="roundRect">
                  <a:avLst>
                    <a:gd name="adj" fmla="val 16667"/>
                  </a:avLst>
                </a:prstGeom>
                <a:solidFill>
                  <a:srgbClr val="0066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Arg</a:t>
                  </a:r>
                </a:p>
              </p:txBody>
            </p:sp>
            <p:sp>
              <p:nvSpPr>
                <p:cNvPr id="137352" name="AutoShape 136"/>
                <p:cNvSpPr>
                  <a:spLocks noChangeArrowheads="1"/>
                </p:cNvSpPr>
                <p:nvPr/>
              </p:nvSpPr>
              <p:spPr bwMode="auto">
                <a:xfrm>
                  <a:off x="573" y="1392"/>
                  <a:ext cx="480" cy="184"/>
                </a:xfrm>
                <a:prstGeom prst="roundRect">
                  <a:avLst>
                    <a:gd name="adj" fmla="val 16667"/>
                  </a:avLst>
                </a:prstGeom>
                <a:solidFill>
                  <a:srgbClr val="F41479"/>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Val</a:t>
                  </a:r>
                </a:p>
              </p:txBody>
            </p:sp>
            <p:sp>
              <p:nvSpPr>
                <p:cNvPr id="137353" name="Line 137"/>
                <p:cNvSpPr>
                  <a:spLocks noChangeShapeType="1"/>
                </p:cNvSpPr>
                <p:nvPr/>
              </p:nvSpPr>
              <p:spPr bwMode="auto">
                <a:xfrm>
                  <a:off x="472" y="1432"/>
                  <a:ext cx="127"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sp>
              <p:nvSpPr>
                <p:cNvPr id="137354" name="Line 138"/>
                <p:cNvSpPr>
                  <a:spLocks noChangeShapeType="1"/>
                </p:cNvSpPr>
                <p:nvPr/>
              </p:nvSpPr>
              <p:spPr bwMode="auto">
                <a:xfrm>
                  <a:off x="1025" y="1432"/>
                  <a:ext cx="127"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sp>
              <p:nvSpPr>
                <p:cNvPr id="137355" name="Line 139"/>
                <p:cNvSpPr>
                  <a:spLocks noChangeShapeType="1"/>
                </p:cNvSpPr>
                <p:nvPr/>
              </p:nvSpPr>
              <p:spPr bwMode="auto">
                <a:xfrm>
                  <a:off x="1641" y="1432"/>
                  <a:ext cx="127"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grpSp>
          <p:sp>
            <p:nvSpPr>
              <p:cNvPr id="137356" name="Line 140"/>
              <p:cNvSpPr>
                <a:spLocks noChangeShapeType="1"/>
              </p:cNvSpPr>
              <p:nvPr/>
            </p:nvSpPr>
            <p:spPr bwMode="auto">
              <a:xfrm>
                <a:off x="1025" y="1440"/>
                <a:ext cx="127"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grpSp>
      </p:grpSp>
      <p:grpSp>
        <p:nvGrpSpPr>
          <p:cNvPr id="137357" name="Group 141"/>
          <p:cNvGrpSpPr>
            <a:grpSpLocks/>
          </p:cNvGrpSpPr>
          <p:nvPr/>
        </p:nvGrpSpPr>
        <p:grpSpPr bwMode="auto">
          <a:xfrm>
            <a:off x="6604000" y="127000"/>
            <a:ext cx="635000" cy="312208"/>
            <a:chOff x="336" y="432"/>
            <a:chExt cx="480" cy="236"/>
          </a:xfrm>
        </p:grpSpPr>
        <p:sp>
          <p:nvSpPr>
            <p:cNvPr id="137358" name="AutoShape 142"/>
            <p:cNvSpPr>
              <a:spLocks noChangeArrowheads="1"/>
            </p:cNvSpPr>
            <p:nvPr/>
          </p:nvSpPr>
          <p:spPr bwMode="auto">
            <a:xfrm>
              <a:off x="336" y="432"/>
              <a:ext cx="480" cy="182"/>
            </a:xfrm>
            <a:prstGeom prst="roundRect">
              <a:avLst>
                <a:gd name="adj" fmla="val 16667"/>
              </a:avLst>
            </a:prstGeom>
            <a:solidFill>
              <a:srgbClr val="FFFF99"/>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Tyr</a:t>
              </a:r>
            </a:p>
          </p:txBody>
        </p:sp>
        <p:sp>
          <p:nvSpPr>
            <p:cNvPr id="137359" name="Line 143"/>
            <p:cNvSpPr>
              <a:spLocks noChangeShapeType="1"/>
            </p:cNvSpPr>
            <p:nvPr/>
          </p:nvSpPr>
          <p:spPr bwMode="auto">
            <a:xfrm>
              <a:off x="816" y="477"/>
              <a:ext cx="0" cy="191"/>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spTree>
    <p:extLst>
      <p:ext uri="{BB962C8B-B14F-4D97-AF65-F5344CB8AC3E}">
        <p14:creationId xmlns:p14="http://schemas.microsoft.com/office/powerpoint/2010/main" val="23223443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3" presetClass="path" presetSubtype="0" accel="50000" decel="50000" fill="hold" grpId="0" nodeType="withEffect">
                                  <p:stCondLst>
                                    <p:cond delay="0"/>
                                  </p:stCondLst>
                                  <p:childTnLst>
                                    <p:animMotion origin="layout" path="M 0.00139 1.48148E-6 L 0.09862 -0.00602 " pathEditMode="relative" rAng="0" ptsTypes="AA">
                                      <p:cBhvr>
                                        <p:cTn id="6" dur="5000" fill="hold"/>
                                        <p:tgtEl>
                                          <p:spTgt spid="137218"/>
                                        </p:tgtEl>
                                        <p:attrNameLst>
                                          <p:attrName>ppt_x</p:attrName>
                                          <p:attrName>ppt_y</p:attrName>
                                        </p:attrNameLst>
                                      </p:cBhvr>
                                      <p:rCtr x="4861" y="-301"/>
                                    </p:animMotion>
                                  </p:childTnLst>
                                </p:cTn>
                              </p:par>
                              <p:par>
                                <p:cTn id="7" presetID="63" presetClass="path" presetSubtype="0" accel="50000" decel="50000" fill="hold" grpId="0" nodeType="withEffect">
                                  <p:stCondLst>
                                    <p:cond delay="0"/>
                                  </p:stCondLst>
                                  <p:childTnLst>
                                    <p:animMotion origin="layout" path="M -1.11111E-6 -2.59259E-6 L 0.09306 -0.00648 " pathEditMode="relative" rAng="0" ptsTypes="AA">
                                      <p:cBhvr>
                                        <p:cTn id="8" dur="5000" fill="hold"/>
                                        <p:tgtEl>
                                          <p:spTgt spid="137245"/>
                                        </p:tgtEl>
                                        <p:attrNameLst>
                                          <p:attrName>ppt_x</p:attrName>
                                          <p:attrName>ppt_y</p:attrName>
                                        </p:attrNameLst>
                                      </p:cBhvr>
                                      <p:rCtr x="4653" y="-324"/>
                                    </p:animMotion>
                                  </p:childTnLst>
                                </p:cTn>
                              </p:par>
                              <p:par>
                                <p:cTn id="9" presetID="4" presetClass="exit" presetSubtype="16" fill="hold" grpId="0" nodeType="withEffect">
                                  <p:stCondLst>
                                    <p:cond delay="0"/>
                                  </p:stCondLst>
                                  <p:childTnLst>
                                    <p:animEffect transition="out" filter="box(in)">
                                      <p:cBhvr>
                                        <p:cTn id="10" dur="2000"/>
                                        <p:tgtEl>
                                          <p:spTgt spid="137343"/>
                                        </p:tgtEl>
                                      </p:cBhvr>
                                    </p:animEffect>
                                    <p:set>
                                      <p:cBhvr>
                                        <p:cTn id="11" dur="1" fill="hold">
                                          <p:stCondLst>
                                            <p:cond delay="1999"/>
                                          </p:stCondLst>
                                        </p:cTn>
                                        <p:tgtEl>
                                          <p:spTgt spid="137343"/>
                                        </p:tgtEl>
                                        <p:attrNameLst>
                                          <p:attrName>style.visibility</p:attrName>
                                        </p:attrNameLst>
                                      </p:cBhvr>
                                      <p:to>
                                        <p:strVal val="hidden"/>
                                      </p:to>
                                    </p:set>
                                  </p:childTnLst>
                                </p:cTn>
                              </p:par>
                              <p:par>
                                <p:cTn id="12" presetID="0" presetClass="path" presetSubtype="0" accel="50000" decel="50000" fill="hold" nodeType="withEffect">
                                  <p:stCondLst>
                                    <p:cond delay="0"/>
                                  </p:stCondLst>
                                  <p:childTnLst>
                                    <p:animMotion origin="layout" path="M 4.72222E-6 -0.02199 C -0.09323 -0.00694 -0.18646 0.00834 -0.25278 -0.00532 C -0.3191 -0.01898 -0.37657 -0.05138 -0.39862 -0.10347 C -0.42066 -0.15555 -0.38768 -0.28333 -0.38473 -0.31828 " pathEditMode="relative" rAng="0" ptsTypes="aaaA">
                                      <p:cBhvr>
                                        <p:cTn id="13" dur="5000" fill="hold"/>
                                        <p:tgtEl>
                                          <p:spTgt spid="137335"/>
                                        </p:tgtEl>
                                        <p:attrNameLst>
                                          <p:attrName>ppt_x</p:attrName>
                                          <p:attrName>ppt_y</p:attrName>
                                        </p:attrNameLst>
                                      </p:cBhvr>
                                      <p:rCtr x="-21042" y="-13310"/>
                                    </p:animMotion>
                                  </p:childTnLst>
                                </p:cTn>
                              </p:par>
                              <p:par>
                                <p:cTn id="14" presetID="1" presetClass="entr" presetSubtype="0" fill="hold" nodeType="withEffect">
                                  <p:stCondLst>
                                    <p:cond delay="0"/>
                                  </p:stCondLst>
                                  <p:childTnLst>
                                    <p:set>
                                      <p:cBhvr>
                                        <p:cTn id="15" dur="1" fill="hold">
                                          <p:stCondLst>
                                            <p:cond delay="0"/>
                                          </p:stCondLst>
                                        </p:cTn>
                                        <p:tgtEl>
                                          <p:spTgt spid="137357"/>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63" presetClass="path" presetSubtype="0" accel="50000" decel="50000" fill="hold" nodeType="clickEffect">
                                  <p:stCondLst>
                                    <p:cond delay="0"/>
                                  </p:stCondLst>
                                  <p:childTnLst>
                                    <p:animMotion origin="layout" path="M 3.05556E-6 -4.81481E-6 L 0.16232 -0.0405 " pathEditMode="relative" rAng="0" ptsTypes="AA">
                                      <p:cBhvr>
                                        <p:cTn id="19" dur="2000" fill="hold"/>
                                        <p:tgtEl>
                                          <p:spTgt spid="137296"/>
                                        </p:tgtEl>
                                        <p:attrNameLst>
                                          <p:attrName>ppt_x</p:attrName>
                                          <p:attrName>ppt_y</p:attrName>
                                        </p:attrNameLst>
                                      </p:cBhvr>
                                      <p:rCtr x="8108" y="-2037"/>
                                    </p:animMotion>
                                  </p:childTnLst>
                                </p:cTn>
                              </p:par>
                              <p:par>
                                <p:cTn id="20" presetID="63" presetClass="path" presetSubtype="0" accel="50000" decel="50000" fill="hold" grpId="0" nodeType="withEffect">
                                  <p:stCondLst>
                                    <p:cond delay="0"/>
                                  </p:stCondLst>
                                  <p:childTnLst>
                                    <p:animMotion origin="layout" path="M 0 4.81481E-6 L 0.18333 0.00092 " pathEditMode="relative" rAng="0" ptsTypes="AA">
                                      <p:cBhvr>
                                        <p:cTn id="21" dur="2000" fill="hold"/>
                                        <p:tgtEl>
                                          <p:spTgt spid="137303"/>
                                        </p:tgtEl>
                                        <p:attrNameLst>
                                          <p:attrName>ppt_x</p:attrName>
                                          <p:attrName>ppt_y</p:attrName>
                                        </p:attrNameLst>
                                      </p:cBhvr>
                                      <p:rCtr x="9167" y="46"/>
                                    </p:animMotion>
                                  </p:childTnLst>
                                </p:cTn>
                              </p:par>
                              <p:par>
                                <p:cTn id="22" presetID="63" presetClass="path" presetSubtype="0" accel="50000" decel="50000" fill="hold" nodeType="withEffect">
                                  <p:stCondLst>
                                    <p:cond delay="0"/>
                                  </p:stCondLst>
                                  <p:childTnLst>
                                    <p:animMotion origin="layout" path="M -3.33333E-6 2.96296E-6 L 0.05834 0.01713 " pathEditMode="relative" rAng="0" ptsTypes="AA">
                                      <p:cBhvr>
                                        <p:cTn id="23" dur="2000" fill="hold"/>
                                        <p:tgtEl>
                                          <p:spTgt spid="137357"/>
                                        </p:tgtEl>
                                        <p:attrNameLst>
                                          <p:attrName>ppt_x</p:attrName>
                                          <p:attrName>ppt_y</p:attrName>
                                        </p:attrNameLst>
                                      </p:cBhvr>
                                      <p:rCtr x="2917" y="85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18" grpId="0" animBg="1"/>
      <p:bldP spid="137245" grpId="0" animBg="1"/>
      <p:bldP spid="137303" grpId="0" animBg="1"/>
      <p:bldP spid="13734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AutoShape 2"/>
          <p:cNvSpPr>
            <a:spLocks noChangeArrowheads="1"/>
          </p:cNvSpPr>
          <p:nvPr/>
        </p:nvSpPr>
        <p:spPr bwMode="auto">
          <a:xfrm rot="16200000">
            <a:off x="4094428" y="2418292"/>
            <a:ext cx="2460625" cy="2577042"/>
          </a:xfrm>
          <a:prstGeom prst="flowChartDelay">
            <a:avLst/>
          </a:prstGeom>
          <a:solidFill>
            <a:srgbClr val="F9B9A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8243" name="Group 3"/>
          <p:cNvGrpSpPr>
            <a:grpSpLocks/>
          </p:cNvGrpSpPr>
          <p:nvPr/>
        </p:nvGrpSpPr>
        <p:grpSpPr bwMode="auto">
          <a:xfrm>
            <a:off x="1165490" y="4201583"/>
            <a:ext cx="6327510" cy="751417"/>
            <a:chOff x="305" y="3176"/>
            <a:chExt cx="4783" cy="568"/>
          </a:xfrm>
        </p:grpSpPr>
        <p:sp>
          <p:nvSpPr>
            <p:cNvPr id="138244" name="AutoShape 4"/>
            <p:cNvSpPr>
              <a:spLocks noChangeArrowheads="1"/>
            </p:cNvSpPr>
            <p:nvPr/>
          </p:nvSpPr>
          <p:spPr bwMode="auto">
            <a:xfrm rot="5400000">
              <a:off x="785" y="3388"/>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8245" name="AutoShape 5"/>
            <p:cNvSpPr>
              <a:spLocks noChangeArrowheads="1"/>
            </p:cNvSpPr>
            <p:nvPr/>
          </p:nvSpPr>
          <p:spPr bwMode="auto">
            <a:xfrm rot="5400000">
              <a:off x="1544" y="3405"/>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8246" name="AutoShape 6"/>
            <p:cNvSpPr>
              <a:spLocks noChangeArrowheads="1"/>
            </p:cNvSpPr>
            <p:nvPr/>
          </p:nvSpPr>
          <p:spPr bwMode="auto">
            <a:xfrm rot="5400000">
              <a:off x="1706" y="3403"/>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8247" name="AutoShape 7"/>
            <p:cNvSpPr>
              <a:spLocks noChangeArrowheads="1"/>
            </p:cNvSpPr>
            <p:nvPr/>
          </p:nvSpPr>
          <p:spPr bwMode="auto">
            <a:xfrm rot="5400000">
              <a:off x="4256" y="3389"/>
              <a:ext cx="538"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8248" name="AutoShape 8"/>
            <p:cNvSpPr>
              <a:spLocks noChangeArrowheads="1"/>
            </p:cNvSpPr>
            <p:nvPr/>
          </p:nvSpPr>
          <p:spPr bwMode="auto">
            <a:xfrm rot="5400000">
              <a:off x="4417" y="3388"/>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8249" name="AutoShape 9"/>
            <p:cNvSpPr>
              <a:spLocks noChangeArrowheads="1"/>
            </p:cNvSpPr>
            <p:nvPr/>
          </p:nvSpPr>
          <p:spPr bwMode="auto">
            <a:xfrm rot="5400000">
              <a:off x="3847" y="3388"/>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8250" name="AutoShape 10"/>
            <p:cNvSpPr>
              <a:spLocks noChangeArrowheads="1"/>
            </p:cNvSpPr>
            <p:nvPr/>
          </p:nvSpPr>
          <p:spPr bwMode="auto">
            <a:xfrm rot="16200000">
              <a:off x="2283" y="3415"/>
              <a:ext cx="538"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8251" name="AutoShape 11"/>
            <p:cNvSpPr>
              <a:spLocks noChangeArrowheads="1"/>
            </p:cNvSpPr>
            <p:nvPr/>
          </p:nvSpPr>
          <p:spPr bwMode="auto">
            <a:xfrm rot="16200000">
              <a:off x="2685" y="3414"/>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8252" name="AutoShape 12"/>
            <p:cNvSpPr>
              <a:spLocks noChangeArrowheads="1"/>
            </p:cNvSpPr>
            <p:nvPr/>
          </p:nvSpPr>
          <p:spPr bwMode="auto">
            <a:xfrm rot="16200000">
              <a:off x="2858" y="3414"/>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8253" name="AutoShape 13"/>
            <p:cNvSpPr>
              <a:spLocks noChangeArrowheads="1"/>
            </p:cNvSpPr>
            <p:nvPr/>
          </p:nvSpPr>
          <p:spPr bwMode="auto">
            <a:xfrm rot="16200000">
              <a:off x="3257" y="3414"/>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8254" name="AutoShape 14"/>
            <p:cNvSpPr>
              <a:spLocks noChangeArrowheads="1"/>
            </p:cNvSpPr>
            <p:nvPr/>
          </p:nvSpPr>
          <p:spPr bwMode="auto">
            <a:xfrm rot="16200000">
              <a:off x="3431" y="3414"/>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8255" name="AutoShape 15"/>
            <p:cNvSpPr>
              <a:spLocks noChangeArrowheads="1"/>
            </p:cNvSpPr>
            <p:nvPr/>
          </p:nvSpPr>
          <p:spPr bwMode="auto">
            <a:xfrm rot="5400000">
              <a:off x="973" y="3432"/>
              <a:ext cx="508" cy="115"/>
            </a:xfrm>
            <a:prstGeom prst="chevron">
              <a:avLst>
                <a:gd name="adj" fmla="val 11043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8256" name="AutoShape 16"/>
            <p:cNvSpPr>
              <a:spLocks noChangeArrowheads="1"/>
            </p:cNvSpPr>
            <p:nvPr/>
          </p:nvSpPr>
          <p:spPr bwMode="auto">
            <a:xfrm rot="5400000">
              <a:off x="1965" y="3432"/>
              <a:ext cx="508" cy="115"/>
            </a:xfrm>
            <a:prstGeom prst="chevron">
              <a:avLst>
                <a:gd name="adj" fmla="val 11043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8257" name="AutoShape 17"/>
            <p:cNvSpPr>
              <a:spLocks noChangeArrowheads="1"/>
            </p:cNvSpPr>
            <p:nvPr/>
          </p:nvSpPr>
          <p:spPr bwMode="auto">
            <a:xfrm rot="5400000">
              <a:off x="2530" y="3414"/>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8258" name="AutoShape 18"/>
            <p:cNvSpPr>
              <a:spLocks noChangeArrowheads="1"/>
            </p:cNvSpPr>
            <p:nvPr/>
          </p:nvSpPr>
          <p:spPr bwMode="auto">
            <a:xfrm rot="5400000">
              <a:off x="3698" y="3414"/>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8259" name="AutoShape 19"/>
            <p:cNvSpPr>
              <a:spLocks noChangeArrowheads="1"/>
            </p:cNvSpPr>
            <p:nvPr/>
          </p:nvSpPr>
          <p:spPr bwMode="auto">
            <a:xfrm rot="5400000">
              <a:off x="4625" y="3414"/>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8260" name="AutoShape 20"/>
            <p:cNvSpPr>
              <a:spLocks noChangeArrowheads="1"/>
            </p:cNvSpPr>
            <p:nvPr/>
          </p:nvSpPr>
          <p:spPr bwMode="auto">
            <a:xfrm rot="16200000">
              <a:off x="4041" y="3409"/>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8261" name="AutoShape 21"/>
            <p:cNvSpPr>
              <a:spLocks noChangeArrowheads="1"/>
            </p:cNvSpPr>
            <p:nvPr/>
          </p:nvSpPr>
          <p:spPr bwMode="auto">
            <a:xfrm rot="16200000">
              <a:off x="3106" y="3409"/>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8262" name="AutoShape 22"/>
            <p:cNvSpPr>
              <a:spLocks noChangeArrowheads="1"/>
            </p:cNvSpPr>
            <p:nvPr/>
          </p:nvSpPr>
          <p:spPr bwMode="auto">
            <a:xfrm rot="16200000">
              <a:off x="2140" y="3409"/>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8263" name="AutoShape 23"/>
            <p:cNvSpPr>
              <a:spLocks noChangeArrowheads="1"/>
            </p:cNvSpPr>
            <p:nvPr/>
          </p:nvSpPr>
          <p:spPr bwMode="auto">
            <a:xfrm rot="16200000">
              <a:off x="1141" y="3409"/>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8264" name="AutoShape 24"/>
            <p:cNvSpPr>
              <a:spLocks noChangeArrowheads="1"/>
            </p:cNvSpPr>
            <p:nvPr/>
          </p:nvSpPr>
          <p:spPr bwMode="auto">
            <a:xfrm rot="5400000">
              <a:off x="381" y="3420"/>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8265" name="AutoShape 25"/>
            <p:cNvSpPr>
              <a:spLocks noChangeArrowheads="1"/>
            </p:cNvSpPr>
            <p:nvPr/>
          </p:nvSpPr>
          <p:spPr bwMode="auto">
            <a:xfrm rot="16200000">
              <a:off x="1371" y="3395"/>
              <a:ext cx="538"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8266" name="AutoShape 26"/>
            <p:cNvSpPr>
              <a:spLocks noChangeArrowheads="1"/>
            </p:cNvSpPr>
            <p:nvPr/>
          </p:nvSpPr>
          <p:spPr bwMode="auto">
            <a:xfrm rot="16200000">
              <a:off x="222" y="3415"/>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8267" name="AutoShape 27"/>
            <p:cNvSpPr>
              <a:spLocks noChangeArrowheads="1"/>
            </p:cNvSpPr>
            <p:nvPr/>
          </p:nvSpPr>
          <p:spPr bwMode="auto">
            <a:xfrm rot="5400000">
              <a:off x="531" y="3402"/>
              <a:ext cx="538"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8268" name="Rectangle 28"/>
            <p:cNvSpPr>
              <a:spLocks noChangeArrowheads="1"/>
            </p:cNvSpPr>
            <p:nvPr/>
          </p:nvSpPr>
          <p:spPr bwMode="auto">
            <a:xfrm>
              <a:off x="305" y="3608"/>
              <a:ext cx="4783" cy="136"/>
            </a:xfrm>
            <a:prstGeom prst="rect">
              <a:avLst/>
            </a:prstGeom>
            <a:solidFill>
              <a:srgbClr val="F21F1A"/>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sp>
        <p:nvSpPr>
          <p:cNvPr id="138269" name="AutoShape 29"/>
          <p:cNvSpPr>
            <a:spLocks noChangeArrowheads="1"/>
          </p:cNvSpPr>
          <p:nvPr/>
        </p:nvSpPr>
        <p:spPr bwMode="auto">
          <a:xfrm>
            <a:off x="3927740" y="4836583"/>
            <a:ext cx="2857500" cy="560917"/>
          </a:xfrm>
          <a:prstGeom prst="flowChartPunchedTape">
            <a:avLst/>
          </a:prstGeom>
          <a:solidFill>
            <a:srgbClr val="F9B9A5"/>
          </a:solidFill>
          <a:ln w="381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8270" name="Group 30"/>
          <p:cNvGrpSpPr>
            <a:grpSpLocks/>
          </p:cNvGrpSpPr>
          <p:nvPr/>
        </p:nvGrpSpPr>
        <p:grpSpPr bwMode="auto">
          <a:xfrm>
            <a:off x="2749021" y="444500"/>
            <a:ext cx="1019969" cy="1587500"/>
            <a:chOff x="3" y="1371"/>
            <a:chExt cx="771" cy="1269"/>
          </a:xfrm>
        </p:grpSpPr>
        <p:sp>
          <p:nvSpPr>
            <p:cNvPr id="138271" name="AutoShape 31"/>
            <p:cNvSpPr>
              <a:spLocks noChangeArrowheads="1"/>
            </p:cNvSpPr>
            <p:nvPr/>
          </p:nvSpPr>
          <p:spPr bwMode="auto">
            <a:xfrm>
              <a:off x="3" y="1371"/>
              <a:ext cx="480" cy="192"/>
            </a:xfrm>
            <a:prstGeom prst="roundRect">
              <a:avLst>
                <a:gd name="adj" fmla="val 16667"/>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Met</a:t>
              </a:r>
            </a:p>
          </p:txBody>
        </p:sp>
        <p:grpSp>
          <p:nvGrpSpPr>
            <p:cNvPr id="138272" name="Group 32"/>
            <p:cNvGrpSpPr>
              <a:grpSpLocks/>
            </p:cNvGrpSpPr>
            <p:nvPr/>
          </p:nvGrpSpPr>
          <p:grpSpPr bwMode="auto">
            <a:xfrm>
              <a:off x="243" y="1419"/>
              <a:ext cx="531" cy="1221"/>
              <a:chOff x="3120" y="240"/>
              <a:chExt cx="531" cy="1221"/>
            </a:xfrm>
          </p:grpSpPr>
          <p:grpSp>
            <p:nvGrpSpPr>
              <p:cNvPr id="138273" name="Group 33"/>
              <p:cNvGrpSpPr>
                <a:grpSpLocks/>
              </p:cNvGrpSpPr>
              <p:nvPr/>
            </p:nvGrpSpPr>
            <p:grpSpPr bwMode="auto">
              <a:xfrm>
                <a:off x="3120" y="480"/>
                <a:ext cx="531" cy="981"/>
                <a:chOff x="1131" y="2349"/>
                <a:chExt cx="531" cy="981"/>
              </a:xfrm>
            </p:grpSpPr>
            <p:sp>
              <p:nvSpPr>
                <p:cNvPr id="138274" name="AutoShape 34"/>
                <p:cNvSpPr>
                  <a:spLocks noChangeArrowheads="1"/>
                </p:cNvSpPr>
                <p:nvPr/>
              </p:nvSpPr>
              <p:spPr bwMode="auto">
                <a:xfrm rot="5400000">
                  <a:off x="1123" y="2975"/>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8275" name="AutoShape 35"/>
                <p:cNvSpPr>
                  <a:spLocks noChangeArrowheads="1"/>
                </p:cNvSpPr>
                <p:nvPr/>
              </p:nvSpPr>
              <p:spPr bwMode="auto">
                <a:xfrm rot="16200000">
                  <a:off x="954" y="2979"/>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sp>
              <p:nvSpPr>
                <p:cNvPr id="138276" name="AutoShape 36"/>
                <p:cNvSpPr>
                  <a:spLocks noChangeArrowheads="1"/>
                </p:cNvSpPr>
                <p:nvPr/>
              </p:nvSpPr>
              <p:spPr bwMode="auto">
                <a:xfrm rot="5400000">
                  <a:off x="1265" y="2892"/>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grpSp>
              <p:nvGrpSpPr>
                <p:cNvPr id="138277" name="Group 37"/>
                <p:cNvGrpSpPr>
                  <a:grpSpLocks/>
                </p:cNvGrpSpPr>
                <p:nvPr/>
              </p:nvGrpSpPr>
              <p:grpSpPr bwMode="auto">
                <a:xfrm>
                  <a:off x="1131" y="2349"/>
                  <a:ext cx="531" cy="561"/>
                  <a:chOff x="909" y="1983"/>
                  <a:chExt cx="531" cy="561"/>
                </a:xfrm>
              </p:grpSpPr>
              <p:sp>
                <p:nvSpPr>
                  <p:cNvPr id="138278" name="AutoShape 38"/>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8279" name="AutoShape 39"/>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8280" name="Line 40"/>
              <p:cNvSpPr>
                <a:spLocks noChangeShapeType="1"/>
              </p:cNvSpPr>
              <p:nvPr/>
            </p:nvSpPr>
            <p:spPr bwMode="auto">
              <a:xfrm>
                <a:off x="3360" y="240"/>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grpSp>
        <p:nvGrpSpPr>
          <p:cNvPr id="138281" name="Group 41"/>
          <p:cNvGrpSpPr>
            <a:grpSpLocks/>
          </p:cNvGrpSpPr>
          <p:nvPr/>
        </p:nvGrpSpPr>
        <p:grpSpPr bwMode="auto">
          <a:xfrm>
            <a:off x="6809053" y="635000"/>
            <a:ext cx="1023938" cy="1778000"/>
            <a:chOff x="384" y="768"/>
            <a:chExt cx="774" cy="1425"/>
          </a:xfrm>
        </p:grpSpPr>
        <p:grpSp>
          <p:nvGrpSpPr>
            <p:cNvPr id="138282" name="Group 42"/>
            <p:cNvGrpSpPr>
              <a:grpSpLocks/>
            </p:cNvGrpSpPr>
            <p:nvPr/>
          </p:nvGrpSpPr>
          <p:grpSpPr bwMode="auto">
            <a:xfrm>
              <a:off x="624" y="1152"/>
              <a:ext cx="534" cy="1041"/>
              <a:chOff x="5334" y="2319"/>
              <a:chExt cx="534" cy="1041"/>
            </a:xfrm>
          </p:grpSpPr>
          <p:sp>
            <p:nvSpPr>
              <p:cNvPr id="138283" name="AutoShape 43"/>
              <p:cNvSpPr>
                <a:spLocks noChangeArrowheads="1"/>
              </p:cNvSpPr>
              <p:nvPr/>
            </p:nvSpPr>
            <p:spPr bwMode="auto">
              <a:xfrm rot="5400000">
                <a:off x="5305"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8284" name="AutoShape 44"/>
              <p:cNvSpPr>
                <a:spLocks noChangeArrowheads="1"/>
              </p:cNvSpPr>
              <p:nvPr/>
            </p:nvSpPr>
            <p:spPr bwMode="auto">
              <a:xfrm rot="16200000">
                <a:off x="5131" y="2991"/>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8285" name="AutoShape 45"/>
              <p:cNvSpPr>
                <a:spLocks noChangeArrowheads="1"/>
              </p:cNvSpPr>
              <p:nvPr/>
            </p:nvSpPr>
            <p:spPr bwMode="auto">
              <a:xfrm rot="16200000">
                <a:off x="5500" y="2991"/>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8286" name="Group 46"/>
              <p:cNvGrpSpPr>
                <a:grpSpLocks/>
              </p:cNvGrpSpPr>
              <p:nvPr/>
            </p:nvGrpSpPr>
            <p:grpSpPr bwMode="auto">
              <a:xfrm>
                <a:off x="5334" y="2319"/>
                <a:ext cx="531" cy="561"/>
                <a:chOff x="909" y="1983"/>
                <a:chExt cx="531" cy="561"/>
              </a:xfrm>
            </p:grpSpPr>
            <p:sp>
              <p:nvSpPr>
                <p:cNvPr id="138287" name="AutoShape 47"/>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8288" name="AutoShape 48"/>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8289" name="Line 49"/>
            <p:cNvSpPr>
              <a:spLocks noChangeShapeType="1"/>
            </p:cNvSpPr>
            <p:nvPr/>
          </p:nvSpPr>
          <p:spPr bwMode="auto">
            <a:xfrm>
              <a:off x="864" y="91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8290" name="AutoShape 50"/>
            <p:cNvSpPr>
              <a:spLocks noChangeArrowheads="1"/>
            </p:cNvSpPr>
            <p:nvPr/>
          </p:nvSpPr>
          <p:spPr bwMode="auto">
            <a:xfrm>
              <a:off x="384" y="768"/>
              <a:ext cx="480" cy="192"/>
            </a:xfrm>
            <a:prstGeom prst="roundRect">
              <a:avLst>
                <a:gd name="adj" fmla="val 16667"/>
              </a:avLst>
            </a:prstGeom>
            <a:solidFill>
              <a:srgbClr val="0066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Arg</a:t>
              </a:r>
            </a:p>
          </p:txBody>
        </p:sp>
      </p:grpSp>
      <p:grpSp>
        <p:nvGrpSpPr>
          <p:cNvPr id="138291" name="Group 51"/>
          <p:cNvGrpSpPr>
            <a:grpSpLocks/>
          </p:cNvGrpSpPr>
          <p:nvPr/>
        </p:nvGrpSpPr>
        <p:grpSpPr bwMode="auto">
          <a:xfrm>
            <a:off x="4848490" y="254001"/>
            <a:ext cx="1035843" cy="1575594"/>
            <a:chOff x="1158" y="1344"/>
            <a:chExt cx="783" cy="1239"/>
          </a:xfrm>
        </p:grpSpPr>
        <p:sp>
          <p:nvSpPr>
            <p:cNvPr id="138292" name="Line 52"/>
            <p:cNvSpPr>
              <a:spLocks noChangeShapeType="1"/>
            </p:cNvSpPr>
            <p:nvPr/>
          </p:nvSpPr>
          <p:spPr bwMode="auto">
            <a:xfrm>
              <a:off x="1644" y="138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8293" name="Group 53"/>
            <p:cNvGrpSpPr>
              <a:grpSpLocks/>
            </p:cNvGrpSpPr>
            <p:nvPr/>
          </p:nvGrpSpPr>
          <p:grpSpPr bwMode="auto">
            <a:xfrm>
              <a:off x="1158" y="1344"/>
              <a:ext cx="783" cy="1239"/>
              <a:chOff x="1158" y="1338"/>
              <a:chExt cx="783" cy="1239"/>
            </a:xfrm>
          </p:grpSpPr>
          <p:grpSp>
            <p:nvGrpSpPr>
              <p:cNvPr id="138294" name="Group 54"/>
              <p:cNvGrpSpPr>
                <a:grpSpLocks/>
              </p:cNvGrpSpPr>
              <p:nvPr/>
            </p:nvGrpSpPr>
            <p:grpSpPr bwMode="auto">
              <a:xfrm>
                <a:off x="1410" y="1524"/>
                <a:ext cx="531" cy="1053"/>
                <a:chOff x="2178" y="2259"/>
                <a:chExt cx="531" cy="1053"/>
              </a:xfrm>
            </p:grpSpPr>
            <p:sp>
              <p:nvSpPr>
                <p:cNvPr id="138295" name="AutoShape 55"/>
                <p:cNvSpPr>
                  <a:spLocks noChangeArrowheads="1"/>
                </p:cNvSpPr>
                <p:nvPr/>
              </p:nvSpPr>
              <p:spPr bwMode="auto">
                <a:xfrm rot="16200000">
                  <a:off x="1984" y="2943"/>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8296" name="AutoShape 56"/>
                <p:cNvSpPr>
                  <a:spLocks noChangeArrowheads="1"/>
                </p:cNvSpPr>
                <p:nvPr/>
              </p:nvSpPr>
              <p:spPr bwMode="auto">
                <a:xfrm rot="5400000">
                  <a:off x="2155" y="2892"/>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8297" name="AutoShape 57"/>
                <p:cNvSpPr>
                  <a:spLocks noChangeArrowheads="1"/>
                </p:cNvSpPr>
                <p:nvPr/>
              </p:nvSpPr>
              <p:spPr bwMode="auto">
                <a:xfrm rot="5400000">
                  <a:off x="2320" y="2890"/>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grpSp>
              <p:nvGrpSpPr>
                <p:cNvPr id="138298" name="Group 58"/>
                <p:cNvGrpSpPr>
                  <a:grpSpLocks/>
                </p:cNvGrpSpPr>
                <p:nvPr/>
              </p:nvGrpSpPr>
              <p:grpSpPr bwMode="auto">
                <a:xfrm>
                  <a:off x="2178" y="2259"/>
                  <a:ext cx="531" cy="561"/>
                  <a:chOff x="909" y="1983"/>
                  <a:chExt cx="531" cy="561"/>
                </a:xfrm>
              </p:grpSpPr>
              <p:sp>
                <p:nvSpPr>
                  <p:cNvPr id="138299" name="AutoShape 59"/>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8300" name="AutoShape 60"/>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8301" name="AutoShape 61"/>
              <p:cNvSpPr>
                <a:spLocks noChangeArrowheads="1"/>
              </p:cNvSpPr>
              <p:nvPr/>
            </p:nvSpPr>
            <p:spPr bwMode="auto">
              <a:xfrm>
                <a:off x="1158" y="1338"/>
                <a:ext cx="480" cy="192"/>
              </a:xfrm>
              <a:prstGeom prst="roundRect">
                <a:avLst>
                  <a:gd name="adj" fmla="val 16667"/>
                </a:avLst>
              </a:prstGeom>
              <a:solidFill>
                <a:srgbClr val="0066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Arg</a:t>
                </a:r>
              </a:p>
            </p:txBody>
          </p:sp>
        </p:grpSp>
      </p:grpSp>
      <p:grpSp>
        <p:nvGrpSpPr>
          <p:cNvPr id="138302" name="Group 62"/>
          <p:cNvGrpSpPr>
            <a:grpSpLocks/>
          </p:cNvGrpSpPr>
          <p:nvPr/>
        </p:nvGrpSpPr>
        <p:grpSpPr bwMode="auto">
          <a:xfrm>
            <a:off x="3892021" y="381000"/>
            <a:ext cx="1019969" cy="1587500"/>
            <a:chOff x="573" y="1392"/>
            <a:chExt cx="771" cy="1200"/>
          </a:xfrm>
        </p:grpSpPr>
        <p:grpSp>
          <p:nvGrpSpPr>
            <p:cNvPr id="138303" name="Group 63"/>
            <p:cNvGrpSpPr>
              <a:grpSpLocks/>
            </p:cNvGrpSpPr>
            <p:nvPr/>
          </p:nvGrpSpPr>
          <p:grpSpPr bwMode="auto">
            <a:xfrm>
              <a:off x="573" y="1392"/>
              <a:ext cx="771" cy="1200"/>
              <a:chOff x="573" y="1341"/>
              <a:chExt cx="771" cy="1251"/>
            </a:xfrm>
          </p:grpSpPr>
          <p:grpSp>
            <p:nvGrpSpPr>
              <p:cNvPr id="138304" name="Group 64"/>
              <p:cNvGrpSpPr>
                <a:grpSpLocks/>
              </p:cNvGrpSpPr>
              <p:nvPr/>
            </p:nvGrpSpPr>
            <p:grpSpPr bwMode="auto">
              <a:xfrm>
                <a:off x="813" y="1605"/>
                <a:ext cx="531" cy="987"/>
                <a:chOff x="1641" y="2373"/>
                <a:chExt cx="531" cy="987"/>
              </a:xfrm>
            </p:grpSpPr>
            <p:sp>
              <p:nvSpPr>
                <p:cNvPr id="138305" name="AutoShape 65"/>
                <p:cNvSpPr>
                  <a:spLocks noChangeArrowheads="1"/>
                </p:cNvSpPr>
                <p:nvPr/>
              </p:nvSpPr>
              <p:spPr bwMode="auto">
                <a:xfrm rot="5400000">
                  <a:off x="1456" y="291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8306" name="AutoShape 66"/>
                <p:cNvSpPr>
                  <a:spLocks noChangeArrowheads="1"/>
                </p:cNvSpPr>
                <p:nvPr/>
              </p:nvSpPr>
              <p:spPr bwMode="auto">
                <a:xfrm rot="5400000">
                  <a:off x="1654" y="3014"/>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8307" name="AutoShape 67"/>
                <p:cNvSpPr>
                  <a:spLocks noChangeArrowheads="1"/>
                </p:cNvSpPr>
                <p:nvPr/>
              </p:nvSpPr>
              <p:spPr bwMode="auto">
                <a:xfrm rot="16200000">
                  <a:off x="1809" y="3003"/>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grpSp>
              <p:nvGrpSpPr>
                <p:cNvPr id="138308" name="Group 68"/>
                <p:cNvGrpSpPr>
                  <a:grpSpLocks/>
                </p:cNvGrpSpPr>
                <p:nvPr/>
              </p:nvGrpSpPr>
              <p:grpSpPr bwMode="auto">
                <a:xfrm>
                  <a:off x="1641" y="2373"/>
                  <a:ext cx="531" cy="561"/>
                  <a:chOff x="909" y="1983"/>
                  <a:chExt cx="531" cy="561"/>
                </a:xfrm>
              </p:grpSpPr>
              <p:sp>
                <p:nvSpPr>
                  <p:cNvPr id="138309" name="AutoShape 69"/>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8310" name="AutoShape 70"/>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8311" name="AutoShape 71"/>
              <p:cNvSpPr>
                <a:spLocks noChangeArrowheads="1"/>
              </p:cNvSpPr>
              <p:nvPr/>
            </p:nvSpPr>
            <p:spPr bwMode="auto">
              <a:xfrm>
                <a:off x="573" y="1341"/>
                <a:ext cx="480" cy="192"/>
              </a:xfrm>
              <a:prstGeom prst="roundRect">
                <a:avLst>
                  <a:gd name="adj" fmla="val 16667"/>
                </a:avLst>
              </a:prstGeom>
              <a:solidFill>
                <a:srgbClr val="F41479"/>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Val</a:t>
                </a:r>
              </a:p>
            </p:txBody>
          </p:sp>
        </p:grpSp>
        <p:sp>
          <p:nvSpPr>
            <p:cNvPr id="138312" name="Line 72"/>
            <p:cNvSpPr>
              <a:spLocks noChangeShapeType="1"/>
            </p:cNvSpPr>
            <p:nvPr/>
          </p:nvSpPr>
          <p:spPr bwMode="auto">
            <a:xfrm>
              <a:off x="1053" y="139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nvGrpSpPr>
          <p:cNvPr id="138313" name="Group 73"/>
          <p:cNvGrpSpPr>
            <a:grpSpLocks/>
          </p:cNvGrpSpPr>
          <p:nvPr/>
        </p:nvGrpSpPr>
        <p:grpSpPr bwMode="auto">
          <a:xfrm>
            <a:off x="5483490" y="508000"/>
            <a:ext cx="1019968" cy="1678782"/>
            <a:chOff x="1746" y="1344"/>
            <a:chExt cx="771" cy="1317"/>
          </a:xfrm>
        </p:grpSpPr>
        <p:sp>
          <p:nvSpPr>
            <p:cNvPr id="138314" name="Line 74"/>
            <p:cNvSpPr>
              <a:spLocks noChangeShapeType="1"/>
            </p:cNvSpPr>
            <p:nvPr/>
          </p:nvSpPr>
          <p:spPr bwMode="auto">
            <a:xfrm>
              <a:off x="2226" y="138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8315" name="Group 75"/>
            <p:cNvGrpSpPr>
              <a:grpSpLocks/>
            </p:cNvGrpSpPr>
            <p:nvPr/>
          </p:nvGrpSpPr>
          <p:grpSpPr bwMode="auto">
            <a:xfrm>
              <a:off x="1746" y="1344"/>
              <a:ext cx="771" cy="1317"/>
              <a:chOff x="1746" y="1323"/>
              <a:chExt cx="771" cy="1317"/>
            </a:xfrm>
          </p:grpSpPr>
          <p:grpSp>
            <p:nvGrpSpPr>
              <p:cNvPr id="138316" name="Group 76"/>
              <p:cNvGrpSpPr>
                <a:grpSpLocks/>
              </p:cNvGrpSpPr>
              <p:nvPr/>
            </p:nvGrpSpPr>
            <p:grpSpPr bwMode="auto">
              <a:xfrm>
                <a:off x="1986" y="1608"/>
                <a:ext cx="531" cy="1032"/>
                <a:chOff x="2688" y="2328"/>
                <a:chExt cx="531" cy="1032"/>
              </a:xfrm>
            </p:grpSpPr>
            <p:sp>
              <p:nvSpPr>
                <p:cNvPr id="138317" name="AutoShape 77"/>
                <p:cNvSpPr>
                  <a:spLocks noChangeArrowheads="1"/>
                </p:cNvSpPr>
                <p:nvPr/>
              </p:nvSpPr>
              <p:spPr bwMode="auto">
                <a:xfrm rot="5400000">
                  <a:off x="2517" y="2984"/>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8318" name="AutoShape 78"/>
                <p:cNvSpPr>
                  <a:spLocks noChangeArrowheads="1"/>
                </p:cNvSpPr>
                <p:nvPr/>
              </p:nvSpPr>
              <p:spPr bwMode="auto">
                <a:xfrm rot="16200000">
                  <a:off x="2682" y="3009"/>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sp>
              <p:nvSpPr>
                <p:cNvPr id="138319" name="AutoShape 79"/>
                <p:cNvSpPr>
                  <a:spLocks noChangeArrowheads="1"/>
                </p:cNvSpPr>
                <p:nvPr/>
              </p:nvSpPr>
              <p:spPr bwMode="auto">
                <a:xfrm rot="16200000">
                  <a:off x="2827" y="2895"/>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8320" name="Group 80"/>
                <p:cNvGrpSpPr>
                  <a:grpSpLocks/>
                </p:cNvGrpSpPr>
                <p:nvPr/>
              </p:nvGrpSpPr>
              <p:grpSpPr bwMode="auto">
                <a:xfrm>
                  <a:off x="2688" y="2328"/>
                  <a:ext cx="531" cy="561"/>
                  <a:chOff x="909" y="1983"/>
                  <a:chExt cx="531" cy="561"/>
                </a:xfrm>
              </p:grpSpPr>
              <p:sp>
                <p:nvSpPr>
                  <p:cNvPr id="138321" name="AutoShape 81"/>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8322" name="AutoShape 82"/>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8323" name="AutoShape 83"/>
              <p:cNvSpPr>
                <a:spLocks noChangeArrowheads="1"/>
              </p:cNvSpPr>
              <p:nvPr/>
            </p:nvSpPr>
            <p:spPr bwMode="auto">
              <a:xfrm>
                <a:off x="1746" y="1323"/>
                <a:ext cx="480" cy="192"/>
              </a:xfrm>
              <a:prstGeom prst="roundRect">
                <a:avLst>
                  <a:gd name="adj" fmla="val 16667"/>
                </a:avLst>
              </a:prstGeom>
              <a:solidFill>
                <a:srgbClr val="F21F1A"/>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Tir</a:t>
                </a:r>
              </a:p>
            </p:txBody>
          </p:sp>
        </p:grpSp>
      </p:grpSp>
      <p:grpSp>
        <p:nvGrpSpPr>
          <p:cNvPr id="138324" name="Group 84"/>
          <p:cNvGrpSpPr>
            <a:grpSpLocks/>
          </p:cNvGrpSpPr>
          <p:nvPr/>
        </p:nvGrpSpPr>
        <p:grpSpPr bwMode="auto">
          <a:xfrm>
            <a:off x="6054990" y="317500"/>
            <a:ext cx="1008063" cy="1587500"/>
            <a:chOff x="2319" y="1308"/>
            <a:chExt cx="762" cy="1284"/>
          </a:xfrm>
        </p:grpSpPr>
        <p:grpSp>
          <p:nvGrpSpPr>
            <p:cNvPr id="138325" name="Group 85"/>
            <p:cNvGrpSpPr>
              <a:grpSpLocks/>
            </p:cNvGrpSpPr>
            <p:nvPr/>
          </p:nvGrpSpPr>
          <p:grpSpPr bwMode="auto">
            <a:xfrm>
              <a:off x="2550" y="1590"/>
              <a:ext cx="531" cy="1002"/>
              <a:chOff x="3207" y="2319"/>
              <a:chExt cx="531" cy="1002"/>
            </a:xfrm>
          </p:grpSpPr>
          <p:sp>
            <p:nvSpPr>
              <p:cNvPr id="138326" name="AutoShape 86"/>
              <p:cNvSpPr>
                <a:spLocks noChangeArrowheads="1"/>
              </p:cNvSpPr>
              <p:nvPr/>
            </p:nvSpPr>
            <p:spPr bwMode="auto">
              <a:xfrm rot="5400000">
                <a:off x="3043" y="2975"/>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8327" name="AutoShape 87"/>
              <p:cNvSpPr>
                <a:spLocks noChangeArrowheads="1"/>
              </p:cNvSpPr>
              <p:nvPr/>
            </p:nvSpPr>
            <p:spPr bwMode="auto">
              <a:xfrm rot="16200000">
                <a:off x="3193" y="2895"/>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8328" name="AutoShape 88"/>
              <p:cNvSpPr>
                <a:spLocks noChangeArrowheads="1"/>
              </p:cNvSpPr>
              <p:nvPr/>
            </p:nvSpPr>
            <p:spPr bwMode="auto">
              <a:xfrm rot="16200000">
                <a:off x="3367" y="2895"/>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8329" name="Group 89"/>
              <p:cNvGrpSpPr>
                <a:grpSpLocks/>
              </p:cNvGrpSpPr>
              <p:nvPr/>
            </p:nvGrpSpPr>
            <p:grpSpPr bwMode="auto">
              <a:xfrm>
                <a:off x="3207" y="2319"/>
                <a:ext cx="531" cy="561"/>
                <a:chOff x="909" y="1983"/>
                <a:chExt cx="531" cy="561"/>
              </a:xfrm>
            </p:grpSpPr>
            <p:sp>
              <p:nvSpPr>
                <p:cNvPr id="138330" name="AutoShape 90"/>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8331" name="AutoShape 91"/>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8332" name="AutoShape 92"/>
            <p:cNvSpPr>
              <a:spLocks noChangeArrowheads="1"/>
            </p:cNvSpPr>
            <p:nvPr/>
          </p:nvSpPr>
          <p:spPr bwMode="auto">
            <a:xfrm>
              <a:off x="2319" y="1308"/>
              <a:ext cx="480" cy="192"/>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Ser</a:t>
              </a:r>
            </a:p>
          </p:txBody>
        </p:sp>
        <p:sp>
          <p:nvSpPr>
            <p:cNvPr id="138333" name="Line 93"/>
            <p:cNvSpPr>
              <a:spLocks noChangeShapeType="1"/>
            </p:cNvSpPr>
            <p:nvPr/>
          </p:nvSpPr>
          <p:spPr bwMode="auto">
            <a:xfrm>
              <a:off x="2793" y="138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nvGrpSpPr>
          <p:cNvPr id="138334" name="Group 94"/>
          <p:cNvGrpSpPr>
            <a:grpSpLocks/>
          </p:cNvGrpSpPr>
          <p:nvPr/>
        </p:nvGrpSpPr>
        <p:grpSpPr bwMode="auto">
          <a:xfrm>
            <a:off x="6880490" y="1714500"/>
            <a:ext cx="1079500" cy="1460500"/>
            <a:chOff x="4896" y="1200"/>
            <a:chExt cx="816" cy="1200"/>
          </a:xfrm>
        </p:grpSpPr>
        <p:grpSp>
          <p:nvGrpSpPr>
            <p:cNvPr id="138335" name="Group 95"/>
            <p:cNvGrpSpPr>
              <a:grpSpLocks/>
            </p:cNvGrpSpPr>
            <p:nvPr/>
          </p:nvGrpSpPr>
          <p:grpSpPr bwMode="auto">
            <a:xfrm>
              <a:off x="5181" y="1382"/>
              <a:ext cx="531" cy="1018"/>
              <a:chOff x="4806" y="2334"/>
              <a:chExt cx="531" cy="1018"/>
            </a:xfrm>
          </p:grpSpPr>
          <p:sp>
            <p:nvSpPr>
              <p:cNvPr id="138336" name="AutoShape 96"/>
              <p:cNvSpPr>
                <a:spLocks noChangeArrowheads="1"/>
              </p:cNvSpPr>
              <p:nvPr/>
            </p:nvSpPr>
            <p:spPr bwMode="auto">
              <a:xfrm rot="5400000">
                <a:off x="4604"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8337" name="AutoShape 97"/>
              <p:cNvSpPr>
                <a:spLocks noChangeArrowheads="1"/>
              </p:cNvSpPr>
              <p:nvPr/>
            </p:nvSpPr>
            <p:spPr bwMode="auto">
              <a:xfrm rot="5400000">
                <a:off x="4768"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8338" name="AutoShape 98"/>
              <p:cNvSpPr>
                <a:spLocks noChangeArrowheads="1"/>
              </p:cNvSpPr>
              <p:nvPr/>
            </p:nvSpPr>
            <p:spPr bwMode="auto">
              <a:xfrm rot="5400000">
                <a:off x="4983" y="2966"/>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grpSp>
            <p:nvGrpSpPr>
              <p:cNvPr id="138339" name="Group 99"/>
              <p:cNvGrpSpPr>
                <a:grpSpLocks/>
              </p:cNvGrpSpPr>
              <p:nvPr/>
            </p:nvGrpSpPr>
            <p:grpSpPr bwMode="auto">
              <a:xfrm>
                <a:off x="4806" y="2334"/>
                <a:ext cx="531" cy="561"/>
                <a:chOff x="909" y="1983"/>
                <a:chExt cx="531" cy="561"/>
              </a:xfrm>
            </p:grpSpPr>
            <p:sp>
              <p:nvSpPr>
                <p:cNvPr id="138340" name="AutoShape 100"/>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8341" name="AutoShape 101"/>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8342" name="AutoShape 102"/>
            <p:cNvSpPr>
              <a:spLocks noChangeArrowheads="1"/>
            </p:cNvSpPr>
            <p:nvPr/>
          </p:nvSpPr>
          <p:spPr bwMode="auto">
            <a:xfrm>
              <a:off x="4896" y="1200"/>
              <a:ext cx="480" cy="192"/>
            </a:xfrm>
            <a:prstGeom prst="roundRect">
              <a:avLst>
                <a:gd name="adj" fmla="val 16667"/>
              </a:avLst>
            </a:prstGeom>
            <a:solidFill>
              <a:srgbClr val="BBE0E3"/>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Gly</a:t>
              </a:r>
            </a:p>
          </p:txBody>
        </p:sp>
        <p:sp>
          <p:nvSpPr>
            <p:cNvPr id="138343" name="Line 103"/>
            <p:cNvSpPr>
              <a:spLocks noChangeShapeType="1"/>
            </p:cNvSpPr>
            <p:nvPr/>
          </p:nvSpPr>
          <p:spPr bwMode="auto">
            <a:xfrm>
              <a:off x="5376" y="1296"/>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nvGrpSpPr>
          <p:cNvPr id="138344" name="Group 104"/>
          <p:cNvGrpSpPr>
            <a:grpSpLocks/>
          </p:cNvGrpSpPr>
          <p:nvPr/>
        </p:nvGrpSpPr>
        <p:grpSpPr bwMode="auto">
          <a:xfrm>
            <a:off x="5038990" y="3208073"/>
            <a:ext cx="702468" cy="1236927"/>
            <a:chOff x="3744" y="2376"/>
            <a:chExt cx="531" cy="984"/>
          </a:xfrm>
        </p:grpSpPr>
        <p:sp>
          <p:nvSpPr>
            <p:cNvPr id="138345" name="AutoShape 105"/>
            <p:cNvSpPr>
              <a:spLocks noChangeArrowheads="1"/>
            </p:cNvSpPr>
            <p:nvPr/>
          </p:nvSpPr>
          <p:spPr bwMode="auto">
            <a:xfrm rot="16200000">
              <a:off x="3576" y="3009"/>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sp>
          <p:nvSpPr>
            <p:cNvPr id="138346" name="AutoShape 106"/>
            <p:cNvSpPr>
              <a:spLocks noChangeArrowheads="1"/>
            </p:cNvSpPr>
            <p:nvPr/>
          </p:nvSpPr>
          <p:spPr bwMode="auto">
            <a:xfrm rot="16200000">
              <a:off x="3722" y="2989"/>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8347" name="AutoShape 107"/>
            <p:cNvSpPr>
              <a:spLocks noChangeArrowheads="1"/>
            </p:cNvSpPr>
            <p:nvPr/>
          </p:nvSpPr>
          <p:spPr bwMode="auto">
            <a:xfrm rot="16200000">
              <a:off x="3895" y="2989"/>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8348" name="Group 108"/>
            <p:cNvGrpSpPr>
              <a:grpSpLocks/>
            </p:cNvGrpSpPr>
            <p:nvPr/>
          </p:nvGrpSpPr>
          <p:grpSpPr bwMode="auto">
            <a:xfrm>
              <a:off x="3744" y="2376"/>
              <a:ext cx="531" cy="561"/>
              <a:chOff x="909" y="1983"/>
              <a:chExt cx="531" cy="561"/>
            </a:xfrm>
          </p:grpSpPr>
          <p:sp>
            <p:nvSpPr>
              <p:cNvPr id="138349" name="AutoShape 109"/>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8350" name="AutoShape 110"/>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8351" name="Line 111"/>
          <p:cNvSpPr>
            <a:spLocks noChangeShapeType="1"/>
          </p:cNvSpPr>
          <p:nvPr/>
        </p:nvSpPr>
        <p:spPr bwMode="auto">
          <a:xfrm>
            <a:off x="5423958" y="2932907"/>
            <a:ext cx="0" cy="25400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8352" name="Group 112"/>
          <p:cNvGrpSpPr>
            <a:grpSpLocks/>
          </p:cNvGrpSpPr>
          <p:nvPr/>
        </p:nvGrpSpPr>
        <p:grpSpPr bwMode="auto">
          <a:xfrm rot="480000">
            <a:off x="956470" y="2413000"/>
            <a:ext cx="4504531" cy="308240"/>
            <a:chOff x="3" y="2112"/>
            <a:chExt cx="3405" cy="233"/>
          </a:xfrm>
        </p:grpSpPr>
        <p:sp>
          <p:nvSpPr>
            <p:cNvPr id="138353" name="AutoShape 113"/>
            <p:cNvSpPr>
              <a:spLocks noChangeArrowheads="1"/>
            </p:cNvSpPr>
            <p:nvPr/>
          </p:nvSpPr>
          <p:spPr bwMode="auto">
            <a:xfrm>
              <a:off x="2928" y="2160"/>
              <a:ext cx="480" cy="182"/>
            </a:xfrm>
            <a:prstGeom prst="roundRect">
              <a:avLst>
                <a:gd name="adj" fmla="val 16667"/>
              </a:avLst>
            </a:prstGeom>
            <a:solidFill>
              <a:srgbClr val="66FF33"/>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Thr</a:t>
              </a:r>
            </a:p>
          </p:txBody>
        </p:sp>
        <p:sp>
          <p:nvSpPr>
            <p:cNvPr id="138354" name="AutoShape 114"/>
            <p:cNvSpPr>
              <a:spLocks noChangeArrowheads="1"/>
            </p:cNvSpPr>
            <p:nvPr/>
          </p:nvSpPr>
          <p:spPr bwMode="auto">
            <a:xfrm>
              <a:off x="1746" y="2160"/>
              <a:ext cx="480" cy="185"/>
            </a:xfrm>
            <a:prstGeom prst="roundRect">
              <a:avLst>
                <a:gd name="adj" fmla="val 16667"/>
              </a:avLst>
            </a:prstGeom>
            <a:solidFill>
              <a:srgbClr val="F21F1A"/>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Tir</a:t>
              </a:r>
            </a:p>
          </p:txBody>
        </p:sp>
        <p:sp>
          <p:nvSpPr>
            <p:cNvPr id="138355" name="AutoShape 115"/>
            <p:cNvSpPr>
              <a:spLocks noChangeArrowheads="1"/>
            </p:cNvSpPr>
            <p:nvPr/>
          </p:nvSpPr>
          <p:spPr bwMode="auto">
            <a:xfrm>
              <a:off x="2319" y="2160"/>
              <a:ext cx="480" cy="179"/>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Ser</a:t>
              </a:r>
            </a:p>
          </p:txBody>
        </p:sp>
        <p:sp>
          <p:nvSpPr>
            <p:cNvPr id="138356" name="Line 116"/>
            <p:cNvSpPr>
              <a:spLocks noChangeShapeType="1"/>
            </p:cNvSpPr>
            <p:nvPr/>
          </p:nvSpPr>
          <p:spPr bwMode="auto">
            <a:xfrm>
              <a:off x="2809" y="2200"/>
              <a:ext cx="127"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sp>
          <p:nvSpPr>
            <p:cNvPr id="138357" name="Line 117"/>
            <p:cNvSpPr>
              <a:spLocks noChangeShapeType="1"/>
            </p:cNvSpPr>
            <p:nvPr/>
          </p:nvSpPr>
          <p:spPr bwMode="auto">
            <a:xfrm>
              <a:off x="2185" y="2200"/>
              <a:ext cx="127"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grpSp>
          <p:nvGrpSpPr>
            <p:cNvPr id="138358" name="Group 118"/>
            <p:cNvGrpSpPr>
              <a:grpSpLocks/>
            </p:cNvGrpSpPr>
            <p:nvPr/>
          </p:nvGrpSpPr>
          <p:grpSpPr bwMode="auto">
            <a:xfrm rot="180000">
              <a:off x="3" y="2112"/>
              <a:ext cx="1765" cy="185"/>
              <a:chOff x="3" y="1392"/>
              <a:chExt cx="1765" cy="185"/>
            </a:xfrm>
          </p:grpSpPr>
          <p:grpSp>
            <p:nvGrpSpPr>
              <p:cNvPr id="138359" name="Group 119"/>
              <p:cNvGrpSpPr>
                <a:grpSpLocks/>
              </p:cNvGrpSpPr>
              <p:nvPr/>
            </p:nvGrpSpPr>
            <p:grpSpPr bwMode="auto">
              <a:xfrm>
                <a:off x="3" y="1392"/>
                <a:ext cx="1765" cy="185"/>
                <a:chOff x="3" y="1392"/>
                <a:chExt cx="1765" cy="185"/>
              </a:xfrm>
            </p:grpSpPr>
            <p:sp>
              <p:nvSpPr>
                <p:cNvPr id="138360" name="AutoShape 120"/>
                <p:cNvSpPr>
                  <a:spLocks noChangeArrowheads="1"/>
                </p:cNvSpPr>
                <p:nvPr/>
              </p:nvSpPr>
              <p:spPr bwMode="auto">
                <a:xfrm>
                  <a:off x="3" y="1392"/>
                  <a:ext cx="480" cy="182"/>
                </a:xfrm>
                <a:prstGeom prst="roundRect">
                  <a:avLst>
                    <a:gd name="adj" fmla="val 16667"/>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Met</a:t>
                  </a:r>
                </a:p>
              </p:txBody>
            </p:sp>
            <p:sp>
              <p:nvSpPr>
                <p:cNvPr id="138361" name="AutoShape 121"/>
                <p:cNvSpPr>
                  <a:spLocks noChangeArrowheads="1"/>
                </p:cNvSpPr>
                <p:nvPr/>
              </p:nvSpPr>
              <p:spPr bwMode="auto">
                <a:xfrm>
                  <a:off x="1158" y="1392"/>
                  <a:ext cx="480" cy="185"/>
                </a:xfrm>
                <a:prstGeom prst="roundRect">
                  <a:avLst>
                    <a:gd name="adj" fmla="val 16667"/>
                  </a:avLst>
                </a:prstGeom>
                <a:solidFill>
                  <a:srgbClr val="0066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Arg</a:t>
                  </a:r>
                </a:p>
              </p:txBody>
            </p:sp>
            <p:sp>
              <p:nvSpPr>
                <p:cNvPr id="138362" name="AutoShape 122"/>
                <p:cNvSpPr>
                  <a:spLocks noChangeArrowheads="1"/>
                </p:cNvSpPr>
                <p:nvPr/>
              </p:nvSpPr>
              <p:spPr bwMode="auto">
                <a:xfrm>
                  <a:off x="573" y="1392"/>
                  <a:ext cx="480" cy="184"/>
                </a:xfrm>
                <a:prstGeom prst="roundRect">
                  <a:avLst>
                    <a:gd name="adj" fmla="val 16667"/>
                  </a:avLst>
                </a:prstGeom>
                <a:solidFill>
                  <a:srgbClr val="F41479"/>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Val</a:t>
                  </a:r>
                </a:p>
              </p:txBody>
            </p:sp>
            <p:sp>
              <p:nvSpPr>
                <p:cNvPr id="138363" name="Line 123"/>
                <p:cNvSpPr>
                  <a:spLocks noChangeShapeType="1"/>
                </p:cNvSpPr>
                <p:nvPr/>
              </p:nvSpPr>
              <p:spPr bwMode="auto">
                <a:xfrm>
                  <a:off x="472" y="1432"/>
                  <a:ext cx="127"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sp>
              <p:nvSpPr>
                <p:cNvPr id="138364" name="Line 124"/>
                <p:cNvSpPr>
                  <a:spLocks noChangeShapeType="1"/>
                </p:cNvSpPr>
                <p:nvPr/>
              </p:nvSpPr>
              <p:spPr bwMode="auto">
                <a:xfrm>
                  <a:off x="1025" y="1432"/>
                  <a:ext cx="127"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sp>
              <p:nvSpPr>
                <p:cNvPr id="138365" name="Line 125"/>
                <p:cNvSpPr>
                  <a:spLocks noChangeShapeType="1"/>
                </p:cNvSpPr>
                <p:nvPr/>
              </p:nvSpPr>
              <p:spPr bwMode="auto">
                <a:xfrm>
                  <a:off x="1641" y="1432"/>
                  <a:ext cx="127"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grpSp>
          <p:sp>
            <p:nvSpPr>
              <p:cNvPr id="138366" name="Line 126"/>
              <p:cNvSpPr>
                <a:spLocks noChangeShapeType="1"/>
              </p:cNvSpPr>
              <p:nvPr/>
            </p:nvSpPr>
            <p:spPr bwMode="auto">
              <a:xfrm>
                <a:off x="1025" y="1440"/>
                <a:ext cx="127"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grpSp>
      </p:grpSp>
    </p:spTree>
    <p:extLst>
      <p:ext uri="{BB962C8B-B14F-4D97-AF65-F5344CB8AC3E}">
        <p14:creationId xmlns:p14="http://schemas.microsoft.com/office/powerpoint/2010/main" val="2917023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AutoShape 2"/>
          <p:cNvSpPr>
            <a:spLocks noChangeArrowheads="1"/>
          </p:cNvSpPr>
          <p:nvPr/>
        </p:nvSpPr>
        <p:spPr bwMode="auto">
          <a:xfrm rot="16200000">
            <a:off x="4094428" y="2418292"/>
            <a:ext cx="2460625" cy="2577042"/>
          </a:xfrm>
          <a:prstGeom prst="flowChartDelay">
            <a:avLst/>
          </a:prstGeom>
          <a:solidFill>
            <a:srgbClr val="F9B9A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9267" name="Group 3"/>
          <p:cNvGrpSpPr>
            <a:grpSpLocks/>
          </p:cNvGrpSpPr>
          <p:nvPr/>
        </p:nvGrpSpPr>
        <p:grpSpPr bwMode="auto">
          <a:xfrm>
            <a:off x="1165490" y="4201583"/>
            <a:ext cx="6327510" cy="751417"/>
            <a:chOff x="305" y="3176"/>
            <a:chExt cx="4783" cy="568"/>
          </a:xfrm>
        </p:grpSpPr>
        <p:sp>
          <p:nvSpPr>
            <p:cNvPr id="139268" name="AutoShape 4"/>
            <p:cNvSpPr>
              <a:spLocks noChangeArrowheads="1"/>
            </p:cNvSpPr>
            <p:nvPr/>
          </p:nvSpPr>
          <p:spPr bwMode="auto">
            <a:xfrm rot="5400000">
              <a:off x="785" y="3388"/>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9269" name="AutoShape 5"/>
            <p:cNvSpPr>
              <a:spLocks noChangeArrowheads="1"/>
            </p:cNvSpPr>
            <p:nvPr/>
          </p:nvSpPr>
          <p:spPr bwMode="auto">
            <a:xfrm rot="5400000">
              <a:off x="1544" y="3405"/>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9270" name="AutoShape 6"/>
            <p:cNvSpPr>
              <a:spLocks noChangeArrowheads="1"/>
            </p:cNvSpPr>
            <p:nvPr/>
          </p:nvSpPr>
          <p:spPr bwMode="auto">
            <a:xfrm rot="5400000">
              <a:off x="1706" y="3403"/>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9271" name="AutoShape 7"/>
            <p:cNvSpPr>
              <a:spLocks noChangeArrowheads="1"/>
            </p:cNvSpPr>
            <p:nvPr/>
          </p:nvSpPr>
          <p:spPr bwMode="auto">
            <a:xfrm rot="5400000">
              <a:off x="4256" y="3389"/>
              <a:ext cx="538"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9272" name="AutoShape 8"/>
            <p:cNvSpPr>
              <a:spLocks noChangeArrowheads="1"/>
            </p:cNvSpPr>
            <p:nvPr/>
          </p:nvSpPr>
          <p:spPr bwMode="auto">
            <a:xfrm rot="5400000">
              <a:off x="4417" y="3388"/>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9273" name="AutoShape 9"/>
            <p:cNvSpPr>
              <a:spLocks noChangeArrowheads="1"/>
            </p:cNvSpPr>
            <p:nvPr/>
          </p:nvSpPr>
          <p:spPr bwMode="auto">
            <a:xfrm rot="5400000">
              <a:off x="3847" y="3388"/>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9274" name="AutoShape 10"/>
            <p:cNvSpPr>
              <a:spLocks noChangeArrowheads="1"/>
            </p:cNvSpPr>
            <p:nvPr/>
          </p:nvSpPr>
          <p:spPr bwMode="auto">
            <a:xfrm rot="16200000">
              <a:off x="2283" y="3415"/>
              <a:ext cx="538"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9275" name="AutoShape 11"/>
            <p:cNvSpPr>
              <a:spLocks noChangeArrowheads="1"/>
            </p:cNvSpPr>
            <p:nvPr/>
          </p:nvSpPr>
          <p:spPr bwMode="auto">
            <a:xfrm rot="16200000">
              <a:off x="2685" y="3414"/>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9276" name="AutoShape 12"/>
            <p:cNvSpPr>
              <a:spLocks noChangeArrowheads="1"/>
            </p:cNvSpPr>
            <p:nvPr/>
          </p:nvSpPr>
          <p:spPr bwMode="auto">
            <a:xfrm rot="16200000">
              <a:off x="2858" y="3414"/>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9277" name="AutoShape 13"/>
            <p:cNvSpPr>
              <a:spLocks noChangeArrowheads="1"/>
            </p:cNvSpPr>
            <p:nvPr/>
          </p:nvSpPr>
          <p:spPr bwMode="auto">
            <a:xfrm rot="16200000">
              <a:off x="3257" y="3414"/>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9278" name="AutoShape 14"/>
            <p:cNvSpPr>
              <a:spLocks noChangeArrowheads="1"/>
            </p:cNvSpPr>
            <p:nvPr/>
          </p:nvSpPr>
          <p:spPr bwMode="auto">
            <a:xfrm rot="16200000">
              <a:off x="3431" y="3414"/>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9279" name="AutoShape 15"/>
            <p:cNvSpPr>
              <a:spLocks noChangeArrowheads="1"/>
            </p:cNvSpPr>
            <p:nvPr/>
          </p:nvSpPr>
          <p:spPr bwMode="auto">
            <a:xfrm rot="5400000">
              <a:off x="973" y="3432"/>
              <a:ext cx="508" cy="115"/>
            </a:xfrm>
            <a:prstGeom prst="chevron">
              <a:avLst>
                <a:gd name="adj" fmla="val 11043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9280" name="AutoShape 16"/>
            <p:cNvSpPr>
              <a:spLocks noChangeArrowheads="1"/>
            </p:cNvSpPr>
            <p:nvPr/>
          </p:nvSpPr>
          <p:spPr bwMode="auto">
            <a:xfrm rot="5400000">
              <a:off x="1965" y="3432"/>
              <a:ext cx="508" cy="115"/>
            </a:xfrm>
            <a:prstGeom prst="chevron">
              <a:avLst>
                <a:gd name="adj" fmla="val 11043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9281" name="AutoShape 17"/>
            <p:cNvSpPr>
              <a:spLocks noChangeArrowheads="1"/>
            </p:cNvSpPr>
            <p:nvPr/>
          </p:nvSpPr>
          <p:spPr bwMode="auto">
            <a:xfrm rot="5400000">
              <a:off x="2530" y="3414"/>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9282" name="AutoShape 18"/>
            <p:cNvSpPr>
              <a:spLocks noChangeArrowheads="1"/>
            </p:cNvSpPr>
            <p:nvPr/>
          </p:nvSpPr>
          <p:spPr bwMode="auto">
            <a:xfrm rot="5400000">
              <a:off x="3698" y="3414"/>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9283" name="AutoShape 19"/>
            <p:cNvSpPr>
              <a:spLocks noChangeArrowheads="1"/>
            </p:cNvSpPr>
            <p:nvPr/>
          </p:nvSpPr>
          <p:spPr bwMode="auto">
            <a:xfrm rot="5400000">
              <a:off x="4625" y="3414"/>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9284" name="AutoShape 20"/>
            <p:cNvSpPr>
              <a:spLocks noChangeArrowheads="1"/>
            </p:cNvSpPr>
            <p:nvPr/>
          </p:nvSpPr>
          <p:spPr bwMode="auto">
            <a:xfrm rot="16200000">
              <a:off x="4041" y="3409"/>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9285" name="AutoShape 21"/>
            <p:cNvSpPr>
              <a:spLocks noChangeArrowheads="1"/>
            </p:cNvSpPr>
            <p:nvPr/>
          </p:nvSpPr>
          <p:spPr bwMode="auto">
            <a:xfrm rot="16200000">
              <a:off x="3106" y="3409"/>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9286" name="AutoShape 22"/>
            <p:cNvSpPr>
              <a:spLocks noChangeArrowheads="1"/>
            </p:cNvSpPr>
            <p:nvPr/>
          </p:nvSpPr>
          <p:spPr bwMode="auto">
            <a:xfrm rot="16200000">
              <a:off x="2140" y="3409"/>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9287" name="AutoShape 23"/>
            <p:cNvSpPr>
              <a:spLocks noChangeArrowheads="1"/>
            </p:cNvSpPr>
            <p:nvPr/>
          </p:nvSpPr>
          <p:spPr bwMode="auto">
            <a:xfrm rot="16200000">
              <a:off x="1141" y="3409"/>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9288" name="AutoShape 24"/>
            <p:cNvSpPr>
              <a:spLocks noChangeArrowheads="1"/>
            </p:cNvSpPr>
            <p:nvPr/>
          </p:nvSpPr>
          <p:spPr bwMode="auto">
            <a:xfrm rot="5400000">
              <a:off x="381" y="3420"/>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9289" name="AutoShape 25"/>
            <p:cNvSpPr>
              <a:spLocks noChangeArrowheads="1"/>
            </p:cNvSpPr>
            <p:nvPr/>
          </p:nvSpPr>
          <p:spPr bwMode="auto">
            <a:xfrm rot="16200000">
              <a:off x="1371" y="3395"/>
              <a:ext cx="538"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9290" name="AutoShape 26"/>
            <p:cNvSpPr>
              <a:spLocks noChangeArrowheads="1"/>
            </p:cNvSpPr>
            <p:nvPr/>
          </p:nvSpPr>
          <p:spPr bwMode="auto">
            <a:xfrm rot="16200000">
              <a:off x="222" y="3415"/>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9291" name="AutoShape 27"/>
            <p:cNvSpPr>
              <a:spLocks noChangeArrowheads="1"/>
            </p:cNvSpPr>
            <p:nvPr/>
          </p:nvSpPr>
          <p:spPr bwMode="auto">
            <a:xfrm rot="5400000">
              <a:off x="531" y="3402"/>
              <a:ext cx="538"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9292" name="Rectangle 28"/>
            <p:cNvSpPr>
              <a:spLocks noChangeArrowheads="1"/>
            </p:cNvSpPr>
            <p:nvPr/>
          </p:nvSpPr>
          <p:spPr bwMode="auto">
            <a:xfrm>
              <a:off x="305" y="3608"/>
              <a:ext cx="4783" cy="136"/>
            </a:xfrm>
            <a:prstGeom prst="rect">
              <a:avLst/>
            </a:prstGeom>
            <a:solidFill>
              <a:srgbClr val="F21F1A"/>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sp>
        <p:nvSpPr>
          <p:cNvPr id="139293" name="AutoShape 29"/>
          <p:cNvSpPr>
            <a:spLocks noChangeArrowheads="1"/>
          </p:cNvSpPr>
          <p:nvPr/>
        </p:nvSpPr>
        <p:spPr bwMode="auto">
          <a:xfrm>
            <a:off x="3927740" y="4836583"/>
            <a:ext cx="2857500" cy="560917"/>
          </a:xfrm>
          <a:prstGeom prst="flowChartPunchedTape">
            <a:avLst/>
          </a:prstGeom>
          <a:solidFill>
            <a:srgbClr val="F9B9A5"/>
          </a:solidFill>
          <a:ln w="381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9294" name="Group 30"/>
          <p:cNvGrpSpPr>
            <a:grpSpLocks/>
          </p:cNvGrpSpPr>
          <p:nvPr/>
        </p:nvGrpSpPr>
        <p:grpSpPr bwMode="auto">
          <a:xfrm>
            <a:off x="2749021" y="444500"/>
            <a:ext cx="1019969" cy="1587500"/>
            <a:chOff x="3" y="1371"/>
            <a:chExt cx="771" cy="1269"/>
          </a:xfrm>
        </p:grpSpPr>
        <p:sp>
          <p:nvSpPr>
            <p:cNvPr id="139295" name="AutoShape 31"/>
            <p:cNvSpPr>
              <a:spLocks noChangeArrowheads="1"/>
            </p:cNvSpPr>
            <p:nvPr/>
          </p:nvSpPr>
          <p:spPr bwMode="auto">
            <a:xfrm>
              <a:off x="3" y="1371"/>
              <a:ext cx="480" cy="192"/>
            </a:xfrm>
            <a:prstGeom prst="roundRect">
              <a:avLst>
                <a:gd name="adj" fmla="val 16667"/>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Met</a:t>
              </a:r>
            </a:p>
          </p:txBody>
        </p:sp>
        <p:grpSp>
          <p:nvGrpSpPr>
            <p:cNvPr id="139296" name="Group 32"/>
            <p:cNvGrpSpPr>
              <a:grpSpLocks/>
            </p:cNvGrpSpPr>
            <p:nvPr/>
          </p:nvGrpSpPr>
          <p:grpSpPr bwMode="auto">
            <a:xfrm>
              <a:off x="243" y="1419"/>
              <a:ext cx="531" cy="1221"/>
              <a:chOff x="3120" y="240"/>
              <a:chExt cx="531" cy="1221"/>
            </a:xfrm>
          </p:grpSpPr>
          <p:grpSp>
            <p:nvGrpSpPr>
              <p:cNvPr id="139297" name="Group 33"/>
              <p:cNvGrpSpPr>
                <a:grpSpLocks/>
              </p:cNvGrpSpPr>
              <p:nvPr/>
            </p:nvGrpSpPr>
            <p:grpSpPr bwMode="auto">
              <a:xfrm>
                <a:off x="3120" y="480"/>
                <a:ext cx="531" cy="981"/>
                <a:chOff x="1131" y="2349"/>
                <a:chExt cx="531" cy="981"/>
              </a:xfrm>
            </p:grpSpPr>
            <p:sp>
              <p:nvSpPr>
                <p:cNvPr id="139298" name="AutoShape 34"/>
                <p:cNvSpPr>
                  <a:spLocks noChangeArrowheads="1"/>
                </p:cNvSpPr>
                <p:nvPr/>
              </p:nvSpPr>
              <p:spPr bwMode="auto">
                <a:xfrm rot="5400000">
                  <a:off x="1123" y="2975"/>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9299" name="AutoShape 35"/>
                <p:cNvSpPr>
                  <a:spLocks noChangeArrowheads="1"/>
                </p:cNvSpPr>
                <p:nvPr/>
              </p:nvSpPr>
              <p:spPr bwMode="auto">
                <a:xfrm rot="16200000">
                  <a:off x="954" y="2979"/>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sp>
              <p:nvSpPr>
                <p:cNvPr id="139300" name="AutoShape 36"/>
                <p:cNvSpPr>
                  <a:spLocks noChangeArrowheads="1"/>
                </p:cNvSpPr>
                <p:nvPr/>
              </p:nvSpPr>
              <p:spPr bwMode="auto">
                <a:xfrm rot="5400000">
                  <a:off x="1265" y="2892"/>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grpSp>
              <p:nvGrpSpPr>
                <p:cNvPr id="139301" name="Group 37"/>
                <p:cNvGrpSpPr>
                  <a:grpSpLocks/>
                </p:cNvGrpSpPr>
                <p:nvPr/>
              </p:nvGrpSpPr>
              <p:grpSpPr bwMode="auto">
                <a:xfrm>
                  <a:off x="1131" y="2349"/>
                  <a:ext cx="531" cy="561"/>
                  <a:chOff x="909" y="1983"/>
                  <a:chExt cx="531" cy="561"/>
                </a:xfrm>
              </p:grpSpPr>
              <p:sp>
                <p:nvSpPr>
                  <p:cNvPr id="139302" name="AutoShape 38"/>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9303" name="AutoShape 39"/>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9304" name="Line 40"/>
              <p:cNvSpPr>
                <a:spLocks noChangeShapeType="1"/>
              </p:cNvSpPr>
              <p:nvPr/>
            </p:nvSpPr>
            <p:spPr bwMode="auto">
              <a:xfrm>
                <a:off x="3360" y="240"/>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grpSp>
        <p:nvGrpSpPr>
          <p:cNvPr id="139305" name="Group 41"/>
          <p:cNvGrpSpPr>
            <a:grpSpLocks/>
          </p:cNvGrpSpPr>
          <p:nvPr/>
        </p:nvGrpSpPr>
        <p:grpSpPr bwMode="auto">
          <a:xfrm>
            <a:off x="6809053" y="635000"/>
            <a:ext cx="1023938" cy="1778000"/>
            <a:chOff x="384" y="768"/>
            <a:chExt cx="774" cy="1425"/>
          </a:xfrm>
        </p:grpSpPr>
        <p:grpSp>
          <p:nvGrpSpPr>
            <p:cNvPr id="139306" name="Group 42"/>
            <p:cNvGrpSpPr>
              <a:grpSpLocks/>
            </p:cNvGrpSpPr>
            <p:nvPr/>
          </p:nvGrpSpPr>
          <p:grpSpPr bwMode="auto">
            <a:xfrm>
              <a:off x="624" y="1152"/>
              <a:ext cx="534" cy="1041"/>
              <a:chOff x="5334" y="2319"/>
              <a:chExt cx="534" cy="1041"/>
            </a:xfrm>
          </p:grpSpPr>
          <p:sp>
            <p:nvSpPr>
              <p:cNvPr id="139307" name="AutoShape 43"/>
              <p:cNvSpPr>
                <a:spLocks noChangeArrowheads="1"/>
              </p:cNvSpPr>
              <p:nvPr/>
            </p:nvSpPr>
            <p:spPr bwMode="auto">
              <a:xfrm rot="5400000">
                <a:off x="5305"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9308" name="AutoShape 44"/>
              <p:cNvSpPr>
                <a:spLocks noChangeArrowheads="1"/>
              </p:cNvSpPr>
              <p:nvPr/>
            </p:nvSpPr>
            <p:spPr bwMode="auto">
              <a:xfrm rot="16200000">
                <a:off x="5131" y="2991"/>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9309" name="AutoShape 45"/>
              <p:cNvSpPr>
                <a:spLocks noChangeArrowheads="1"/>
              </p:cNvSpPr>
              <p:nvPr/>
            </p:nvSpPr>
            <p:spPr bwMode="auto">
              <a:xfrm rot="16200000">
                <a:off x="5500" y="2991"/>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9310" name="Group 46"/>
              <p:cNvGrpSpPr>
                <a:grpSpLocks/>
              </p:cNvGrpSpPr>
              <p:nvPr/>
            </p:nvGrpSpPr>
            <p:grpSpPr bwMode="auto">
              <a:xfrm>
                <a:off x="5334" y="2319"/>
                <a:ext cx="531" cy="561"/>
                <a:chOff x="909" y="1983"/>
                <a:chExt cx="531" cy="561"/>
              </a:xfrm>
            </p:grpSpPr>
            <p:sp>
              <p:nvSpPr>
                <p:cNvPr id="139311" name="AutoShape 47"/>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9312" name="AutoShape 48"/>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9313" name="Line 49"/>
            <p:cNvSpPr>
              <a:spLocks noChangeShapeType="1"/>
            </p:cNvSpPr>
            <p:nvPr/>
          </p:nvSpPr>
          <p:spPr bwMode="auto">
            <a:xfrm>
              <a:off x="864" y="91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9314" name="AutoShape 50"/>
            <p:cNvSpPr>
              <a:spLocks noChangeArrowheads="1"/>
            </p:cNvSpPr>
            <p:nvPr/>
          </p:nvSpPr>
          <p:spPr bwMode="auto">
            <a:xfrm>
              <a:off x="384" y="768"/>
              <a:ext cx="480" cy="192"/>
            </a:xfrm>
            <a:prstGeom prst="roundRect">
              <a:avLst>
                <a:gd name="adj" fmla="val 16667"/>
              </a:avLst>
            </a:prstGeom>
            <a:solidFill>
              <a:srgbClr val="0066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Arg</a:t>
              </a:r>
            </a:p>
          </p:txBody>
        </p:sp>
      </p:grpSp>
      <p:grpSp>
        <p:nvGrpSpPr>
          <p:cNvPr id="139315" name="Group 51"/>
          <p:cNvGrpSpPr>
            <a:grpSpLocks/>
          </p:cNvGrpSpPr>
          <p:nvPr/>
        </p:nvGrpSpPr>
        <p:grpSpPr bwMode="auto">
          <a:xfrm>
            <a:off x="4848490" y="254001"/>
            <a:ext cx="1035843" cy="1575594"/>
            <a:chOff x="1158" y="1344"/>
            <a:chExt cx="783" cy="1239"/>
          </a:xfrm>
        </p:grpSpPr>
        <p:sp>
          <p:nvSpPr>
            <p:cNvPr id="139316" name="Line 52"/>
            <p:cNvSpPr>
              <a:spLocks noChangeShapeType="1"/>
            </p:cNvSpPr>
            <p:nvPr/>
          </p:nvSpPr>
          <p:spPr bwMode="auto">
            <a:xfrm>
              <a:off x="1644" y="138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9317" name="Group 53"/>
            <p:cNvGrpSpPr>
              <a:grpSpLocks/>
            </p:cNvGrpSpPr>
            <p:nvPr/>
          </p:nvGrpSpPr>
          <p:grpSpPr bwMode="auto">
            <a:xfrm>
              <a:off x="1158" y="1344"/>
              <a:ext cx="783" cy="1239"/>
              <a:chOff x="1158" y="1338"/>
              <a:chExt cx="783" cy="1239"/>
            </a:xfrm>
          </p:grpSpPr>
          <p:grpSp>
            <p:nvGrpSpPr>
              <p:cNvPr id="139318" name="Group 54"/>
              <p:cNvGrpSpPr>
                <a:grpSpLocks/>
              </p:cNvGrpSpPr>
              <p:nvPr/>
            </p:nvGrpSpPr>
            <p:grpSpPr bwMode="auto">
              <a:xfrm>
                <a:off x="1410" y="1524"/>
                <a:ext cx="531" cy="1053"/>
                <a:chOff x="2178" y="2259"/>
                <a:chExt cx="531" cy="1053"/>
              </a:xfrm>
            </p:grpSpPr>
            <p:sp>
              <p:nvSpPr>
                <p:cNvPr id="139319" name="AutoShape 55"/>
                <p:cNvSpPr>
                  <a:spLocks noChangeArrowheads="1"/>
                </p:cNvSpPr>
                <p:nvPr/>
              </p:nvSpPr>
              <p:spPr bwMode="auto">
                <a:xfrm rot="16200000">
                  <a:off x="1984" y="2943"/>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9320" name="AutoShape 56"/>
                <p:cNvSpPr>
                  <a:spLocks noChangeArrowheads="1"/>
                </p:cNvSpPr>
                <p:nvPr/>
              </p:nvSpPr>
              <p:spPr bwMode="auto">
                <a:xfrm rot="5400000">
                  <a:off x="2155" y="2892"/>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9321" name="AutoShape 57"/>
                <p:cNvSpPr>
                  <a:spLocks noChangeArrowheads="1"/>
                </p:cNvSpPr>
                <p:nvPr/>
              </p:nvSpPr>
              <p:spPr bwMode="auto">
                <a:xfrm rot="5400000">
                  <a:off x="2320" y="2890"/>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grpSp>
              <p:nvGrpSpPr>
                <p:cNvPr id="139322" name="Group 58"/>
                <p:cNvGrpSpPr>
                  <a:grpSpLocks/>
                </p:cNvGrpSpPr>
                <p:nvPr/>
              </p:nvGrpSpPr>
              <p:grpSpPr bwMode="auto">
                <a:xfrm>
                  <a:off x="2178" y="2259"/>
                  <a:ext cx="531" cy="561"/>
                  <a:chOff x="909" y="1983"/>
                  <a:chExt cx="531" cy="561"/>
                </a:xfrm>
              </p:grpSpPr>
              <p:sp>
                <p:nvSpPr>
                  <p:cNvPr id="139323" name="AutoShape 59"/>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9324" name="AutoShape 60"/>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9325" name="AutoShape 61"/>
              <p:cNvSpPr>
                <a:spLocks noChangeArrowheads="1"/>
              </p:cNvSpPr>
              <p:nvPr/>
            </p:nvSpPr>
            <p:spPr bwMode="auto">
              <a:xfrm>
                <a:off x="1158" y="1338"/>
                <a:ext cx="480" cy="192"/>
              </a:xfrm>
              <a:prstGeom prst="roundRect">
                <a:avLst>
                  <a:gd name="adj" fmla="val 16667"/>
                </a:avLst>
              </a:prstGeom>
              <a:solidFill>
                <a:srgbClr val="0066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Arg</a:t>
                </a:r>
              </a:p>
            </p:txBody>
          </p:sp>
        </p:grpSp>
      </p:grpSp>
      <p:grpSp>
        <p:nvGrpSpPr>
          <p:cNvPr id="139326" name="Group 62"/>
          <p:cNvGrpSpPr>
            <a:grpSpLocks/>
          </p:cNvGrpSpPr>
          <p:nvPr/>
        </p:nvGrpSpPr>
        <p:grpSpPr bwMode="auto">
          <a:xfrm>
            <a:off x="3892021" y="381000"/>
            <a:ext cx="1019969" cy="1587500"/>
            <a:chOff x="573" y="1392"/>
            <a:chExt cx="771" cy="1200"/>
          </a:xfrm>
        </p:grpSpPr>
        <p:grpSp>
          <p:nvGrpSpPr>
            <p:cNvPr id="139327" name="Group 63"/>
            <p:cNvGrpSpPr>
              <a:grpSpLocks/>
            </p:cNvGrpSpPr>
            <p:nvPr/>
          </p:nvGrpSpPr>
          <p:grpSpPr bwMode="auto">
            <a:xfrm>
              <a:off x="573" y="1392"/>
              <a:ext cx="771" cy="1200"/>
              <a:chOff x="573" y="1341"/>
              <a:chExt cx="771" cy="1251"/>
            </a:xfrm>
          </p:grpSpPr>
          <p:grpSp>
            <p:nvGrpSpPr>
              <p:cNvPr id="139328" name="Group 64"/>
              <p:cNvGrpSpPr>
                <a:grpSpLocks/>
              </p:cNvGrpSpPr>
              <p:nvPr/>
            </p:nvGrpSpPr>
            <p:grpSpPr bwMode="auto">
              <a:xfrm>
                <a:off x="813" y="1605"/>
                <a:ext cx="531" cy="987"/>
                <a:chOff x="1641" y="2373"/>
                <a:chExt cx="531" cy="987"/>
              </a:xfrm>
            </p:grpSpPr>
            <p:sp>
              <p:nvSpPr>
                <p:cNvPr id="139329" name="AutoShape 65"/>
                <p:cNvSpPr>
                  <a:spLocks noChangeArrowheads="1"/>
                </p:cNvSpPr>
                <p:nvPr/>
              </p:nvSpPr>
              <p:spPr bwMode="auto">
                <a:xfrm rot="5400000">
                  <a:off x="1456" y="291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9330" name="AutoShape 66"/>
                <p:cNvSpPr>
                  <a:spLocks noChangeArrowheads="1"/>
                </p:cNvSpPr>
                <p:nvPr/>
              </p:nvSpPr>
              <p:spPr bwMode="auto">
                <a:xfrm rot="5400000">
                  <a:off x="1654" y="3014"/>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9331" name="AutoShape 67"/>
                <p:cNvSpPr>
                  <a:spLocks noChangeArrowheads="1"/>
                </p:cNvSpPr>
                <p:nvPr/>
              </p:nvSpPr>
              <p:spPr bwMode="auto">
                <a:xfrm rot="16200000">
                  <a:off x="1809" y="3003"/>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grpSp>
              <p:nvGrpSpPr>
                <p:cNvPr id="139332" name="Group 68"/>
                <p:cNvGrpSpPr>
                  <a:grpSpLocks/>
                </p:cNvGrpSpPr>
                <p:nvPr/>
              </p:nvGrpSpPr>
              <p:grpSpPr bwMode="auto">
                <a:xfrm>
                  <a:off x="1641" y="2373"/>
                  <a:ext cx="531" cy="561"/>
                  <a:chOff x="909" y="1983"/>
                  <a:chExt cx="531" cy="561"/>
                </a:xfrm>
              </p:grpSpPr>
              <p:sp>
                <p:nvSpPr>
                  <p:cNvPr id="139333" name="AutoShape 69"/>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9334" name="AutoShape 70"/>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9335" name="AutoShape 71"/>
              <p:cNvSpPr>
                <a:spLocks noChangeArrowheads="1"/>
              </p:cNvSpPr>
              <p:nvPr/>
            </p:nvSpPr>
            <p:spPr bwMode="auto">
              <a:xfrm>
                <a:off x="573" y="1341"/>
                <a:ext cx="480" cy="192"/>
              </a:xfrm>
              <a:prstGeom prst="roundRect">
                <a:avLst>
                  <a:gd name="adj" fmla="val 16667"/>
                </a:avLst>
              </a:prstGeom>
              <a:solidFill>
                <a:srgbClr val="F41479"/>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Val</a:t>
                </a:r>
              </a:p>
            </p:txBody>
          </p:sp>
        </p:grpSp>
        <p:sp>
          <p:nvSpPr>
            <p:cNvPr id="139336" name="Line 72"/>
            <p:cNvSpPr>
              <a:spLocks noChangeShapeType="1"/>
            </p:cNvSpPr>
            <p:nvPr/>
          </p:nvSpPr>
          <p:spPr bwMode="auto">
            <a:xfrm>
              <a:off x="1053" y="139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nvGrpSpPr>
          <p:cNvPr id="139337" name="Group 73"/>
          <p:cNvGrpSpPr>
            <a:grpSpLocks/>
          </p:cNvGrpSpPr>
          <p:nvPr/>
        </p:nvGrpSpPr>
        <p:grpSpPr bwMode="auto">
          <a:xfrm>
            <a:off x="5483490" y="508000"/>
            <a:ext cx="1019968" cy="1678782"/>
            <a:chOff x="1746" y="1344"/>
            <a:chExt cx="771" cy="1317"/>
          </a:xfrm>
        </p:grpSpPr>
        <p:sp>
          <p:nvSpPr>
            <p:cNvPr id="139338" name="Line 74"/>
            <p:cNvSpPr>
              <a:spLocks noChangeShapeType="1"/>
            </p:cNvSpPr>
            <p:nvPr/>
          </p:nvSpPr>
          <p:spPr bwMode="auto">
            <a:xfrm>
              <a:off x="2226" y="138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9339" name="Group 75"/>
            <p:cNvGrpSpPr>
              <a:grpSpLocks/>
            </p:cNvGrpSpPr>
            <p:nvPr/>
          </p:nvGrpSpPr>
          <p:grpSpPr bwMode="auto">
            <a:xfrm>
              <a:off x="1746" y="1344"/>
              <a:ext cx="771" cy="1317"/>
              <a:chOff x="1746" y="1323"/>
              <a:chExt cx="771" cy="1317"/>
            </a:xfrm>
          </p:grpSpPr>
          <p:grpSp>
            <p:nvGrpSpPr>
              <p:cNvPr id="139340" name="Group 76"/>
              <p:cNvGrpSpPr>
                <a:grpSpLocks/>
              </p:cNvGrpSpPr>
              <p:nvPr/>
            </p:nvGrpSpPr>
            <p:grpSpPr bwMode="auto">
              <a:xfrm>
                <a:off x="1986" y="1608"/>
                <a:ext cx="531" cy="1032"/>
                <a:chOff x="2688" y="2328"/>
                <a:chExt cx="531" cy="1032"/>
              </a:xfrm>
            </p:grpSpPr>
            <p:sp>
              <p:nvSpPr>
                <p:cNvPr id="139341" name="AutoShape 77"/>
                <p:cNvSpPr>
                  <a:spLocks noChangeArrowheads="1"/>
                </p:cNvSpPr>
                <p:nvPr/>
              </p:nvSpPr>
              <p:spPr bwMode="auto">
                <a:xfrm rot="5400000">
                  <a:off x="2517" y="2984"/>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9342" name="AutoShape 78"/>
                <p:cNvSpPr>
                  <a:spLocks noChangeArrowheads="1"/>
                </p:cNvSpPr>
                <p:nvPr/>
              </p:nvSpPr>
              <p:spPr bwMode="auto">
                <a:xfrm rot="16200000">
                  <a:off x="2682" y="3009"/>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sp>
              <p:nvSpPr>
                <p:cNvPr id="139343" name="AutoShape 79"/>
                <p:cNvSpPr>
                  <a:spLocks noChangeArrowheads="1"/>
                </p:cNvSpPr>
                <p:nvPr/>
              </p:nvSpPr>
              <p:spPr bwMode="auto">
                <a:xfrm rot="16200000">
                  <a:off x="2827" y="2895"/>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9344" name="Group 80"/>
                <p:cNvGrpSpPr>
                  <a:grpSpLocks/>
                </p:cNvGrpSpPr>
                <p:nvPr/>
              </p:nvGrpSpPr>
              <p:grpSpPr bwMode="auto">
                <a:xfrm>
                  <a:off x="2688" y="2328"/>
                  <a:ext cx="531" cy="561"/>
                  <a:chOff x="909" y="1983"/>
                  <a:chExt cx="531" cy="561"/>
                </a:xfrm>
              </p:grpSpPr>
              <p:sp>
                <p:nvSpPr>
                  <p:cNvPr id="139345" name="AutoShape 81"/>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9346" name="AutoShape 82"/>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9347" name="AutoShape 83"/>
              <p:cNvSpPr>
                <a:spLocks noChangeArrowheads="1"/>
              </p:cNvSpPr>
              <p:nvPr/>
            </p:nvSpPr>
            <p:spPr bwMode="auto">
              <a:xfrm>
                <a:off x="1746" y="1323"/>
                <a:ext cx="480" cy="192"/>
              </a:xfrm>
              <a:prstGeom prst="roundRect">
                <a:avLst>
                  <a:gd name="adj" fmla="val 16667"/>
                </a:avLst>
              </a:prstGeom>
              <a:solidFill>
                <a:srgbClr val="F21F1A"/>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Tir</a:t>
                </a:r>
              </a:p>
            </p:txBody>
          </p:sp>
        </p:grpSp>
      </p:grpSp>
      <p:grpSp>
        <p:nvGrpSpPr>
          <p:cNvPr id="139348" name="Group 84"/>
          <p:cNvGrpSpPr>
            <a:grpSpLocks/>
          </p:cNvGrpSpPr>
          <p:nvPr/>
        </p:nvGrpSpPr>
        <p:grpSpPr bwMode="auto">
          <a:xfrm>
            <a:off x="6054990" y="317500"/>
            <a:ext cx="1008063" cy="1587500"/>
            <a:chOff x="2319" y="1308"/>
            <a:chExt cx="762" cy="1284"/>
          </a:xfrm>
        </p:grpSpPr>
        <p:grpSp>
          <p:nvGrpSpPr>
            <p:cNvPr id="139349" name="Group 85"/>
            <p:cNvGrpSpPr>
              <a:grpSpLocks/>
            </p:cNvGrpSpPr>
            <p:nvPr/>
          </p:nvGrpSpPr>
          <p:grpSpPr bwMode="auto">
            <a:xfrm>
              <a:off x="2550" y="1590"/>
              <a:ext cx="531" cy="1002"/>
              <a:chOff x="3207" y="2319"/>
              <a:chExt cx="531" cy="1002"/>
            </a:xfrm>
          </p:grpSpPr>
          <p:sp>
            <p:nvSpPr>
              <p:cNvPr id="139350" name="AutoShape 86"/>
              <p:cNvSpPr>
                <a:spLocks noChangeArrowheads="1"/>
              </p:cNvSpPr>
              <p:nvPr/>
            </p:nvSpPr>
            <p:spPr bwMode="auto">
              <a:xfrm rot="5400000">
                <a:off x="3043" y="2975"/>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9351" name="AutoShape 87"/>
              <p:cNvSpPr>
                <a:spLocks noChangeArrowheads="1"/>
              </p:cNvSpPr>
              <p:nvPr/>
            </p:nvSpPr>
            <p:spPr bwMode="auto">
              <a:xfrm rot="16200000">
                <a:off x="3193" y="2895"/>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9352" name="AutoShape 88"/>
              <p:cNvSpPr>
                <a:spLocks noChangeArrowheads="1"/>
              </p:cNvSpPr>
              <p:nvPr/>
            </p:nvSpPr>
            <p:spPr bwMode="auto">
              <a:xfrm rot="16200000">
                <a:off x="3367" y="2895"/>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9353" name="Group 89"/>
              <p:cNvGrpSpPr>
                <a:grpSpLocks/>
              </p:cNvGrpSpPr>
              <p:nvPr/>
            </p:nvGrpSpPr>
            <p:grpSpPr bwMode="auto">
              <a:xfrm>
                <a:off x="3207" y="2319"/>
                <a:ext cx="531" cy="561"/>
                <a:chOff x="909" y="1983"/>
                <a:chExt cx="531" cy="561"/>
              </a:xfrm>
            </p:grpSpPr>
            <p:sp>
              <p:nvSpPr>
                <p:cNvPr id="139354" name="AutoShape 90"/>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9355" name="AutoShape 91"/>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9356" name="AutoShape 92"/>
            <p:cNvSpPr>
              <a:spLocks noChangeArrowheads="1"/>
            </p:cNvSpPr>
            <p:nvPr/>
          </p:nvSpPr>
          <p:spPr bwMode="auto">
            <a:xfrm>
              <a:off x="2319" y="1308"/>
              <a:ext cx="480" cy="192"/>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Ser</a:t>
              </a:r>
            </a:p>
          </p:txBody>
        </p:sp>
        <p:sp>
          <p:nvSpPr>
            <p:cNvPr id="139357" name="Line 93"/>
            <p:cNvSpPr>
              <a:spLocks noChangeShapeType="1"/>
            </p:cNvSpPr>
            <p:nvPr/>
          </p:nvSpPr>
          <p:spPr bwMode="auto">
            <a:xfrm>
              <a:off x="2793" y="138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nvGrpSpPr>
          <p:cNvPr id="139358" name="Group 94"/>
          <p:cNvGrpSpPr>
            <a:grpSpLocks/>
          </p:cNvGrpSpPr>
          <p:nvPr/>
        </p:nvGrpSpPr>
        <p:grpSpPr bwMode="auto">
          <a:xfrm>
            <a:off x="6880490" y="1714500"/>
            <a:ext cx="1079500" cy="1460500"/>
            <a:chOff x="4896" y="1200"/>
            <a:chExt cx="816" cy="1200"/>
          </a:xfrm>
        </p:grpSpPr>
        <p:grpSp>
          <p:nvGrpSpPr>
            <p:cNvPr id="139359" name="Group 95"/>
            <p:cNvGrpSpPr>
              <a:grpSpLocks/>
            </p:cNvGrpSpPr>
            <p:nvPr/>
          </p:nvGrpSpPr>
          <p:grpSpPr bwMode="auto">
            <a:xfrm>
              <a:off x="5181" y="1382"/>
              <a:ext cx="531" cy="1018"/>
              <a:chOff x="4806" y="2334"/>
              <a:chExt cx="531" cy="1018"/>
            </a:xfrm>
          </p:grpSpPr>
          <p:sp>
            <p:nvSpPr>
              <p:cNvPr id="139360" name="AutoShape 96"/>
              <p:cNvSpPr>
                <a:spLocks noChangeArrowheads="1"/>
              </p:cNvSpPr>
              <p:nvPr/>
            </p:nvSpPr>
            <p:spPr bwMode="auto">
              <a:xfrm rot="5400000">
                <a:off x="4604"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9361" name="AutoShape 97"/>
              <p:cNvSpPr>
                <a:spLocks noChangeArrowheads="1"/>
              </p:cNvSpPr>
              <p:nvPr/>
            </p:nvSpPr>
            <p:spPr bwMode="auto">
              <a:xfrm rot="5400000">
                <a:off x="4768"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9362" name="AutoShape 98"/>
              <p:cNvSpPr>
                <a:spLocks noChangeArrowheads="1"/>
              </p:cNvSpPr>
              <p:nvPr/>
            </p:nvSpPr>
            <p:spPr bwMode="auto">
              <a:xfrm rot="5400000">
                <a:off x="4983" y="2966"/>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grpSp>
            <p:nvGrpSpPr>
              <p:cNvPr id="139363" name="Group 99"/>
              <p:cNvGrpSpPr>
                <a:grpSpLocks/>
              </p:cNvGrpSpPr>
              <p:nvPr/>
            </p:nvGrpSpPr>
            <p:grpSpPr bwMode="auto">
              <a:xfrm>
                <a:off x="4806" y="2334"/>
                <a:ext cx="531" cy="561"/>
                <a:chOff x="909" y="1983"/>
                <a:chExt cx="531" cy="561"/>
              </a:xfrm>
            </p:grpSpPr>
            <p:sp>
              <p:nvSpPr>
                <p:cNvPr id="139364" name="AutoShape 100"/>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9365" name="AutoShape 101"/>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9366" name="AutoShape 102"/>
            <p:cNvSpPr>
              <a:spLocks noChangeArrowheads="1"/>
            </p:cNvSpPr>
            <p:nvPr/>
          </p:nvSpPr>
          <p:spPr bwMode="auto">
            <a:xfrm>
              <a:off x="4896" y="1200"/>
              <a:ext cx="480" cy="192"/>
            </a:xfrm>
            <a:prstGeom prst="roundRect">
              <a:avLst>
                <a:gd name="adj" fmla="val 16667"/>
              </a:avLst>
            </a:prstGeom>
            <a:solidFill>
              <a:srgbClr val="BBE0E3"/>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Gly</a:t>
              </a:r>
            </a:p>
          </p:txBody>
        </p:sp>
        <p:sp>
          <p:nvSpPr>
            <p:cNvPr id="139367" name="Line 103"/>
            <p:cNvSpPr>
              <a:spLocks noChangeShapeType="1"/>
            </p:cNvSpPr>
            <p:nvPr/>
          </p:nvSpPr>
          <p:spPr bwMode="auto">
            <a:xfrm>
              <a:off x="5376" y="1296"/>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nvGrpSpPr>
          <p:cNvPr id="139368" name="Group 104"/>
          <p:cNvGrpSpPr>
            <a:grpSpLocks/>
          </p:cNvGrpSpPr>
          <p:nvPr/>
        </p:nvGrpSpPr>
        <p:grpSpPr bwMode="auto">
          <a:xfrm>
            <a:off x="5038990" y="3208073"/>
            <a:ext cx="702468" cy="1236927"/>
            <a:chOff x="3744" y="2376"/>
            <a:chExt cx="531" cy="984"/>
          </a:xfrm>
        </p:grpSpPr>
        <p:sp>
          <p:nvSpPr>
            <p:cNvPr id="139369" name="AutoShape 105"/>
            <p:cNvSpPr>
              <a:spLocks noChangeArrowheads="1"/>
            </p:cNvSpPr>
            <p:nvPr/>
          </p:nvSpPr>
          <p:spPr bwMode="auto">
            <a:xfrm rot="16200000">
              <a:off x="3576" y="3009"/>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sp>
          <p:nvSpPr>
            <p:cNvPr id="139370" name="AutoShape 106"/>
            <p:cNvSpPr>
              <a:spLocks noChangeArrowheads="1"/>
            </p:cNvSpPr>
            <p:nvPr/>
          </p:nvSpPr>
          <p:spPr bwMode="auto">
            <a:xfrm rot="16200000">
              <a:off x="3722" y="2989"/>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9371" name="AutoShape 107"/>
            <p:cNvSpPr>
              <a:spLocks noChangeArrowheads="1"/>
            </p:cNvSpPr>
            <p:nvPr/>
          </p:nvSpPr>
          <p:spPr bwMode="auto">
            <a:xfrm rot="16200000">
              <a:off x="3895" y="2989"/>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9372" name="Group 108"/>
            <p:cNvGrpSpPr>
              <a:grpSpLocks/>
            </p:cNvGrpSpPr>
            <p:nvPr/>
          </p:nvGrpSpPr>
          <p:grpSpPr bwMode="auto">
            <a:xfrm>
              <a:off x="3744" y="2376"/>
              <a:ext cx="531" cy="561"/>
              <a:chOff x="909" y="1983"/>
              <a:chExt cx="531" cy="561"/>
            </a:xfrm>
          </p:grpSpPr>
          <p:sp>
            <p:nvSpPr>
              <p:cNvPr id="139373" name="AutoShape 109"/>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9374" name="AutoShape 110"/>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9375" name="Line 111"/>
          <p:cNvSpPr>
            <a:spLocks noChangeShapeType="1"/>
          </p:cNvSpPr>
          <p:nvPr/>
        </p:nvSpPr>
        <p:spPr bwMode="auto">
          <a:xfrm>
            <a:off x="5423958" y="2932907"/>
            <a:ext cx="0" cy="25400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9376" name="Group 112"/>
          <p:cNvGrpSpPr>
            <a:grpSpLocks/>
          </p:cNvGrpSpPr>
          <p:nvPr/>
        </p:nvGrpSpPr>
        <p:grpSpPr bwMode="auto">
          <a:xfrm rot="480000">
            <a:off x="956470" y="2413000"/>
            <a:ext cx="4504531" cy="308240"/>
            <a:chOff x="3" y="2112"/>
            <a:chExt cx="3405" cy="233"/>
          </a:xfrm>
        </p:grpSpPr>
        <p:sp>
          <p:nvSpPr>
            <p:cNvPr id="139377" name="AutoShape 113"/>
            <p:cNvSpPr>
              <a:spLocks noChangeArrowheads="1"/>
            </p:cNvSpPr>
            <p:nvPr/>
          </p:nvSpPr>
          <p:spPr bwMode="auto">
            <a:xfrm>
              <a:off x="2928" y="2160"/>
              <a:ext cx="480" cy="182"/>
            </a:xfrm>
            <a:prstGeom prst="roundRect">
              <a:avLst>
                <a:gd name="adj" fmla="val 16667"/>
              </a:avLst>
            </a:prstGeom>
            <a:solidFill>
              <a:srgbClr val="66FF33"/>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Thr</a:t>
              </a:r>
            </a:p>
          </p:txBody>
        </p:sp>
        <p:sp>
          <p:nvSpPr>
            <p:cNvPr id="139378" name="AutoShape 114"/>
            <p:cNvSpPr>
              <a:spLocks noChangeArrowheads="1"/>
            </p:cNvSpPr>
            <p:nvPr/>
          </p:nvSpPr>
          <p:spPr bwMode="auto">
            <a:xfrm>
              <a:off x="1746" y="2160"/>
              <a:ext cx="480" cy="185"/>
            </a:xfrm>
            <a:prstGeom prst="roundRect">
              <a:avLst>
                <a:gd name="adj" fmla="val 16667"/>
              </a:avLst>
            </a:prstGeom>
            <a:solidFill>
              <a:srgbClr val="F21F1A"/>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Tir</a:t>
              </a:r>
            </a:p>
          </p:txBody>
        </p:sp>
        <p:sp>
          <p:nvSpPr>
            <p:cNvPr id="139379" name="AutoShape 115"/>
            <p:cNvSpPr>
              <a:spLocks noChangeArrowheads="1"/>
            </p:cNvSpPr>
            <p:nvPr/>
          </p:nvSpPr>
          <p:spPr bwMode="auto">
            <a:xfrm>
              <a:off x="2319" y="2160"/>
              <a:ext cx="480" cy="179"/>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Ser</a:t>
              </a:r>
            </a:p>
          </p:txBody>
        </p:sp>
        <p:sp>
          <p:nvSpPr>
            <p:cNvPr id="139380" name="Line 116"/>
            <p:cNvSpPr>
              <a:spLocks noChangeShapeType="1"/>
            </p:cNvSpPr>
            <p:nvPr/>
          </p:nvSpPr>
          <p:spPr bwMode="auto">
            <a:xfrm>
              <a:off x="2809" y="2200"/>
              <a:ext cx="127"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sp>
          <p:nvSpPr>
            <p:cNvPr id="139381" name="Line 117"/>
            <p:cNvSpPr>
              <a:spLocks noChangeShapeType="1"/>
            </p:cNvSpPr>
            <p:nvPr/>
          </p:nvSpPr>
          <p:spPr bwMode="auto">
            <a:xfrm>
              <a:off x="2185" y="2200"/>
              <a:ext cx="127"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grpSp>
          <p:nvGrpSpPr>
            <p:cNvPr id="139382" name="Group 118"/>
            <p:cNvGrpSpPr>
              <a:grpSpLocks/>
            </p:cNvGrpSpPr>
            <p:nvPr/>
          </p:nvGrpSpPr>
          <p:grpSpPr bwMode="auto">
            <a:xfrm rot="180000">
              <a:off x="3" y="2112"/>
              <a:ext cx="1765" cy="185"/>
              <a:chOff x="3" y="1392"/>
              <a:chExt cx="1765" cy="185"/>
            </a:xfrm>
          </p:grpSpPr>
          <p:grpSp>
            <p:nvGrpSpPr>
              <p:cNvPr id="139383" name="Group 119"/>
              <p:cNvGrpSpPr>
                <a:grpSpLocks/>
              </p:cNvGrpSpPr>
              <p:nvPr/>
            </p:nvGrpSpPr>
            <p:grpSpPr bwMode="auto">
              <a:xfrm>
                <a:off x="3" y="1392"/>
                <a:ext cx="1765" cy="185"/>
                <a:chOff x="3" y="1392"/>
                <a:chExt cx="1765" cy="185"/>
              </a:xfrm>
            </p:grpSpPr>
            <p:sp>
              <p:nvSpPr>
                <p:cNvPr id="139384" name="AutoShape 120"/>
                <p:cNvSpPr>
                  <a:spLocks noChangeArrowheads="1"/>
                </p:cNvSpPr>
                <p:nvPr/>
              </p:nvSpPr>
              <p:spPr bwMode="auto">
                <a:xfrm>
                  <a:off x="3" y="1392"/>
                  <a:ext cx="480" cy="182"/>
                </a:xfrm>
                <a:prstGeom prst="roundRect">
                  <a:avLst>
                    <a:gd name="adj" fmla="val 16667"/>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Met</a:t>
                  </a:r>
                </a:p>
              </p:txBody>
            </p:sp>
            <p:sp>
              <p:nvSpPr>
                <p:cNvPr id="139385" name="AutoShape 121"/>
                <p:cNvSpPr>
                  <a:spLocks noChangeArrowheads="1"/>
                </p:cNvSpPr>
                <p:nvPr/>
              </p:nvSpPr>
              <p:spPr bwMode="auto">
                <a:xfrm>
                  <a:off x="1158" y="1392"/>
                  <a:ext cx="480" cy="185"/>
                </a:xfrm>
                <a:prstGeom prst="roundRect">
                  <a:avLst>
                    <a:gd name="adj" fmla="val 16667"/>
                  </a:avLst>
                </a:prstGeom>
                <a:solidFill>
                  <a:srgbClr val="0066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Arg</a:t>
                  </a:r>
                </a:p>
              </p:txBody>
            </p:sp>
            <p:sp>
              <p:nvSpPr>
                <p:cNvPr id="139386" name="AutoShape 122"/>
                <p:cNvSpPr>
                  <a:spLocks noChangeArrowheads="1"/>
                </p:cNvSpPr>
                <p:nvPr/>
              </p:nvSpPr>
              <p:spPr bwMode="auto">
                <a:xfrm>
                  <a:off x="573" y="1392"/>
                  <a:ext cx="480" cy="184"/>
                </a:xfrm>
                <a:prstGeom prst="roundRect">
                  <a:avLst>
                    <a:gd name="adj" fmla="val 16667"/>
                  </a:avLst>
                </a:prstGeom>
                <a:solidFill>
                  <a:srgbClr val="F41479"/>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Val</a:t>
                  </a:r>
                </a:p>
              </p:txBody>
            </p:sp>
            <p:sp>
              <p:nvSpPr>
                <p:cNvPr id="139387" name="Line 123"/>
                <p:cNvSpPr>
                  <a:spLocks noChangeShapeType="1"/>
                </p:cNvSpPr>
                <p:nvPr/>
              </p:nvSpPr>
              <p:spPr bwMode="auto">
                <a:xfrm>
                  <a:off x="472" y="1432"/>
                  <a:ext cx="127"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sp>
              <p:nvSpPr>
                <p:cNvPr id="139388" name="Line 124"/>
                <p:cNvSpPr>
                  <a:spLocks noChangeShapeType="1"/>
                </p:cNvSpPr>
                <p:nvPr/>
              </p:nvSpPr>
              <p:spPr bwMode="auto">
                <a:xfrm>
                  <a:off x="1025" y="1432"/>
                  <a:ext cx="127"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sp>
              <p:nvSpPr>
                <p:cNvPr id="139389" name="Line 125"/>
                <p:cNvSpPr>
                  <a:spLocks noChangeShapeType="1"/>
                </p:cNvSpPr>
                <p:nvPr/>
              </p:nvSpPr>
              <p:spPr bwMode="auto">
                <a:xfrm>
                  <a:off x="1641" y="1432"/>
                  <a:ext cx="127"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grpSp>
          <p:sp>
            <p:nvSpPr>
              <p:cNvPr id="139390" name="Line 126"/>
              <p:cNvSpPr>
                <a:spLocks noChangeShapeType="1"/>
              </p:cNvSpPr>
              <p:nvPr/>
            </p:nvSpPr>
            <p:spPr bwMode="auto">
              <a:xfrm>
                <a:off x="1025" y="1440"/>
                <a:ext cx="127"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grpSp>
      </p:grpSp>
    </p:spTree>
    <p:extLst>
      <p:ext uri="{BB962C8B-B14F-4D97-AF65-F5344CB8AC3E}">
        <p14:creationId xmlns:p14="http://schemas.microsoft.com/office/powerpoint/2010/main" val="29593242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0" presetClass="path" presetSubtype="0" accel="50000" decel="50000" fill="hold" nodeType="afterEffect">
                                  <p:stCondLst>
                                    <p:cond delay="0"/>
                                  </p:stCondLst>
                                  <p:childTnLst>
                                    <p:animMotion origin="layout" path="M 2.77778E-7 3.7037E-7 C -0.11059 0.00973 -0.221 0.01945 -0.3 -0.02037 C -0.37899 -0.06018 -0.45277 -0.17199 -0.47361 -0.23888 C -0.49444 -0.30578 -0.43732 -0.38588 -0.425 -0.42222 C -0.41267 -0.45856 -0.40555 -0.45115 -0.4 -0.4574 C -0.39444 -0.46365 -0.39305 -0.46157 -0.39166 -0.45926 " pathEditMode="relative" ptsTypes="aaaaaA">
                                      <p:cBhvr>
                                        <p:cTn id="6" dur="5000" fill="hold"/>
                                        <p:tgtEl>
                                          <p:spTgt spid="139368"/>
                                        </p:tgtEl>
                                        <p:attrNameLst>
                                          <p:attrName>ppt_x</p:attrName>
                                          <p:attrName>ppt_y</p:attrName>
                                        </p:attrNameLst>
                                      </p:cBhvr>
                                    </p:animMotion>
                                  </p:childTnLst>
                                </p:cTn>
                              </p:par>
                              <p:par>
                                <p:cTn id="7" presetID="35" presetClass="path" presetSubtype="0" accel="50000" decel="50000" fill="hold" nodeType="withEffect">
                                  <p:stCondLst>
                                    <p:cond delay="0"/>
                                  </p:stCondLst>
                                  <p:childTnLst>
                                    <p:animMotion origin="layout" path="M 3.05556E-6 -7.40741E-7 L -0.02934 0.00232 " pathEditMode="relative" rAng="0" ptsTypes="AA">
                                      <p:cBhvr>
                                        <p:cTn id="8" dur="2000" fill="hold"/>
                                        <p:tgtEl>
                                          <p:spTgt spid="139376"/>
                                        </p:tgtEl>
                                        <p:attrNameLst>
                                          <p:attrName>ppt_x</p:attrName>
                                          <p:attrName>ppt_y</p:attrName>
                                        </p:attrNameLst>
                                      </p:cBhvr>
                                      <p:rCtr x="-1476" y="116"/>
                                    </p:animMotion>
                                  </p:childTnLst>
                                </p:cTn>
                              </p:par>
                              <p:par>
                                <p:cTn id="9" presetID="4" presetClass="exit" presetSubtype="16" fill="hold" grpId="0" nodeType="withEffect">
                                  <p:stCondLst>
                                    <p:cond delay="0"/>
                                  </p:stCondLst>
                                  <p:childTnLst>
                                    <p:animEffect transition="out" filter="box(in)">
                                      <p:cBhvr>
                                        <p:cTn id="10" dur="2000"/>
                                        <p:tgtEl>
                                          <p:spTgt spid="139375"/>
                                        </p:tgtEl>
                                      </p:cBhvr>
                                    </p:animEffect>
                                    <p:set>
                                      <p:cBhvr>
                                        <p:cTn id="11" dur="1" fill="hold">
                                          <p:stCondLst>
                                            <p:cond delay="1999"/>
                                          </p:stCondLst>
                                        </p:cTn>
                                        <p:tgtEl>
                                          <p:spTgt spid="139375"/>
                                        </p:tgtEl>
                                        <p:attrNameLst>
                                          <p:attrName>style.visibility</p:attrName>
                                        </p:attrNameLst>
                                      </p:cBhvr>
                                      <p:to>
                                        <p:strVal val="hidden"/>
                                      </p:to>
                                    </p:set>
                                  </p:childTnLst>
                                </p:cTn>
                              </p:par>
                              <p:par>
                                <p:cTn id="12" presetID="63" presetClass="path" presetSubtype="0" accel="50000" decel="50000" fill="hold" grpId="0" nodeType="withEffect">
                                  <p:stCondLst>
                                    <p:cond delay="0"/>
                                  </p:stCondLst>
                                  <p:childTnLst>
                                    <p:animMotion origin="layout" path="M 0.00278 -1.11111E-6 L 0.1 -0.00602 " pathEditMode="relative" rAng="0" ptsTypes="AA">
                                      <p:cBhvr>
                                        <p:cTn id="13" dur="5000" fill="hold"/>
                                        <p:tgtEl>
                                          <p:spTgt spid="139266"/>
                                        </p:tgtEl>
                                        <p:attrNameLst>
                                          <p:attrName>ppt_x</p:attrName>
                                          <p:attrName>ppt_y</p:attrName>
                                        </p:attrNameLst>
                                      </p:cBhvr>
                                      <p:rCtr x="4861" y="-301"/>
                                    </p:animMotion>
                                  </p:childTnLst>
                                </p:cTn>
                              </p:par>
                              <p:par>
                                <p:cTn id="14" presetID="63" presetClass="path" presetSubtype="0" accel="50000" decel="50000" fill="hold" grpId="0" nodeType="withEffect">
                                  <p:stCondLst>
                                    <p:cond delay="0"/>
                                  </p:stCondLst>
                                  <p:childTnLst>
                                    <p:animMotion origin="layout" path="M 0.00139 -3.7037E-7 L 0.09445 -0.00648 " pathEditMode="relative" rAng="0" ptsTypes="AA">
                                      <p:cBhvr>
                                        <p:cTn id="15" dur="5000" fill="hold"/>
                                        <p:tgtEl>
                                          <p:spTgt spid="139293"/>
                                        </p:tgtEl>
                                        <p:attrNameLst>
                                          <p:attrName>ppt_x</p:attrName>
                                          <p:attrName>ppt_y</p:attrName>
                                        </p:attrNameLst>
                                      </p:cBhvr>
                                      <p:rCtr x="4653" y="-324"/>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6" grpId="0" animBg="1"/>
      <p:bldP spid="139293" grpId="0" animBg="1"/>
      <p:bldP spid="13937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AutoShape 2"/>
          <p:cNvSpPr>
            <a:spLocks noChangeArrowheads="1"/>
          </p:cNvSpPr>
          <p:nvPr/>
        </p:nvSpPr>
        <p:spPr bwMode="auto">
          <a:xfrm rot="16200000">
            <a:off x="5056188" y="2704042"/>
            <a:ext cx="2460625" cy="2577042"/>
          </a:xfrm>
          <a:prstGeom prst="flowChartDelay">
            <a:avLst/>
          </a:prstGeom>
          <a:solidFill>
            <a:srgbClr val="F9B9A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41315" name="Group 3"/>
          <p:cNvGrpSpPr>
            <a:grpSpLocks/>
          </p:cNvGrpSpPr>
          <p:nvPr/>
        </p:nvGrpSpPr>
        <p:grpSpPr bwMode="auto">
          <a:xfrm>
            <a:off x="1359959" y="4487333"/>
            <a:ext cx="6327511" cy="751417"/>
            <a:chOff x="305" y="3176"/>
            <a:chExt cx="4783" cy="568"/>
          </a:xfrm>
        </p:grpSpPr>
        <p:sp>
          <p:nvSpPr>
            <p:cNvPr id="141316" name="AutoShape 4"/>
            <p:cNvSpPr>
              <a:spLocks noChangeArrowheads="1"/>
            </p:cNvSpPr>
            <p:nvPr/>
          </p:nvSpPr>
          <p:spPr bwMode="auto">
            <a:xfrm rot="5400000">
              <a:off x="785" y="3388"/>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41317" name="AutoShape 5"/>
            <p:cNvSpPr>
              <a:spLocks noChangeArrowheads="1"/>
            </p:cNvSpPr>
            <p:nvPr/>
          </p:nvSpPr>
          <p:spPr bwMode="auto">
            <a:xfrm rot="5400000">
              <a:off x="1544" y="3405"/>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41318" name="AutoShape 6"/>
            <p:cNvSpPr>
              <a:spLocks noChangeArrowheads="1"/>
            </p:cNvSpPr>
            <p:nvPr/>
          </p:nvSpPr>
          <p:spPr bwMode="auto">
            <a:xfrm rot="5400000">
              <a:off x="1706" y="3403"/>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41319" name="AutoShape 7"/>
            <p:cNvSpPr>
              <a:spLocks noChangeArrowheads="1"/>
            </p:cNvSpPr>
            <p:nvPr/>
          </p:nvSpPr>
          <p:spPr bwMode="auto">
            <a:xfrm rot="5400000">
              <a:off x="4256" y="3389"/>
              <a:ext cx="538"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41320" name="AutoShape 8"/>
            <p:cNvSpPr>
              <a:spLocks noChangeArrowheads="1"/>
            </p:cNvSpPr>
            <p:nvPr/>
          </p:nvSpPr>
          <p:spPr bwMode="auto">
            <a:xfrm rot="5400000">
              <a:off x="4417" y="3388"/>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41321" name="AutoShape 9"/>
            <p:cNvSpPr>
              <a:spLocks noChangeArrowheads="1"/>
            </p:cNvSpPr>
            <p:nvPr/>
          </p:nvSpPr>
          <p:spPr bwMode="auto">
            <a:xfrm rot="5400000">
              <a:off x="3847" y="3388"/>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41322" name="AutoShape 10"/>
            <p:cNvSpPr>
              <a:spLocks noChangeArrowheads="1"/>
            </p:cNvSpPr>
            <p:nvPr/>
          </p:nvSpPr>
          <p:spPr bwMode="auto">
            <a:xfrm rot="16200000">
              <a:off x="2283" y="3415"/>
              <a:ext cx="538"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41323" name="AutoShape 11"/>
            <p:cNvSpPr>
              <a:spLocks noChangeArrowheads="1"/>
            </p:cNvSpPr>
            <p:nvPr/>
          </p:nvSpPr>
          <p:spPr bwMode="auto">
            <a:xfrm rot="16200000">
              <a:off x="2685" y="3414"/>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41324" name="AutoShape 12"/>
            <p:cNvSpPr>
              <a:spLocks noChangeArrowheads="1"/>
            </p:cNvSpPr>
            <p:nvPr/>
          </p:nvSpPr>
          <p:spPr bwMode="auto">
            <a:xfrm rot="16200000">
              <a:off x="2858" y="3414"/>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41325" name="AutoShape 13"/>
            <p:cNvSpPr>
              <a:spLocks noChangeArrowheads="1"/>
            </p:cNvSpPr>
            <p:nvPr/>
          </p:nvSpPr>
          <p:spPr bwMode="auto">
            <a:xfrm rot="16200000">
              <a:off x="3257" y="3414"/>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41326" name="AutoShape 14"/>
            <p:cNvSpPr>
              <a:spLocks noChangeArrowheads="1"/>
            </p:cNvSpPr>
            <p:nvPr/>
          </p:nvSpPr>
          <p:spPr bwMode="auto">
            <a:xfrm rot="16200000">
              <a:off x="3431" y="3414"/>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41327" name="AutoShape 15"/>
            <p:cNvSpPr>
              <a:spLocks noChangeArrowheads="1"/>
            </p:cNvSpPr>
            <p:nvPr/>
          </p:nvSpPr>
          <p:spPr bwMode="auto">
            <a:xfrm rot="5400000">
              <a:off x="973" y="3432"/>
              <a:ext cx="508" cy="115"/>
            </a:xfrm>
            <a:prstGeom prst="chevron">
              <a:avLst>
                <a:gd name="adj" fmla="val 11043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41328" name="AutoShape 16"/>
            <p:cNvSpPr>
              <a:spLocks noChangeArrowheads="1"/>
            </p:cNvSpPr>
            <p:nvPr/>
          </p:nvSpPr>
          <p:spPr bwMode="auto">
            <a:xfrm rot="5400000">
              <a:off x="1965" y="3432"/>
              <a:ext cx="508" cy="115"/>
            </a:xfrm>
            <a:prstGeom prst="chevron">
              <a:avLst>
                <a:gd name="adj" fmla="val 11043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41329" name="AutoShape 17"/>
            <p:cNvSpPr>
              <a:spLocks noChangeArrowheads="1"/>
            </p:cNvSpPr>
            <p:nvPr/>
          </p:nvSpPr>
          <p:spPr bwMode="auto">
            <a:xfrm rot="5400000">
              <a:off x="2530" y="3414"/>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41330" name="AutoShape 18"/>
            <p:cNvSpPr>
              <a:spLocks noChangeArrowheads="1"/>
            </p:cNvSpPr>
            <p:nvPr/>
          </p:nvSpPr>
          <p:spPr bwMode="auto">
            <a:xfrm rot="5400000">
              <a:off x="3698" y="3414"/>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41331" name="AutoShape 19"/>
            <p:cNvSpPr>
              <a:spLocks noChangeArrowheads="1"/>
            </p:cNvSpPr>
            <p:nvPr/>
          </p:nvSpPr>
          <p:spPr bwMode="auto">
            <a:xfrm rot="5400000">
              <a:off x="4625" y="3414"/>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41332" name="AutoShape 20"/>
            <p:cNvSpPr>
              <a:spLocks noChangeArrowheads="1"/>
            </p:cNvSpPr>
            <p:nvPr/>
          </p:nvSpPr>
          <p:spPr bwMode="auto">
            <a:xfrm rot="16200000">
              <a:off x="4041" y="3409"/>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41333" name="AutoShape 21"/>
            <p:cNvSpPr>
              <a:spLocks noChangeArrowheads="1"/>
            </p:cNvSpPr>
            <p:nvPr/>
          </p:nvSpPr>
          <p:spPr bwMode="auto">
            <a:xfrm rot="16200000">
              <a:off x="3106" y="3409"/>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41334" name="AutoShape 22"/>
            <p:cNvSpPr>
              <a:spLocks noChangeArrowheads="1"/>
            </p:cNvSpPr>
            <p:nvPr/>
          </p:nvSpPr>
          <p:spPr bwMode="auto">
            <a:xfrm rot="16200000">
              <a:off x="2140" y="3409"/>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41335" name="AutoShape 23"/>
            <p:cNvSpPr>
              <a:spLocks noChangeArrowheads="1"/>
            </p:cNvSpPr>
            <p:nvPr/>
          </p:nvSpPr>
          <p:spPr bwMode="auto">
            <a:xfrm rot="16200000">
              <a:off x="1141" y="3409"/>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41336" name="AutoShape 24"/>
            <p:cNvSpPr>
              <a:spLocks noChangeArrowheads="1"/>
            </p:cNvSpPr>
            <p:nvPr/>
          </p:nvSpPr>
          <p:spPr bwMode="auto">
            <a:xfrm rot="5400000">
              <a:off x="381" y="3420"/>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41337" name="AutoShape 25"/>
            <p:cNvSpPr>
              <a:spLocks noChangeArrowheads="1"/>
            </p:cNvSpPr>
            <p:nvPr/>
          </p:nvSpPr>
          <p:spPr bwMode="auto">
            <a:xfrm rot="16200000">
              <a:off x="1371" y="3395"/>
              <a:ext cx="538"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41338" name="AutoShape 26"/>
            <p:cNvSpPr>
              <a:spLocks noChangeArrowheads="1"/>
            </p:cNvSpPr>
            <p:nvPr/>
          </p:nvSpPr>
          <p:spPr bwMode="auto">
            <a:xfrm rot="16200000">
              <a:off x="222" y="3415"/>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41339" name="AutoShape 27"/>
            <p:cNvSpPr>
              <a:spLocks noChangeArrowheads="1"/>
            </p:cNvSpPr>
            <p:nvPr/>
          </p:nvSpPr>
          <p:spPr bwMode="auto">
            <a:xfrm rot="5400000">
              <a:off x="531" y="3402"/>
              <a:ext cx="538"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41340" name="Rectangle 28"/>
            <p:cNvSpPr>
              <a:spLocks noChangeArrowheads="1"/>
            </p:cNvSpPr>
            <p:nvPr/>
          </p:nvSpPr>
          <p:spPr bwMode="auto">
            <a:xfrm>
              <a:off x="305" y="3608"/>
              <a:ext cx="4783" cy="136"/>
            </a:xfrm>
            <a:prstGeom prst="rect">
              <a:avLst/>
            </a:prstGeom>
            <a:solidFill>
              <a:srgbClr val="F21F1A"/>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sp>
        <p:nvSpPr>
          <p:cNvPr id="141341" name="AutoShape 29"/>
          <p:cNvSpPr>
            <a:spLocks noChangeArrowheads="1"/>
          </p:cNvSpPr>
          <p:nvPr/>
        </p:nvSpPr>
        <p:spPr bwMode="auto">
          <a:xfrm>
            <a:off x="4889500" y="5122333"/>
            <a:ext cx="2857500" cy="560917"/>
          </a:xfrm>
          <a:prstGeom prst="flowChartPunchedTape">
            <a:avLst/>
          </a:prstGeom>
          <a:solidFill>
            <a:srgbClr val="F9B9A5"/>
          </a:solidFill>
          <a:ln w="381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41342" name="Group 30"/>
          <p:cNvGrpSpPr>
            <a:grpSpLocks/>
          </p:cNvGrpSpPr>
          <p:nvPr/>
        </p:nvGrpSpPr>
        <p:grpSpPr bwMode="auto">
          <a:xfrm>
            <a:off x="2749021" y="317500"/>
            <a:ext cx="1019969" cy="1587500"/>
            <a:chOff x="3" y="1371"/>
            <a:chExt cx="771" cy="1269"/>
          </a:xfrm>
        </p:grpSpPr>
        <p:sp>
          <p:nvSpPr>
            <p:cNvPr id="141343" name="AutoShape 31"/>
            <p:cNvSpPr>
              <a:spLocks noChangeArrowheads="1"/>
            </p:cNvSpPr>
            <p:nvPr/>
          </p:nvSpPr>
          <p:spPr bwMode="auto">
            <a:xfrm>
              <a:off x="3" y="1371"/>
              <a:ext cx="480" cy="192"/>
            </a:xfrm>
            <a:prstGeom prst="roundRect">
              <a:avLst>
                <a:gd name="adj" fmla="val 16667"/>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Met</a:t>
              </a:r>
            </a:p>
          </p:txBody>
        </p:sp>
        <p:grpSp>
          <p:nvGrpSpPr>
            <p:cNvPr id="141344" name="Group 32"/>
            <p:cNvGrpSpPr>
              <a:grpSpLocks/>
            </p:cNvGrpSpPr>
            <p:nvPr/>
          </p:nvGrpSpPr>
          <p:grpSpPr bwMode="auto">
            <a:xfrm>
              <a:off x="243" y="1419"/>
              <a:ext cx="531" cy="1221"/>
              <a:chOff x="3120" y="240"/>
              <a:chExt cx="531" cy="1221"/>
            </a:xfrm>
          </p:grpSpPr>
          <p:grpSp>
            <p:nvGrpSpPr>
              <p:cNvPr id="141345" name="Group 33"/>
              <p:cNvGrpSpPr>
                <a:grpSpLocks/>
              </p:cNvGrpSpPr>
              <p:nvPr/>
            </p:nvGrpSpPr>
            <p:grpSpPr bwMode="auto">
              <a:xfrm>
                <a:off x="3120" y="480"/>
                <a:ext cx="531" cy="981"/>
                <a:chOff x="1131" y="2349"/>
                <a:chExt cx="531" cy="981"/>
              </a:xfrm>
            </p:grpSpPr>
            <p:sp>
              <p:nvSpPr>
                <p:cNvPr id="141346" name="AutoShape 34"/>
                <p:cNvSpPr>
                  <a:spLocks noChangeArrowheads="1"/>
                </p:cNvSpPr>
                <p:nvPr/>
              </p:nvSpPr>
              <p:spPr bwMode="auto">
                <a:xfrm rot="5400000">
                  <a:off x="1123" y="2975"/>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41347" name="AutoShape 35"/>
                <p:cNvSpPr>
                  <a:spLocks noChangeArrowheads="1"/>
                </p:cNvSpPr>
                <p:nvPr/>
              </p:nvSpPr>
              <p:spPr bwMode="auto">
                <a:xfrm rot="16200000">
                  <a:off x="954" y="2979"/>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sp>
              <p:nvSpPr>
                <p:cNvPr id="141348" name="AutoShape 36"/>
                <p:cNvSpPr>
                  <a:spLocks noChangeArrowheads="1"/>
                </p:cNvSpPr>
                <p:nvPr/>
              </p:nvSpPr>
              <p:spPr bwMode="auto">
                <a:xfrm rot="5400000">
                  <a:off x="1265" y="2892"/>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grpSp>
              <p:nvGrpSpPr>
                <p:cNvPr id="141349" name="Group 37"/>
                <p:cNvGrpSpPr>
                  <a:grpSpLocks/>
                </p:cNvGrpSpPr>
                <p:nvPr/>
              </p:nvGrpSpPr>
              <p:grpSpPr bwMode="auto">
                <a:xfrm>
                  <a:off x="1131" y="2349"/>
                  <a:ext cx="531" cy="561"/>
                  <a:chOff x="909" y="1983"/>
                  <a:chExt cx="531" cy="561"/>
                </a:xfrm>
              </p:grpSpPr>
              <p:sp>
                <p:nvSpPr>
                  <p:cNvPr id="141350" name="AutoShape 38"/>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41351" name="AutoShape 39"/>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41352" name="Line 40"/>
              <p:cNvSpPr>
                <a:spLocks noChangeShapeType="1"/>
              </p:cNvSpPr>
              <p:nvPr/>
            </p:nvSpPr>
            <p:spPr bwMode="auto">
              <a:xfrm>
                <a:off x="3360" y="240"/>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grpSp>
        <p:nvGrpSpPr>
          <p:cNvPr id="141353" name="Group 41"/>
          <p:cNvGrpSpPr>
            <a:grpSpLocks/>
          </p:cNvGrpSpPr>
          <p:nvPr/>
        </p:nvGrpSpPr>
        <p:grpSpPr bwMode="auto">
          <a:xfrm>
            <a:off x="6809053" y="508000"/>
            <a:ext cx="1023938" cy="1778000"/>
            <a:chOff x="384" y="768"/>
            <a:chExt cx="774" cy="1425"/>
          </a:xfrm>
        </p:grpSpPr>
        <p:grpSp>
          <p:nvGrpSpPr>
            <p:cNvPr id="141354" name="Group 42"/>
            <p:cNvGrpSpPr>
              <a:grpSpLocks/>
            </p:cNvGrpSpPr>
            <p:nvPr/>
          </p:nvGrpSpPr>
          <p:grpSpPr bwMode="auto">
            <a:xfrm>
              <a:off x="624" y="1152"/>
              <a:ext cx="534" cy="1041"/>
              <a:chOff x="5334" y="2319"/>
              <a:chExt cx="534" cy="1041"/>
            </a:xfrm>
          </p:grpSpPr>
          <p:sp>
            <p:nvSpPr>
              <p:cNvPr id="141355" name="AutoShape 43"/>
              <p:cNvSpPr>
                <a:spLocks noChangeArrowheads="1"/>
              </p:cNvSpPr>
              <p:nvPr/>
            </p:nvSpPr>
            <p:spPr bwMode="auto">
              <a:xfrm rot="5400000">
                <a:off x="5305"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41356" name="AutoShape 44"/>
              <p:cNvSpPr>
                <a:spLocks noChangeArrowheads="1"/>
              </p:cNvSpPr>
              <p:nvPr/>
            </p:nvSpPr>
            <p:spPr bwMode="auto">
              <a:xfrm rot="16200000">
                <a:off x="5131" y="2991"/>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41357" name="AutoShape 45"/>
              <p:cNvSpPr>
                <a:spLocks noChangeArrowheads="1"/>
              </p:cNvSpPr>
              <p:nvPr/>
            </p:nvSpPr>
            <p:spPr bwMode="auto">
              <a:xfrm rot="16200000">
                <a:off x="5500" y="2991"/>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41358" name="Group 46"/>
              <p:cNvGrpSpPr>
                <a:grpSpLocks/>
              </p:cNvGrpSpPr>
              <p:nvPr/>
            </p:nvGrpSpPr>
            <p:grpSpPr bwMode="auto">
              <a:xfrm>
                <a:off x="5334" y="2319"/>
                <a:ext cx="531" cy="561"/>
                <a:chOff x="909" y="1983"/>
                <a:chExt cx="531" cy="561"/>
              </a:xfrm>
            </p:grpSpPr>
            <p:sp>
              <p:nvSpPr>
                <p:cNvPr id="141359" name="AutoShape 47"/>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41360" name="AutoShape 48"/>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41361" name="Line 49"/>
            <p:cNvSpPr>
              <a:spLocks noChangeShapeType="1"/>
            </p:cNvSpPr>
            <p:nvPr/>
          </p:nvSpPr>
          <p:spPr bwMode="auto">
            <a:xfrm>
              <a:off x="864" y="91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41362" name="AutoShape 50"/>
            <p:cNvSpPr>
              <a:spLocks noChangeArrowheads="1"/>
            </p:cNvSpPr>
            <p:nvPr/>
          </p:nvSpPr>
          <p:spPr bwMode="auto">
            <a:xfrm>
              <a:off x="384" y="768"/>
              <a:ext cx="480" cy="192"/>
            </a:xfrm>
            <a:prstGeom prst="roundRect">
              <a:avLst>
                <a:gd name="adj" fmla="val 16667"/>
              </a:avLst>
            </a:prstGeom>
            <a:solidFill>
              <a:srgbClr val="0066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Arg</a:t>
              </a:r>
            </a:p>
          </p:txBody>
        </p:sp>
      </p:grpSp>
      <p:grpSp>
        <p:nvGrpSpPr>
          <p:cNvPr id="141363" name="Group 51"/>
          <p:cNvGrpSpPr>
            <a:grpSpLocks/>
          </p:cNvGrpSpPr>
          <p:nvPr/>
        </p:nvGrpSpPr>
        <p:grpSpPr bwMode="auto">
          <a:xfrm>
            <a:off x="4848490" y="127001"/>
            <a:ext cx="1035843" cy="1575594"/>
            <a:chOff x="1158" y="1344"/>
            <a:chExt cx="783" cy="1239"/>
          </a:xfrm>
        </p:grpSpPr>
        <p:sp>
          <p:nvSpPr>
            <p:cNvPr id="141364" name="Line 52"/>
            <p:cNvSpPr>
              <a:spLocks noChangeShapeType="1"/>
            </p:cNvSpPr>
            <p:nvPr/>
          </p:nvSpPr>
          <p:spPr bwMode="auto">
            <a:xfrm>
              <a:off x="1644" y="138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41365" name="Group 53"/>
            <p:cNvGrpSpPr>
              <a:grpSpLocks/>
            </p:cNvGrpSpPr>
            <p:nvPr/>
          </p:nvGrpSpPr>
          <p:grpSpPr bwMode="auto">
            <a:xfrm>
              <a:off x="1158" y="1344"/>
              <a:ext cx="783" cy="1239"/>
              <a:chOff x="1158" y="1338"/>
              <a:chExt cx="783" cy="1239"/>
            </a:xfrm>
          </p:grpSpPr>
          <p:grpSp>
            <p:nvGrpSpPr>
              <p:cNvPr id="141366" name="Group 54"/>
              <p:cNvGrpSpPr>
                <a:grpSpLocks/>
              </p:cNvGrpSpPr>
              <p:nvPr/>
            </p:nvGrpSpPr>
            <p:grpSpPr bwMode="auto">
              <a:xfrm>
                <a:off x="1410" y="1524"/>
                <a:ext cx="531" cy="1053"/>
                <a:chOff x="2178" y="2259"/>
                <a:chExt cx="531" cy="1053"/>
              </a:xfrm>
            </p:grpSpPr>
            <p:sp>
              <p:nvSpPr>
                <p:cNvPr id="141367" name="AutoShape 55"/>
                <p:cNvSpPr>
                  <a:spLocks noChangeArrowheads="1"/>
                </p:cNvSpPr>
                <p:nvPr/>
              </p:nvSpPr>
              <p:spPr bwMode="auto">
                <a:xfrm rot="16200000">
                  <a:off x="1984" y="2943"/>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41368" name="AutoShape 56"/>
                <p:cNvSpPr>
                  <a:spLocks noChangeArrowheads="1"/>
                </p:cNvSpPr>
                <p:nvPr/>
              </p:nvSpPr>
              <p:spPr bwMode="auto">
                <a:xfrm rot="5400000">
                  <a:off x="2155" y="2892"/>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41369" name="AutoShape 57"/>
                <p:cNvSpPr>
                  <a:spLocks noChangeArrowheads="1"/>
                </p:cNvSpPr>
                <p:nvPr/>
              </p:nvSpPr>
              <p:spPr bwMode="auto">
                <a:xfrm rot="5400000">
                  <a:off x="2320" y="2890"/>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grpSp>
              <p:nvGrpSpPr>
                <p:cNvPr id="141370" name="Group 58"/>
                <p:cNvGrpSpPr>
                  <a:grpSpLocks/>
                </p:cNvGrpSpPr>
                <p:nvPr/>
              </p:nvGrpSpPr>
              <p:grpSpPr bwMode="auto">
                <a:xfrm>
                  <a:off x="2178" y="2259"/>
                  <a:ext cx="531" cy="561"/>
                  <a:chOff x="909" y="1983"/>
                  <a:chExt cx="531" cy="561"/>
                </a:xfrm>
              </p:grpSpPr>
              <p:sp>
                <p:nvSpPr>
                  <p:cNvPr id="141371" name="AutoShape 59"/>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41372" name="AutoShape 60"/>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41373" name="AutoShape 61"/>
              <p:cNvSpPr>
                <a:spLocks noChangeArrowheads="1"/>
              </p:cNvSpPr>
              <p:nvPr/>
            </p:nvSpPr>
            <p:spPr bwMode="auto">
              <a:xfrm>
                <a:off x="1158" y="1338"/>
                <a:ext cx="480" cy="192"/>
              </a:xfrm>
              <a:prstGeom prst="roundRect">
                <a:avLst>
                  <a:gd name="adj" fmla="val 16667"/>
                </a:avLst>
              </a:prstGeom>
              <a:solidFill>
                <a:srgbClr val="0066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Arg</a:t>
                </a:r>
              </a:p>
            </p:txBody>
          </p:sp>
        </p:grpSp>
      </p:grpSp>
      <p:grpSp>
        <p:nvGrpSpPr>
          <p:cNvPr id="141374" name="Group 62"/>
          <p:cNvGrpSpPr>
            <a:grpSpLocks/>
          </p:cNvGrpSpPr>
          <p:nvPr/>
        </p:nvGrpSpPr>
        <p:grpSpPr bwMode="auto">
          <a:xfrm>
            <a:off x="3892021" y="254000"/>
            <a:ext cx="1019969" cy="1587500"/>
            <a:chOff x="573" y="1392"/>
            <a:chExt cx="771" cy="1200"/>
          </a:xfrm>
        </p:grpSpPr>
        <p:grpSp>
          <p:nvGrpSpPr>
            <p:cNvPr id="141375" name="Group 63"/>
            <p:cNvGrpSpPr>
              <a:grpSpLocks/>
            </p:cNvGrpSpPr>
            <p:nvPr/>
          </p:nvGrpSpPr>
          <p:grpSpPr bwMode="auto">
            <a:xfrm>
              <a:off x="573" y="1392"/>
              <a:ext cx="771" cy="1200"/>
              <a:chOff x="573" y="1341"/>
              <a:chExt cx="771" cy="1251"/>
            </a:xfrm>
          </p:grpSpPr>
          <p:grpSp>
            <p:nvGrpSpPr>
              <p:cNvPr id="141376" name="Group 64"/>
              <p:cNvGrpSpPr>
                <a:grpSpLocks/>
              </p:cNvGrpSpPr>
              <p:nvPr/>
            </p:nvGrpSpPr>
            <p:grpSpPr bwMode="auto">
              <a:xfrm>
                <a:off x="813" y="1605"/>
                <a:ext cx="531" cy="987"/>
                <a:chOff x="1641" y="2373"/>
                <a:chExt cx="531" cy="987"/>
              </a:xfrm>
            </p:grpSpPr>
            <p:sp>
              <p:nvSpPr>
                <p:cNvPr id="141377" name="AutoShape 65"/>
                <p:cNvSpPr>
                  <a:spLocks noChangeArrowheads="1"/>
                </p:cNvSpPr>
                <p:nvPr/>
              </p:nvSpPr>
              <p:spPr bwMode="auto">
                <a:xfrm rot="5400000">
                  <a:off x="1456" y="291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41378" name="AutoShape 66"/>
                <p:cNvSpPr>
                  <a:spLocks noChangeArrowheads="1"/>
                </p:cNvSpPr>
                <p:nvPr/>
              </p:nvSpPr>
              <p:spPr bwMode="auto">
                <a:xfrm rot="5400000">
                  <a:off x="1654" y="3014"/>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41379" name="AutoShape 67"/>
                <p:cNvSpPr>
                  <a:spLocks noChangeArrowheads="1"/>
                </p:cNvSpPr>
                <p:nvPr/>
              </p:nvSpPr>
              <p:spPr bwMode="auto">
                <a:xfrm rot="16200000">
                  <a:off x="1809" y="3003"/>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grpSp>
              <p:nvGrpSpPr>
                <p:cNvPr id="141380" name="Group 68"/>
                <p:cNvGrpSpPr>
                  <a:grpSpLocks/>
                </p:cNvGrpSpPr>
                <p:nvPr/>
              </p:nvGrpSpPr>
              <p:grpSpPr bwMode="auto">
                <a:xfrm>
                  <a:off x="1641" y="2373"/>
                  <a:ext cx="531" cy="561"/>
                  <a:chOff x="909" y="1983"/>
                  <a:chExt cx="531" cy="561"/>
                </a:xfrm>
              </p:grpSpPr>
              <p:sp>
                <p:nvSpPr>
                  <p:cNvPr id="141381" name="AutoShape 69"/>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41382" name="AutoShape 70"/>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41383" name="AutoShape 71"/>
              <p:cNvSpPr>
                <a:spLocks noChangeArrowheads="1"/>
              </p:cNvSpPr>
              <p:nvPr/>
            </p:nvSpPr>
            <p:spPr bwMode="auto">
              <a:xfrm>
                <a:off x="573" y="1341"/>
                <a:ext cx="480" cy="192"/>
              </a:xfrm>
              <a:prstGeom prst="roundRect">
                <a:avLst>
                  <a:gd name="adj" fmla="val 16667"/>
                </a:avLst>
              </a:prstGeom>
              <a:solidFill>
                <a:srgbClr val="F41479"/>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Val</a:t>
                </a:r>
              </a:p>
            </p:txBody>
          </p:sp>
        </p:grpSp>
        <p:sp>
          <p:nvSpPr>
            <p:cNvPr id="141384" name="Line 72"/>
            <p:cNvSpPr>
              <a:spLocks noChangeShapeType="1"/>
            </p:cNvSpPr>
            <p:nvPr/>
          </p:nvSpPr>
          <p:spPr bwMode="auto">
            <a:xfrm>
              <a:off x="1053" y="139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nvGrpSpPr>
          <p:cNvPr id="141385" name="Group 73"/>
          <p:cNvGrpSpPr>
            <a:grpSpLocks/>
          </p:cNvGrpSpPr>
          <p:nvPr/>
        </p:nvGrpSpPr>
        <p:grpSpPr bwMode="auto">
          <a:xfrm>
            <a:off x="5483490" y="381000"/>
            <a:ext cx="1019968" cy="1678782"/>
            <a:chOff x="1746" y="1344"/>
            <a:chExt cx="771" cy="1317"/>
          </a:xfrm>
        </p:grpSpPr>
        <p:sp>
          <p:nvSpPr>
            <p:cNvPr id="141386" name="Line 74"/>
            <p:cNvSpPr>
              <a:spLocks noChangeShapeType="1"/>
            </p:cNvSpPr>
            <p:nvPr/>
          </p:nvSpPr>
          <p:spPr bwMode="auto">
            <a:xfrm>
              <a:off x="2226" y="138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41387" name="Group 75"/>
            <p:cNvGrpSpPr>
              <a:grpSpLocks/>
            </p:cNvGrpSpPr>
            <p:nvPr/>
          </p:nvGrpSpPr>
          <p:grpSpPr bwMode="auto">
            <a:xfrm>
              <a:off x="1746" y="1344"/>
              <a:ext cx="771" cy="1317"/>
              <a:chOff x="1746" y="1323"/>
              <a:chExt cx="771" cy="1317"/>
            </a:xfrm>
          </p:grpSpPr>
          <p:grpSp>
            <p:nvGrpSpPr>
              <p:cNvPr id="141388" name="Group 76"/>
              <p:cNvGrpSpPr>
                <a:grpSpLocks/>
              </p:cNvGrpSpPr>
              <p:nvPr/>
            </p:nvGrpSpPr>
            <p:grpSpPr bwMode="auto">
              <a:xfrm>
                <a:off x="1986" y="1608"/>
                <a:ext cx="531" cy="1032"/>
                <a:chOff x="2688" y="2328"/>
                <a:chExt cx="531" cy="1032"/>
              </a:xfrm>
            </p:grpSpPr>
            <p:sp>
              <p:nvSpPr>
                <p:cNvPr id="141389" name="AutoShape 77"/>
                <p:cNvSpPr>
                  <a:spLocks noChangeArrowheads="1"/>
                </p:cNvSpPr>
                <p:nvPr/>
              </p:nvSpPr>
              <p:spPr bwMode="auto">
                <a:xfrm rot="5400000">
                  <a:off x="2517" y="2984"/>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41390" name="AutoShape 78"/>
                <p:cNvSpPr>
                  <a:spLocks noChangeArrowheads="1"/>
                </p:cNvSpPr>
                <p:nvPr/>
              </p:nvSpPr>
              <p:spPr bwMode="auto">
                <a:xfrm rot="16200000">
                  <a:off x="2682" y="3009"/>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sp>
              <p:nvSpPr>
                <p:cNvPr id="141391" name="AutoShape 79"/>
                <p:cNvSpPr>
                  <a:spLocks noChangeArrowheads="1"/>
                </p:cNvSpPr>
                <p:nvPr/>
              </p:nvSpPr>
              <p:spPr bwMode="auto">
                <a:xfrm rot="16200000">
                  <a:off x="2827" y="2895"/>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41392" name="Group 80"/>
                <p:cNvGrpSpPr>
                  <a:grpSpLocks/>
                </p:cNvGrpSpPr>
                <p:nvPr/>
              </p:nvGrpSpPr>
              <p:grpSpPr bwMode="auto">
                <a:xfrm>
                  <a:off x="2688" y="2328"/>
                  <a:ext cx="531" cy="561"/>
                  <a:chOff x="909" y="1983"/>
                  <a:chExt cx="531" cy="561"/>
                </a:xfrm>
              </p:grpSpPr>
              <p:sp>
                <p:nvSpPr>
                  <p:cNvPr id="141393" name="AutoShape 81"/>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41394" name="AutoShape 82"/>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41395" name="AutoShape 83"/>
              <p:cNvSpPr>
                <a:spLocks noChangeArrowheads="1"/>
              </p:cNvSpPr>
              <p:nvPr/>
            </p:nvSpPr>
            <p:spPr bwMode="auto">
              <a:xfrm>
                <a:off x="1746" y="1323"/>
                <a:ext cx="480" cy="192"/>
              </a:xfrm>
              <a:prstGeom prst="roundRect">
                <a:avLst>
                  <a:gd name="adj" fmla="val 16667"/>
                </a:avLst>
              </a:prstGeom>
              <a:solidFill>
                <a:srgbClr val="F21F1A"/>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Tir</a:t>
                </a:r>
              </a:p>
            </p:txBody>
          </p:sp>
        </p:grpSp>
      </p:grpSp>
      <p:grpSp>
        <p:nvGrpSpPr>
          <p:cNvPr id="141396" name="Group 84"/>
          <p:cNvGrpSpPr>
            <a:grpSpLocks/>
          </p:cNvGrpSpPr>
          <p:nvPr/>
        </p:nvGrpSpPr>
        <p:grpSpPr bwMode="auto">
          <a:xfrm>
            <a:off x="6054990" y="190500"/>
            <a:ext cx="1008063" cy="1587500"/>
            <a:chOff x="2319" y="1308"/>
            <a:chExt cx="762" cy="1284"/>
          </a:xfrm>
        </p:grpSpPr>
        <p:grpSp>
          <p:nvGrpSpPr>
            <p:cNvPr id="141397" name="Group 85"/>
            <p:cNvGrpSpPr>
              <a:grpSpLocks/>
            </p:cNvGrpSpPr>
            <p:nvPr/>
          </p:nvGrpSpPr>
          <p:grpSpPr bwMode="auto">
            <a:xfrm>
              <a:off x="2550" y="1590"/>
              <a:ext cx="531" cy="1002"/>
              <a:chOff x="3207" y="2319"/>
              <a:chExt cx="531" cy="1002"/>
            </a:xfrm>
          </p:grpSpPr>
          <p:sp>
            <p:nvSpPr>
              <p:cNvPr id="141398" name="AutoShape 86"/>
              <p:cNvSpPr>
                <a:spLocks noChangeArrowheads="1"/>
              </p:cNvSpPr>
              <p:nvPr/>
            </p:nvSpPr>
            <p:spPr bwMode="auto">
              <a:xfrm rot="5400000">
                <a:off x="3043" y="2975"/>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41399" name="AutoShape 87"/>
              <p:cNvSpPr>
                <a:spLocks noChangeArrowheads="1"/>
              </p:cNvSpPr>
              <p:nvPr/>
            </p:nvSpPr>
            <p:spPr bwMode="auto">
              <a:xfrm rot="16200000">
                <a:off x="3193" y="2895"/>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41400" name="AutoShape 88"/>
              <p:cNvSpPr>
                <a:spLocks noChangeArrowheads="1"/>
              </p:cNvSpPr>
              <p:nvPr/>
            </p:nvSpPr>
            <p:spPr bwMode="auto">
              <a:xfrm rot="16200000">
                <a:off x="3367" y="2895"/>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41401" name="Group 89"/>
              <p:cNvGrpSpPr>
                <a:grpSpLocks/>
              </p:cNvGrpSpPr>
              <p:nvPr/>
            </p:nvGrpSpPr>
            <p:grpSpPr bwMode="auto">
              <a:xfrm>
                <a:off x="3207" y="2319"/>
                <a:ext cx="531" cy="561"/>
                <a:chOff x="909" y="1983"/>
                <a:chExt cx="531" cy="561"/>
              </a:xfrm>
            </p:grpSpPr>
            <p:sp>
              <p:nvSpPr>
                <p:cNvPr id="141402" name="AutoShape 90"/>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41403" name="AutoShape 91"/>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41404" name="AutoShape 92"/>
            <p:cNvSpPr>
              <a:spLocks noChangeArrowheads="1"/>
            </p:cNvSpPr>
            <p:nvPr/>
          </p:nvSpPr>
          <p:spPr bwMode="auto">
            <a:xfrm>
              <a:off x="2319" y="1308"/>
              <a:ext cx="480" cy="192"/>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Ser</a:t>
              </a:r>
            </a:p>
          </p:txBody>
        </p:sp>
        <p:sp>
          <p:nvSpPr>
            <p:cNvPr id="141405" name="Line 93"/>
            <p:cNvSpPr>
              <a:spLocks noChangeShapeType="1"/>
            </p:cNvSpPr>
            <p:nvPr/>
          </p:nvSpPr>
          <p:spPr bwMode="auto">
            <a:xfrm>
              <a:off x="2793" y="138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nvGrpSpPr>
          <p:cNvPr id="141407" name="Group 95"/>
          <p:cNvGrpSpPr>
            <a:grpSpLocks/>
          </p:cNvGrpSpPr>
          <p:nvPr/>
        </p:nvGrpSpPr>
        <p:grpSpPr bwMode="auto">
          <a:xfrm rot="480000">
            <a:off x="980282" y="2869406"/>
            <a:ext cx="4504532" cy="308239"/>
            <a:chOff x="3" y="2112"/>
            <a:chExt cx="3405" cy="233"/>
          </a:xfrm>
        </p:grpSpPr>
        <p:sp>
          <p:nvSpPr>
            <p:cNvPr id="141408" name="AutoShape 96"/>
            <p:cNvSpPr>
              <a:spLocks noChangeArrowheads="1"/>
            </p:cNvSpPr>
            <p:nvPr/>
          </p:nvSpPr>
          <p:spPr bwMode="auto">
            <a:xfrm>
              <a:off x="2928" y="2160"/>
              <a:ext cx="480" cy="182"/>
            </a:xfrm>
            <a:prstGeom prst="roundRect">
              <a:avLst>
                <a:gd name="adj" fmla="val 16667"/>
              </a:avLst>
            </a:prstGeom>
            <a:solidFill>
              <a:srgbClr val="66FF33"/>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Thr</a:t>
              </a:r>
            </a:p>
          </p:txBody>
        </p:sp>
        <p:sp>
          <p:nvSpPr>
            <p:cNvPr id="141409" name="AutoShape 97"/>
            <p:cNvSpPr>
              <a:spLocks noChangeArrowheads="1"/>
            </p:cNvSpPr>
            <p:nvPr/>
          </p:nvSpPr>
          <p:spPr bwMode="auto">
            <a:xfrm>
              <a:off x="1746" y="2160"/>
              <a:ext cx="480" cy="185"/>
            </a:xfrm>
            <a:prstGeom prst="roundRect">
              <a:avLst>
                <a:gd name="adj" fmla="val 16667"/>
              </a:avLst>
            </a:prstGeom>
            <a:solidFill>
              <a:srgbClr val="F21F1A"/>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Tir</a:t>
              </a:r>
            </a:p>
          </p:txBody>
        </p:sp>
        <p:sp>
          <p:nvSpPr>
            <p:cNvPr id="141410" name="AutoShape 98"/>
            <p:cNvSpPr>
              <a:spLocks noChangeArrowheads="1"/>
            </p:cNvSpPr>
            <p:nvPr/>
          </p:nvSpPr>
          <p:spPr bwMode="auto">
            <a:xfrm>
              <a:off x="2319" y="2160"/>
              <a:ext cx="480" cy="179"/>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Ser</a:t>
              </a:r>
            </a:p>
          </p:txBody>
        </p:sp>
        <p:sp>
          <p:nvSpPr>
            <p:cNvPr id="141411" name="Line 99"/>
            <p:cNvSpPr>
              <a:spLocks noChangeShapeType="1"/>
            </p:cNvSpPr>
            <p:nvPr/>
          </p:nvSpPr>
          <p:spPr bwMode="auto">
            <a:xfrm>
              <a:off x="2809" y="2200"/>
              <a:ext cx="127"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sp>
          <p:nvSpPr>
            <p:cNvPr id="141412" name="Line 100"/>
            <p:cNvSpPr>
              <a:spLocks noChangeShapeType="1"/>
            </p:cNvSpPr>
            <p:nvPr/>
          </p:nvSpPr>
          <p:spPr bwMode="auto">
            <a:xfrm>
              <a:off x="2185" y="2200"/>
              <a:ext cx="127"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grpSp>
          <p:nvGrpSpPr>
            <p:cNvPr id="141413" name="Group 101"/>
            <p:cNvGrpSpPr>
              <a:grpSpLocks/>
            </p:cNvGrpSpPr>
            <p:nvPr/>
          </p:nvGrpSpPr>
          <p:grpSpPr bwMode="auto">
            <a:xfrm rot="180000">
              <a:off x="3" y="2112"/>
              <a:ext cx="1765" cy="185"/>
              <a:chOff x="3" y="1392"/>
              <a:chExt cx="1765" cy="185"/>
            </a:xfrm>
          </p:grpSpPr>
          <p:grpSp>
            <p:nvGrpSpPr>
              <p:cNvPr id="141414" name="Group 102"/>
              <p:cNvGrpSpPr>
                <a:grpSpLocks/>
              </p:cNvGrpSpPr>
              <p:nvPr/>
            </p:nvGrpSpPr>
            <p:grpSpPr bwMode="auto">
              <a:xfrm>
                <a:off x="3" y="1392"/>
                <a:ext cx="1765" cy="185"/>
                <a:chOff x="3" y="1392"/>
                <a:chExt cx="1765" cy="185"/>
              </a:xfrm>
            </p:grpSpPr>
            <p:sp>
              <p:nvSpPr>
                <p:cNvPr id="141415" name="AutoShape 103"/>
                <p:cNvSpPr>
                  <a:spLocks noChangeArrowheads="1"/>
                </p:cNvSpPr>
                <p:nvPr/>
              </p:nvSpPr>
              <p:spPr bwMode="auto">
                <a:xfrm>
                  <a:off x="3" y="1392"/>
                  <a:ext cx="480" cy="182"/>
                </a:xfrm>
                <a:prstGeom prst="roundRect">
                  <a:avLst>
                    <a:gd name="adj" fmla="val 16667"/>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Met</a:t>
                  </a:r>
                </a:p>
              </p:txBody>
            </p:sp>
            <p:sp>
              <p:nvSpPr>
                <p:cNvPr id="141416" name="AutoShape 104"/>
                <p:cNvSpPr>
                  <a:spLocks noChangeArrowheads="1"/>
                </p:cNvSpPr>
                <p:nvPr/>
              </p:nvSpPr>
              <p:spPr bwMode="auto">
                <a:xfrm>
                  <a:off x="1158" y="1392"/>
                  <a:ext cx="480" cy="185"/>
                </a:xfrm>
                <a:prstGeom prst="roundRect">
                  <a:avLst>
                    <a:gd name="adj" fmla="val 16667"/>
                  </a:avLst>
                </a:prstGeom>
                <a:solidFill>
                  <a:srgbClr val="0066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Arg</a:t>
                  </a:r>
                </a:p>
              </p:txBody>
            </p:sp>
            <p:sp>
              <p:nvSpPr>
                <p:cNvPr id="141417" name="AutoShape 105"/>
                <p:cNvSpPr>
                  <a:spLocks noChangeArrowheads="1"/>
                </p:cNvSpPr>
                <p:nvPr/>
              </p:nvSpPr>
              <p:spPr bwMode="auto">
                <a:xfrm>
                  <a:off x="573" y="1392"/>
                  <a:ext cx="480" cy="184"/>
                </a:xfrm>
                <a:prstGeom prst="roundRect">
                  <a:avLst>
                    <a:gd name="adj" fmla="val 16667"/>
                  </a:avLst>
                </a:prstGeom>
                <a:solidFill>
                  <a:srgbClr val="F41479"/>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Val</a:t>
                  </a:r>
                </a:p>
              </p:txBody>
            </p:sp>
            <p:sp>
              <p:nvSpPr>
                <p:cNvPr id="141418" name="Line 106"/>
                <p:cNvSpPr>
                  <a:spLocks noChangeShapeType="1"/>
                </p:cNvSpPr>
                <p:nvPr/>
              </p:nvSpPr>
              <p:spPr bwMode="auto">
                <a:xfrm>
                  <a:off x="472" y="1432"/>
                  <a:ext cx="127"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sp>
              <p:nvSpPr>
                <p:cNvPr id="141419" name="Line 107"/>
                <p:cNvSpPr>
                  <a:spLocks noChangeShapeType="1"/>
                </p:cNvSpPr>
                <p:nvPr/>
              </p:nvSpPr>
              <p:spPr bwMode="auto">
                <a:xfrm>
                  <a:off x="1025" y="1432"/>
                  <a:ext cx="127"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sp>
              <p:nvSpPr>
                <p:cNvPr id="141420" name="Line 108"/>
                <p:cNvSpPr>
                  <a:spLocks noChangeShapeType="1"/>
                </p:cNvSpPr>
                <p:nvPr/>
              </p:nvSpPr>
              <p:spPr bwMode="auto">
                <a:xfrm>
                  <a:off x="1641" y="1432"/>
                  <a:ext cx="127"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grpSp>
          <p:sp>
            <p:nvSpPr>
              <p:cNvPr id="141421" name="Line 109"/>
              <p:cNvSpPr>
                <a:spLocks noChangeShapeType="1"/>
              </p:cNvSpPr>
              <p:nvPr/>
            </p:nvSpPr>
            <p:spPr bwMode="auto">
              <a:xfrm>
                <a:off x="1025" y="1440"/>
                <a:ext cx="127"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grpSp>
      </p:grpSp>
      <p:sp>
        <p:nvSpPr>
          <p:cNvPr id="141424" name="Text Box 112"/>
          <p:cNvSpPr txBox="1">
            <a:spLocks noChangeArrowheads="1"/>
          </p:cNvSpPr>
          <p:nvPr/>
        </p:nvSpPr>
        <p:spPr bwMode="auto">
          <a:xfrm>
            <a:off x="762000" y="2131219"/>
            <a:ext cx="2349500" cy="4513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defTabSz="761970">
              <a:spcBef>
                <a:spcPct val="50000"/>
              </a:spcBef>
            </a:pPr>
            <a:r>
              <a:rPr lang="en-US" sz="2333" b="1">
                <a:solidFill>
                  <a:prstClr val="black"/>
                </a:solidFill>
                <a:latin typeface="Times New Roman" pitchFamily="18" charset="0"/>
              </a:rPr>
              <a:t>Chuỗi</a:t>
            </a:r>
            <a:r>
              <a:rPr lang="en-US" sz="2333" b="1">
                <a:solidFill>
                  <a:prstClr val="black"/>
                </a:solidFill>
                <a:latin typeface="VNI-Times" pitchFamily="2" charset="0"/>
              </a:rPr>
              <a:t> </a:t>
            </a:r>
            <a:r>
              <a:rPr lang="en-US" sz="2333" b="1">
                <a:solidFill>
                  <a:prstClr val="black"/>
                </a:solidFill>
                <a:latin typeface="Times New Roman" pitchFamily="18" charset="0"/>
              </a:rPr>
              <a:t>axit</a:t>
            </a:r>
            <a:r>
              <a:rPr lang="en-US" sz="2333" b="1">
                <a:solidFill>
                  <a:prstClr val="black"/>
                </a:solidFill>
                <a:latin typeface="VNI-Times" pitchFamily="2" charset="0"/>
              </a:rPr>
              <a:t> </a:t>
            </a:r>
            <a:r>
              <a:rPr lang="en-US" sz="2333" b="1">
                <a:solidFill>
                  <a:prstClr val="black"/>
                </a:solidFill>
                <a:latin typeface="Times New Roman" pitchFamily="18" charset="0"/>
              </a:rPr>
              <a:t>amin</a:t>
            </a:r>
          </a:p>
        </p:txBody>
      </p:sp>
    </p:spTree>
    <p:extLst>
      <p:ext uri="{BB962C8B-B14F-4D97-AF65-F5344CB8AC3E}">
        <p14:creationId xmlns:p14="http://schemas.microsoft.com/office/powerpoint/2010/main" val="36646439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nodeType="withEffect">
                                  <p:stCondLst>
                                    <p:cond delay="0"/>
                                  </p:stCondLst>
                                  <p:childTnLst>
                                    <p:set>
                                      <p:cBhvr>
                                        <p:cTn id="6" dur="1" fill="hold">
                                          <p:stCondLst>
                                            <p:cond delay="0"/>
                                          </p:stCondLst>
                                        </p:cTn>
                                        <p:tgtEl>
                                          <p:spTgt spid="141424"/>
                                        </p:tgtEl>
                                        <p:attrNameLst>
                                          <p:attrName>style.visibility</p:attrName>
                                        </p:attrNameLst>
                                      </p:cBhvr>
                                      <p:to>
                                        <p:strVal val="visible"/>
                                      </p:to>
                                    </p:set>
                                    <p:animEffect transition="in" filter="blinds(horizontal)">
                                      <p:cBhvr>
                                        <p:cTn id="7" dur="500"/>
                                        <p:tgtEl>
                                          <p:spTgt spid="141424"/>
                                        </p:tgtEl>
                                      </p:cBhvr>
                                    </p:animEffect>
                                  </p:childTnLst>
                                </p:cTn>
                              </p:par>
                            </p:childTnLst>
                          </p:cTn>
                        </p:par>
                      </p:childTnLst>
                    </p:cTn>
                  </p:par>
                  <p:par>
                    <p:cTn id="8" fill="hold">
                      <p:stCondLst>
                        <p:cond delay="indefinite"/>
                      </p:stCondLst>
                      <p:childTnLst>
                        <p:par>
                          <p:cTn id="9" fill="hold">
                            <p:stCondLst>
                              <p:cond delay="0"/>
                            </p:stCondLst>
                            <p:childTnLst>
                              <p:par>
                                <p:cTn id="10" presetID="0" presetClass="path" presetSubtype="0" accel="50000" decel="50000" fill="hold" grpId="0" nodeType="clickEffect">
                                  <p:stCondLst>
                                    <p:cond delay="0"/>
                                  </p:stCondLst>
                                  <p:childTnLst>
                                    <p:animMotion origin="layout" path="M 0 0 C 0.01459 0.00671 0.02414 0.00671 0.04098 0.0081 C 0.06927 0.01296 0.09861 0.0037 0.1257 0.0162 C 0.14792 0.01551 0.17014 0.01528 0.19236 0.01412 C 0.2066 0.01342 0.22084 0.00787 0.2349 0.00602 C 0.26667 0.00208 0.29844 -0.00023 0.33021 -0.00185 C 0.354 -0.00648 0.37205 -0.0088 0.39688 -0.00996 C 0.41545 -0.01505 0.43073 -0.02222 0.45 -0.02222 L 0.43629 -0.02824 " pathEditMode="relative" ptsTypes="fffffffAA">
                                      <p:cBhvr>
                                        <p:cTn id="11" dur="2000" fill="hold"/>
                                        <p:tgtEl>
                                          <p:spTgt spid="141314"/>
                                        </p:tgtEl>
                                        <p:attrNameLst>
                                          <p:attrName>ppt_x</p:attrName>
                                          <p:attrName>ppt_y</p:attrName>
                                        </p:attrNameLst>
                                      </p:cBhvr>
                                    </p:animMotion>
                                  </p:childTnLst>
                                </p:cTn>
                              </p:par>
                              <p:par>
                                <p:cTn id="12" presetID="0" presetClass="path" presetSubtype="0" accel="50000" decel="50000" fill="hold" grpId="0" nodeType="withEffect">
                                  <p:stCondLst>
                                    <p:cond delay="0"/>
                                  </p:stCondLst>
                                  <p:childTnLst>
                                    <p:animMotion origin="layout" path="M 0 0 C 0.01459 0.00671 0.02414 0.00671 0.04098 0.0081 C 0.06927 0.01296 0.09861 0.0037 0.1257 0.0162 C 0.14792 0.01551 0.17014 0.01528 0.19236 0.01412 C 0.2066 0.01342 0.22084 0.00787 0.2349 0.00602 C 0.26667 0.00208 0.29844 -0.00023 0.33021 -0.00185 C 0.354 -0.00648 0.37205 -0.0088 0.39688 -0.00996 C 0.41545 -0.01505 0.43073 -0.02222 0.45 -0.02222 L 0.43629 -0.02824 " pathEditMode="relative" ptsTypes="fffffffAA">
                                      <p:cBhvr>
                                        <p:cTn id="13" dur="2000" fill="hold"/>
                                        <p:tgtEl>
                                          <p:spTgt spid="141341"/>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14" grpId="0" animBg="1"/>
      <p:bldP spid="14134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2">
            <a:extLst>
              <a:ext uri="{FF2B5EF4-FFF2-40B4-BE49-F238E27FC236}">
                <a16:creationId xmlns:a16="http://schemas.microsoft.com/office/drawing/2014/main" id="{44D0BBFA-73CE-46DA-959F-9DDF3B95F01E}"/>
              </a:ext>
            </a:extLst>
          </p:cNvPr>
          <p:cNvSpPr>
            <a:spLocks noChangeArrowheads="1"/>
          </p:cNvSpPr>
          <p:nvPr/>
        </p:nvSpPr>
        <p:spPr bwMode="auto">
          <a:xfrm>
            <a:off x="152400" y="679930"/>
            <a:ext cx="8839200" cy="5447645"/>
          </a:xfrm>
          <a:prstGeom prst="rect">
            <a:avLst/>
          </a:prstGeom>
          <a:noFill/>
          <a:ln w="9525">
            <a:noFill/>
            <a:miter lim="800000"/>
            <a:headEnd/>
            <a:tailEnd/>
          </a:ln>
          <a:effectLst/>
        </p:spPr>
        <p:txBody>
          <a:bodyPr wrap="square">
            <a:spAutoFit/>
          </a:bodyPr>
          <a:lstStyle/>
          <a:p>
            <a:pPr marL="0" marR="0" lvl="0" indent="0" algn="just" defTabSz="457200" rtl="0" eaLnBrk="1" fontAlgn="auto" latinLnBrk="0" hangingPunct="1">
              <a:lnSpc>
                <a:spcPct val="100000"/>
              </a:lnSpc>
              <a:spcBef>
                <a:spcPts val="225"/>
              </a:spcBef>
              <a:spcAft>
                <a:spcPts val="225"/>
              </a:spcAft>
              <a:buClrTx/>
              <a:buSzTx/>
              <a:buFontTx/>
              <a:buNone/>
              <a:tabLst/>
              <a:defRPr/>
            </a:pPr>
            <a:r>
              <a:rPr kumimoji="0" lang="vi-VN" sz="44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1. Các loại nuclêôtit nào ở mARN và tARN liên kết với nhau?</a:t>
            </a:r>
            <a:endParaRPr kumimoji="0" lang="vi-VN" sz="44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225"/>
              </a:spcBef>
              <a:spcAft>
                <a:spcPts val="225"/>
              </a:spcAft>
              <a:buClrTx/>
              <a:buSzTx/>
              <a:buFontTx/>
              <a:buNone/>
              <a:tabLst/>
              <a:defRPr/>
            </a:pPr>
            <a:r>
              <a:rPr kumimoji="0" lang="vi-VN" sz="44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2. Tương quan về số lượng giữa axit amin và nuclêôtit của mARN khi ở trong ribôxôm? </a:t>
            </a:r>
          </a:p>
          <a:p>
            <a:pPr marL="0" marR="0" lvl="0" indent="0" algn="just" defTabSz="457200" rtl="0" eaLnBrk="1" fontAlgn="auto" latinLnBrk="0" hangingPunct="1">
              <a:lnSpc>
                <a:spcPct val="100000"/>
              </a:lnSpc>
              <a:spcBef>
                <a:spcPts val="225"/>
              </a:spcBef>
              <a:spcAft>
                <a:spcPts val="225"/>
              </a:spcAft>
              <a:buClrTx/>
              <a:buSzTx/>
              <a:buFontTx/>
              <a:buNone/>
              <a:tabLst/>
              <a:defRPr/>
            </a:pPr>
            <a:r>
              <a:rPr kumimoji="0" lang="vi-VN" sz="44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3. Nêu mối quan hệ giữa ARN và Prôtêin?</a:t>
            </a:r>
          </a:p>
          <a:p>
            <a:pPr marL="0" marR="0" lvl="0" indent="0" algn="just" defTabSz="457200" rtl="0" eaLnBrk="1" fontAlgn="auto" latinLnBrk="0" hangingPunct="1">
              <a:lnSpc>
                <a:spcPct val="100000"/>
              </a:lnSpc>
              <a:spcBef>
                <a:spcPts val="225"/>
              </a:spcBef>
              <a:spcAft>
                <a:spcPts val="225"/>
              </a:spcAft>
              <a:buClrTx/>
              <a:buSzTx/>
              <a:buFontTx/>
              <a:buNone/>
              <a:tabLst/>
              <a:defRPr/>
            </a:pPr>
            <a:r>
              <a:rPr kumimoji="0" lang="vi-VN" sz="3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endParaRPr kumimoji="0" lang="vi-VN" sz="30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endParaRPr>
          </a:p>
        </p:txBody>
      </p:sp>
      <p:sp>
        <p:nvSpPr>
          <p:cNvPr id="11" name="AutoShape 49">
            <a:hlinkClick r:id="rId2" action="ppaction://hlinksldjump" highlightClick="1"/>
            <a:extLst>
              <a:ext uri="{FF2B5EF4-FFF2-40B4-BE49-F238E27FC236}">
                <a16:creationId xmlns:a16="http://schemas.microsoft.com/office/drawing/2014/main" id="{594180D8-C07B-40AE-90E5-AF695331D612}"/>
              </a:ext>
            </a:extLst>
          </p:cNvPr>
          <p:cNvSpPr>
            <a:spLocks noChangeArrowheads="1"/>
          </p:cNvSpPr>
          <p:nvPr/>
        </p:nvSpPr>
        <p:spPr bwMode="auto">
          <a:xfrm>
            <a:off x="6157912" y="1428750"/>
            <a:ext cx="928688" cy="1828800"/>
          </a:xfrm>
          <a:prstGeom prst="actionButtonForwardNex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vi-VN" altLang="vi-VN" sz="3300" b="0" i="0" u="none" strike="noStrike" kern="1200" cap="none" spc="0" normalizeH="0" baseline="0" noProof="0">
              <a:ln>
                <a:noFill/>
              </a:ln>
              <a:solidFill>
                <a:srgbClr val="000000"/>
              </a:solidFill>
              <a:effectLst/>
              <a:uLnTx/>
              <a:uFillTx/>
              <a:latin typeface="Tahoma" panose="020B0604030504040204" pitchFamily="34" charset="0"/>
              <a:ea typeface="+mn-ea"/>
              <a:cs typeface="+mn-cs"/>
            </a:endParaRPr>
          </a:p>
        </p:txBody>
      </p:sp>
      <p:sp>
        <p:nvSpPr>
          <p:cNvPr id="15" name="AutoShape 62">
            <a:hlinkClick r:id="rId2" action="ppaction://hlinksldjump" highlightClick="1"/>
            <a:extLst>
              <a:ext uri="{FF2B5EF4-FFF2-40B4-BE49-F238E27FC236}">
                <a16:creationId xmlns:a16="http://schemas.microsoft.com/office/drawing/2014/main" id="{9DE21E2C-7B87-4D38-93E7-BE473BD7DE48}"/>
              </a:ext>
            </a:extLst>
          </p:cNvPr>
          <p:cNvSpPr>
            <a:spLocks noChangeArrowheads="1"/>
          </p:cNvSpPr>
          <p:nvPr/>
        </p:nvSpPr>
        <p:spPr bwMode="auto">
          <a:xfrm>
            <a:off x="714378" y="1543052"/>
            <a:ext cx="5635445" cy="270933"/>
          </a:xfrm>
          <a:prstGeom prst="actionButtonBlank">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vi-VN" altLang="vi-VN" sz="3300" b="0" i="0" u="none" strike="noStrike" kern="1200" cap="none" spc="0" normalizeH="0" baseline="0" noProof="0">
              <a:ln>
                <a:noFill/>
              </a:ln>
              <a:solidFill>
                <a:srgbClr val="000000"/>
              </a:solidFill>
              <a:effectLst/>
              <a:uLnTx/>
              <a:uFillTx/>
              <a:latin typeface="Tahoma" panose="020B0604030504040204" pitchFamily="34" charset="0"/>
              <a:ea typeface="+mn-ea"/>
              <a:cs typeface="+mn-cs"/>
            </a:endParaRPr>
          </a:p>
        </p:txBody>
      </p:sp>
      <p:sp>
        <p:nvSpPr>
          <p:cNvPr id="6" name="AutoShape 120">
            <a:hlinkClick r:id="rId3" action="ppaction://hlinksldjump" highlightClick="1"/>
            <a:extLst>
              <a:ext uri="{FF2B5EF4-FFF2-40B4-BE49-F238E27FC236}">
                <a16:creationId xmlns:a16="http://schemas.microsoft.com/office/drawing/2014/main" id="{AB28994A-5A80-4450-97B9-BFCFBB63E650}"/>
              </a:ext>
            </a:extLst>
          </p:cNvPr>
          <p:cNvSpPr>
            <a:spLocks noChangeArrowheads="1"/>
          </p:cNvSpPr>
          <p:nvPr/>
        </p:nvSpPr>
        <p:spPr bwMode="auto">
          <a:xfrm>
            <a:off x="381000" y="-5870"/>
            <a:ext cx="8229600" cy="685800"/>
          </a:xfrm>
          <a:prstGeom prst="actionButtonBlank">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vi-VN" sz="44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PHIẾU HỌC TẬP </a:t>
            </a:r>
          </a:p>
        </p:txBody>
      </p:sp>
    </p:spTree>
    <p:extLst>
      <p:ext uri="{BB962C8B-B14F-4D97-AF65-F5344CB8AC3E}">
        <p14:creationId xmlns:p14="http://schemas.microsoft.com/office/powerpoint/2010/main" val="32463761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barn(inVertical)">
                                      <p:cBhvr>
                                        <p:cTn id="17" dur="500"/>
                                        <p:tgtEl>
                                          <p:spTgt spid="5">
                                            <p:txEl>
                                              <p:pRg st="0" end="0"/>
                                            </p:txEl>
                                          </p:spTgt>
                                        </p:tgtEl>
                                      </p:cBhvr>
                                    </p:animEffect>
                                  </p:childTnLst>
                                </p:cTn>
                              </p:par>
                              <p:par>
                                <p:cTn id="18" presetID="16" presetClass="entr" presetSubtype="21" fill="hold" nodeType="withEffect">
                                  <p:stCondLst>
                                    <p:cond delay="0"/>
                                  </p:stCondLst>
                                  <p:childTnLst>
                                    <p:set>
                                      <p:cBhvr>
                                        <p:cTn id="19" dur="1" fill="hold">
                                          <p:stCondLst>
                                            <p:cond delay="0"/>
                                          </p:stCondLst>
                                        </p:cTn>
                                        <p:tgtEl>
                                          <p:spTgt spid="5">
                                            <p:txEl>
                                              <p:pRg st="1" end="1"/>
                                            </p:txEl>
                                          </p:spTgt>
                                        </p:tgtEl>
                                        <p:attrNameLst>
                                          <p:attrName>style.visibility</p:attrName>
                                        </p:attrNameLst>
                                      </p:cBhvr>
                                      <p:to>
                                        <p:strVal val="visible"/>
                                      </p:to>
                                    </p:set>
                                    <p:animEffect transition="in" filter="barn(inVertical)">
                                      <p:cBhvr>
                                        <p:cTn id="20" dur="500"/>
                                        <p:tgtEl>
                                          <p:spTgt spid="5">
                                            <p:txEl>
                                              <p:pRg st="1" end="1"/>
                                            </p:txEl>
                                          </p:spTgt>
                                        </p:tgtEl>
                                      </p:cBhvr>
                                    </p:animEffect>
                                  </p:childTnLst>
                                </p:cTn>
                              </p:par>
                              <p:par>
                                <p:cTn id="21" presetID="16" presetClass="entr" presetSubtype="21" fill="hold" nodeType="with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animEffect transition="in" filter="barn(inVertical)">
                                      <p:cBhvr>
                                        <p:cTn id="23"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08" descr="H 19">
            <a:extLst>
              <a:ext uri="{FF2B5EF4-FFF2-40B4-BE49-F238E27FC236}">
                <a16:creationId xmlns:a16="http://schemas.microsoft.com/office/drawing/2014/main" id="{8A98E2E3-2544-459F-9465-E2160C8278F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114300"/>
            <a:ext cx="86106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9555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500" fill="hold"/>
                                        <p:tgtEl>
                                          <p:spTgt spid="19"/>
                                        </p:tgtEl>
                                        <p:attrNameLst>
                                          <p:attrName>ppt_w</p:attrName>
                                        </p:attrNameLst>
                                      </p:cBhvr>
                                      <p:tavLst>
                                        <p:tav tm="0">
                                          <p:val>
                                            <p:fltVal val="0"/>
                                          </p:val>
                                        </p:tav>
                                        <p:tav tm="100000">
                                          <p:val>
                                            <p:strVal val="#ppt_w"/>
                                          </p:val>
                                        </p:tav>
                                      </p:tavLst>
                                    </p:anim>
                                    <p:anim calcmode="lin" valueType="num">
                                      <p:cBhvr>
                                        <p:cTn id="8" dur="500" fill="hold"/>
                                        <p:tgtEl>
                                          <p:spTgt spid="19"/>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2">
            <a:extLst>
              <a:ext uri="{FF2B5EF4-FFF2-40B4-BE49-F238E27FC236}">
                <a16:creationId xmlns:a16="http://schemas.microsoft.com/office/drawing/2014/main" id="{44D0BBFA-73CE-46DA-959F-9DDF3B95F01E}"/>
              </a:ext>
            </a:extLst>
          </p:cNvPr>
          <p:cNvSpPr>
            <a:spLocks noChangeArrowheads="1"/>
          </p:cNvSpPr>
          <p:nvPr/>
        </p:nvSpPr>
        <p:spPr bwMode="auto">
          <a:xfrm>
            <a:off x="76200" y="114300"/>
            <a:ext cx="8991600" cy="4349909"/>
          </a:xfrm>
          <a:prstGeom prst="rect">
            <a:avLst/>
          </a:prstGeom>
          <a:noFill/>
          <a:ln w="9525">
            <a:noFill/>
            <a:miter lim="800000"/>
            <a:headEnd/>
            <a:tailEnd/>
          </a:ln>
          <a:effectLst/>
        </p:spPr>
        <p:txBody>
          <a:bodyPr wrap="square">
            <a:spAutoFit/>
          </a:bodyPr>
          <a:lstStyle/>
          <a:p>
            <a:pPr marL="0" marR="0" lvl="0" indent="0" algn="just" defTabSz="457200" rtl="0" eaLnBrk="1" fontAlgn="auto" latinLnBrk="0" hangingPunct="1">
              <a:lnSpc>
                <a:spcPct val="100000"/>
              </a:lnSpc>
              <a:spcBef>
                <a:spcPts val="225"/>
              </a:spcBef>
              <a:spcAft>
                <a:spcPts val="225"/>
              </a:spcAft>
              <a:buClrTx/>
              <a:buSzTx/>
              <a:buFontTx/>
              <a:buNone/>
              <a:tabLst/>
              <a:defRPr/>
            </a:pPr>
            <a:r>
              <a:rPr kumimoji="0" lang="vi-VN" sz="60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1. Các loại nuclêôtit nào ở mARN và tARN liên kết với nhau?</a:t>
            </a:r>
          </a:p>
          <a:p>
            <a:pPr marL="0" marR="0" lvl="0" indent="0" algn="l" defTabSz="457200" rtl="0" eaLnBrk="1" fontAlgn="auto" latinLnBrk="0" hangingPunct="1">
              <a:lnSpc>
                <a:spcPct val="100000"/>
              </a:lnSpc>
              <a:spcBef>
                <a:spcPts val="225"/>
              </a:spcBef>
              <a:spcAft>
                <a:spcPts val="225"/>
              </a:spcAft>
              <a:buClrTx/>
              <a:buSzTx/>
              <a:buFontTx/>
              <a:buNone/>
              <a:tabLst/>
              <a:defRPr/>
            </a:pPr>
            <a:r>
              <a:rPr kumimoji="0" lang="vi-VN" sz="6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endParaRPr kumimoji="0" lang="vi-VN" sz="60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225"/>
              </a:spcBef>
              <a:spcAft>
                <a:spcPts val="225"/>
              </a:spcAft>
              <a:buClrTx/>
              <a:buSzTx/>
              <a:buFontTx/>
              <a:buNone/>
              <a:tabLst/>
              <a:defRPr/>
            </a:pPr>
            <a:r>
              <a:rPr kumimoji="0" lang="vi-VN" sz="3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endParaRPr kumimoji="0" lang="vi-VN" sz="30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endParaRPr>
          </a:p>
        </p:txBody>
      </p:sp>
      <p:sp>
        <p:nvSpPr>
          <p:cNvPr id="11" name="AutoShape 49">
            <a:hlinkClick r:id="rId2" action="ppaction://hlinksldjump" highlightClick="1"/>
            <a:extLst>
              <a:ext uri="{FF2B5EF4-FFF2-40B4-BE49-F238E27FC236}">
                <a16:creationId xmlns:a16="http://schemas.microsoft.com/office/drawing/2014/main" id="{594180D8-C07B-40AE-90E5-AF695331D612}"/>
              </a:ext>
            </a:extLst>
          </p:cNvPr>
          <p:cNvSpPr>
            <a:spLocks noChangeArrowheads="1"/>
          </p:cNvSpPr>
          <p:nvPr/>
        </p:nvSpPr>
        <p:spPr bwMode="auto">
          <a:xfrm>
            <a:off x="6157912" y="1428750"/>
            <a:ext cx="928688" cy="1828800"/>
          </a:xfrm>
          <a:prstGeom prst="actionButtonForwardNex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vi-VN" altLang="vi-VN" sz="3300" b="0" i="0" u="none" strike="noStrike" kern="1200" cap="none" spc="0" normalizeH="0" baseline="0" noProof="0">
              <a:ln>
                <a:noFill/>
              </a:ln>
              <a:solidFill>
                <a:srgbClr val="000000"/>
              </a:solidFill>
              <a:effectLst/>
              <a:uLnTx/>
              <a:uFillTx/>
              <a:latin typeface="Tahoma" panose="020B0604030504040204" pitchFamily="34" charset="0"/>
              <a:ea typeface="+mn-ea"/>
              <a:cs typeface="+mn-cs"/>
            </a:endParaRPr>
          </a:p>
        </p:txBody>
      </p:sp>
    </p:spTree>
    <p:extLst>
      <p:ext uri="{BB962C8B-B14F-4D97-AF65-F5344CB8AC3E}">
        <p14:creationId xmlns:p14="http://schemas.microsoft.com/office/powerpoint/2010/main" val="2229694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8" name="Picture 108" descr="H 19">
            <a:extLst>
              <a:ext uri="{FF2B5EF4-FFF2-40B4-BE49-F238E27FC236}">
                <a16:creationId xmlns:a16="http://schemas.microsoft.com/office/drawing/2014/main" id="{9AA5467F-B7FB-4F22-8CD5-D1CB75F45A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57249" y="571500"/>
            <a:ext cx="7568341" cy="3993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9" name="Rectangle 173">
            <a:extLst>
              <a:ext uri="{FF2B5EF4-FFF2-40B4-BE49-F238E27FC236}">
                <a16:creationId xmlns:a16="http://schemas.microsoft.com/office/drawing/2014/main" id="{B1C4849B-6971-4323-A708-DDC3BF3350CC}"/>
              </a:ext>
            </a:extLst>
          </p:cNvPr>
          <p:cNvSpPr>
            <a:spLocks noChangeArrowheads="1"/>
          </p:cNvSpPr>
          <p:nvPr/>
        </p:nvSpPr>
        <p:spPr bwMode="auto">
          <a:xfrm>
            <a:off x="718410" y="4564673"/>
            <a:ext cx="778476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vi-VN" sz="5400" b="1" i="1" u="none" strike="noStrike" kern="1200" cap="none" spc="0" normalizeH="0" baseline="0" noProof="0" dirty="0">
                <a:ln>
                  <a:noFill/>
                </a:ln>
                <a:solidFill>
                  <a:srgbClr val="0000CC"/>
                </a:solidFill>
                <a:effectLst/>
                <a:uLnTx/>
                <a:uFillTx/>
                <a:latin typeface="Times New Roman" panose="02020603050405020304" pitchFamily="18" charset="0"/>
                <a:ea typeface="+mn-ea"/>
                <a:cs typeface="Times New Roman" panose="02020603050405020304" pitchFamily="18" charset="0"/>
                <a:sym typeface="Wingdings 3" panose="05040102010807070707" pitchFamily="18" charset="2"/>
              </a:rPr>
              <a:t>A – U , G – X</a:t>
            </a:r>
            <a:r>
              <a:rPr kumimoji="0" lang="en-US" altLang="vi-VN" sz="5400" b="1"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sym typeface="Wingdings 3" panose="05040102010807070707" pitchFamily="18" charset="2"/>
              </a:rPr>
              <a:t> </a:t>
            </a:r>
            <a:r>
              <a:rPr kumimoji="0" lang="en-US" altLang="vi-VN" sz="5400" b="1" i="1" u="none" strike="noStrike" kern="1200" cap="none" spc="0" normalizeH="0" baseline="0" noProof="0" dirty="0">
                <a:ln>
                  <a:noFill/>
                </a:ln>
                <a:solidFill>
                  <a:srgbClr val="0000CC"/>
                </a:solidFill>
                <a:effectLst/>
                <a:uLnTx/>
                <a:uFillTx/>
                <a:latin typeface="Times New Roman" panose="02020603050405020304" pitchFamily="18" charset="0"/>
                <a:ea typeface="+mn-ea"/>
                <a:cs typeface="Times New Roman" panose="02020603050405020304" pitchFamily="18" charset="0"/>
                <a:sym typeface="Wingdings 3" panose="05040102010807070707" pitchFamily="18" charset="2"/>
              </a:rPr>
              <a:t>(</a:t>
            </a:r>
            <a:r>
              <a:rPr kumimoji="0" lang="en-US" altLang="vi-VN" sz="5400" b="1" i="1" u="none" strike="noStrike" kern="1200" cap="none" spc="0" normalizeH="0" baseline="0" noProof="0" dirty="0" err="1">
                <a:ln>
                  <a:noFill/>
                </a:ln>
                <a:solidFill>
                  <a:srgbClr val="0000CC"/>
                </a:solidFill>
                <a:effectLst/>
                <a:uLnTx/>
                <a:uFillTx/>
                <a:latin typeface="Times New Roman" panose="02020603050405020304" pitchFamily="18" charset="0"/>
                <a:ea typeface="+mn-ea"/>
                <a:cs typeface="Times New Roman" panose="02020603050405020304" pitchFamily="18" charset="0"/>
                <a:sym typeface="Wingdings 3" panose="05040102010807070707" pitchFamily="18" charset="2"/>
              </a:rPr>
              <a:t>theo</a:t>
            </a:r>
            <a:r>
              <a:rPr kumimoji="0" lang="en-US" altLang="vi-VN" sz="5400" b="1" i="1" u="none" strike="noStrike" kern="1200" cap="none" spc="0" normalizeH="0" baseline="0" noProof="0" dirty="0">
                <a:ln>
                  <a:noFill/>
                </a:ln>
                <a:solidFill>
                  <a:srgbClr val="0000CC"/>
                </a:solidFill>
                <a:effectLst/>
                <a:uLnTx/>
                <a:uFillTx/>
                <a:latin typeface="Times New Roman" panose="02020603050405020304" pitchFamily="18" charset="0"/>
                <a:ea typeface="+mn-ea"/>
                <a:cs typeface="Times New Roman" panose="02020603050405020304" pitchFamily="18" charset="0"/>
                <a:sym typeface="Wingdings 3" panose="05040102010807070707" pitchFamily="18" charset="2"/>
              </a:rPr>
              <a:t> NTBS</a:t>
            </a:r>
            <a:r>
              <a:rPr kumimoji="0" lang="en-US" altLang="vi-VN" sz="5400" b="1" i="1" u="none" strike="noStrike" kern="1200" cap="none" spc="0" normalizeH="0" baseline="0" noProof="0" dirty="0">
                <a:ln>
                  <a:noFill/>
                </a:ln>
                <a:solidFill>
                  <a:srgbClr val="0000CC"/>
                </a:solidFill>
                <a:effectLst/>
                <a:uLnTx/>
                <a:uFillTx/>
                <a:latin typeface="VNI-Times" pitchFamily="2" charset="0"/>
                <a:ea typeface="+mn-ea"/>
                <a:cs typeface="+mn-cs"/>
                <a:sym typeface="Wingdings 3" panose="05040102010807070707" pitchFamily="18" charset="2"/>
              </a:rPr>
              <a:t>)</a:t>
            </a:r>
          </a:p>
        </p:txBody>
      </p:sp>
    </p:spTree>
    <p:extLst>
      <p:ext uri="{BB962C8B-B14F-4D97-AF65-F5344CB8AC3E}">
        <p14:creationId xmlns:p14="http://schemas.microsoft.com/office/powerpoint/2010/main" val="4967775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79"/>
                                        </p:tgtEl>
                                        <p:attrNameLst>
                                          <p:attrName>style.visibility</p:attrName>
                                        </p:attrNameLst>
                                      </p:cBhvr>
                                      <p:to>
                                        <p:strVal val="visible"/>
                                      </p:to>
                                    </p:set>
                                    <p:animEffect transition="in" filter="barn(inVertical)">
                                      <p:cBhvr>
                                        <p:cTn id="7" dur="500"/>
                                        <p:tgtEl>
                                          <p:spTgt spid="1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2">
            <a:extLst>
              <a:ext uri="{FF2B5EF4-FFF2-40B4-BE49-F238E27FC236}">
                <a16:creationId xmlns:a16="http://schemas.microsoft.com/office/drawing/2014/main" id="{44D0BBFA-73CE-46DA-959F-9DDF3B95F01E}"/>
              </a:ext>
            </a:extLst>
          </p:cNvPr>
          <p:cNvSpPr>
            <a:spLocks noChangeArrowheads="1"/>
          </p:cNvSpPr>
          <p:nvPr/>
        </p:nvSpPr>
        <p:spPr bwMode="auto">
          <a:xfrm>
            <a:off x="76200" y="114300"/>
            <a:ext cx="8991600" cy="5191165"/>
          </a:xfrm>
          <a:prstGeom prst="rect">
            <a:avLst/>
          </a:prstGeom>
          <a:noFill/>
          <a:ln w="9525">
            <a:noFill/>
            <a:miter lim="800000"/>
            <a:headEnd/>
            <a:tailEnd/>
          </a:ln>
          <a:effectLst/>
        </p:spPr>
        <p:txBody>
          <a:bodyPr wrap="square">
            <a:spAutoFit/>
          </a:bodyPr>
          <a:lstStyle/>
          <a:p>
            <a:pPr marL="0" marR="0" lvl="0" indent="0" algn="just" defTabSz="457200" rtl="0" eaLnBrk="1" fontAlgn="auto" latinLnBrk="0" hangingPunct="1">
              <a:lnSpc>
                <a:spcPct val="100000"/>
              </a:lnSpc>
              <a:spcBef>
                <a:spcPts val="225"/>
              </a:spcBef>
              <a:spcAft>
                <a:spcPts val="225"/>
              </a:spcAft>
              <a:buClrTx/>
              <a:buSzTx/>
              <a:buFontTx/>
              <a:buNone/>
              <a:tabLst/>
              <a:defRPr/>
            </a:pPr>
            <a:r>
              <a:rPr kumimoji="0" lang="vi-VN" sz="40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1. Các loại nuclêôtit nào ở mARN và tARN liên kết với nhau?</a:t>
            </a:r>
          </a:p>
          <a:p>
            <a:pPr marL="0" marR="0" lvl="0" indent="0" algn="l" defTabSz="457200" rtl="0" eaLnBrk="1" fontAlgn="auto" latinLnBrk="0" hangingPunct="1">
              <a:lnSpc>
                <a:spcPct val="100000"/>
              </a:lnSpc>
              <a:spcBef>
                <a:spcPts val="225"/>
              </a:spcBef>
              <a:spcAft>
                <a:spcPts val="225"/>
              </a:spcAft>
              <a:buClrTx/>
              <a:buSzTx/>
              <a:buFontTx/>
              <a:buNone/>
              <a:tabLst/>
              <a:defRPr/>
            </a:pPr>
            <a:r>
              <a:rPr kumimoji="0" lang="vi-VN" sz="4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vi-VN" sz="48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A – U , G – X (theo NTBS)</a:t>
            </a:r>
          </a:p>
          <a:p>
            <a:pPr marL="0" marR="0" lvl="0" indent="0" algn="just" defTabSz="457200" rtl="0" eaLnBrk="1" fontAlgn="auto" latinLnBrk="0" hangingPunct="1">
              <a:lnSpc>
                <a:spcPct val="100000"/>
              </a:lnSpc>
              <a:spcBef>
                <a:spcPts val="225"/>
              </a:spcBef>
              <a:spcAft>
                <a:spcPts val="225"/>
              </a:spcAft>
              <a:buClrTx/>
              <a:buSzTx/>
              <a:buFontTx/>
              <a:buNone/>
              <a:tabLst/>
              <a:defRPr/>
            </a:pPr>
            <a:r>
              <a:rPr kumimoji="0" lang="vi-VN" sz="40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2. Tương quan về số lượng giữa axit amin và nuclêôtit của mARN khi ở trong ribôxôm? </a:t>
            </a:r>
          </a:p>
          <a:p>
            <a:pPr marL="0" marR="0" lvl="0" indent="0" algn="just" defTabSz="457200" rtl="0" eaLnBrk="1" fontAlgn="auto" latinLnBrk="0" hangingPunct="1">
              <a:lnSpc>
                <a:spcPct val="100000"/>
              </a:lnSpc>
              <a:spcBef>
                <a:spcPts val="225"/>
              </a:spcBef>
              <a:spcAft>
                <a:spcPts val="225"/>
              </a:spcAft>
              <a:buClrTx/>
              <a:buSzTx/>
              <a:buFontTx/>
              <a:buNone/>
              <a:tabLst/>
              <a:defRPr/>
            </a:pPr>
            <a:r>
              <a:rPr kumimoji="0" lang="vi-VN" sz="4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endParaRPr kumimoji="0" lang="vi-VN" sz="40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225"/>
              </a:spcBef>
              <a:spcAft>
                <a:spcPts val="225"/>
              </a:spcAft>
              <a:buClrTx/>
              <a:buSzTx/>
              <a:buFontTx/>
              <a:buNone/>
              <a:tabLst/>
              <a:defRPr/>
            </a:pPr>
            <a:r>
              <a:rPr kumimoji="0" lang="vi-VN" sz="3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endParaRPr kumimoji="0" lang="vi-VN" sz="30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endParaRPr>
          </a:p>
        </p:txBody>
      </p:sp>
      <p:sp>
        <p:nvSpPr>
          <p:cNvPr id="11" name="AutoShape 49">
            <a:hlinkClick r:id="rId2" action="ppaction://hlinksldjump" highlightClick="1"/>
            <a:extLst>
              <a:ext uri="{FF2B5EF4-FFF2-40B4-BE49-F238E27FC236}">
                <a16:creationId xmlns:a16="http://schemas.microsoft.com/office/drawing/2014/main" id="{594180D8-C07B-40AE-90E5-AF695331D612}"/>
              </a:ext>
            </a:extLst>
          </p:cNvPr>
          <p:cNvSpPr>
            <a:spLocks noChangeArrowheads="1"/>
          </p:cNvSpPr>
          <p:nvPr/>
        </p:nvSpPr>
        <p:spPr bwMode="auto">
          <a:xfrm>
            <a:off x="6157912" y="1428750"/>
            <a:ext cx="928688" cy="1828800"/>
          </a:xfrm>
          <a:prstGeom prst="actionButtonForwardNex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vi-VN" altLang="vi-VN" sz="3300" b="0" i="0" u="none" strike="noStrike" kern="1200" cap="none" spc="0" normalizeH="0" baseline="0" noProof="0">
              <a:ln>
                <a:noFill/>
              </a:ln>
              <a:solidFill>
                <a:srgbClr val="000000"/>
              </a:solidFill>
              <a:effectLst/>
              <a:uLnTx/>
              <a:uFillTx/>
              <a:latin typeface="Tahoma" panose="020B0604030504040204" pitchFamily="34" charset="0"/>
              <a:ea typeface="+mn-ea"/>
              <a:cs typeface="+mn-cs"/>
            </a:endParaRPr>
          </a:p>
        </p:txBody>
      </p:sp>
    </p:spTree>
    <p:extLst>
      <p:ext uri="{BB962C8B-B14F-4D97-AF65-F5344CB8AC3E}">
        <p14:creationId xmlns:p14="http://schemas.microsoft.com/office/powerpoint/2010/main" val="927437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8" name="Picture 108" descr="H 19">
            <a:extLst>
              <a:ext uri="{FF2B5EF4-FFF2-40B4-BE49-F238E27FC236}">
                <a16:creationId xmlns:a16="http://schemas.microsoft.com/office/drawing/2014/main" id="{9AA5467F-B7FB-4F22-8CD5-D1CB75F45A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144840"/>
            <a:ext cx="7568341" cy="3993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a:extLst>
              <a:ext uri="{FF2B5EF4-FFF2-40B4-BE49-F238E27FC236}">
                <a16:creationId xmlns:a16="http://schemas.microsoft.com/office/drawing/2014/main" id="{A9C7A19B-10ED-4FC2-93CB-E5CD1C240790}"/>
              </a:ext>
            </a:extLst>
          </p:cNvPr>
          <p:cNvSpPr>
            <a:spLocks noChangeArrowheads="1"/>
          </p:cNvSpPr>
          <p:nvPr/>
        </p:nvSpPr>
        <p:spPr bwMode="auto">
          <a:xfrm>
            <a:off x="340457" y="4000500"/>
            <a:ext cx="8463085"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800" b="1" i="1"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3 </a:t>
            </a:r>
            <a:r>
              <a:rPr kumimoji="0" lang="en-US" sz="4800" b="1" i="1"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nuclêôtit</a:t>
            </a:r>
            <a:r>
              <a:rPr kumimoji="0" lang="en-US" sz="4800" b="1" i="1"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4800" b="1" i="1"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của</a:t>
            </a:r>
            <a:r>
              <a:rPr kumimoji="0" lang="en-US" sz="4800" b="1" i="1"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4800" b="1" i="1"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mARN</a:t>
            </a:r>
            <a:r>
              <a:rPr kumimoji="0" lang="en-US" sz="4800" b="1" i="1"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4800" b="1" i="1"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ứng</a:t>
            </a:r>
            <a:r>
              <a:rPr kumimoji="0" lang="en-US" sz="4800" b="1" i="1"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en-US" sz="4800" b="1" i="1"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với</a:t>
            </a:r>
            <a:r>
              <a:rPr kumimoji="0" lang="en-US" sz="4800" b="1" i="1"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1 </a:t>
            </a:r>
            <a:r>
              <a:rPr kumimoji="0" lang="en-US" sz="4800" b="1" i="1" u="none" strike="noStrike" kern="1200" cap="none" spc="0" normalizeH="0" baseline="0" noProof="0" dirty="0" err="1">
                <a:ln>
                  <a:noFill/>
                </a:ln>
                <a:solidFill>
                  <a:srgbClr val="0000FF"/>
                </a:solidFill>
                <a:effectLst/>
                <a:uLnTx/>
                <a:uFillTx/>
                <a:latin typeface="Times New Roman" panose="02020603050405020304" pitchFamily="18" charset="0"/>
                <a:ea typeface="+mn-ea"/>
                <a:cs typeface="Times New Roman" panose="02020603050405020304" pitchFamily="18" charset="0"/>
              </a:rPr>
              <a:t>axit</a:t>
            </a:r>
            <a:r>
              <a:rPr kumimoji="0" lang="en-US" sz="4800" b="1" i="1"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amin</a:t>
            </a:r>
          </a:p>
        </p:txBody>
      </p:sp>
    </p:spTree>
    <p:extLst>
      <p:ext uri="{BB962C8B-B14F-4D97-AF65-F5344CB8AC3E}">
        <p14:creationId xmlns:p14="http://schemas.microsoft.com/office/powerpoint/2010/main" val="2023697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0F5C0C5-7C6B-4803-9FEA-7ACB3B328312}"/>
              </a:ext>
            </a:extLst>
          </p:cNvPr>
          <p:cNvSpPr>
            <a:spLocks noGrp="1"/>
          </p:cNvSpPr>
          <p:nvPr>
            <p:ph type="sldNum" sz="quarter" idx="12"/>
          </p:nvPr>
        </p:nvSpPr>
        <p:spPr/>
        <p:txBody>
          <a:bodyPr/>
          <a:lstStyle/>
          <a:p>
            <a:endParaRPr lang="en-US" dirty="0"/>
          </a:p>
        </p:txBody>
      </p:sp>
      <p:sp>
        <p:nvSpPr>
          <p:cNvPr id="5" name="Rectangle 4"/>
          <p:cNvSpPr/>
          <p:nvPr/>
        </p:nvSpPr>
        <p:spPr>
          <a:xfrm>
            <a:off x="312740" y="3218592"/>
            <a:ext cx="8831263" cy="2246769"/>
          </a:xfrm>
          <a:prstGeom prst="rect">
            <a:avLst/>
          </a:prstGeom>
        </p:spPr>
        <p:txBody>
          <a:bodyPr wrap="square">
            <a:spAutoFit/>
          </a:bodyPr>
          <a:lstStyle/>
          <a:p>
            <a:pPr indent="265430" algn="just" defTabSz="914400"/>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 ARN </a:t>
            </a:r>
            <a:r>
              <a:rPr lang="en-US" sz="2800" kern="0" dirty="0" err="1">
                <a:solidFill>
                  <a:srgbClr val="0000FF"/>
                </a:solidFill>
                <a:latin typeface="Times New Roman" panose="02020603050405020304" pitchFamily="18" charset="0"/>
                <a:ea typeface="Times New Roman" panose="02020603050405020304" pitchFamily="18" charset="0"/>
                <a:cs typeface="Arial"/>
                <a:sym typeface="Arial"/>
                <a:rtl val="0"/>
              </a:rPr>
              <a:t>thông</a:t>
            </a:r>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 tin (</a:t>
            </a:r>
            <a:r>
              <a:rPr lang="en-US" sz="2800" kern="0" dirty="0" err="1">
                <a:solidFill>
                  <a:srgbClr val="0000FF"/>
                </a:solidFill>
                <a:latin typeface="Times New Roman" panose="02020603050405020304" pitchFamily="18" charset="0"/>
                <a:ea typeface="Times New Roman" panose="02020603050405020304" pitchFamily="18" charset="0"/>
                <a:cs typeface="Arial"/>
                <a:sym typeface="Arial"/>
                <a:rtl val="0"/>
              </a:rPr>
              <a:t>mARN</a:t>
            </a:r>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a:t>
            </a:r>
            <a:r>
              <a:rPr lang="nl-NL" sz="2800" kern="0" dirty="0">
                <a:solidFill>
                  <a:srgbClr val="0000FF"/>
                </a:solidFill>
                <a:latin typeface="Times New Roman" panose="02020603050405020304" pitchFamily="18" charset="0"/>
                <a:ea typeface="Times New Roman" panose="02020603050405020304" pitchFamily="18" charset="0"/>
                <a:cs typeface="Arial"/>
                <a:sym typeface="Wingdings" panose="05000000000000000000" pitchFamily="2" charset="2"/>
                <a:rtl val="0"/>
              </a:rPr>
              <a:t></a:t>
            </a:r>
            <a:r>
              <a:rPr lang="en-US" sz="2800" kern="0" dirty="0" err="1">
                <a:solidFill>
                  <a:srgbClr val="0000FF"/>
                </a:solidFill>
                <a:latin typeface="Times New Roman" panose="02020603050405020304" pitchFamily="18" charset="0"/>
                <a:ea typeface="Times New Roman" panose="02020603050405020304" pitchFamily="18" charset="0"/>
                <a:cs typeface="Arial"/>
                <a:sym typeface="Arial"/>
                <a:rtl val="0"/>
              </a:rPr>
              <a:t>truyền</a:t>
            </a:r>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 </a:t>
            </a:r>
            <a:r>
              <a:rPr lang="en-US" sz="2800" kern="0" dirty="0" err="1">
                <a:solidFill>
                  <a:srgbClr val="0000FF"/>
                </a:solidFill>
                <a:latin typeface="Times New Roman" panose="02020603050405020304" pitchFamily="18" charset="0"/>
                <a:ea typeface="Times New Roman" panose="02020603050405020304" pitchFamily="18" charset="0"/>
                <a:cs typeface="Arial"/>
                <a:sym typeface="Arial"/>
                <a:rtl val="0"/>
              </a:rPr>
              <a:t>đạt</a:t>
            </a:r>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 </a:t>
            </a:r>
            <a:r>
              <a:rPr lang="en-US" sz="2800" kern="0" dirty="0" err="1">
                <a:solidFill>
                  <a:srgbClr val="0000FF"/>
                </a:solidFill>
                <a:latin typeface="Times New Roman" panose="02020603050405020304" pitchFamily="18" charset="0"/>
                <a:ea typeface="Times New Roman" panose="02020603050405020304" pitchFamily="18" charset="0"/>
                <a:cs typeface="Arial"/>
                <a:sym typeface="Arial"/>
                <a:rtl val="0"/>
              </a:rPr>
              <a:t>thông</a:t>
            </a:r>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 tin qui </a:t>
            </a:r>
            <a:r>
              <a:rPr lang="en-US" sz="2800" kern="0" dirty="0" err="1">
                <a:solidFill>
                  <a:srgbClr val="0000FF"/>
                </a:solidFill>
                <a:latin typeface="Times New Roman" panose="02020603050405020304" pitchFamily="18" charset="0"/>
                <a:ea typeface="Times New Roman" panose="02020603050405020304" pitchFamily="18" charset="0"/>
                <a:cs typeface="Arial"/>
                <a:sym typeface="Arial"/>
                <a:rtl val="0"/>
              </a:rPr>
              <a:t>định</a:t>
            </a:r>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 </a:t>
            </a:r>
            <a:r>
              <a:rPr lang="en-US" sz="2800" kern="0" dirty="0" err="1">
                <a:solidFill>
                  <a:srgbClr val="0000FF"/>
                </a:solidFill>
                <a:latin typeface="Times New Roman" panose="02020603050405020304" pitchFamily="18" charset="0"/>
                <a:ea typeface="Times New Roman" panose="02020603050405020304" pitchFamily="18" charset="0"/>
                <a:cs typeface="Arial"/>
                <a:sym typeface="Arial"/>
                <a:rtl val="0"/>
              </a:rPr>
              <a:t>cấu</a:t>
            </a:r>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 </a:t>
            </a:r>
            <a:r>
              <a:rPr lang="en-US" sz="2800" kern="0" dirty="0" err="1">
                <a:solidFill>
                  <a:srgbClr val="0000FF"/>
                </a:solidFill>
                <a:latin typeface="Times New Roman" panose="02020603050405020304" pitchFamily="18" charset="0"/>
                <a:ea typeface="Times New Roman" panose="02020603050405020304" pitchFamily="18" charset="0"/>
                <a:cs typeface="Arial"/>
                <a:sym typeface="Arial"/>
                <a:rtl val="0"/>
              </a:rPr>
              <a:t>trúc</a:t>
            </a:r>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 </a:t>
            </a:r>
            <a:r>
              <a:rPr lang="en-US" sz="2800" kern="0" dirty="0" err="1">
                <a:solidFill>
                  <a:srgbClr val="0000FF"/>
                </a:solidFill>
                <a:latin typeface="Times New Roman" panose="02020603050405020304" pitchFamily="18" charset="0"/>
                <a:ea typeface="Times New Roman" panose="02020603050405020304" pitchFamily="18" charset="0"/>
                <a:cs typeface="Arial"/>
                <a:sym typeface="Arial"/>
                <a:rtl val="0"/>
              </a:rPr>
              <a:t>của</a:t>
            </a:r>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 </a:t>
            </a:r>
            <a:r>
              <a:rPr lang="en-US" sz="2800" kern="0" dirty="0" err="1">
                <a:solidFill>
                  <a:srgbClr val="0000FF"/>
                </a:solidFill>
                <a:latin typeface="Times New Roman" panose="02020603050405020304" pitchFamily="18" charset="0"/>
                <a:ea typeface="Times New Roman" panose="02020603050405020304" pitchFamily="18" charset="0"/>
                <a:cs typeface="Arial"/>
                <a:sym typeface="Arial"/>
                <a:rtl val="0"/>
              </a:rPr>
              <a:t>prôtêin</a:t>
            </a:r>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 </a:t>
            </a:r>
            <a:r>
              <a:rPr lang="en-US" sz="2800" kern="0" dirty="0" err="1">
                <a:solidFill>
                  <a:srgbClr val="0000FF"/>
                </a:solidFill>
                <a:latin typeface="Times New Roman" panose="02020603050405020304" pitchFamily="18" charset="0"/>
                <a:ea typeface="Times New Roman" panose="02020603050405020304" pitchFamily="18" charset="0"/>
                <a:cs typeface="Arial"/>
                <a:sym typeface="Arial"/>
                <a:rtl val="0"/>
              </a:rPr>
              <a:t>cần</a:t>
            </a:r>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  </a:t>
            </a:r>
            <a:r>
              <a:rPr lang="en-US" sz="2800" kern="0" dirty="0" err="1">
                <a:solidFill>
                  <a:srgbClr val="0000FF"/>
                </a:solidFill>
                <a:latin typeface="Times New Roman" panose="02020603050405020304" pitchFamily="18" charset="0"/>
                <a:ea typeface="Times New Roman" panose="02020603050405020304" pitchFamily="18" charset="0"/>
                <a:cs typeface="Arial"/>
                <a:sym typeface="Arial"/>
                <a:rtl val="0"/>
              </a:rPr>
              <a:t>tổng</a:t>
            </a:r>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 </a:t>
            </a:r>
            <a:r>
              <a:rPr lang="en-US" sz="2800" kern="0" dirty="0" err="1">
                <a:solidFill>
                  <a:srgbClr val="0000FF"/>
                </a:solidFill>
                <a:latin typeface="Times New Roman" panose="02020603050405020304" pitchFamily="18" charset="0"/>
                <a:ea typeface="Times New Roman" panose="02020603050405020304" pitchFamily="18" charset="0"/>
                <a:cs typeface="Arial"/>
                <a:sym typeface="Arial"/>
                <a:rtl val="0"/>
              </a:rPr>
              <a:t>hợp</a:t>
            </a:r>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a:t>
            </a:r>
            <a:endParaRPr lang="en-GB" sz="2800" kern="0" dirty="0">
              <a:solidFill>
                <a:srgbClr val="0000FF"/>
              </a:solidFill>
              <a:latin typeface="Times New Roman" panose="02020603050405020304" pitchFamily="18" charset="0"/>
              <a:ea typeface="Times New Roman" panose="02020603050405020304" pitchFamily="18" charset="0"/>
              <a:cs typeface="Arial"/>
              <a:sym typeface="Arial"/>
              <a:rtl val="0"/>
            </a:endParaRPr>
          </a:p>
          <a:p>
            <a:pPr indent="265430" algn="just" defTabSz="914400"/>
            <a:r>
              <a:rPr lang="en-GB" sz="2800" kern="0" dirty="0">
                <a:solidFill>
                  <a:srgbClr val="0000FF"/>
                </a:solidFill>
                <a:latin typeface="Times New Roman" panose="02020603050405020304" pitchFamily="18" charset="0"/>
                <a:ea typeface="Times New Roman" panose="02020603050405020304" pitchFamily="18" charset="0"/>
                <a:cs typeface="Arial"/>
                <a:sym typeface="Arial"/>
                <a:rtl val="0"/>
              </a:rPr>
              <a:t>+ </a:t>
            </a:r>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ARN </a:t>
            </a:r>
            <a:r>
              <a:rPr lang="en-US" sz="2800" kern="0" dirty="0" err="1">
                <a:solidFill>
                  <a:srgbClr val="0000FF"/>
                </a:solidFill>
                <a:latin typeface="Times New Roman" panose="02020603050405020304" pitchFamily="18" charset="0"/>
                <a:ea typeface="Times New Roman" panose="02020603050405020304" pitchFamily="18" charset="0"/>
                <a:cs typeface="Arial"/>
                <a:sym typeface="Arial"/>
                <a:rtl val="0"/>
              </a:rPr>
              <a:t>vận</a:t>
            </a:r>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 </a:t>
            </a:r>
            <a:r>
              <a:rPr lang="en-US" sz="2800" kern="0" dirty="0" err="1">
                <a:solidFill>
                  <a:srgbClr val="0000FF"/>
                </a:solidFill>
                <a:latin typeface="Times New Roman" panose="02020603050405020304" pitchFamily="18" charset="0"/>
                <a:ea typeface="Times New Roman" panose="02020603050405020304" pitchFamily="18" charset="0"/>
                <a:cs typeface="Arial"/>
                <a:sym typeface="Arial"/>
                <a:rtl val="0"/>
              </a:rPr>
              <a:t>chuyển</a:t>
            </a:r>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 (</a:t>
            </a:r>
            <a:r>
              <a:rPr lang="en-US" sz="2800" kern="0" dirty="0" err="1">
                <a:solidFill>
                  <a:srgbClr val="0000FF"/>
                </a:solidFill>
                <a:latin typeface="Times New Roman" panose="02020603050405020304" pitchFamily="18" charset="0"/>
                <a:ea typeface="Times New Roman" panose="02020603050405020304" pitchFamily="18" charset="0"/>
                <a:cs typeface="Arial"/>
                <a:sym typeface="Arial"/>
                <a:rtl val="0"/>
              </a:rPr>
              <a:t>tARN</a:t>
            </a:r>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 </a:t>
            </a:r>
            <a:r>
              <a:rPr lang="nl-NL" sz="2800" kern="0" dirty="0">
                <a:solidFill>
                  <a:srgbClr val="0000FF"/>
                </a:solidFill>
                <a:latin typeface="Times New Roman" panose="02020603050405020304" pitchFamily="18" charset="0"/>
                <a:ea typeface="Times New Roman" panose="02020603050405020304" pitchFamily="18" charset="0"/>
                <a:cs typeface="Arial"/>
                <a:sym typeface="Wingdings" panose="05000000000000000000" pitchFamily="2" charset="2"/>
                <a:rtl val="0"/>
              </a:rPr>
              <a:t></a:t>
            </a:r>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 </a:t>
            </a:r>
            <a:r>
              <a:rPr lang="en-US" sz="2800" kern="0" dirty="0" err="1">
                <a:solidFill>
                  <a:srgbClr val="0000FF"/>
                </a:solidFill>
                <a:latin typeface="Times New Roman" panose="02020603050405020304" pitchFamily="18" charset="0"/>
                <a:ea typeface="Times New Roman" panose="02020603050405020304" pitchFamily="18" charset="0"/>
                <a:cs typeface="Arial"/>
                <a:sym typeface="Arial"/>
                <a:rtl val="0"/>
              </a:rPr>
              <a:t>vận</a:t>
            </a:r>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 </a:t>
            </a:r>
            <a:r>
              <a:rPr lang="en-US" sz="2800" kern="0" dirty="0" err="1">
                <a:solidFill>
                  <a:srgbClr val="0000FF"/>
                </a:solidFill>
                <a:latin typeface="Times New Roman" panose="02020603050405020304" pitchFamily="18" charset="0"/>
                <a:ea typeface="Times New Roman" panose="02020603050405020304" pitchFamily="18" charset="0"/>
                <a:cs typeface="Arial"/>
                <a:sym typeface="Arial"/>
                <a:rtl val="0"/>
              </a:rPr>
              <a:t>chuyển</a:t>
            </a:r>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 </a:t>
            </a:r>
            <a:r>
              <a:rPr lang="en-US" sz="2800" kern="0" dirty="0" err="1">
                <a:solidFill>
                  <a:srgbClr val="0000FF"/>
                </a:solidFill>
                <a:latin typeface="Times New Roman" panose="02020603050405020304" pitchFamily="18" charset="0"/>
                <a:ea typeface="Times New Roman" panose="02020603050405020304" pitchFamily="18" charset="0"/>
                <a:cs typeface="Arial"/>
                <a:sym typeface="Arial"/>
                <a:rtl val="0"/>
              </a:rPr>
              <a:t>các</a:t>
            </a:r>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 </a:t>
            </a:r>
            <a:r>
              <a:rPr lang="en-US" sz="2800" kern="0" dirty="0" err="1">
                <a:solidFill>
                  <a:srgbClr val="0000FF"/>
                </a:solidFill>
                <a:latin typeface="Times New Roman" panose="02020603050405020304" pitchFamily="18" charset="0"/>
                <a:ea typeface="Times New Roman" panose="02020603050405020304" pitchFamily="18" charset="0"/>
                <a:cs typeface="Arial"/>
                <a:sym typeface="Arial"/>
                <a:rtl val="0"/>
              </a:rPr>
              <a:t>axit</a:t>
            </a:r>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 amin.</a:t>
            </a:r>
            <a:endParaRPr lang="en-GB" sz="2800" kern="0" dirty="0">
              <a:solidFill>
                <a:srgbClr val="0000FF"/>
              </a:solidFill>
              <a:latin typeface="Times New Roman" panose="02020603050405020304" pitchFamily="18" charset="0"/>
              <a:ea typeface="Times New Roman" panose="02020603050405020304" pitchFamily="18" charset="0"/>
              <a:cs typeface="Arial"/>
              <a:sym typeface="Arial"/>
              <a:rtl val="0"/>
            </a:endParaRPr>
          </a:p>
          <a:p>
            <a:pPr algn="just" defTabSz="914400"/>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   + ARN </a:t>
            </a:r>
            <a:r>
              <a:rPr lang="en-US" sz="2800" kern="0" dirty="0" err="1">
                <a:solidFill>
                  <a:srgbClr val="0000FF"/>
                </a:solidFill>
                <a:latin typeface="Times New Roman" panose="02020603050405020304" pitchFamily="18" charset="0"/>
                <a:ea typeface="Times New Roman" panose="02020603050405020304" pitchFamily="18" charset="0"/>
                <a:cs typeface="Arial"/>
                <a:sym typeface="Arial"/>
                <a:rtl val="0"/>
              </a:rPr>
              <a:t>ribôxôm</a:t>
            </a:r>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 (</a:t>
            </a:r>
            <a:r>
              <a:rPr lang="en-US" sz="2800" kern="0" dirty="0" err="1">
                <a:solidFill>
                  <a:srgbClr val="0000FF"/>
                </a:solidFill>
                <a:latin typeface="Times New Roman" panose="02020603050405020304" pitchFamily="18" charset="0"/>
                <a:ea typeface="Times New Roman" panose="02020603050405020304" pitchFamily="18" charset="0"/>
                <a:cs typeface="Arial"/>
                <a:sym typeface="Arial"/>
                <a:rtl val="0"/>
              </a:rPr>
              <a:t>rARN</a:t>
            </a:r>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 </a:t>
            </a:r>
            <a:r>
              <a:rPr lang="nl-NL" sz="2800" kern="0" dirty="0">
                <a:solidFill>
                  <a:srgbClr val="0000FF"/>
                </a:solidFill>
                <a:latin typeface="Times New Roman" panose="02020603050405020304" pitchFamily="18" charset="0"/>
                <a:ea typeface="Times New Roman" panose="02020603050405020304" pitchFamily="18" charset="0"/>
                <a:cs typeface="Times New Roman" panose="02020603050405020304" pitchFamily="18" charset="0"/>
                <a:sym typeface="Wingdings" panose="05000000000000000000" pitchFamily="2" charset="2"/>
                <a:rtl val="0"/>
              </a:rPr>
              <a:t></a:t>
            </a:r>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 </a:t>
            </a:r>
            <a:r>
              <a:rPr lang="en-US" sz="2800" kern="0" dirty="0" err="1">
                <a:solidFill>
                  <a:srgbClr val="0000FF"/>
                </a:solidFill>
                <a:latin typeface="Times New Roman" panose="02020603050405020304" pitchFamily="18" charset="0"/>
                <a:ea typeface="Times New Roman" panose="02020603050405020304" pitchFamily="18" charset="0"/>
                <a:cs typeface="Arial"/>
                <a:sym typeface="Arial"/>
                <a:rtl val="0"/>
              </a:rPr>
              <a:t>là</a:t>
            </a:r>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 </a:t>
            </a:r>
            <a:r>
              <a:rPr lang="en-US" sz="2800" kern="0" dirty="0" err="1">
                <a:solidFill>
                  <a:srgbClr val="0000FF"/>
                </a:solidFill>
                <a:latin typeface="Times New Roman" panose="02020603050405020304" pitchFamily="18" charset="0"/>
                <a:ea typeface="Times New Roman" panose="02020603050405020304" pitchFamily="18" charset="0"/>
                <a:cs typeface="Arial"/>
                <a:sym typeface="Arial"/>
                <a:rtl val="0"/>
              </a:rPr>
              <a:t>thành</a:t>
            </a:r>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 </a:t>
            </a:r>
            <a:r>
              <a:rPr lang="en-US" sz="2800" kern="0" dirty="0" err="1">
                <a:solidFill>
                  <a:srgbClr val="0000FF"/>
                </a:solidFill>
                <a:latin typeface="Times New Roman" panose="02020603050405020304" pitchFamily="18" charset="0"/>
                <a:ea typeface="Times New Roman" panose="02020603050405020304" pitchFamily="18" charset="0"/>
                <a:cs typeface="Arial"/>
                <a:sym typeface="Arial"/>
                <a:rtl val="0"/>
              </a:rPr>
              <a:t>phần</a:t>
            </a:r>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 </a:t>
            </a:r>
            <a:r>
              <a:rPr lang="en-US" sz="2800" kern="0" dirty="0" err="1">
                <a:solidFill>
                  <a:srgbClr val="0000FF"/>
                </a:solidFill>
                <a:latin typeface="Times New Roman" panose="02020603050405020304" pitchFamily="18" charset="0"/>
                <a:ea typeface="Times New Roman" panose="02020603050405020304" pitchFamily="18" charset="0"/>
                <a:cs typeface="Arial"/>
                <a:sym typeface="Arial"/>
                <a:rtl val="0"/>
              </a:rPr>
              <a:t>cấu</a:t>
            </a:r>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 </a:t>
            </a:r>
            <a:r>
              <a:rPr lang="en-US" sz="2800" kern="0" dirty="0" err="1">
                <a:solidFill>
                  <a:srgbClr val="0000FF"/>
                </a:solidFill>
                <a:latin typeface="Times New Roman" panose="02020603050405020304" pitchFamily="18" charset="0"/>
                <a:ea typeface="Times New Roman" panose="02020603050405020304" pitchFamily="18" charset="0"/>
                <a:cs typeface="Arial"/>
                <a:sym typeface="Arial"/>
                <a:rtl val="0"/>
              </a:rPr>
              <a:t>tạo</a:t>
            </a:r>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 </a:t>
            </a:r>
            <a:r>
              <a:rPr lang="en-US" sz="2800" kern="0" dirty="0" err="1">
                <a:solidFill>
                  <a:srgbClr val="0000FF"/>
                </a:solidFill>
                <a:latin typeface="Times New Roman" panose="02020603050405020304" pitchFamily="18" charset="0"/>
                <a:ea typeface="Times New Roman" panose="02020603050405020304" pitchFamily="18" charset="0"/>
                <a:cs typeface="Arial"/>
                <a:sym typeface="Arial"/>
                <a:rtl val="0"/>
              </a:rPr>
              <a:t>nên</a:t>
            </a:r>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 </a:t>
            </a:r>
            <a:r>
              <a:rPr lang="en-US" sz="2800" kern="0" dirty="0" err="1">
                <a:solidFill>
                  <a:srgbClr val="0000FF"/>
                </a:solidFill>
                <a:latin typeface="Times New Roman" panose="02020603050405020304" pitchFamily="18" charset="0"/>
                <a:ea typeface="Times New Roman" panose="02020603050405020304" pitchFamily="18" charset="0"/>
                <a:cs typeface="Arial"/>
                <a:sym typeface="Arial"/>
                <a:rtl val="0"/>
              </a:rPr>
              <a:t>ribôxôm</a:t>
            </a:r>
            <a:r>
              <a:rPr lang="en-US" sz="2800" kern="0" dirty="0">
                <a:solidFill>
                  <a:srgbClr val="0000FF"/>
                </a:solidFill>
                <a:latin typeface="Times New Roman" panose="02020603050405020304" pitchFamily="18" charset="0"/>
                <a:ea typeface="Times New Roman" panose="02020603050405020304" pitchFamily="18" charset="0"/>
                <a:cs typeface="Arial"/>
                <a:sym typeface="Arial"/>
                <a:rtl val="0"/>
              </a:rPr>
              <a:t>.</a:t>
            </a:r>
            <a:endParaRPr lang="en-GB" sz="2800" kern="0" dirty="0">
              <a:solidFill>
                <a:srgbClr val="0000FF"/>
              </a:solidFill>
              <a:cs typeface="Arial"/>
              <a:sym typeface="Arial"/>
              <a:rtl val="0"/>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 y="1"/>
            <a:ext cx="8688593" cy="3218591"/>
          </a:xfrm>
          <a:prstGeom prst="rect">
            <a:avLst/>
          </a:prstGeom>
        </p:spPr>
      </p:pic>
    </p:spTree>
    <p:custDataLst>
      <p:tags r:id="rId1"/>
    </p:custDataLst>
    <p:extLst>
      <p:ext uri="{BB962C8B-B14F-4D97-AF65-F5344CB8AC3E}">
        <p14:creationId xmlns:p14="http://schemas.microsoft.com/office/powerpoint/2010/main" val="3198618616"/>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fade">
                                      <p:cBhvr>
                                        <p:cTn id="14" dur="1000"/>
                                        <p:tgtEl>
                                          <p:spTgt spid="5">
                                            <p:txEl>
                                              <p:pRg st="0" end="0"/>
                                            </p:txEl>
                                          </p:spTgt>
                                        </p:tgtEl>
                                      </p:cBhvr>
                                    </p:animEffect>
                                    <p:anim calcmode="lin" valueType="num">
                                      <p:cBhvr>
                                        <p:cTn id="15"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animEffect transition="in" filter="fade">
                                      <p:cBhvr>
                                        <p:cTn id="21" dur="1000"/>
                                        <p:tgtEl>
                                          <p:spTgt spid="5">
                                            <p:txEl>
                                              <p:pRg st="1" end="1"/>
                                            </p:txEl>
                                          </p:spTgt>
                                        </p:tgtEl>
                                      </p:cBhvr>
                                    </p:animEffect>
                                    <p:anim calcmode="lin" valueType="num">
                                      <p:cBhvr>
                                        <p:cTn id="22"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5">
                                            <p:txEl>
                                              <p:pRg st="2" end="2"/>
                                            </p:txEl>
                                          </p:spTgt>
                                        </p:tgtEl>
                                        <p:attrNameLst>
                                          <p:attrName>style.visibility</p:attrName>
                                        </p:attrNameLst>
                                      </p:cBhvr>
                                      <p:to>
                                        <p:strVal val="visible"/>
                                      </p:to>
                                    </p:set>
                                    <p:animEffect transition="in" filter="fade">
                                      <p:cBhvr>
                                        <p:cTn id="28" dur="1000"/>
                                        <p:tgtEl>
                                          <p:spTgt spid="5">
                                            <p:txEl>
                                              <p:pRg st="2" end="2"/>
                                            </p:txEl>
                                          </p:spTgt>
                                        </p:tgtEl>
                                      </p:cBhvr>
                                    </p:animEffect>
                                    <p:anim calcmode="lin" valueType="num">
                                      <p:cBhvr>
                                        <p:cTn id="29" dur="1000" fill="hold"/>
                                        <p:tgtEl>
                                          <p:spTgt spid="5">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2">
            <a:extLst>
              <a:ext uri="{FF2B5EF4-FFF2-40B4-BE49-F238E27FC236}">
                <a16:creationId xmlns:a16="http://schemas.microsoft.com/office/drawing/2014/main" id="{44D0BBFA-73CE-46DA-959F-9DDF3B95F01E}"/>
              </a:ext>
            </a:extLst>
          </p:cNvPr>
          <p:cNvSpPr>
            <a:spLocks noChangeArrowheads="1"/>
          </p:cNvSpPr>
          <p:nvPr/>
        </p:nvSpPr>
        <p:spPr bwMode="auto">
          <a:xfrm>
            <a:off x="175708" y="297765"/>
            <a:ext cx="8605838" cy="6350456"/>
          </a:xfrm>
          <a:prstGeom prst="rect">
            <a:avLst/>
          </a:prstGeom>
          <a:noFill/>
          <a:ln w="9525">
            <a:noFill/>
            <a:miter lim="800000"/>
            <a:headEnd/>
            <a:tailEnd/>
          </a:ln>
          <a:effectLst/>
        </p:spPr>
        <p:txBody>
          <a:bodyPr wrap="square">
            <a:spAutoFit/>
          </a:bodyPr>
          <a:lstStyle/>
          <a:p>
            <a:pPr marL="0" marR="0" lvl="0" indent="0" algn="just" defTabSz="457200" rtl="0" eaLnBrk="1" fontAlgn="auto" latinLnBrk="0" hangingPunct="1">
              <a:lnSpc>
                <a:spcPct val="100000"/>
              </a:lnSpc>
              <a:spcBef>
                <a:spcPts val="225"/>
              </a:spcBef>
              <a:spcAft>
                <a:spcPts val="225"/>
              </a:spcAft>
              <a:buClrTx/>
              <a:buSzTx/>
              <a:buFontTx/>
              <a:buNone/>
              <a:tabLst/>
              <a:defRPr/>
            </a:pPr>
            <a:r>
              <a:rPr kumimoji="0" lang="vi-VN" sz="30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1. Các loại nuclêôtit nào ở mARN và tARN liên kết với nhau?</a:t>
            </a:r>
          </a:p>
          <a:p>
            <a:pPr marL="0" marR="0" lvl="0" indent="0" algn="l" defTabSz="457200" rtl="0" eaLnBrk="1" fontAlgn="auto" latinLnBrk="0" hangingPunct="1">
              <a:lnSpc>
                <a:spcPct val="100000"/>
              </a:lnSpc>
              <a:spcBef>
                <a:spcPts val="225"/>
              </a:spcBef>
              <a:spcAft>
                <a:spcPts val="225"/>
              </a:spcAft>
              <a:buClrTx/>
              <a:buSzTx/>
              <a:buFontTx/>
              <a:buNone/>
              <a:tabLst/>
              <a:defRPr/>
            </a:pPr>
            <a:r>
              <a:rPr kumimoji="0" lang="vi-VN" sz="3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vi-VN" sz="30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A – U , G – X (theo NTBS)</a:t>
            </a:r>
          </a:p>
          <a:p>
            <a:pPr marL="0" marR="0" lvl="0" indent="0" algn="just" defTabSz="457200" rtl="0" eaLnBrk="1" fontAlgn="auto" latinLnBrk="0" hangingPunct="1">
              <a:lnSpc>
                <a:spcPct val="100000"/>
              </a:lnSpc>
              <a:spcBef>
                <a:spcPts val="225"/>
              </a:spcBef>
              <a:spcAft>
                <a:spcPts val="225"/>
              </a:spcAft>
              <a:buClrTx/>
              <a:buSzTx/>
              <a:buFontTx/>
              <a:buNone/>
              <a:tabLst/>
              <a:defRPr/>
            </a:pPr>
            <a:r>
              <a:rPr kumimoji="0" lang="vi-VN" sz="30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2. Tương quan về số lượng giữa axit amin và nuclêôtit của mARN khi ở trong ribôxôm? </a:t>
            </a:r>
          </a:p>
          <a:p>
            <a:pPr marL="0" marR="0" lvl="0" indent="0" algn="just" defTabSz="457200" rtl="0" eaLnBrk="1" fontAlgn="auto" latinLnBrk="0" hangingPunct="1">
              <a:lnSpc>
                <a:spcPct val="100000"/>
              </a:lnSpc>
              <a:spcBef>
                <a:spcPts val="225"/>
              </a:spcBef>
              <a:spcAft>
                <a:spcPts val="225"/>
              </a:spcAft>
              <a:buClrTx/>
              <a:buSzTx/>
              <a:buFontTx/>
              <a:buNone/>
              <a:tabLst/>
              <a:defRPr/>
            </a:pPr>
            <a:r>
              <a:rPr kumimoji="0" lang="vi-VN" sz="30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vi-VN" sz="54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3 nuclêôtit của mARN ứng với 1 axit amin</a:t>
            </a:r>
          </a:p>
          <a:p>
            <a:pPr marL="0" marR="0" lvl="0" indent="0" algn="just" defTabSz="457200" rtl="0" eaLnBrk="1" fontAlgn="auto" latinLnBrk="0" hangingPunct="1">
              <a:lnSpc>
                <a:spcPct val="100000"/>
              </a:lnSpc>
              <a:spcBef>
                <a:spcPts val="225"/>
              </a:spcBef>
              <a:spcAft>
                <a:spcPts val="225"/>
              </a:spcAft>
              <a:buClrTx/>
              <a:buSzTx/>
              <a:buFontTx/>
              <a:buNone/>
              <a:tabLst/>
              <a:defRPr/>
            </a:pPr>
            <a:r>
              <a:rPr kumimoji="0" lang="vi-VN" sz="44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3. Nêu mối quan hệ giữa ARN và Prôtêin?</a:t>
            </a:r>
          </a:p>
          <a:p>
            <a:pPr marL="0" marR="0" lvl="0" indent="0" algn="just" defTabSz="457200" rtl="0" eaLnBrk="1" fontAlgn="auto" latinLnBrk="0" hangingPunct="1">
              <a:lnSpc>
                <a:spcPct val="100000"/>
              </a:lnSpc>
              <a:spcBef>
                <a:spcPts val="225"/>
              </a:spcBef>
              <a:spcAft>
                <a:spcPts val="225"/>
              </a:spcAft>
              <a:buClrTx/>
              <a:buSzTx/>
              <a:buFontTx/>
              <a:buNone/>
              <a:tabLst/>
              <a:defRPr/>
            </a:pPr>
            <a:r>
              <a:rPr kumimoji="0" lang="vi-VN" sz="44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endParaRPr kumimoji="0" lang="vi-VN" sz="44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endParaRPr>
          </a:p>
        </p:txBody>
      </p:sp>
      <p:sp>
        <p:nvSpPr>
          <p:cNvPr id="11" name="AutoShape 49">
            <a:hlinkClick r:id="rId2" action="ppaction://hlinksldjump" highlightClick="1"/>
            <a:extLst>
              <a:ext uri="{FF2B5EF4-FFF2-40B4-BE49-F238E27FC236}">
                <a16:creationId xmlns:a16="http://schemas.microsoft.com/office/drawing/2014/main" id="{594180D8-C07B-40AE-90E5-AF695331D612}"/>
              </a:ext>
            </a:extLst>
          </p:cNvPr>
          <p:cNvSpPr>
            <a:spLocks noChangeArrowheads="1"/>
          </p:cNvSpPr>
          <p:nvPr/>
        </p:nvSpPr>
        <p:spPr bwMode="auto">
          <a:xfrm>
            <a:off x="6157912" y="1428750"/>
            <a:ext cx="928688" cy="1828800"/>
          </a:xfrm>
          <a:prstGeom prst="actionButtonForwardNex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vi-VN" altLang="vi-VN" sz="3300" b="0" i="0" u="none" strike="noStrike" kern="1200" cap="none" spc="0" normalizeH="0" baseline="0" noProof="0">
              <a:ln>
                <a:noFill/>
              </a:ln>
              <a:solidFill>
                <a:srgbClr val="000000"/>
              </a:solidFill>
              <a:effectLst/>
              <a:uLnTx/>
              <a:uFillTx/>
              <a:latin typeface="Tahoma" panose="020B0604030504040204" pitchFamily="34" charset="0"/>
              <a:ea typeface="+mn-ea"/>
              <a:cs typeface="+mn-cs"/>
            </a:endParaRPr>
          </a:p>
        </p:txBody>
      </p:sp>
      <p:sp>
        <p:nvSpPr>
          <p:cNvPr id="15" name="AutoShape 62">
            <a:hlinkClick r:id="rId2" action="ppaction://hlinksldjump" highlightClick="1"/>
            <a:extLst>
              <a:ext uri="{FF2B5EF4-FFF2-40B4-BE49-F238E27FC236}">
                <a16:creationId xmlns:a16="http://schemas.microsoft.com/office/drawing/2014/main" id="{9DE21E2C-7B87-4D38-93E7-BE473BD7DE48}"/>
              </a:ext>
            </a:extLst>
          </p:cNvPr>
          <p:cNvSpPr>
            <a:spLocks noChangeArrowheads="1"/>
          </p:cNvSpPr>
          <p:nvPr/>
        </p:nvSpPr>
        <p:spPr bwMode="auto">
          <a:xfrm>
            <a:off x="714378" y="1543052"/>
            <a:ext cx="5635445" cy="270933"/>
          </a:xfrm>
          <a:prstGeom prst="actionButtonBlank">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vi-VN" altLang="vi-VN" sz="3300" b="0" i="0" u="none" strike="noStrike" kern="1200" cap="none" spc="0" normalizeH="0" baseline="0" noProof="0">
              <a:ln>
                <a:noFill/>
              </a:ln>
              <a:solidFill>
                <a:srgbClr val="000000"/>
              </a:solidFill>
              <a:effectLst/>
              <a:uLnTx/>
              <a:uFillTx/>
              <a:latin typeface="Tahoma" panose="020B0604030504040204" pitchFamily="34" charset="0"/>
              <a:ea typeface="+mn-ea"/>
              <a:cs typeface="+mn-cs"/>
            </a:endParaRPr>
          </a:p>
        </p:txBody>
      </p:sp>
    </p:spTree>
    <p:extLst>
      <p:ext uri="{BB962C8B-B14F-4D97-AF65-F5344CB8AC3E}">
        <p14:creationId xmlns:p14="http://schemas.microsoft.com/office/powerpoint/2010/main" val="5965596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2">
            <a:extLst>
              <a:ext uri="{FF2B5EF4-FFF2-40B4-BE49-F238E27FC236}">
                <a16:creationId xmlns:a16="http://schemas.microsoft.com/office/drawing/2014/main" id="{44D0BBFA-73CE-46DA-959F-9DDF3B95F01E}"/>
              </a:ext>
            </a:extLst>
          </p:cNvPr>
          <p:cNvSpPr>
            <a:spLocks noChangeArrowheads="1"/>
          </p:cNvSpPr>
          <p:nvPr/>
        </p:nvSpPr>
        <p:spPr bwMode="auto">
          <a:xfrm>
            <a:off x="152400" y="0"/>
            <a:ext cx="8763000" cy="5611793"/>
          </a:xfrm>
          <a:prstGeom prst="rect">
            <a:avLst/>
          </a:prstGeom>
          <a:noFill/>
          <a:ln w="9525">
            <a:noFill/>
            <a:miter lim="800000"/>
            <a:headEnd/>
            <a:tailEnd/>
          </a:ln>
          <a:effectLst/>
        </p:spPr>
        <p:txBody>
          <a:bodyPr wrap="square">
            <a:spAutoFit/>
          </a:bodyPr>
          <a:lstStyle/>
          <a:p>
            <a:pPr algn="just" eaLnBrk="1" hangingPunct="1">
              <a:spcBef>
                <a:spcPts val="225"/>
              </a:spcBef>
              <a:spcAft>
                <a:spcPts val="225"/>
              </a:spcAft>
              <a:defRPr/>
            </a:pPr>
            <a:r>
              <a:rPr lang="vi-VN" sz="3000" b="1" dirty="0">
                <a:solidFill>
                  <a:srgbClr val="FF0000"/>
                </a:solidFill>
                <a:latin typeface="Times New Roman" panose="02020603050405020304" pitchFamily="18" charset="0"/>
                <a:cs typeface="Times New Roman" panose="02020603050405020304" pitchFamily="18" charset="0"/>
              </a:rPr>
              <a:t>1. Các loại nuclêôtit nào ở mARN và tARN liên kết với nhau?</a:t>
            </a:r>
          </a:p>
          <a:p>
            <a:pPr eaLnBrk="1" hangingPunct="1">
              <a:spcBef>
                <a:spcPts val="225"/>
              </a:spcBef>
              <a:spcAft>
                <a:spcPts val="225"/>
              </a:spcAft>
              <a:defRPr/>
            </a:pPr>
            <a:r>
              <a:rPr lang="vi-VN" sz="3000" b="1" dirty="0">
                <a:latin typeface="Times New Roman" panose="02020603050405020304" pitchFamily="18" charset="0"/>
                <a:cs typeface="Times New Roman" panose="02020603050405020304" pitchFamily="18" charset="0"/>
              </a:rPr>
              <a:t> 	</a:t>
            </a:r>
            <a:r>
              <a:rPr lang="vi-VN" sz="3000" b="1" dirty="0">
                <a:solidFill>
                  <a:srgbClr val="0000FF"/>
                </a:solidFill>
                <a:latin typeface="Times New Roman" panose="02020603050405020304" pitchFamily="18" charset="0"/>
                <a:cs typeface="Times New Roman" panose="02020603050405020304" pitchFamily="18" charset="0"/>
              </a:rPr>
              <a:t>A – U , G – X (theo NTBS)</a:t>
            </a:r>
          </a:p>
          <a:p>
            <a:pPr algn="just" eaLnBrk="1" hangingPunct="1">
              <a:spcBef>
                <a:spcPts val="225"/>
              </a:spcBef>
              <a:spcAft>
                <a:spcPts val="225"/>
              </a:spcAft>
              <a:defRPr/>
            </a:pPr>
            <a:r>
              <a:rPr lang="vi-VN" sz="3000" b="1" dirty="0">
                <a:solidFill>
                  <a:srgbClr val="FF0000"/>
                </a:solidFill>
                <a:latin typeface="Times New Roman" panose="02020603050405020304" pitchFamily="18" charset="0"/>
                <a:cs typeface="Times New Roman" panose="02020603050405020304" pitchFamily="18" charset="0"/>
              </a:rPr>
              <a:t>2. Tương quan về số lượng giữa axit amin và nuclêôtit của mARN khi ở trong ribôxôm? </a:t>
            </a:r>
          </a:p>
          <a:p>
            <a:pPr algn="just" eaLnBrk="1" hangingPunct="1">
              <a:spcBef>
                <a:spcPts val="225"/>
              </a:spcBef>
              <a:spcAft>
                <a:spcPts val="225"/>
              </a:spcAft>
              <a:defRPr/>
            </a:pPr>
            <a:r>
              <a:rPr lang="vi-VN" sz="3000" b="1" dirty="0">
                <a:latin typeface="Times New Roman" panose="02020603050405020304" pitchFamily="18" charset="0"/>
                <a:cs typeface="Times New Roman" panose="02020603050405020304" pitchFamily="18" charset="0"/>
              </a:rPr>
              <a:t>	</a:t>
            </a:r>
            <a:r>
              <a:rPr lang="vi-VN" sz="3000" b="1" dirty="0">
                <a:solidFill>
                  <a:srgbClr val="0000FF"/>
                </a:solidFill>
                <a:latin typeface="Times New Roman" panose="02020603050405020304" pitchFamily="18" charset="0"/>
                <a:cs typeface="Times New Roman" panose="02020603050405020304" pitchFamily="18" charset="0"/>
              </a:rPr>
              <a:t>3 nuclêôtit của mARN ứng với 1 axit amin</a:t>
            </a:r>
          </a:p>
          <a:p>
            <a:pPr algn="just" eaLnBrk="1" hangingPunct="1">
              <a:spcBef>
                <a:spcPts val="225"/>
              </a:spcBef>
              <a:spcAft>
                <a:spcPts val="225"/>
              </a:spcAft>
              <a:defRPr/>
            </a:pPr>
            <a:r>
              <a:rPr lang="vi-VN" sz="3000" b="1" dirty="0">
                <a:solidFill>
                  <a:srgbClr val="FF0000"/>
                </a:solidFill>
                <a:latin typeface="Times New Roman" panose="02020603050405020304" pitchFamily="18" charset="0"/>
                <a:cs typeface="Times New Roman" panose="02020603050405020304" pitchFamily="18" charset="0"/>
              </a:rPr>
              <a:t>3. </a:t>
            </a:r>
            <a:r>
              <a:rPr lang="en-US" sz="3000" b="1" dirty="0" err="1">
                <a:solidFill>
                  <a:srgbClr val="FF0000"/>
                </a:solidFill>
                <a:latin typeface="Times New Roman" panose="02020603050405020304" pitchFamily="18" charset="0"/>
                <a:cs typeface="Times New Roman" panose="02020603050405020304" pitchFamily="18" charset="0"/>
              </a:rPr>
              <a:t>Nêu</a:t>
            </a:r>
            <a:r>
              <a:rPr lang="en-US" sz="3000" b="1" dirty="0">
                <a:solidFill>
                  <a:srgbClr val="FF0000"/>
                </a:solidFill>
                <a:latin typeface="Times New Roman" panose="02020603050405020304" pitchFamily="18" charset="0"/>
                <a:cs typeface="Times New Roman" panose="02020603050405020304" pitchFamily="18" charset="0"/>
              </a:rPr>
              <a:t> m</a:t>
            </a:r>
            <a:r>
              <a:rPr lang="vi-VN" sz="3000" b="1" dirty="0">
                <a:solidFill>
                  <a:srgbClr val="FF0000"/>
                </a:solidFill>
                <a:latin typeface="Times New Roman" panose="02020603050405020304" pitchFamily="18" charset="0"/>
                <a:cs typeface="Times New Roman" panose="02020603050405020304" pitchFamily="18" charset="0"/>
              </a:rPr>
              <a:t>ối quan hệ giữa ARN và Prôtêin</a:t>
            </a:r>
            <a:r>
              <a:rPr lang="en-US" sz="3000" b="1" dirty="0">
                <a:solidFill>
                  <a:srgbClr val="FF0000"/>
                </a:solidFill>
                <a:latin typeface="Times New Roman" panose="02020603050405020304" pitchFamily="18" charset="0"/>
                <a:cs typeface="Times New Roman" panose="02020603050405020304" pitchFamily="18" charset="0"/>
              </a:rPr>
              <a:t>?</a:t>
            </a:r>
            <a:endParaRPr lang="vi-VN" sz="3000" b="1" dirty="0">
              <a:solidFill>
                <a:srgbClr val="FF0000"/>
              </a:solidFill>
              <a:latin typeface="Times New Roman" panose="02020603050405020304" pitchFamily="18" charset="0"/>
              <a:cs typeface="Times New Roman" panose="02020603050405020304" pitchFamily="18" charset="0"/>
            </a:endParaRPr>
          </a:p>
          <a:p>
            <a:pPr algn="just" eaLnBrk="1" hangingPunct="1">
              <a:spcBef>
                <a:spcPts val="225"/>
              </a:spcBef>
              <a:spcAft>
                <a:spcPts val="225"/>
              </a:spcAft>
              <a:defRPr/>
            </a:pPr>
            <a:r>
              <a:rPr lang="vi-VN" sz="3000" b="1" dirty="0">
                <a:latin typeface="Times New Roman" panose="02020603050405020304" pitchFamily="18" charset="0"/>
                <a:cs typeface="Times New Roman" panose="02020603050405020304" pitchFamily="18" charset="0"/>
              </a:rPr>
              <a:t>	</a:t>
            </a:r>
            <a:r>
              <a:rPr lang="vi-VN" sz="4400" b="1" dirty="0">
                <a:solidFill>
                  <a:srgbClr val="0000FF"/>
                </a:solidFill>
                <a:latin typeface="Times New Roman" panose="02020603050405020304" pitchFamily="18" charset="0"/>
                <a:cs typeface="Times New Roman" panose="02020603050405020304" pitchFamily="18" charset="0"/>
              </a:rPr>
              <a:t>Sự hình thành chuỗi axit amin được thực hiện dựa trên khuôn mẫu mARN </a:t>
            </a:r>
          </a:p>
        </p:txBody>
      </p:sp>
      <p:sp>
        <p:nvSpPr>
          <p:cNvPr id="11" name="AutoShape 49">
            <a:hlinkClick r:id="rId2" action="ppaction://hlinksldjump" highlightClick="1"/>
            <a:extLst>
              <a:ext uri="{FF2B5EF4-FFF2-40B4-BE49-F238E27FC236}">
                <a16:creationId xmlns:a16="http://schemas.microsoft.com/office/drawing/2014/main" id="{594180D8-C07B-40AE-90E5-AF695331D612}"/>
              </a:ext>
            </a:extLst>
          </p:cNvPr>
          <p:cNvSpPr>
            <a:spLocks noChangeArrowheads="1"/>
          </p:cNvSpPr>
          <p:nvPr/>
        </p:nvSpPr>
        <p:spPr bwMode="auto">
          <a:xfrm>
            <a:off x="6157912" y="1428750"/>
            <a:ext cx="928688" cy="1828800"/>
          </a:xfrm>
          <a:prstGeom prst="actionButtonForwardNex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endParaRPr lang="vi-VN" altLang="vi-VN" sz="3300"/>
          </a:p>
        </p:txBody>
      </p:sp>
    </p:spTree>
    <p:extLst>
      <p:ext uri="{BB962C8B-B14F-4D97-AF65-F5344CB8AC3E}">
        <p14:creationId xmlns:p14="http://schemas.microsoft.com/office/powerpoint/2010/main" val="42337457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9">
            <a:extLst>
              <a:ext uri="{FF2B5EF4-FFF2-40B4-BE49-F238E27FC236}">
                <a16:creationId xmlns:a16="http://schemas.microsoft.com/office/drawing/2014/main" id="{1EB0F854-0C99-4512-87BE-20EE2256AED1}"/>
              </a:ext>
            </a:extLst>
          </p:cNvPr>
          <p:cNvSpPr txBox="1">
            <a:spLocks noChangeArrowheads="1"/>
          </p:cNvSpPr>
          <p:nvPr/>
        </p:nvSpPr>
        <p:spPr bwMode="auto">
          <a:xfrm>
            <a:off x="113504" y="696566"/>
            <a:ext cx="8726569" cy="5016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lgn="just">
              <a:spcBef>
                <a:spcPts val="0"/>
              </a:spcBef>
              <a:buNone/>
            </a:pPr>
            <a:r>
              <a:rPr lang="vi-VN" altLang="vi-VN" sz="4000" dirty="0">
                <a:solidFill>
                  <a:srgbClr val="3333CC"/>
                </a:solidFill>
                <a:latin typeface="Times New Roman" panose="02020603050405020304" pitchFamily="18" charset="0"/>
                <a:cs typeface="Times New Roman" panose="02020603050405020304" pitchFamily="18" charset="0"/>
              </a:rPr>
              <a:t>	</a:t>
            </a:r>
            <a:r>
              <a:rPr lang="vi-VN" altLang="vi-VN" sz="4000" b="1" dirty="0">
                <a:solidFill>
                  <a:srgbClr val="3333CC"/>
                </a:solidFill>
                <a:latin typeface="Times New Roman" panose="02020603050405020304" pitchFamily="18" charset="0"/>
                <a:cs typeface="Times New Roman" panose="02020603050405020304" pitchFamily="18" charset="0"/>
              </a:rPr>
              <a:t>Sự hình thành chuỗi axit amin được thực hiện dựa trên khuôn mẫu của mARN và diễn ra theo nguyên tắc bổ sung (A – U, G – X), đồng thời theo tương quan cứ 3 nuclêôtit </a:t>
            </a:r>
            <a:r>
              <a:rPr lang="vi-VN" altLang="vi-VN" sz="4000" b="1" dirty="0">
                <a:solidFill>
                  <a:srgbClr val="3333CC"/>
                </a:solidFill>
                <a:latin typeface="Times New Roman" panose="02020603050405020304" pitchFamily="18" charset="0"/>
                <a:cs typeface="Times New Roman" panose="02020603050405020304" pitchFamily="18" charset="0"/>
                <a:sym typeface="Wingdings" panose="05000000000000000000" pitchFamily="2" charset="2"/>
              </a:rPr>
              <a:t>ứng với</a:t>
            </a:r>
            <a:r>
              <a:rPr lang="vi-VN" altLang="vi-VN" sz="4000" b="1" dirty="0">
                <a:solidFill>
                  <a:srgbClr val="3333CC"/>
                </a:solidFill>
                <a:latin typeface="Times New Roman" panose="02020603050405020304" pitchFamily="18" charset="0"/>
                <a:cs typeface="Times New Roman" panose="02020603050405020304" pitchFamily="18" charset="0"/>
              </a:rPr>
              <a:t> 1 axit amin </a:t>
            </a:r>
            <a:r>
              <a:rPr lang="vi-VN" altLang="vi-VN" sz="4000" b="1" dirty="0">
                <a:solidFill>
                  <a:srgbClr val="3333CC"/>
                </a:solidFill>
                <a:latin typeface="Times New Roman" panose="02020603050405020304" pitchFamily="18" charset="0"/>
                <a:cs typeface="Times New Roman" panose="02020603050405020304" pitchFamily="18" charset="0"/>
                <a:sym typeface="Wingdings" panose="05000000000000000000" pitchFamily="2" charset="2"/>
              </a:rPr>
              <a:t></a:t>
            </a:r>
            <a:r>
              <a:rPr lang="vi-VN" altLang="vi-VN" sz="4000" b="1" dirty="0">
                <a:solidFill>
                  <a:srgbClr val="3333CC"/>
                </a:solidFill>
                <a:latin typeface="Times New Roman" panose="02020603050405020304" pitchFamily="18" charset="0"/>
                <a:cs typeface="Times New Roman" panose="02020603050405020304" pitchFamily="18" charset="0"/>
              </a:rPr>
              <a:t> trình tự các nuclêôtit trên mARN qui định trình tự các axit amin trong prôtêin.</a:t>
            </a:r>
          </a:p>
        </p:txBody>
      </p:sp>
      <p:pic>
        <p:nvPicPr>
          <p:cNvPr id="8" name="Picture 11" descr="book9">
            <a:extLst>
              <a:ext uri="{FF2B5EF4-FFF2-40B4-BE49-F238E27FC236}">
                <a16:creationId xmlns:a16="http://schemas.microsoft.com/office/drawing/2014/main" id="{1AD2161A-3A2F-428C-8DA8-876B12886C35}"/>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12633" y="699107"/>
            <a:ext cx="534513" cy="4676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a:extLst>
              <a:ext uri="{FF2B5EF4-FFF2-40B4-BE49-F238E27FC236}">
                <a16:creationId xmlns:a16="http://schemas.microsoft.com/office/drawing/2014/main" id="{EBE7C0B5-6561-4028-ACA1-FBA6DAEB5E7D}"/>
              </a:ext>
            </a:extLst>
          </p:cNvPr>
          <p:cNvSpPr txBox="1"/>
          <p:nvPr/>
        </p:nvSpPr>
        <p:spPr>
          <a:xfrm>
            <a:off x="354488" y="142568"/>
            <a:ext cx="7291820" cy="553998"/>
          </a:xfrm>
          <a:prstGeom prst="rect">
            <a:avLst/>
          </a:prstGeom>
          <a:noFill/>
        </p:spPr>
        <p:txBody>
          <a:bodyPr wrap="square" rtlCol="0">
            <a:spAutoFit/>
          </a:bodyPr>
          <a:lstStyle/>
          <a:p>
            <a:r>
              <a:rPr lang="en-US" sz="3000" b="1" dirty="0">
                <a:solidFill>
                  <a:srgbClr val="FF0000"/>
                </a:solidFill>
                <a:latin typeface="Times New Roman" panose="02020603050405020304" pitchFamily="18" charset="0"/>
                <a:cs typeface="Times New Roman" panose="02020603050405020304" pitchFamily="18" charset="0"/>
              </a:rPr>
              <a:t>I – </a:t>
            </a:r>
            <a:r>
              <a:rPr lang="en-US" sz="3000" b="1" dirty="0" err="1">
                <a:solidFill>
                  <a:srgbClr val="FF0000"/>
                </a:solidFill>
                <a:latin typeface="Times New Roman" panose="02020603050405020304" pitchFamily="18" charset="0"/>
                <a:cs typeface="Times New Roman" panose="02020603050405020304" pitchFamily="18" charset="0"/>
              </a:rPr>
              <a:t>Mối</a:t>
            </a:r>
            <a:r>
              <a:rPr lang="en-US" sz="3000" b="1" dirty="0">
                <a:solidFill>
                  <a:srgbClr val="FF0000"/>
                </a:solidFill>
                <a:latin typeface="Times New Roman" panose="02020603050405020304" pitchFamily="18" charset="0"/>
                <a:cs typeface="Times New Roman" panose="02020603050405020304" pitchFamily="18" charset="0"/>
              </a:rPr>
              <a:t> </a:t>
            </a:r>
            <a:r>
              <a:rPr lang="en-US" sz="3000" b="1" dirty="0" err="1">
                <a:solidFill>
                  <a:srgbClr val="FF0000"/>
                </a:solidFill>
                <a:latin typeface="Times New Roman" panose="02020603050405020304" pitchFamily="18" charset="0"/>
                <a:cs typeface="Times New Roman" panose="02020603050405020304" pitchFamily="18" charset="0"/>
              </a:rPr>
              <a:t>quan</a:t>
            </a:r>
            <a:r>
              <a:rPr lang="en-US" sz="3000" b="1" dirty="0">
                <a:solidFill>
                  <a:srgbClr val="FF0000"/>
                </a:solidFill>
                <a:latin typeface="Times New Roman" panose="02020603050405020304" pitchFamily="18" charset="0"/>
                <a:cs typeface="Times New Roman" panose="02020603050405020304" pitchFamily="18" charset="0"/>
              </a:rPr>
              <a:t> </a:t>
            </a:r>
            <a:r>
              <a:rPr lang="en-US" sz="3000" b="1" dirty="0" err="1">
                <a:solidFill>
                  <a:srgbClr val="FF0000"/>
                </a:solidFill>
                <a:latin typeface="Times New Roman" panose="02020603050405020304" pitchFamily="18" charset="0"/>
                <a:cs typeface="Times New Roman" panose="02020603050405020304" pitchFamily="18" charset="0"/>
              </a:rPr>
              <a:t>hệ</a:t>
            </a:r>
            <a:r>
              <a:rPr lang="en-US" sz="3000" b="1" dirty="0">
                <a:solidFill>
                  <a:srgbClr val="FF0000"/>
                </a:solidFill>
                <a:latin typeface="Times New Roman" panose="02020603050405020304" pitchFamily="18" charset="0"/>
                <a:cs typeface="Times New Roman" panose="02020603050405020304" pitchFamily="18" charset="0"/>
              </a:rPr>
              <a:t> </a:t>
            </a:r>
            <a:r>
              <a:rPr lang="en-US" sz="3000" b="1" dirty="0" err="1">
                <a:solidFill>
                  <a:srgbClr val="FF0000"/>
                </a:solidFill>
                <a:latin typeface="Times New Roman" panose="02020603050405020304" pitchFamily="18" charset="0"/>
                <a:cs typeface="Times New Roman" panose="02020603050405020304" pitchFamily="18" charset="0"/>
              </a:rPr>
              <a:t>giữa</a:t>
            </a:r>
            <a:r>
              <a:rPr lang="en-US" sz="3000" b="1" dirty="0">
                <a:solidFill>
                  <a:srgbClr val="FF0000"/>
                </a:solidFill>
                <a:latin typeface="Times New Roman" panose="02020603050405020304" pitchFamily="18" charset="0"/>
                <a:cs typeface="Times New Roman" panose="02020603050405020304" pitchFamily="18" charset="0"/>
              </a:rPr>
              <a:t> ARN </a:t>
            </a:r>
            <a:r>
              <a:rPr lang="en-US" sz="3000" b="1" dirty="0" err="1">
                <a:solidFill>
                  <a:srgbClr val="FF0000"/>
                </a:solidFill>
                <a:latin typeface="Times New Roman" panose="02020603050405020304" pitchFamily="18" charset="0"/>
                <a:cs typeface="Times New Roman" panose="02020603050405020304" pitchFamily="18" charset="0"/>
              </a:rPr>
              <a:t>và</a:t>
            </a:r>
            <a:r>
              <a:rPr lang="en-US" sz="3000" b="1" dirty="0">
                <a:solidFill>
                  <a:srgbClr val="FF0000"/>
                </a:solidFill>
                <a:latin typeface="Times New Roman" panose="02020603050405020304" pitchFamily="18" charset="0"/>
                <a:cs typeface="Times New Roman" panose="02020603050405020304" pitchFamily="18" charset="0"/>
              </a:rPr>
              <a:t> </a:t>
            </a:r>
            <a:r>
              <a:rPr lang="en-US" sz="3000" b="1" dirty="0" err="1">
                <a:solidFill>
                  <a:srgbClr val="FF0000"/>
                </a:solidFill>
                <a:latin typeface="Times New Roman" panose="02020603050405020304" pitchFamily="18" charset="0"/>
                <a:cs typeface="Times New Roman" panose="02020603050405020304" pitchFamily="18" charset="0"/>
              </a:rPr>
              <a:t>prôtêin</a:t>
            </a:r>
            <a:endParaRPr lang="vi-VN" sz="30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0807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randombar(horizontal)">
                                      <p:cBhvr>
                                        <p:cTn id="7"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80B95BFA-18DD-4516-85C7-3A5653392283}"/>
              </a:ext>
            </a:extLst>
          </p:cNvPr>
          <p:cNvSpPr txBox="1"/>
          <p:nvPr/>
        </p:nvSpPr>
        <p:spPr>
          <a:xfrm>
            <a:off x="381000" y="419100"/>
            <a:ext cx="8458200" cy="1938992"/>
          </a:xfrm>
          <a:prstGeom prst="rect">
            <a:avLst/>
          </a:prstGeom>
          <a:noFill/>
        </p:spPr>
        <p:txBody>
          <a:bodyPr wrap="square" rtlCol="0">
            <a:spAutoFit/>
          </a:bodyPr>
          <a:lstStyle/>
          <a:p>
            <a:r>
              <a:rPr lang="en-US" sz="6000" b="1" dirty="0">
                <a:solidFill>
                  <a:srgbClr val="FF0000"/>
                </a:solidFill>
                <a:latin typeface="Times New Roman" panose="02020603050405020304" pitchFamily="18" charset="0"/>
                <a:cs typeface="Times New Roman" panose="02020603050405020304" pitchFamily="18" charset="0"/>
              </a:rPr>
              <a:t>II – </a:t>
            </a:r>
            <a:r>
              <a:rPr lang="en-US" sz="6000" b="1" dirty="0" err="1">
                <a:solidFill>
                  <a:srgbClr val="FF0000"/>
                </a:solidFill>
                <a:latin typeface="Times New Roman" panose="02020603050405020304" pitchFamily="18" charset="0"/>
                <a:cs typeface="Times New Roman" panose="02020603050405020304" pitchFamily="18" charset="0"/>
              </a:rPr>
              <a:t>Mối</a:t>
            </a:r>
            <a:r>
              <a:rPr lang="en-US" sz="6000" b="1" dirty="0">
                <a:solidFill>
                  <a:srgbClr val="FF0000"/>
                </a:solidFill>
                <a:latin typeface="Times New Roman" panose="02020603050405020304" pitchFamily="18" charset="0"/>
                <a:cs typeface="Times New Roman" panose="02020603050405020304" pitchFamily="18" charset="0"/>
              </a:rPr>
              <a:t> </a:t>
            </a:r>
            <a:r>
              <a:rPr lang="en-US" sz="6000" b="1" dirty="0" err="1">
                <a:solidFill>
                  <a:srgbClr val="FF0000"/>
                </a:solidFill>
                <a:latin typeface="Times New Roman" panose="02020603050405020304" pitchFamily="18" charset="0"/>
                <a:cs typeface="Times New Roman" panose="02020603050405020304" pitchFamily="18" charset="0"/>
              </a:rPr>
              <a:t>quan</a:t>
            </a:r>
            <a:r>
              <a:rPr lang="en-US" sz="6000" b="1" dirty="0">
                <a:solidFill>
                  <a:srgbClr val="FF0000"/>
                </a:solidFill>
                <a:latin typeface="Times New Roman" panose="02020603050405020304" pitchFamily="18" charset="0"/>
                <a:cs typeface="Times New Roman" panose="02020603050405020304" pitchFamily="18" charset="0"/>
              </a:rPr>
              <a:t> </a:t>
            </a:r>
            <a:r>
              <a:rPr lang="en-US" sz="6000" b="1" dirty="0" err="1">
                <a:solidFill>
                  <a:srgbClr val="FF0000"/>
                </a:solidFill>
                <a:latin typeface="Times New Roman" panose="02020603050405020304" pitchFamily="18" charset="0"/>
                <a:cs typeface="Times New Roman" panose="02020603050405020304" pitchFamily="18" charset="0"/>
              </a:rPr>
              <a:t>hệ</a:t>
            </a:r>
            <a:r>
              <a:rPr lang="en-US" sz="6000" b="1" dirty="0">
                <a:solidFill>
                  <a:srgbClr val="FF0000"/>
                </a:solidFill>
                <a:latin typeface="Times New Roman" panose="02020603050405020304" pitchFamily="18" charset="0"/>
                <a:cs typeface="Times New Roman" panose="02020603050405020304" pitchFamily="18" charset="0"/>
              </a:rPr>
              <a:t> </a:t>
            </a:r>
            <a:r>
              <a:rPr lang="en-US" sz="6000" b="1" dirty="0" err="1">
                <a:solidFill>
                  <a:srgbClr val="FF0000"/>
                </a:solidFill>
                <a:latin typeface="Times New Roman" panose="02020603050405020304" pitchFamily="18" charset="0"/>
                <a:cs typeface="Times New Roman" panose="02020603050405020304" pitchFamily="18" charset="0"/>
              </a:rPr>
              <a:t>giữa</a:t>
            </a:r>
            <a:r>
              <a:rPr lang="en-US" sz="6000" b="1" dirty="0">
                <a:solidFill>
                  <a:srgbClr val="FF0000"/>
                </a:solidFill>
                <a:latin typeface="Times New Roman" panose="02020603050405020304" pitchFamily="18" charset="0"/>
                <a:cs typeface="Times New Roman" panose="02020603050405020304" pitchFamily="18" charset="0"/>
              </a:rPr>
              <a:t> gen </a:t>
            </a:r>
            <a:r>
              <a:rPr lang="en-US" sz="6000" b="1" dirty="0" err="1">
                <a:solidFill>
                  <a:srgbClr val="FF0000"/>
                </a:solidFill>
                <a:latin typeface="Times New Roman" panose="02020603050405020304" pitchFamily="18" charset="0"/>
                <a:cs typeface="Times New Roman" panose="02020603050405020304" pitchFamily="18" charset="0"/>
              </a:rPr>
              <a:t>và</a:t>
            </a:r>
            <a:r>
              <a:rPr lang="en-US" sz="6000" b="1" dirty="0">
                <a:solidFill>
                  <a:srgbClr val="FF0000"/>
                </a:solidFill>
                <a:latin typeface="Times New Roman" panose="02020603050405020304" pitchFamily="18" charset="0"/>
                <a:cs typeface="Times New Roman" panose="02020603050405020304" pitchFamily="18" charset="0"/>
              </a:rPr>
              <a:t> </a:t>
            </a:r>
            <a:r>
              <a:rPr lang="en-US" sz="6000" b="1" dirty="0" err="1">
                <a:solidFill>
                  <a:srgbClr val="FF0000"/>
                </a:solidFill>
                <a:latin typeface="Times New Roman" panose="02020603050405020304" pitchFamily="18" charset="0"/>
                <a:cs typeface="Times New Roman" panose="02020603050405020304" pitchFamily="18" charset="0"/>
              </a:rPr>
              <a:t>tính</a:t>
            </a:r>
            <a:r>
              <a:rPr lang="en-US" sz="6000" b="1" dirty="0">
                <a:solidFill>
                  <a:srgbClr val="FF0000"/>
                </a:solidFill>
                <a:latin typeface="Times New Roman" panose="02020603050405020304" pitchFamily="18" charset="0"/>
                <a:cs typeface="Times New Roman" panose="02020603050405020304" pitchFamily="18" charset="0"/>
              </a:rPr>
              <a:t> </a:t>
            </a:r>
            <a:r>
              <a:rPr lang="en-US" sz="6000" b="1" dirty="0" err="1">
                <a:solidFill>
                  <a:srgbClr val="FF0000"/>
                </a:solidFill>
                <a:latin typeface="Times New Roman" panose="02020603050405020304" pitchFamily="18" charset="0"/>
                <a:cs typeface="Times New Roman" panose="02020603050405020304" pitchFamily="18" charset="0"/>
              </a:rPr>
              <a:t>trạng</a:t>
            </a:r>
            <a:endParaRPr lang="vi-VN" sz="60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9172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B3D7CB41-5A1A-4049-AA52-EF7606072AE8}"/>
              </a:ext>
            </a:extLst>
          </p:cNvPr>
          <p:cNvGrpSpPr/>
          <p:nvPr/>
        </p:nvGrpSpPr>
        <p:grpSpPr>
          <a:xfrm>
            <a:off x="1717040" y="96520"/>
            <a:ext cx="5715000" cy="4419600"/>
            <a:chOff x="1485905" y="749795"/>
            <a:chExt cx="5417778" cy="6666914"/>
          </a:xfrm>
        </p:grpSpPr>
        <p:pic>
          <p:nvPicPr>
            <p:cNvPr id="3" name="Picture 2">
              <a:extLst>
                <a:ext uri="{FF2B5EF4-FFF2-40B4-BE49-F238E27FC236}">
                  <a16:creationId xmlns:a16="http://schemas.microsoft.com/office/drawing/2014/main" id="{ECDFB58B-59E9-4FF8-A895-C500BFBC0292}"/>
                </a:ext>
              </a:extLst>
            </p:cNvPr>
            <p:cNvPicPr>
              <a:picLocks noChangeAspect="1"/>
            </p:cNvPicPr>
            <p:nvPr/>
          </p:nvPicPr>
          <p:blipFill rotWithShape="1">
            <a:blip r:embed="rId2">
              <a:extLst>
                <a:ext uri="{28A0092B-C50C-407E-A947-70E740481C1C}">
                  <a14:useLocalDpi xmlns:a14="http://schemas.microsoft.com/office/drawing/2010/main" val="0"/>
                </a:ext>
              </a:extLst>
            </a:blip>
            <a:srcRect l="1387" t="1658" b="1128"/>
            <a:stretch/>
          </p:blipFill>
          <p:spPr>
            <a:xfrm>
              <a:off x="1485905" y="749795"/>
              <a:ext cx="5417778" cy="6666914"/>
            </a:xfrm>
            <a:prstGeom prst="rect">
              <a:avLst/>
            </a:prstGeom>
          </p:spPr>
        </p:pic>
        <p:sp>
          <p:nvSpPr>
            <p:cNvPr id="5" name="Right Brace 4">
              <a:extLst>
                <a:ext uri="{FF2B5EF4-FFF2-40B4-BE49-F238E27FC236}">
                  <a16:creationId xmlns:a16="http://schemas.microsoft.com/office/drawing/2014/main" id="{83AD3BAA-4516-4301-8F6B-D0148792BC3A}"/>
                </a:ext>
              </a:extLst>
            </p:cNvPr>
            <p:cNvSpPr/>
            <p:nvPr/>
          </p:nvSpPr>
          <p:spPr bwMode="auto">
            <a:xfrm rot="16200000">
              <a:off x="2850635" y="1482325"/>
              <a:ext cx="240998" cy="729310"/>
            </a:xfrm>
            <a:prstGeom prst="rightBrace">
              <a:avLst/>
            </a:prstGeom>
            <a:noFill/>
            <a:ln w="12700" cap="flat" cmpd="sng" algn="ctr">
              <a:solidFill>
                <a:schemeClr val="tx1"/>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defTabSz="685800"/>
              <a:endParaRPr lang="vi-VN">
                <a:latin typeface="Arial" charset="0"/>
              </a:endParaRPr>
            </a:p>
          </p:txBody>
        </p:sp>
        <p:sp>
          <p:nvSpPr>
            <p:cNvPr id="6" name="Right Brace 5">
              <a:extLst>
                <a:ext uri="{FF2B5EF4-FFF2-40B4-BE49-F238E27FC236}">
                  <a16:creationId xmlns:a16="http://schemas.microsoft.com/office/drawing/2014/main" id="{CF0DA096-A8A4-4704-A90C-D55985E81D8C}"/>
                </a:ext>
              </a:extLst>
            </p:cNvPr>
            <p:cNvSpPr/>
            <p:nvPr/>
          </p:nvSpPr>
          <p:spPr bwMode="auto">
            <a:xfrm rot="16200000">
              <a:off x="3765036" y="1482325"/>
              <a:ext cx="240998" cy="729310"/>
            </a:xfrm>
            <a:prstGeom prst="rightBrace">
              <a:avLst/>
            </a:prstGeom>
            <a:noFill/>
            <a:ln w="12700" cap="flat" cmpd="sng" algn="ctr">
              <a:solidFill>
                <a:schemeClr val="tx1"/>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defTabSz="685800"/>
              <a:endParaRPr lang="vi-VN">
                <a:latin typeface="Arial" charset="0"/>
              </a:endParaRPr>
            </a:p>
          </p:txBody>
        </p:sp>
        <p:sp>
          <p:nvSpPr>
            <p:cNvPr id="7" name="Right Brace 6">
              <a:extLst>
                <a:ext uri="{FF2B5EF4-FFF2-40B4-BE49-F238E27FC236}">
                  <a16:creationId xmlns:a16="http://schemas.microsoft.com/office/drawing/2014/main" id="{1A57990F-3D7F-4AE0-BCC9-D9357FE2E47C}"/>
                </a:ext>
              </a:extLst>
            </p:cNvPr>
            <p:cNvSpPr/>
            <p:nvPr/>
          </p:nvSpPr>
          <p:spPr bwMode="auto">
            <a:xfrm rot="16200000">
              <a:off x="4683225" y="1482325"/>
              <a:ext cx="240998" cy="729310"/>
            </a:xfrm>
            <a:prstGeom prst="rightBrace">
              <a:avLst/>
            </a:prstGeom>
            <a:noFill/>
            <a:ln w="12700" cap="flat" cmpd="sng" algn="ctr">
              <a:solidFill>
                <a:schemeClr val="tx1"/>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defTabSz="685800"/>
              <a:endParaRPr lang="vi-VN">
                <a:latin typeface="Arial" charset="0"/>
              </a:endParaRPr>
            </a:p>
          </p:txBody>
        </p:sp>
      </p:grpSp>
      <p:sp>
        <p:nvSpPr>
          <p:cNvPr id="29" name="Text Box 23">
            <a:extLst>
              <a:ext uri="{FF2B5EF4-FFF2-40B4-BE49-F238E27FC236}">
                <a16:creationId xmlns:a16="http://schemas.microsoft.com/office/drawing/2014/main" id="{112C4328-D2DB-41F8-8161-1BF69E775ACC}"/>
              </a:ext>
            </a:extLst>
          </p:cNvPr>
          <p:cNvSpPr txBox="1">
            <a:spLocks noChangeArrowheads="1"/>
          </p:cNvSpPr>
          <p:nvPr/>
        </p:nvSpPr>
        <p:spPr bwMode="auto">
          <a:xfrm>
            <a:off x="45720" y="4533900"/>
            <a:ext cx="9057640" cy="1077218"/>
          </a:xfrm>
          <a:prstGeom prst="rect">
            <a:avLst/>
          </a:prstGeom>
          <a:solidFill>
            <a:srgbClr val="FFFF00"/>
          </a:solidFill>
          <a:ln>
            <a:noFill/>
          </a:ln>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a:r>
              <a:rPr lang="vi-VN" sz="3200" b="1" i="1" dirty="0">
                <a:latin typeface="Times New Roman" panose="02020603050405020304" pitchFamily="18" charset="0"/>
                <a:cs typeface="Times New Roman" panose="02020603050405020304" pitchFamily="18" charset="0"/>
              </a:rPr>
              <a:t>Hình 19.2. Sơ đồ mối quan hệ ADN (gen) </a:t>
            </a:r>
            <a:r>
              <a:rPr lang="vi-VN" sz="3200" b="1" i="1" dirty="0">
                <a:latin typeface="Times New Roman" panose="02020603050405020304" pitchFamily="18" charset="0"/>
                <a:cs typeface="Times New Roman" panose="02020603050405020304" pitchFamily="18" charset="0"/>
                <a:sym typeface="Wingdings" panose="05000000000000000000" pitchFamily="2" charset="2"/>
              </a:rPr>
              <a:t> mARN  </a:t>
            </a:r>
            <a:r>
              <a:rPr lang="vi-VN" sz="3200" b="1" i="1" dirty="0">
                <a:latin typeface="Times New Roman" panose="02020603050405020304" pitchFamily="18" charset="0"/>
                <a:cs typeface="Times New Roman" panose="02020603050405020304" pitchFamily="18" charset="0"/>
              </a:rPr>
              <a:t>prôtêin</a:t>
            </a:r>
          </a:p>
        </p:txBody>
      </p:sp>
    </p:spTree>
    <p:extLst>
      <p:ext uri="{BB962C8B-B14F-4D97-AF65-F5344CB8AC3E}">
        <p14:creationId xmlns:p14="http://schemas.microsoft.com/office/powerpoint/2010/main" val="10427564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ext Box 2">
            <a:extLst>
              <a:ext uri="{FF2B5EF4-FFF2-40B4-BE49-F238E27FC236}">
                <a16:creationId xmlns:a16="http://schemas.microsoft.com/office/drawing/2014/main" id="{4363E562-E88A-45E1-ACD3-64484A2DACBE}"/>
              </a:ext>
            </a:extLst>
          </p:cNvPr>
          <p:cNvSpPr txBox="1">
            <a:spLocks noChangeArrowheads="1"/>
          </p:cNvSpPr>
          <p:nvPr/>
        </p:nvSpPr>
        <p:spPr bwMode="auto">
          <a:xfrm>
            <a:off x="2104761" y="523875"/>
            <a:ext cx="6277239"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defTabSz="761970" fontAlgn="base">
              <a:spcBef>
                <a:spcPct val="50000"/>
              </a:spcBef>
              <a:spcAft>
                <a:spcPct val="0"/>
              </a:spcAft>
            </a:pPr>
            <a:r>
              <a:rPr lang="en-US" altLang="en-US" sz="2000" b="1">
                <a:solidFill>
                  <a:srgbClr val="0000FF"/>
                </a:solidFill>
                <a:latin typeface="Times New Roman" panose="02020603050405020304" pitchFamily="18" charset="0"/>
                <a:cs typeface="Times New Roman" panose="02020603050405020304" pitchFamily="18" charset="0"/>
              </a:rPr>
              <a:t> - A – T – G – G – T – A – X – G – G – T – A – X- </a:t>
            </a:r>
          </a:p>
          <a:p>
            <a:pPr defTabSz="761970" fontAlgn="base">
              <a:spcBef>
                <a:spcPct val="50000"/>
              </a:spcBef>
              <a:spcAft>
                <a:spcPct val="0"/>
              </a:spcAft>
            </a:pPr>
            <a:r>
              <a:rPr lang="en-US" altLang="en-US" sz="2000">
                <a:solidFill>
                  <a:srgbClr val="0000FF"/>
                </a:solidFill>
                <a:latin typeface="Times New Roman" panose="02020603050405020304" pitchFamily="18" charset="0"/>
                <a:cs typeface="Times New Roman" panose="02020603050405020304" pitchFamily="18" charset="0"/>
              </a:rPr>
              <a:t>    </a:t>
            </a:r>
            <a:r>
              <a:rPr lang="en-US" altLang="en-US" sz="2000" b="1">
                <a:solidFill>
                  <a:srgbClr val="0000FF"/>
                </a:solidFill>
                <a:latin typeface="Times New Roman" panose="02020603050405020304" pitchFamily="18" charset="0"/>
                <a:cs typeface="Times New Roman" panose="02020603050405020304" pitchFamily="18" charset="0"/>
              </a:rPr>
              <a:t>|      |      |       |      |      |      |       |      |      |      |      </a:t>
            </a:r>
          </a:p>
          <a:p>
            <a:pPr defTabSz="761970" fontAlgn="base">
              <a:spcBef>
                <a:spcPct val="50000"/>
              </a:spcBef>
              <a:spcAft>
                <a:spcPct val="0"/>
              </a:spcAft>
            </a:pPr>
            <a:r>
              <a:rPr lang="en-US" altLang="en-US" sz="2000" b="1">
                <a:solidFill>
                  <a:srgbClr val="0000FF"/>
                </a:solidFill>
                <a:latin typeface="Times New Roman" panose="02020603050405020304" pitchFamily="18" charset="0"/>
                <a:cs typeface="Times New Roman" panose="02020603050405020304" pitchFamily="18" charset="0"/>
              </a:rPr>
              <a:t> - T – A – X – X – A – T – G – X – X – A – T – G-  </a:t>
            </a:r>
          </a:p>
        </p:txBody>
      </p:sp>
      <p:sp>
        <p:nvSpPr>
          <p:cNvPr id="65539" name="Text Box 3">
            <a:extLst>
              <a:ext uri="{FF2B5EF4-FFF2-40B4-BE49-F238E27FC236}">
                <a16:creationId xmlns:a16="http://schemas.microsoft.com/office/drawing/2014/main" id="{10A78671-A09F-4B23-8F52-FFF01024C1B8}"/>
              </a:ext>
            </a:extLst>
          </p:cNvPr>
          <p:cNvSpPr txBox="1">
            <a:spLocks noChangeArrowheads="1"/>
          </p:cNvSpPr>
          <p:nvPr/>
        </p:nvSpPr>
        <p:spPr bwMode="auto">
          <a:xfrm>
            <a:off x="952500" y="510646"/>
            <a:ext cx="1016000" cy="1015663"/>
          </a:xfrm>
          <a:prstGeom prst="rect">
            <a:avLst/>
          </a:prstGeom>
          <a:noFill/>
          <a:ln w="28575">
            <a:solidFill>
              <a:srgbClr val="0000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defTabSz="761970" fontAlgn="base">
              <a:spcBef>
                <a:spcPct val="50000"/>
              </a:spcBef>
              <a:spcAft>
                <a:spcPct val="0"/>
              </a:spcAft>
            </a:pPr>
            <a:r>
              <a:rPr lang="en-US" altLang="en-US" sz="2000" b="1">
                <a:solidFill>
                  <a:srgbClr val="0000FF"/>
                </a:solidFill>
                <a:latin typeface="Times New Roman" panose="02020603050405020304" pitchFamily="18" charset="0"/>
              </a:rPr>
              <a:t>Gen (1đoạn ADN)</a:t>
            </a:r>
          </a:p>
        </p:txBody>
      </p:sp>
      <p:sp>
        <p:nvSpPr>
          <p:cNvPr id="65540" name="Text Box 4">
            <a:extLst>
              <a:ext uri="{FF2B5EF4-FFF2-40B4-BE49-F238E27FC236}">
                <a16:creationId xmlns:a16="http://schemas.microsoft.com/office/drawing/2014/main" id="{26E0DFB8-4ABB-4945-A96D-82E983D90753}"/>
              </a:ext>
            </a:extLst>
          </p:cNvPr>
          <p:cNvSpPr txBox="1">
            <a:spLocks noChangeArrowheads="1"/>
          </p:cNvSpPr>
          <p:nvPr/>
        </p:nvSpPr>
        <p:spPr bwMode="auto">
          <a:xfrm>
            <a:off x="2104761" y="2016125"/>
            <a:ext cx="5705739"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defTabSz="761970" fontAlgn="base">
              <a:spcBef>
                <a:spcPct val="50000"/>
              </a:spcBef>
              <a:spcAft>
                <a:spcPct val="0"/>
              </a:spcAft>
            </a:pPr>
            <a:r>
              <a:rPr lang="en-US" altLang="en-US" sz="2000" b="1">
                <a:solidFill>
                  <a:srgbClr val="FF33CC"/>
                </a:solidFill>
                <a:latin typeface="Times New Roman" panose="02020603050405020304" pitchFamily="18" charset="0"/>
                <a:cs typeface="Times New Roman" panose="02020603050405020304" pitchFamily="18" charset="0"/>
              </a:rPr>
              <a:t>-A – U – G – </a:t>
            </a:r>
            <a:r>
              <a:rPr lang="en-US" altLang="en-US" sz="2000" b="1">
                <a:solidFill>
                  <a:srgbClr val="993300"/>
                </a:solidFill>
                <a:latin typeface="Times New Roman" panose="02020603050405020304" pitchFamily="18" charset="0"/>
                <a:cs typeface="Times New Roman" panose="02020603050405020304" pitchFamily="18" charset="0"/>
              </a:rPr>
              <a:t>G – U – A</a:t>
            </a:r>
            <a:r>
              <a:rPr lang="en-US" altLang="en-US" sz="2000" b="1">
                <a:solidFill>
                  <a:srgbClr val="00FF00"/>
                </a:solidFill>
                <a:latin typeface="Times New Roman" panose="02020603050405020304" pitchFamily="18" charset="0"/>
                <a:cs typeface="Times New Roman" panose="02020603050405020304" pitchFamily="18" charset="0"/>
              </a:rPr>
              <a:t> </a:t>
            </a:r>
            <a:r>
              <a:rPr lang="en-US" altLang="en-US" sz="2000" b="1">
                <a:solidFill>
                  <a:srgbClr val="008080"/>
                </a:solidFill>
                <a:latin typeface="Times New Roman" panose="02020603050405020304" pitchFamily="18" charset="0"/>
                <a:cs typeface="Times New Roman" panose="02020603050405020304" pitchFamily="18" charset="0"/>
              </a:rPr>
              <a:t>– X – G – G</a:t>
            </a:r>
            <a:r>
              <a:rPr lang="en-US" altLang="en-US" sz="2000" b="1">
                <a:solidFill>
                  <a:srgbClr val="00FF00"/>
                </a:solidFill>
                <a:latin typeface="Times New Roman" panose="02020603050405020304" pitchFamily="18" charset="0"/>
                <a:cs typeface="Times New Roman" panose="02020603050405020304" pitchFamily="18" charset="0"/>
              </a:rPr>
              <a:t> </a:t>
            </a:r>
            <a:r>
              <a:rPr lang="en-US" altLang="en-US" sz="2000" b="1">
                <a:solidFill>
                  <a:srgbClr val="990033"/>
                </a:solidFill>
                <a:latin typeface="Times New Roman" panose="02020603050405020304" pitchFamily="18" charset="0"/>
                <a:cs typeface="Times New Roman" panose="02020603050405020304" pitchFamily="18" charset="0"/>
              </a:rPr>
              <a:t>– U – A – X-</a:t>
            </a:r>
          </a:p>
        </p:txBody>
      </p:sp>
      <p:sp>
        <p:nvSpPr>
          <p:cNvPr id="65541" name="Text Box 5">
            <a:extLst>
              <a:ext uri="{FF2B5EF4-FFF2-40B4-BE49-F238E27FC236}">
                <a16:creationId xmlns:a16="http://schemas.microsoft.com/office/drawing/2014/main" id="{0B52C521-0A4D-4134-B269-CA3B17B13C8E}"/>
              </a:ext>
            </a:extLst>
          </p:cNvPr>
          <p:cNvSpPr txBox="1">
            <a:spLocks noChangeArrowheads="1"/>
          </p:cNvSpPr>
          <p:nvPr/>
        </p:nvSpPr>
        <p:spPr bwMode="auto">
          <a:xfrm>
            <a:off x="877094" y="1980407"/>
            <a:ext cx="952500" cy="400110"/>
          </a:xfrm>
          <a:prstGeom prst="rect">
            <a:avLst/>
          </a:prstGeom>
          <a:noFill/>
          <a:ln w="28575">
            <a:solidFill>
              <a:srgbClr val="703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defTabSz="761970" fontAlgn="base">
              <a:spcBef>
                <a:spcPct val="50000"/>
              </a:spcBef>
              <a:spcAft>
                <a:spcPct val="0"/>
              </a:spcAft>
            </a:pPr>
            <a:r>
              <a:rPr lang="en-US" altLang="en-US" sz="2000" b="1">
                <a:solidFill>
                  <a:srgbClr val="FF33CC"/>
                </a:solidFill>
                <a:latin typeface=".VnTime" panose="020B7200000000000000" pitchFamily="34" charset="0"/>
              </a:rPr>
              <a:t>mARN</a:t>
            </a:r>
          </a:p>
        </p:txBody>
      </p:sp>
      <p:sp>
        <p:nvSpPr>
          <p:cNvPr id="65542" name="Text Box 6">
            <a:extLst>
              <a:ext uri="{FF2B5EF4-FFF2-40B4-BE49-F238E27FC236}">
                <a16:creationId xmlns:a16="http://schemas.microsoft.com/office/drawing/2014/main" id="{F7893557-7D0F-4BBF-A0C4-49D7EBAE5810}"/>
              </a:ext>
            </a:extLst>
          </p:cNvPr>
          <p:cNvSpPr txBox="1">
            <a:spLocks noChangeArrowheads="1"/>
          </p:cNvSpPr>
          <p:nvPr/>
        </p:nvSpPr>
        <p:spPr bwMode="auto">
          <a:xfrm>
            <a:off x="924719" y="2995083"/>
            <a:ext cx="1016000" cy="707886"/>
          </a:xfrm>
          <a:prstGeom prst="rect">
            <a:avLst/>
          </a:prstGeom>
          <a:noFill/>
          <a:ln w="28575">
            <a:solidFill>
              <a:srgbClr val="FF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defTabSz="761970" fontAlgn="base">
              <a:spcBef>
                <a:spcPct val="50000"/>
              </a:spcBef>
              <a:spcAft>
                <a:spcPct val="0"/>
              </a:spcAft>
            </a:pPr>
            <a:r>
              <a:rPr lang="en-US" altLang="en-US" sz="2000" b="1">
                <a:solidFill>
                  <a:srgbClr val="FF0000"/>
                </a:solidFill>
                <a:latin typeface="Times New Roman" panose="02020603050405020304" pitchFamily="18" charset="0"/>
              </a:rPr>
              <a:t>Chuỗi A.amin</a:t>
            </a:r>
          </a:p>
        </p:txBody>
      </p:sp>
      <p:sp>
        <p:nvSpPr>
          <p:cNvPr id="65543" name="Oval 7">
            <a:extLst>
              <a:ext uri="{FF2B5EF4-FFF2-40B4-BE49-F238E27FC236}">
                <a16:creationId xmlns:a16="http://schemas.microsoft.com/office/drawing/2014/main" id="{0E60CF31-6565-4BC1-B519-E19A4A12A34B}"/>
              </a:ext>
            </a:extLst>
          </p:cNvPr>
          <p:cNvSpPr>
            <a:spLocks noChangeArrowheads="1"/>
          </p:cNvSpPr>
          <p:nvPr/>
        </p:nvSpPr>
        <p:spPr bwMode="auto">
          <a:xfrm>
            <a:off x="2305845" y="3302000"/>
            <a:ext cx="805656" cy="317500"/>
          </a:xfrm>
          <a:prstGeom prst="ellipse">
            <a:avLst/>
          </a:prstGeom>
          <a:solidFill>
            <a:srgbClr val="FF33CC"/>
          </a:solidFill>
          <a:ln w="28575">
            <a:solidFill>
              <a:srgbClr val="FF33CC"/>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defTabSz="761970" fontAlgn="base">
              <a:spcBef>
                <a:spcPct val="0"/>
              </a:spcBef>
              <a:spcAft>
                <a:spcPct val="0"/>
              </a:spcAft>
            </a:pPr>
            <a:r>
              <a:rPr lang="en-US" altLang="en-US" sz="1500" b="1">
                <a:solidFill>
                  <a:srgbClr val="FFFFFF"/>
                </a:solidFill>
              </a:rPr>
              <a:t>Met</a:t>
            </a:r>
          </a:p>
        </p:txBody>
      </p:sp>
      <p:sp>
        <p:nvSpPr>
          <p:cNvPr id="65544" name="Oval 8">
            <a:extLst>
              <a:ext uri="{FF2B5EF4-FFF2-40B4-BE49-F238E27FC236}">
                <a16:creationId xmlns:a16="http://schemas.microsoft.com/office/drawing/2014/main" id="{8FA7C500-8541-426D-ABC3-6FF39E8A877E}"/>
              </a:ext>
            </a:extLst>
          </p:cNvPr>
          <p:cNvSpPr>
            <a:spLocks noChangeArrowheads="1"/>
          </p:cNvSpPr>
          <p:nvPr/>
        </p:nvSpPr>
        <p:spPr bwMode="auto">
          <a:xfrm>
            <a:off x="3798095" y="3302000"/>
            <a:ext cx="964406" cy="317500"/>
          </a:xfrm>
          <a:prstGeom prst="ellipse">
            <a:avLst/>
          </a:prstGeom>
          <a:solidFill>
            <a:srgbClr val="C9493B"/>
          </a:solidFill>
          <a:ln w="28575">
            <a:solidFill>
              <a:srgbClr val="C9493B"/>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defTabSz="761970" fontAlgn="base">
              <a:spcBef>
                <a:spcPct val="0"/>
              </a:spcBef>
              <a:spcAft>
                <a:spcPct val="0"/>
              </a:spcAft>
            </a:pPr>
            <a:r>
              <a:rPr lang="en-US" altLang="en-US" sz="1500" b="1">
                <a:solidFill>
                  <a:srgbClr val="FFFFFF"/>
                </a:solidFill>
                <a:latin typeface=".VnTime" panose="020B7200000000000000" pitchFamily="34" charset="0"/>
              </a:rPr>
              <a:t>Val</a:t>
            </a:r>
          </a:p>
        </p:txBody>
      </p:sp>
      <p:sp>
        <p:nvSpPr>
          <p:cNvPr id="65545" name="Oval 9">
            <a:extLst>
              <a:ext uri="{FF2B5EF4-FFF2-40B4-BE49-F238E27FC236}">
                <a16:creationId xmlns:a16="http://schemas.microsoft.com/office/drawing/2014/main" id="{9756C841-0BEE-4E81-941F-4F4036F78225}"/>
              </a:ext>
            </a:extLst>
          </p:cNvPr>
          <p:cNvSpPr>
            <a:spLocks noChangeArrowheads="1"/>
          </p:cNvSpPr>
          <p:nvPr/>
        </p:nvSpPr>
        <p:spPr bwMode="auto">
          <a:xfrm>
            <a:off x="5262563" y="3302000"/>
            <a:ext cx="833438" cy="333375"/>
          </a:xfrm>
          <a:prstGeom prst="ellipse">
            <a:avLst/>
          </a:prstGeom>
          <a:solidFill>
            <a:schemeClr val="hlink"/>
          </a:solidFill>
          <a:ln w="28575">
            <a:solidFill>
              <a:schemeClr va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defTabSz="761970" fontAlgn="base">
              <a:spcBef>
                <a:spcPct val="0"/>
              </a:spcBef>
              <a:spcAft>
                <a:spcPct val="0"/>
              </a:spcAft>
            </a:pPr>
            <a:r>
              <a:rPr lang="en-US" altLang="en-US" sz="1500" b="1">
                <a:solidFill>
                  <a:srgbClr val="FFFFFF"/>
                </a:solidFill>
              </a:rPr>
              <a:t>Arg</a:t>
            </a:r>
          </a:p>
        </p:txBody>
      </p:sp>
      <p:sp>
        <p:nvSpPr>
          <p:cNvPr id="65546" name="Oval 10">
            <a:extLst>
              <a:ext uri="{FF2B5EF4-FFF2-40B4-BE49-F238E27FC236}">
                <a16:creationId xmlns:a16="http://schemas.microsoft.com/office/drawing/2014/main" id="{C3CB0E41-F794-48E1-8591-F610DAC245F4}"/>
              </a:ext>
            </a:extLst>
          </p:cNvPr>
          <p:cNvSpPr>
            <a:spLocks noChangeArrowheads="1"/>
          </p:cNvSpPr>
          <p:nvPr/>
        </p:nvSpPr>
        <p:spPr bwMode="auto">
          <a:xfrm>
            <a:off x="6572250" y="3291417"/>
            <a:ext cx="762000" cy="317500"/>
          </a:xfrm>
          <a:prstGeom prst="ellipse">
            <a:avLst/>
          </a:prstGeom>
          <a:solidFill>
            <a:srgbClr val="990033"/>
          </a:solidFill>
          <a:ln w="28575">
            <a:solidFill>
              <a:srgbClr val="990033"/>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defTabSz="761970" fontAlgn="base">
              <a:spcBef>
                <a:spcPct val="0"/>
              </a:spcBef>
              <a:spcAft>
                <a:spcPct val="0"/>
              </a:spcAft>
            </a:pPr>
            <a:r>
              <a:rPr lang="en-US" altLang="en-US" sz="1500" b="1">
                <a:solidFill>
                  <a:srgbClr val="FFFFFF"/>
                </a:solidFill>
              </a:rPr>
              <a:t>Tir</a:t>
            </a:r>
          </a:p>
        </p:txBody>
      </p:sp>
      <p:sp>
        <p:nvSpPr>
          <p:cNvPr id="65547" name="AutoShape 11">
            <a:extLst>
              <a:ext uri="{FF2B5EF4-FFF2-40B4-BE49-F238E27FC236}">
                <a16:creationId xmlns:a16="http://schemas.microsoft.com/office/drawing/2014/main" id="{6DF14103-7F05-4045-9AFC-026D66B76E45}"/>
              </a:ext>
            </a:extLst>
          </p:cNvPr>
          <p:cNvSpPr>
            <a:spLocks/>
          </p:cNvSpPr>
          <p:nvPr/>
        </p:nvSpPr>
        <p:spPr bwMode="auto">
          <a:xfrm rot="-5400000">
            <a:off x="2613423" y="2168922"/>
            <a:ext cx="381000" cy="996156"/>
          </a:xfrm>
          <a:prstGeom prst="leftBrace">
            <a:avLst>
              <a:gd name="adj1" fmla="val 15276"/>
              <a:gd name="adj2" fmla="val 51704"/>
            </a:avLst>
          </a:prstGeom>
          <a:solidFill>
            <a:srgbClr val="FF33CC"/>
          </a:solidFill>
          <a:ln w="28575">
            <a:solidFill>
              <a:schemeClr val="tx1"/>
            </a:solidFill>
            <a:round/>
            <a:headEnd/>
            <a:tailEnd/>
          </a:ln>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defTabSz="761970" fontAlgn="base">
              <a:spcBef>
                <a:spcPct val="0"/>
              </a:spcBef>
              <a:spcAft>
                <a:spcPct val="0"/>
              </a:spcAft>
            </a:pPr>
            <a:endParaRPr lang="en-US" altLang="en-US" sz="1500">
              <a:solidFill>
                <a:srgbClr val="000000"/>
              </a:solidFill>
            </a:endParaRPr>
          </a:p>
        </p:txBody>
      </p:sp>
      <p:sp>
        <p:nvSpPr>
          <p:cNvPr id="65548" name="AutoShape 12">
            <a:extLst>
              <a:ext uri="{FF2B5EF4-FFF2-40B4-BE49-F238E27FC236}">
                <a16:creationId xmlns:a16="http://schemas.microsoft.com/office/drawing/2014/main" id="{C068F981-CF68-4E7D-903D-708E5B0E2B02}"/>
              </a:ext>
            </a:extLst>
          </p:cNvPr>
          <p:cNvSpPr>
            <a:spLocks/>
          </p:cNvSpPr>
          <p:nvPr/>
        </p:nvSpPr>
        <p:spPr bwMode="auto">
          <a:xfrm rot="-5400000">
            <a:off x="3927078" y="2105422"/>
            <a:ext cx="381000" cy="1123157"/>
          </a:xfrm>
          <a:prstGeom prst="leftBrace">
            <a:avLst>
              <a:gd name="adj1" fmla="val 15272"/>
              <a:gd name="adj2" fmla="val 51704"/>
            </a:avLst>
          </a:prstGeom>
          <a:solidFill>
            <a:srgbClr val="C9493B"/>
          </a:solidFill>
          <a:ln w="285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defTabSz="761970" fontAlgn="base">
              <a:spcBef>
                <a:spcPct val="0"/>
              </a:spcBef>
              <a:spcAft>
                <a:spcPct val="0"/>
              </a:spcAft>
            </a:pPr>
            <a:endParaRPr lang="en-US" altLang="en-US" sz="1500">
              <a:solidFill>
                <a:srgbClr val="000000"/>
              </a:solidFill>
            </a:endParaRPr>
          </a:p>
        </p:txBody>
      </p:sp>
      <p:sp>
        <p:nvSpPr>
          <p:cNvPr id="65549" name="AutoShape 13">
            <a:extLst>
              <a:ext uri="{FF2B5EF4-FFF2-40B4-BE49-F238E27FC236}">
                <a16:creationId xmlns:a16="http://schemas.microsoft.com/office/drawing/2014/main" id="{3E5BA178-B0D1-44C6-B03E-5325049C029A}"/>
              </a:ext>
            </a:extLst>
          </p:cNvPr>
          <p:cNvSpPr>
            <a:spLocks/>
          </p:cNvSpPr>
          <p:nvPr/>
        </p:nvSpPr>
        <p:spPr bwMode="auto">
          <a:xfrm rot="-5400000">
            <a:off x="5302250" y="2143125"/>
            <a:ext cx="381000" cy="1079500"/>
          </a:xfrm>
          <a:prstGeom prst="leftBrace">
            <a:avLst>
              <a:gd name="adj1" fmla="val 15282"/>
              <a:gd name="adj2" fmla="val 51704"/>
            </a:avLst>
          </a:prstGeom>
          <a:solidFill>
            <a:schemeClr val="hlink"/>
          </a:solidFill>
          <a:ln w="28575">
            <a:solidFill>
              <a:schemeClr val="tx2"/>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defTabSz="761970" fontAlgn="base">
              <a:spcBef>
                <a:spcPct val="0"/>
              </a:spcBef>
              <a:spcAft>
                <a:spcPct val="0"/>
              </a:spcAft>
            </a:pPr>
            <a:endParaRPr lang="en-US" altLang="en-US" sz="1500">
              <a:solidFill>
                <a:srgbClr val="000000"/>
              </a:solidFill>
            </a:endParaRPr>
          </a:p>
        </p:txBody>
      </p:sp>
      <p:sp>
        <p:nvSpPr>
          <p:cNvPr id="65550" name="AutoShape 14">
            <a:extLst>
              <a:ext uri="{FF2B5EF4-FFF2-40B4-BE49-F238E27FC236}">
                <a16:creationId xmlns:a16="http://schemas.microsoft.com/office/drawing/2014/main" id="{ABA62A5D-4729-4E18-A92B-7DA03071A4E2}"/>
              </a:ext>
            </a:extLst>
          </p:cNvPr>
          <p:cNvSpPr>
            <a:spLocks/>
          </p:cNvSpPr>
          <p:nvPr/>
        </p:nvSpPr>
        <p:spPr bwMode="auto">
          <a:xfrm rot="-5400000">
            <a:off x="6675438" y="2166938"/>
            <a:ext cx="365125" cy="1016000"/>
          </a:xfrm>
          <a:prstGeom prst="leftBrace">
            <a:avLst>
              <a:gd name="adj1" fmla="val 15279"/>
              <a:gd name="adj2" fmla="val 51704"/>
            </a:avLst>
          </a:prstGeom>
          <a:solidFill>
            <a:srgbClr val="990033"/>
          </a:solidFill>
          <a:ln w="2857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defTabSz="761970" fontAlgn="base">
              <a:spcBef>
                <a:spcPct val="0"/>
              </a:spcBef>
              <a:spcAft>
                <a:spcPct val="0"/>
              </a:spcAft>
            </a:pPr>
            <a:endParaRPr lang="en-US" altLang="en-US" sz="1500">
              <a:solidFill>
                <a:srgbClr val="000000"/>
              </a:solidFill>
            </a:endParaRPr>
          </a:p>
        </p:txBody>
      </p:sp>
      <p:sp>
        <p:nvSpPr>
          <p:cNvPr id="65551" name="Line 15">
            <a:extLst>
              <a:ext uri="{FF2B5EF4-FFF2-40B4-BE49-F238E27FC236}">
                <a16:creationId xmlns:a16="http://schemas.microsoft.com/office/drawing/2014/main" id="{73FE07E3-A8F6-4670-A2C8-840BA89E84BB}"/>
              </a:ext>
            </a:extLst>
          </p:cNvPr>
          <p:cNvSpPr>
            <a:spLocks noChangeShapeType="1"/>
          </p:cNvSpPr>
          <p:nvPr/>
        </p:nvSpPr>
        <p:spPr bwMode="auto">
          <a:xfrm>
            <a:off x="3175001" y="3450167"/>
            <a:ext cx="559594"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eaLnBrk="0" fontAlgn="base" hangingPunct="0">
              <a:spcBef>
                <a:spcPct val="0"/>
              </a:spcBef>
              <a:spcAft>
                <a:spcPct val="0"/>
              </a:spcAft>
            </a:pPr>
            <a:endParaRPr lang="en-US" sz="1500">
              <a:solidFill>
                <a:srgbClr val="000000"/>
              </a:solidFill>
              <a:latin typeface="Arial" panose="020B0604020202020204" pitchFamily="34" charset="0"/>
            </a:endParaRPr>
          </a:p>
        </p:txBody>
      </p:sp>
      <p:sp>
        <p:nvSpPr>
          <p:cNvPr id="65558" name="Line 22">
            <a:extLst>
              <a:ext uri="{FF2B5EF4-FFF2-40B4-BE49-F238E27FC236}">
                <a16:creationId xmlns:a16="http://schemas.microsoft.com/office/drawing/2014/main" id="{5C7D8185-23B9-4633-AC81-F8FF1BB71548}"/>
              </a:ext>
            </a:extLst>
          </p:cNvPr>
          <p:cNvSpPr>
            <a:spLocks noChangeShapeType="1"/>
          </p:cNvSpPr>
          <p:nvPr/>
        </p:nvSpPr>
        <p:spPr bwMode="auto">
          <a:xfrm>
            <a:off x="1385094" y="1647032"/>
            <a:ext cx="0" cy="317500"/>
          </a:xfrm>
          <a:prstGeom prst="line">
            <a:avLst/>
          </a:prstGeom>
          <a:noFill/>
          <a:ln w="57150">
            <a:solidFill>
              <a:srgbClr val="0000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eaLnBrk="0" fontAlgn="base" hangingPunct="0">
              <a:spcBef>
                <a:spcPct val="0"/>
              </a:spcBef>
              <a:spcAft>
                <a:spcPct val="0"/>
              </a:spcAft>
            </a:pPr>
            <a:endParaRPr lang="en-US" sz="1500">
              <a:solidFill>
                <a:srgbClr val="000000"/>
              </a:solidFill>
              <a:latin typeface="Arial" panose="020B0604020202020204" pitchFamily="34" charset="0"/>
            </a:endParaRPr>
          </a:p>
        </p:txBody>
      </p:sp>
      <p:sp>
        <p:nvSpPr>
          <p:cNvPr id="65559" name="Line 23">
            <a:extLst>
              <a:ext uri="{FF2B5EF4-FFF2-40B4-BE49-F238E27FC236}">
                <a16:creationId xmlns:a16="http://schemas.microsoft.com/office/drawing/2014/main" id="{A4B39497-13C2-435C-9821-37CB2B3891C0}"/>
              </a:ext>
            </a:extLst>
          </p:cNvPr>
          <p:cNvSpPr>
            <a:spLocks noChangeShapeType="1"/>
          </p:cNvSpPr>
          <p:nvPr/>
        </p:nvSpPr>
        <p:spPr bwMode="auto">
          <a:xfrm>
            <a:off x="1353344" y="2476500"/>
            <a:ext cx="0" cy="317500"/>
          </a:xfrm>
          <a:prstGeom prst="line">
            <a:avLst/>
          </a:prstGeom>
          <a:noFill/>
          <a:ln w="57150">
            <a:solidFill>
              <a:srgbClr val="7030A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eaLnBrk="0" fontAlgn="base" hangingPunct="0">
              <a:spcBef>
                <a:spcPct val="0"/>
              </a:spcBef>
              <a:spcAft>
                <a:spcPct val="0"/>
              </a:spcAft>
            </a:pPr>
            <a:endParaRPr lang="en-US" sz="1500">
              <a:solidFill>
                <a:srgbClr val="000000"/>
              </a:solidFill>
              <a:latin typeface="Arial" panose="020B0604020202020204" pitchFamily="34" charset="0"/>
            </a:endParaRPr>
          </a:p>
        </p:txBody>
      </p:sp>
      <p:sp>
        <p:nvSpPr>
          <p:cNvPr id="65562" name="Text Box 26">
            <a:extLst>
              <a:ext uri="{FF2B5EF4-FFF2-40B4-BE49-F238E27FC236}">
                <a16:creationId xmlns:a16="http://schemas.microsoft.com/office/drawing/2014/main" id="{4563DF86-2D60-406E-9595-29997F10BFCD}"/>
              </a:ext>
            </a:extLst>
          </p:cNvPr>
          <p:cNvSpPr txBox="1">
            <a:spLocks noChangeArrowheads="1"/>
          </p:cNvSpPr>
          <p:nvPr/>
        </p:nvSpPr>
        <p:spPr bwMode="auto">
          <a:xfrm>
            <a:off x="762000" y="4381500"/>
            <a:ext cx="1397000" cy="400110"/>
          </a:xfrm>
          <a:prstGeom prst="rect">
            <a:avLst/>
          </a:prstGeom>
          <a:noFill/>
          <a:ln w="38100">
            <a:solidFill>
              <a:srgbClr val="0066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defTabSz="761970" fontAlgn="base">
              <a:spcBef>
                <a:spcPct val="50000"/>
              </a:spcBef>
              <a:spcAft>
                <a:spcPct val="0"/>
              </a:spcAft>
            </a:pPr>
            <a:r>
              <a:rPr lang="en-US" altLang="en-US" sz="2000" b="1">
                <a:solidFill>
                  <a:srgbClr val="006600"/>
                </a:solidFill>
                <a:latin typeface="Times New Roman" panose="02020603050405020304" pitchFamily="18" charset="0"/>
              </a:rPr>
              <a:t>Tính trạng</a:t>
            </a:r>
          </a:p>
        </p:txBody>
      </p:sp>
      <p:sp>
        <p:nvSpPr>
          <p:cNvPr id="65563" name="Line 27">
            <a:extLst>
              <a:ext uri="{FF2B5EF4-FFF2-40B4-BE49-F238E27FC236}">
                <a16:creationId xmlns:a16="http://schemas.microsoft.com/office/drawing/2014/main" id="{C355A8AD-B50B-4CB1-B60E-BAFFFC64945C}"/>
              </a:ext>
            </a:extLst>
          </p:cNvPr>
          <p:cNvSpPr>
            <a:spLocks noChangeShapeType="1"/>
          </p:cNvSpPr>
          <p:nvPr/>
        </p:nvSpPr>
        <p:spPr bwMode="auto">
          <a:xfrm>
            <a:off x="1397000" y="3810000"/>
            <a:ext cx="0" cy="444500"/>
          </a:xfrm>
          <a:prstGeom prst="line">
            <a:avLst/>
          </a:prstGeom>
          <a:noFill/>
          <a:ln w="57150">
            <a:solidFill>
              <a:srgbClr val="006600"/>
            </a:solidFill>
            <a:prstDash val="sys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eaLnBrk="0" fontAlgn="base" hangingPunct="0">
              <a:spcBef>
                <a:spcPct val="0"/>
              </a:spcBef>
              <a:spcAft>
                <a:spcPct val="0"/>
              </a:spcAft>
            </a:pPr>
            <a:endParaRPr lang="en-US" sz="1500">
              <a:solidFill>
                <a:srgbClr val="000000"/>
              </a:solidFill>
              <a:latin typeface="Arial" panose="020B0604020202020204" pitchFamily="34" charset="0"/>
            </a:endParaRPr>
          </a:p>
        </p:txBody>
      </p:sp>
      <p:sp>
        <p:nvSpPr>
          <p:cNvPr id="29" name="Line 15">
            <a:extLst>
              <a:ext uri="{FF2B5EF4-FFF2-40B4-BE49-F238E27FC236}">
                <a16:creationId xmlns:a16="http://schemas.microsoft.com/office/drawing/2014/main" id="{56177DCD-F483-4F9F-BB5A-E7E36817D30A}"/>
              </a:ext>
            </a:extLst>
          </p:cNvPr>
          <p:cNvSpPr>
            <a:spLocks noChangeShapeType="1"/>
          </p:cNvSpPr>
          <p:nvPr/>
        </p:nvSpPr>
        <p:spPr bwMode="auto">
          <a:xfrm>
            <a:off x="4762501" y="3450167"/>
            <a:ext cx="559594"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eaLnBrk="0" fontAlgn="base" hangingPunct="0">
              <a:spcBef>
                <a:spcPct val="0"/>
              </a:spcBef>
              <a:spcAft>
                <a:spcPct val="0"/>
              </a:spcAft>
            </a:pPr>
            <a:endParaRPr lang="en-US" sz="1500">
              <a:solidFill>
                <a:srgbClr val="000000"/>
              </a:solidFill>
              <a:latin typeface="Arial" panose="020B0604020202020204" pitchFamily="34" charset="0"/>
            </a:endParaRPr>
          </a:p>
        </p:txBody>
      </p:sp>
      <p:sp>
        <p:nvSpPr>
          <p:cNvPr id="30" name="Line 15">
            <a:extLst>
              <a:ext uri="{FF2B5EF4-FFF2-40B4-BE49-F238E27FC236}">
                <a16:creationId xmlns:a16="http://schemas.microsoft.com/office/drawing/2014/main" id="{92E3DD15-0926-4E2E-AAA6-C96B61694BB1}"/>
              </a:ext>
            </a:extLst>
          </p:cNvPr>
          <p:cNvSpPr>
            <a:spLocks noChangeShapeType="1"/>
          </p:cNvSpPr>
          <p:nvPr/>
        </p:nvSpPr>
        <p:spPr bwMode="auto">
          <a:xfrm>
            <a:off x="6040438" y="3468688"/>
            <a:ext cx="559594" cy="0"/>
          </a:xfrm>
          <a:prstGeom prst="line">
            <a:avLst/>
          </a:prstGeom>
          <a:noFill/>
          <a:ln w="28575">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eaLnBrk="0" fontAlgn="base" hangingPunct="0">
              <a:spcBef>
                <a:spcPct val="0"/>
              </a:spcBef>
              <a:spcAft>
                <a:spcPct val="0"/>
              </a:spcAft>
            </a:pPr>
            <a:endParaRPr lang="en-US" sz="1500">
              <a:solidFill>
                <a:srgbClr val="000000"/>
              </a:solidFill>
              <a:latin typeface="Arial" panose="020B0604020202020204" pitchFamily="34" charset="0"/>
            </a:endParaRPr>
          </a:p>
        </p:txBody>
      </p:sp>
      <p:pic>
        <p:nvPicPr>
          <p:cNvPr id="31" name="Picture 3" descr="19">
            <a:extLst>
              <a:ext uri="{FF2B5EF4-FFF2-40B4-BE49-F238E27FC236}">
                <a16:creationId xmlns:a16="http://schemas.microsoft.com/office/drawing/2014/main" id="{EED6ED12-D098-4283-89FA-DDA40AECD11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80702"/>
          <a:stretch>
            <a:fillRect/>
          </a:stretch>
        </p:blipFill>
        <p:spPr bwMode="auto">
          <a:xfrm>
            <a:off x="4741333" y="3593042"/>
            <a:ext cx="1027907" cy="25505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65539"/>
                                        </p:tgtEl>
                                        <p:attrNameLst>
                                          <p:attrName>style.visibility</p:attrName>
                                        </p:attrNameLst>
                                      </p:cBhvr>
                                      <p:to>
                                        <p:strVal val="visible"/>
                                      </p:to>
                                    </p:set>
                                    <p:anim calcmode="lin" valueType="num">
                                      <p:cBhvr>
                                        <p:cTn id="7" dur="500" decel="50000" fill="hold">
                                          <p:stCondLst>
                                            <p:cond delay="0"/>
                                          </p:stCondLst>
                                        </p:cTn>
                                        <p:tgtEl>
                                          <p:spTgt spid="65539"/>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65539"/>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65539"/>
                                        </p:tgtEl>
                                        <p:attrNameLst>
                                          <p:attrName>ppt_w</p:attrName>
                                        </p:attrNameLst>
                                      </p:cBhvr>
                                      <p:tavLst>
                                        <p:tav tm="0">
                                          <p:val>
                                            <p:strVal val="#ppt_w*.05"/>
                                          </p:val>
                                        </p:tav>
                                        <p:tav tm="100000">
                                          <p:val>
                                            <p:strVal val="#ppt_w"/>
                                          </p:val>
                                        </p:tav>
                                      </p:tavLst>
                                    </p:anim>
                                    <p:anim calcmode="lin" valueType="num">
                                      <p:cBhvr>
                                        <p:cTn id="10" dur="1000" fill="hold"/>
                                        <p:tgtEl>
                                          <p:spTgt spid="65539"/>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65539"/>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65539"/>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65539"/>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65539"/>
                                        </p:tgtEl>
                                      </p:cBhvr>
                                    </p:animEffect>
                                  </p:childTnLst>
                                </p:cTn>
                              </p:par>
                            </p:childTnLst>
                          </p:cTn>
                        </p:par>
                        <p:par>
                          <p:cTn id="15" fill="hold" nodeType="afterGroup">
                            <p:stCondLst>
                              <p:cond delay="1000"/>
                            </p:stCondLst>
                            <p:childTnLst>
                              <p:par>
                                <p:cTn id="16" presetID="41" presetClass="entr" presetSubtype="0" fill="hold" grpId="0" nodeType="afterEffect">
                                  <p:stCondLst>
                                    <p:cond delay="0"/>
                                  </p:stCondLst>
                                  <p:iterate type="lt">
                                    <p:tmPct val="10000"/>
                                  </p:iterate>
                                  <p:childTnLst>
                                    <p:set>
                                      <p:cBhvr>
                                        <p:cTn id="17" dur="1" fill="hold">
                                          <p:stCondLst>
                                            <p:cond delay="0"/>
                                          </p:stCondLst>
                                        </p:cTn>
                                        <p:tgtEl>
                                          <p:spTgt spid="65538"/>
                                        </p:tgtEl>
                                        <p:attrNameLst>
                                          <p:attrName>style.visibility</p:attrName>
                                        </p:attrNameLst>
                                      </p:cBhvr>
                                      <p:to>
                                        <p:strVal val="visible"/>
                                      </p:to>
                                    </p:set>
                                    <p:anim calcmode="lin" valueType="num">
                                      <p:cBhvr>
                                        <p:cTn id="18" dur="500" fill="hold"/>
                                        <p:tgtEl>
                                          <p:spTgt spid="65538"/>
                                        </p:tgtEl>
                                        <p:attrNameLst>
                                          <p:attrName>ppt_x</p:attrName>
                                        </p:attrNameLst>
                                      </p:cBhvr>
                                      <p:tavLst>
                                        <p:tav tm="0">
                                          <p:val>
                                            <p:strVal val="#ppt_x"/>
                                          </p:val>
                                        </p:tav>
                                        <p:tav tm="50000">
                                          <p:val>
                                            <p:strVal val="#ppt_x+.1"/>
                                          </p:val>
                                        </p:tav>
                                        <p:tav tm="100000">
                                          <p:val>
                                            <p:strVal val="#ppt_x"/>
                                          </p:val>
                                        </p:tav>
                                      </p:tavLst>
                                    </p:anim>
                                    <p:anim calcmode="lin" valueType="num">
                                      <p:cBhvr>
                                        <p:cTn id="19" dur="500" fill="hold"/>
                                        <p:tgtEl>
                                          <p:spTgt spid="65538"/>
                                        </p:tgtEl>
                                        <p:attrNameLst>
                                          <p:attrName>ppt_y</p:attrName>
                                        </p:attrNameLst>
                                      </p:cBhvr>
                                      <p:tavLst>
                                        <p:tav tm="0">
                                          <p:val>
                                            <p:strVal val="#ppt_y"/>
                                          </p:val>
                                        </p:tav>
                                        <p:tav tm="100000">
                                          <p:val>
                                            <p:strVal val="#ppt_y"/>
                                          </p:val>
                                        </p:tav>
                                      </p:tavLst>
                                    </p:anim>
                                    <p:anim calcmode="lin" valueType="num">
                                      <p:cBhvr>
                                        <p:cTn id="20" dur="500" fill="hold"/>
                                        <p:tgtEl>
                                          <p:spTgt spid="65538"/>
                                        </p:tgtEl>
                                        <p:attrNameLst>
                                          <p:attrName>ppt_h</p:attrName>
                                        </p:attrNameLst>
                                      </p:cBhvr>
                                      <p:tavLst>
                                        <p:tav tm="0">
                                          <p:val>
                                            <p:strVal val="#ppt_h/10"/>
                                          </p:val>
                                        </p:tav>
                                        <p:tav tm="50000">
                                          <p:val>
                                            <p:strVal val="#ppt_h+.01"/>
                                          </p:val>
                                        </p:tav>
                                        <p:tav tm="100000">
                                          <p:val>
                                            <p:strVal val="#ppt_h"/>
                                          </p:val>
                                        </p:tav>
                                      </p:tavLst>
                                    </p:anim>
                                    <p:anim calcmode="lin" valueType="num">
                                      <p:cBhvr>
                                        <p:cTn id="21" dur="500" fill="hold"/>
                                        <p:tgtEl>
                                          <p:spTgt spid="65538"/>
                                        </p:tgtEl>
                                        <p:attrNameLst>
                                          <p:attrName>ppt_w</p:attrName>
                                        </p:attrNameLst>
                                      </p:cBhvr>
                                      <p:tavLst>
                                        <p:tav tm="0">
                                          <p:val>
                                            <p:strVal val="#ppt_w/10"/>
                                          </p:val>
                                        </p:tav>
                                        <p:tav tm="50000">
                                          <p:val>
                                            <p:strVal val="#ppt_w+.01"/>
                                          </p:val>
                                        </p:tav>
                                        <p:tav tm="100000">
                                          <p:val>
                                            <p:strVal val="#ppt_w"/>
                                          </p:val>
                                        </p:tav>
                                      </p:tavLst>
                                    </p:anim>
                                    <p:animEffect transition="in" filter="fade">
                                      <p:cBhvr>
                                        <p:cTn id="22" dur="500" tmFilter="0,0; .5, 1; 1, 1"/>
                                        <p:tgtEl>
                                          <p:spTgt spid="6553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65558"/>
                                        </p:tgtEl>
                                        <p:attrNameLst>
                                          <p:attrName>style.visibility</p:attrName>
                                        </p:attrNameLst>
                                      </p:cBhvr>
                                      <p:to>
                                        <p:strVal val="visible"/>
                                      </p:to>
                                    </p:set>
                                    <p:animEffect transition="in" filter="blinds(horizontal)">
                                      <p:cBhvr>
                                        <p:cTn id="27" dur="500"/>
                                        <p:tgtEl>
                                          <p:spTgt spid="65558"/>
                                        </p:tgtEl>
                                      </p:cBhvr>
                                    </p:animEffect>
                                  </p:childTnLst>
                                </p:cTn>
                              </p:par>
                            </p:childTnLst>
                          </p:cTn>
                        </p:par>
                        <p:par>
                          <p:cTn id="28" fill="hold" nodeType="afterGroup">
                            <p:stCondLst>
                              <p:cond delay="500"/>
                            </p:stCondLst>
                            <p:childTnLst>
                              <p:par>
                                <p:cTn id="29" presetID="49" presetClass="entr" presetSubtype="0" decel="100000" fill="hold" grpId="0" nodeType="afterEffect">
                                  <p:stCondLst>
                                    <p:cond delay="0"/>
                                  </p:stCondLst>
                                  <p:childTnLst>
                                    <p:set>
                                      <p:cBhvr>
                                        <p:cTn id="30" dur="1" fill="hold">
                                          <p:stCondLst>
                                            <p:cond delay="0"/>
                                          </p:stCondLst>
                                        </p:cTn>
                                        <p:tgtEl>
                                          <p:spTgt spid="65541"/>
                                        </p:tgtEl>
                                        <p:attrNameLst>
                                          <p:attrName>style.visibility</p:attrName>
                                        </p:attrNameLst>
                                      </p:cBhvr>
                                      <p:to>
                                        <p:strVal val="visible"/>
                                      </p:to>
                                    </p:set>
                                    <p:anim calcmode="lin" valueType="num">
                                      <p:cBhvr>
                                        <p:cTn id="31" dur="500" fill="hold"/>
                                        <p:tgtEl>
                                          <p:spTgt spid="65541"/>
                                        </p:tgtEl>
                                        <p:attrNameLst>
                                          <p:attrName>ppt_w</p:attrName>
                                        </p:attrNameLst>
                                      </p:cBhvr>
                                      <p:tavLst>
                                        <p:tav tm="0">
                                          <p:val>
                                            <p:fltVal val="0"/>
                                          </p:val>
                                        </p:tav>
                                        <p:tav tm="100000">
                                          <p:val>
                                            <p:strVal val="#ppt_w"/>
                                          </p:val>
                                        </p:tav>
                                      </p:tavLst>
                                    </p:anim>
                                    <p:anim calcmode="lin" valueType="num">
                                      <p:cBhvr>
                                        <p:cTn id="32" dur="500" fill="hold"/>
                                        <p:tgtEl>
                                          <p:spTgt spid="65541"/>
                                        </p:tgtEl>
                                        <p:attrNameLst>
                                          <p:attrName>ppt_h</p:attrName>
                                        </p:attrNameLst>
                                      </p:cBhvr>
                                      <p:tavLst>
                                        <p:tav tm="0">
                                          <p:val>
                                            <p:fltVal val="0"/>
                                          </p:val>
                                        </p:tav>
                                        <p:tav tm="100000">
                                          <p:val>
                                            <p:strVal val="#ppt_h"/>
                                          </p:val>
                                        </p:tav>
                                      </p:tavLst>
                                    </p:anim>
                                    <p:anim calcmode="lin" valueType="num">
                                      <p:cBhvr>
                                        <p:cTn id="33" dur="500" fill="hold"/>
                                        <p:tgtEl>
                                          <p:spTgt spid="65541"/>
                                        </p:tgtEl>
                                        <p:attrNameLst>
                                          <p:attrName>style.rotation</p:attrName>
                                        </p:attrNameLst>
                                      </p:cBhvr>
                                      <p:tavLst>
                                        <p:tav tm="0">
                                          <p:val>
                                            <p:fltVal val="360"/>
                                          </p:val>
                                        </p:tav>
                                        <p:tav tm="100000">
                                          <p:val>
                                            <p:fltVal val="0"/>
                                          </p:val>
                                        </p:tav>
                                      </p:tavLst>
                                    </p:anim>
                                    <p:animEffect transition="in" filter="fade">
                                      <p:cBhvr>
                                        <p:cTn id="34" dur="500"/>
                                        <p:tgtEl>
                                          <p:spTgt spid="65541"/>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41" presetClass="entr" presetSubtype="0" fill="hold" grpId="0" nodeType="clickEffect">
                                  <p:stCondLst>
                                    <p:cond delay="0"/>
                                  </p:stCondLst>
                                  <p:iterate type="lt">
                                    <p:tmPct val="10000"/>
                                  </p:iterate>
                                  <p:childTnLst>
                                    <p:set>
                                      <p:cBhvr>
                                        <p:cTn id="38" dur="1" fill="hold">
                                          <p:stCondLst>
                                            <p:cond delay="0"/>
                                          </p:stCondLst>
                                        </p:cTn>
                                        <p:tgtEl>
                                          <p:spTgt spid="65540"/>
                                        </p:tgtEl>
                                        <p:attrNameLst>
                                          <p:attrName>style.visibility</p:attrName>
                                        </p:attrNameLst>
                                      </p:cBhvr>
                                      <p:to>
                                        <p:strVal val="visible"/>
                                      </p:to>
                                    </p:set>
                                    <p:anim calcmode="lin" valueType="num">
                                      <p:cBhvr>
                                        <p:cTn id="39" dur="2000" fill="hold"/>
                                        <p:tgtEl>
                                          <p:spTgt spid="65540"/>
                                        </p:tgtEl>
                                        <p:attrNameLst>
                                          <p:attrName>ppt_x</p:attrName>
                                        </p:attrNameLst>
                                      </p:cBhvr>
                                      <p:tavLst>
                                        <p:tav tm="0">
                                          <p:val>
                                            <p:strVal val="#ppt_x"/>
                                          </p:val>
                                        </p:tav>
                                        <p:tav tm="50000">
                                          <p:val>
                                            <p:strVal val="#ppt_x+.1"/>
                                          </p:val>
                                        </p:tav>
                                        <p:tav tm="100000">
                                          <p:val>
                                            <p:strVal val="#ppt_x"/>
                                          </p:val>
                                        </p:tav>
                                      </p:tavLst>
                                    </p:anim>
                                    <p:anim calcmode="lin" valueType="num">
                                      <p:cBhvr>
                                        <p:cTn id="40" dur="2000" fill="hold"/>
                                        <p:tgtEl>
                                          <p:spTgt spid="65540"/>
                                        </p:tgtEl>
                                        <p:attrNameLst>
                                          <p:attrName>ppt_y</p:attrName>
                                        </p:attrNameLst>
                                      </p:cBhvr>
                                      <p:tavLst>
                                        <p:tav tm="0">
                                          <p:val>
                                            <p:strVal val="#ppt_y"/>
                                          </p:val>
                                        </p:tav>
                                        <p:tav tm="100000">
                                          <p:val>
                                            <p:strVal val="#ppt_y"/>
                                          </p:val>
                                        </p:tav>
                                      </p:tavLst>
                                    </p:anim>
                                    <p:anim calcmode="lin" valueType="num">
                                      <p:cBhvr>
                                        <p:cTn id="41" dur="2000" fill="hold"/>
                                        <p:tgtEl>
                                          <p:spTgt spid="65540"/>
                                        </p:tgtEl>
                                        <p:attrNameLst>
                                          <p:attrName>ppt_h</p:attrName>
                                        </p:attrNameLst>
                                      </p:cBhvr>
                                      <p:tavLst>
                                        <p:tav tm="0">
                                          <p:val>
                                            <p:strVal val="#ppt_h/10"/>
                                          </p:val>
                                        </p:tav>
                                        <p:tav tm="50000">
                                          <p:val>
                                            <p:strVal val="#ppt_h+.01"/>
                                          </p:val>
                                        </p:tav>
                                        <p:tav tm="100000">
                                          <p:val>
                                            <p:strVal val="#ppt_h"/>
                                          </p:val>
                                        </p:tav>
                                      </p:tavLst>
                                    </p:anim>
                                    <p:anim calcmode="lin" valueType="num">
                                      <p:cBhvr>
                                        <p:cTn id="42" dur="2000" fill="hold"/>
                                        <p:tgtEl>
                                          <p:spTgt spid="65540"/>
                                        </p:tgtEl>
                                        <p:attrNameLst>
                                          <p:attrName>ppt_w</p:attrName>
                                        </p:attrNameLst>
                                      </p:cBhvr>
                                      <p:tavLst>
                                        <p:tav tm="0">
                                          <p:val>
                                            <p:strVal val="#ppt_w/10"/>
                                          </p:val>
                                        </p:tav>
                                        <p:tav tm="50000">
                                          <p:val>
                                            <p:strVal val="#ppt_w+.01"/>
                                          </p:val>
                                        </p:tav>
                                        <p:tav tm="100000">
                                          <p:val>
                                            <p:strVal val="#ppt_w"/>
                                          </p:val>
                                        </p:tav>
                                      </p:tavLst>
                                    </p:anim>
                                    <p:animEffect transition="in" filter="fade">
                                      <p:cBhvr>
                                        <p:cTn id="43" dur="2000" tmFilter="0,0; .5, 1; 1, 1"/>
                                        <p:tgtEl>
                                          <p:spTgt spid="65540"/>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3" presetClass="entr" presetSubtype="10" fill="hold" nodeType="clickEffect">
                                  <p:stCondLst>
                                    <p:cond delay="0"/>
                                  </p:stCondLst>
                                  <p:childTnLst>
                                    <p:set>
                                      <p:cBhvr>
                                        <p:cTn id="47" dur="1" fill="hold">
                                          <p:stCondLst>
                                            <p:cond delay="0"/>
                                          </p:stCondLst>
                                        </p:cTn>
                                        <p:tgtEl>
                                          <p:spTgt spid="65559"/>
                                        </p:tgtEl>
                                        <p:attrNameLst>
                                          <p:attrName>style.visibility</p:attrName>
                                        </p:attrNameLst>
                                      </p:cBhvr>
                                      <p:to>
                                        <p:strVal val="visible"/>
                                      </p:to>
                                    </p:set>
                                    <p:animEffect transition="in" filter="blinds(horizontal)">
                                      <p:cBhvr>
                                        <p:cTn id="48" dur="500"/>
                                        <p:tgtEl>
                                          <p:spTgt spid="65559"/>
                                        </p:tgtEl>
                                      </p:cBhvr>
                                    </p:animEffect>
                                  </p:childTnLst>
                                </p:cTn>
                              </p:par>
                            </p:childTnLst>
                          </p:cTn>
                        </p:par>
                        <p:par>
                          <p:cTn id="49" fill="hold" nodeType="afterGroup">
                            <p:stCondLst>
                              <p:cond delay="500"/>
                            </p:stCondLst>
                            <p:childTnLst>
                              <p:par>
                                <p:cTn id="50" presetID="20" presetClass="entr" presetSubtype="0" fill="hold" grpId="0" nodeType="afterEffect">
                                  <p:stCondLst>
                                    <p:cond delay="0"/>
                                  </p:stCondLst>
                                  <p:childTnLst>
                                    <p:set>
                                      <p:cBhvr>
                                        <p:cTn id="51" dur="1" fill="hold">
                                          <p:stCondLst>
                                            <p:cond delay="0"/>
                                          </p:stCondLst>
                                        </p:cTn>
                                        <p:tgtEl>
                                          <p:spTgt spid="65542"/>
                                        </p:tgtEl>
                                        <p:attrNameLst>
                                          <p:attrName>style.visibility</p:attrName>
                                        </p:attrNameLst>
                                      </p:cBhvr>
                                      <p:to>
                                        <p:strVal val="visible"/>
                                      </p:to>
                                    </p:set>
                                    <p:animEffect transition="in" filter="wedge">
                                      <p:cBhvr>
                                        <p:cTn id="52" dur="2000"/>
                                        <p:tgtEl>
                                          <p:spTgt spid="65542"/>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65547"/>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65543"/>
                                        </p:tgtEl>
                                        <p:attrNameLst>
                                          <p:attrName>style.visibility</p:attrName>
                                        </p:attrNameLst>
                                      </p:cBhvr>
                                      <p:to>
                                        <p:strVal val="visible"/>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nodeType="clickEffect">
                                  <p:stCondLst>
                                    <p:cond delay="0"/>
                                  </p:stCondLst>
                                  <p:childTnLst>
                                    <p:set>
                                      <p:cBhvr>
                                        <p:cTn id="62" dur="1" fill="hold">
                                          <p:stCondLst>
                                            <p:cond delay="0"/>
                                          </p:stCondLst>
                                        </p:cTn>
                                        <p:tgtEl>
                                          <p:spTgt spid="65551"/>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65548"/>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65544"/>
                                        </p:tgtEl>
                                        <p:attrNameLst>
                                          <p:attrName>style.visibility</p:attrName>
                                        </p:attrNameLst>
                                      </p:cBhvr>
                                      <p:to>
                                        <p:strVal val="visible"/>
                                      </p:to>
                                    </p:set>
                                  </p:childTnLst>
                                </p:cTn>
                              </p:par>
                            </p:childTnLst>
                          </p:cTn>
                        </p:par>
                      </p:childTnLst>
                    </p:cTn>
                  </p:par>
                  <p:par>
                    <p:cTn id="67" fill="hold" nodeType="clickPar">
                      <p:stCondLst>
                        <p:cond delay="indefinite"/>
                      </p:stCondLst>
                      <p:childTnLst>
                        <p:par>
                          <p:cTn id="68" fill="hold" nodeType="withGroup">
                            <p:stCondLst>
                              <p:cond delay="0"/>
                            </p:stCondLst>
                            <p:childTnLst>
                              <p:par>
                                <p:cTn id="69" presetID="1" presetClass="entr" presetSubtype="0" fill="hold" nodeType="clickEffect">
                                  <p:stCondLst>
                                    <p:cond delay="0"/>
                                  </p:stCondLst>
                                  <p:childTnLst>
                                    <p:set>
                                      <p:cBhvr>
                                        <p:cTn id="70" dur="1" fill="hold">
                                          <p:stCondLst>
                                            <p:cond delay="0"/>
                                          </p:stCondLst>
                                        </p:cTn>
                                        <p:tgtEl>
                                          <p:spTgt spid="29"/>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65545"/>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65549"/>
                                        </p:tgtEl>
                                        <p:attrNameLst>
                                          <p:attrName>style.visibility</p:attrName>
                                        </p:attrNameLst>
                                      </p:cBhvr>
                                      <p:to>
                                        <p:strVal val="visible"/>
                                      </p:to>
                                    </p:set>
                                  </p:childTnLst>
                                </p:cTn>
                              </p:par>
                            </p:childTnLst>
                          </p:cTn>
                        </p:par>
                      </p:childTnLst>
                    </p:cTn>
                  </p:par>
                  <p:par>
                    <p:cTn id="75" fill="hold" nodeType="clickPar">
                      <p:stCondLst>
                        <p:cond delay="indefinite"/>
                      </p:stCondLst>
                      <p:childTnLst>
                        <p:par>
                          <p:cTn id="76" fill="hold" nodeType="withGroup">
                            <p:stCondLst>
                              <p:cond delay="0"/>
                            </p:stCondLst>
                            <p:childTnLst>
                              <p:par>
                                <p:cTn id="77" presetID="1" presetClass="entr" presetSubtype="0" fill="hold" nodeType="clickEffect">
                                  <p:stCondLst>
                                    <p:cond delay="0"/>
                                  </p:stCondLst>
                                  <p:childTnLst>
                                    <p:set>
                                      <p:cBhvr>
                                        <p:cTn id="78" dur="1" fill="hold">
                                          <p:stCondLst>
                                            <p:cond delay="0"/>
                                          </p:stCondLst>
                                        </p:cTn>
                                        <p:tgtEl>
                                          <p:spTgt spid="30"/>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65546"/>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65550"/>
                                        </p:tgtEl>
                                        <p:attrNameLst>
                                          <p:attrName>style.visibility</p:attrName>
                                        </p:attrNameLst>
                                      </p:cBhvr>
                                      <p:to>
                                        <p:strVal val="visible"/>
                                      </p:to>
                                    </p:set>
                                  </p:childTnLst>
                                </p:cTn>
                              </p:par>
                            </p:childTnLst>
                          </p:cTn>
                        </p:par>
                      </p:childTnLst>
                    </p:cTn>
                  </p:par>
                  <p:par>
                    <p:cTn id="83" fill="hold" nodeType="clickPar">
                      <p:stCondLst>
                        <p:cond delay="indefinite"/>
                      </p:stCondLst>
                      <p:childTnLst>
                        <p:par>
                          <p:cTn id="84" fill="hold" nodeType="withGroup">
                            <p:stCondLst>
                              <p:cond delay="0"/>
                            </p:stCondLst>
                            <p:childTnLst>
                              <p:par>
                                <p:cTn id="85" presetID="1" presetClass="entr" presetSubtype="0" fill="hold" nodeType="clickEffect">
                                  <p:stCondLst>
                                    <p:cond delay="0"/>
                                  </p:stCondLst>
                                  <p:childTnLst>
                                    <p:set>
                                      <p:cBhvr>
                                        <p:cTn id="86" dur="1" fill="hold">
                                          <p:stCondLst>
                                            <p:cond delay="0"/>
                                          </p:stCondLst>
                                        </p:cTn>
                                        <p:tgtEl>
                                          <p:spTgt spid="65563"/>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65562"/>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38" grpId="0"/>
      <p:bldP spid="65539" grpId="0" animBg="1"/>
      <p:bldP spid="65540" grpId="0"/>
      <p:bldP spid="65541" grpId="0" animBg="1"/>
      <p:bldP spid="65542" grpId="0" animBg="1"/>
      <p:bldP spid="65543" grpId="0" animBg="1"/>
      <p:bldP spid="65544" grpId="0" animBg="1"/>
      <p:bldP spid="65545" grpId="0" animBg="1"/>
      <p:bldP spid="65546" grpId="0" animBg="1"/>
      <p:bldP spid="65547" grpId="0" animBg="1"/>
      <p:bldP spid="65548" grpId="0" animBg="1"/>
      <p:bldP spid="65549" grpId="0" animBg="1"/>
      <p:bldP spid="65550" grpId="0" animBg="1"/>
      <p:bldP spid="65562" grpId="0" animBg="1"/>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Rectangle 3">
            <a:extLst>
              <a:ext uri="{FF2B5EF4-FFF2-40B4-BE49-F238E27FC236}">
                <a16:creationId xmlns:a16="http://schemas.microsoft.com/office/drawing/2014/main" id="{4DB197FE-618A-41EA-A970-1BC165D05766}"/>
              </a:ext>
            </a:extLst>
          </p:cNvPr>
          <p:cNvSpPr>
            <a:spLocks noChangeArrowheads="1"/>
          </p:cNvSpPr>
          <p:nvPr/>
        </p:nvSpPr>
        <p:spPr bwMode="auto">
          <a:xfrm>
            <a:off x="4479635" y="-161581"/>
            <a:ext cx="184731"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defTabSz="761970" eaLnBrk="0" fontAlgn="base" hangingPunct="0">
              <a:spcBef>
                <a:spcPct val="0"/>
              </a:spcBef>
              <a:spcAft>
                <a:spcPct val="0"/>
              </a:spcAft>
            </a:pPr>
            <a:endParaRPr lang="vi-VN" altLang="en-US" sz="1500">
              <a:solidFill>
                <a:srgbClr val="000000"/>
              </a:solidFill>
              <a:latin typeface="Times New Roman" panose="02020603050405020304" pitchFamily="18" charset="0"/>
            </a:endParaRPr>
          </a:p>
        </p:txBody>
      </p:sp>
      <p:sp>
        <p:nvSpPr>
          <p:cNvPr id="27651" name="Rectangle 4">
            <a:extLst>
              <a:ext uri="{FF2B5EF4-FFF2-40B4-BE49-F238E27FC236}">
                <a16:creationId xmlns:a16="http://schemas.microsoft.com/office/drawing/2014/main" id="{331585E1-5347-40F4-812E-58049A7B2BF3}"/>
              </a:ext>
            </a:extLst>
          </p:cNvPr>
          <p:cNvSpPr>
            <a:spLocks noChangeArrowheads="1"/>
          </p:cNvSpPr>
          <p:nvPr/>
        </p:nvSpPr>
        <p:spPr bwMode="auto">
          <a:xfrm>
            <a:off x="4479635" y="-161581"/>
            <a:ext cx="184731"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defTabSz="761970" eaLnBrk="0" fontAlgn="base" hangingPunct="0">
              <a:spcBef>
                <a:spcPct val="0"/>
              </a:spcBef>
              <a:spcAft>
                <a:spcPct val="0"/>
              </a:spcAft>
            </a:pPr>
            <a:endParaRPr lang="vi-VN" altLang="en-US" sz="1500">
              <a:solidFill>
                <a:srgbClr val="000000"/>
              </a:solidFill>
              <a:latin typeface="Times New Roman" panose="02020603050405020304" pitchFamily="18" charset="0"/>
            </a:endParaRPr>
          </a:p>
        </p:txBody>
      </p:sp>
      <p:sp>
        <p:nvSpPr>
          <p:cNvPr id="27652" name="Rectangle 5">
            <a:extLst>
              <a:ext uri="{FF2B5EF4-FFF2-40B4-BE49-F238E27FC236}">
                <a16:creationId xmlns:a16="http://schemas.microsoft.com/office/drawing/2014/main" id="{1881E463-46EF-4324-ABAE-2BE7E313B60B}"/>
              </a:ext>
            </a:extLst>
          </p:cNvPr>
          <p:cNvSpPr>
            <a:spLocks noChangeArrowheads="1"/>
          </p:cNvSpPr>
          <p:nvPr/>
        </p:nvSpPr>
        <p:spPr bwMode="auto">
          <a:xfrm>
            <a:off x="4479635" y="-161581"/>
            <a:ext cx="184731"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defTabSz="761970" eaLnBrk="0" fontAlgn="base" hangingPunct="0">
              <a:spcBef>
                <a:spcPct val="0"/>
              </a:spcBef>
              <a:spcAft>
                <a:spcPct val="0"/>
              </a:spcAft>
            </a:pPr>
            <a:endParaRPr lang="vi-VN" altLang="en-US" sz="1500">
              <a:solidFill>
                <a:srgbClr val="000000"/>
              </a:solidFill>
              <a:latin typeface="Times New Roman" panose="02020603050405020304" pitchFamily="18" charset="0"/>
            </a:endParaRPr>
          </a:p>
        </p:txBody>
      </p:sp>
      <p:sp>
        <p:nvSpPr>
          <p:cNvPr id="27653" name="Rectangle 6">
            <a:extLst>
              <a:ext uri="{FF2B5EF4-FFF2-40B4-BE49-F238E27FC236}">
                <a16:creationId xmlns:a16="http://schemas.microsoft.com/office/drawing/2014/main" id="{D97696BD-87F7-4931-8D24-A1E90FA61B67}"/>
              </a:ext>
            </a:extLst>
          </p:cNvPr>
          <p:cNvSpPr>
            <a:spLocks noChangeArrowheads="1"/>
          </p:cNvSpPr>
          <p:nvPr/>
        </p:nvSpPr>
        <p:spPr bwMode="auto">
          <a:xfrm>
            <a:off x="4479635" y="-161581"/>
            <a:ext cx="184731"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defTabSz="761970" eaLnBrk="0" fontAlgn="base" hangingPunct="0">
              <a:spcBef>
                <a:spcPct val="0"/>
              </a:spcBef>
              <a:spcAft>
                <a:spcPct val="0"/>
              </a:spcAft>
            </a:pPr>
            <a:endParaRPr lang="vi-VN" altLang="en-US" sz="1500">
              <a:solidFill>
                <a:srgbClr val="000000"/>
              </a:solidFill>
              <a:latin typeface="Times New Roman" panose="02020603050405020304" pitchFamily="18" charset="0"/>
            </a:endParaRPr>
          </a:p>
        </p:txBody>
      </p:sp>
      <p:sp>
        <p:nvSpPr>
          <p:cNvPr id="27654" name="Rectangle 7">
            <a:extLst>
              <a:ext uri="{FF2B5EF4-FFF2-40B4-BE49-F238E27FC236}">
                <a16:creationId xmlns:a16="http://schemas.microsoft.com/office/drawing/2014/main" id="{7638890F-1335-4EE1-AC39-2E411EDFC715}"/>
              </a:ext>
            </a:extLst>
          </p:cNvPr>
          <p:cNvSpPr>
            <a:spLocks noChangeArrowheads="1"/>
          </p:cNvSpPr>
          <p:nvPr/>
        </p:nvSpPr>
        <p:spPr bwMode="auto">
          <a:xfrm>
            <a:off x="4479635" y="-161581"/>
            <a:ext cx="184731"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defTabSz="761970" eaLnBrk="0" fontAlgn="base" hangingPunct="0">
              <a:spcBef>
                <a:spcPct val="0"/>
              </a:spcBef>
              <a:spcAft>
                <a:spcPct val="0"/>
              </a:spcAft>
            </a:pPr>
            <a:endParaRPr lang="vi-VN" altLang="en-US" sz="1500">
              <a:solidFill>
                <a:srgbClr val="000000"/>
              </a:solidFill>
              <a:latin typeface="Times New Roman" panose="02020603050405020304" pitchFamily="18" charset="0"/>
            </a:endParaRPr>
          </a:p>
        </p:txBody>
      </p:sp>
      <p:sp>
        <p:nvSpPr>
          <p:cNvPr id="27658" name="Rectangle 14">
            <a:extLst>
              <a:ext uri="{FF2B5EF4-FFF2-40B4-BE49-F238E27FC236}">
                <a16:creationId xmlns:a16="http://schemas.microsoft.com/office/drawing/2014/main" id="{93FB867C-5E34-417B-9999-2348BDB6A6E7}"/>
              </a:ext>
            </a:extLst>
          </p:cNvPr>
          <p:cNvSpPr>
            <a:spLocks noChangeArrowheads="1"/>
          </p:cNvSpPr>
          <p:nvPr/>
        </p:nvSpPr>
        <p:spPr bwMode="auto">
          <a:xfrm>
            <a:off x="4479635" y="-161581"/>
            <a:ext cx="184731" cy="3231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defTabSz="761970" eaLnBrk="0" fontAlgn="base" hangingPunct="0">
              <a:spcBef>
                <a:spcPct val="0"/>
              </a:spcBef>
              <a:spcAft>
                <a:spcPct val="0"/>
              </a:spcAft>
            </a:pPr>
            <a:endParaRPr lang="vi-VN" altLang="en-US" sz="1500">
              <a:solidFill>
                <a:srgbClr val="000000"/>
              </a:solidFill>
              <a:latin typeface="Times New Roman" panose="02020603050405020304" pitchFamily="18" charset="0"/>
            </a:endParaRPr>
          </a:p>
        </p:txBody>
      </p:sp>
      <p:sp>
        <p:nvSpPr>
          <p:cNvPr id="219164" name="Text Box 28">
            <a:extLst>
              <a:ext uri="{FF2B5EF4-FFF2-40B4-BE49-F238E27FC236}">
                <a16:creationId xmlns:a16="http://schemas.microsoft.com/office/drawing/2014/main" id="{079C8986-43F3-4128-9D63-4F3852B922F3}"/>
              </a:ext>
            </a:extLst>
          </p:cNvPr>
          <p:cNvSpPr txBox="1">
            <a:spLocks noChangeArrowheads="1"/>
          </p:cNvSpPr>
          <p:nvPr/>
        </p:nvSpPr>
        <p:spPr bwMode="auto">
          <a:xfrm>
            <a:off x="4735549" y="1802440"/>
            <a:ext cx="1778000" cy="584775"/>
          </a:xfrm>
          <a:prstGeom prst="rect">
            <a:avLst/>
          </a:prstGeom>
          <a:noFill/>
          <a:ln>
            <a:noFill/>
          </a:ln>
          <a:extLst>
            <a:ext uri="{909E8E84-426E-40DD-AFC4-6F175D3DCCD1}">
              <a14:hiddenFill xmlns:a14="http://schemas.microsoft.com/office/drawing/2010/main">
                <a:solidFill>
                  <a:srgbClr val="FFCCFF"/>
                </a:solidFill>
              </a14:hiddenFill>
            </a:ext>
            <a:ext uri="{91240B29-F687-4F45-9708-019B960494DF}">
              <a14:hiddenLine xmlns:a14="http://schemas.microsoft.com/office/drawing/2010/main" w="9525">
                <a:solidFill>
                  <a:srgbClr val="FF66FF"/>
                </a:solidFill>
                <a:miter lim="800000"/>
                <a:headEnd/>
                <a:tailEnd/>
              </a14:hiddenLine>
            </a:ext>
          </a:extLst>
        </p:spPr>
        <p:txBody>
          <a:bodyPr wrap="square">
            <a:spAutoFit/>
          </a:bodyPr>
          <a:lstStyle/>
          <a:p>
            <a:pPr defTabSz="761970" eaLnBrk="0" fontAlgn="base" hangingPunct="0">
              <a:spcBef>
                <a:spcPct val="20000"/>
              </a:spcBef>
              <a:spcAft>
                <a:spcPct val="0"/>
              </a:spcAft>
              <a:buClr>
                <a:srgbClr val="009999"/>
              </a:buClr>
              <a:buSzPct val="90000"/>
              <a:defRPr/>
            </a:pPr>
            <a:r>
              <a:rPr lang="en-US" sz="3200" b="1" dirty="0" err="1">
                <a:solidFill>
                  <a:srgbClr val="FF0000"/>
                </a:solidFill>
                <a:effectLst>
                  <a:outerShdw blurRad="38100" dist="38100" dir="2700000" algn="tl">
                    <a:srgbClr val="C0C0C0"/>
                  </a:outerShdw>
                </a:effectLst>
                <a:latin typeface="Times New Roman" pitchFamily="18" charset="0"/>
              </a:rPr>
              <a:t>Prôtêin</a:t>
            </a:r>
            <a:endParaRPr lang="en-US" sz="3200" b="1" dirty="0">
              <a:solidFill>
                <a:srgbClr val="FF0000"/>
              </a:solidFill>
              <a:effectLst>
                <a:outerShdw blurRad="38100" dist="38100" dir="2700000" algn="tl">
                  <a:srgbClr val="C0C0C0"/>
                </a:outerShdw>
              </a:effectLst>
              <a:latin typeface="Times New Roman" pitchFamily="18" charset="0"/>
            </a:endParaRPr>
          </a:p>
        </p:txBody>
      </p:sp>
      <p:sp>
        <p:nvSpPr>
          <p:cNvPr id="219165" name="Text Box 29">
            <a:extLst>
              <a:ext uri="{FF2B5EF4-FFF2-40B4-BE49-F238E27FC236}">
                <a16:creationId xmlns:a16="http://schemas.microsoft.com/office/drawing/2014/main" id="{9882BB18-6212-4120-A3C7-67885AE1D0AA}"/>
              </a:ext>
            </a:extLst>
          </p:cNvPr>
          <p:cNvSpPr txBox="1">
            <a:spLocks noChangeArrowheads="1"/>
          </p:cNvSpPr>
          <p:nvPr/>
        </p:nvSpPr>
        <p:spPr bwMode="auto">
          <a:xfrm>
            <a:off x="2088450" y="1896165"/>
            <a:ext cx="1651000" cy="646331"/>
          </a:xfrm>
          <a:prstGeom prst="rect">
            <a:avLst/>
          </a:prstGeom>
          <a:noFill/>
          <a:ln>
            <a:noFill/>
          </a:ln>
          <a:extLst>
            <a:ext uri="{909E8E84-426E-40DD-AFC4-6F175D3DCCD1}">
              <a14:hiddenFill xmlns:a14="http://schemas.microsoft.com/office/drawing/2010/main">
                <a:solidFill>
                  <a:srgbClr val="FFCCFF"/>
                </a:solidFill>
              </a14:hiddenFill>
            </a:ext>
            <a:ext uri="{91240B29-F687-4F45-9708-019B960494DF}">
              <a14:hiddenLine xmlns:a14="http://schemas.microsoft.com/office/drawing/2010/main" w="9525">
                <a:solidFill>
                  <a:srgbClr val="FF66FF"/>
                </a:solidFill>
                <a:miter lim="800000"/>
                <a:headEnd/>
                <a:tailEnd/>
              </a14:hiddenLine>
            </a:ext>
          </a:extLst>
        </p:spPr>
        <p:txBody>
          <a:bodyPr>
            <a:spAutoFit/>
          </a:bodyPr>
          <a:lstStyle/>
          <a:p>
            <a:pPr defTabSz="761970" eaLnBrk="0" fontAlgn="base" hangingPunct="0">
              <a:spcBef>
                <a:spcPct val="20000"/>
              </a:spcBef>
              <a:spcAft>
                <a:spcPct val="0"/>
              </a:spcAft>
              <a:buClr>
                <a:srgbClr val="009999"/>
              </a:buClr>
              <a:buSzPct val="90000"/>
              <a:defRPr/>
            </a:pPr>
            <a:r>
              <a:rPr lang="en-US" sz="3600" b="1" dirty="0" err="1">
                <a:solidFill>
                  <a:srgbClr val="FF0000"/>
                </a:solidFill>
                <a:effectLst>
                  <a:outerShdw blurRad="38100" dist="38100" dir="2700000" algn="tl">
                    <a:srgbClr val="C0C0C0"/>
                  </a:outerShdw>
                </a:effectLst>
                <a:latin typeface="Times New Roman" pitchFamily="18" charset="0"/>
              </a:rPr>
              <a:t>mARN</a:t>
            </a:r>
            <a:r>
              <a:rPr lang="en-US" sz="3600" b="1" dirty="0">
                <a:solidFill>
                  <a:srgbClr val="FF0000"/>
                </a:solidFill>
                <a:effectLst>
                  <a:outerShdw blurRad="38100" dist="38100" dir="2700000" algn="tl">
                    <a:srgbClr val="C0C0C0"/>
                  </a:outerShdw>
                </a:effectLst>
                <a:latin typeface="Times New Roman" pitchFamily="18" charset="0"/>
              </a:rPr>
              <a:t> </a:t>
            </a:r>
            <a:r>
              <a:rPr lang="en-US" sz="3600" b="1" dirty="0">
                <a:solidFill>
                  <a:srgbClr val="000000"/>
                </a:solidFill>
                <a:effectLst>
                  <a:outerShdw blurRad="38100" dist="38100" dir="2700000" algn="tl">
                    <a:srgbClr val="C0C0C0"/>
                  </a:outerShdw>
                </a:effectLst>
                <a:latin typeface="Times New Roman" pitchFamily="18" charset="0"/>
              </a:rPr>
              <a:t> </a:t>
            </a:r>
            <a:endParaRPr lang="en-US" sz="3600" b="1" dirty="0">
              <a:solidFill>
                <a:srgbClr val="CC00CC"/>
              </a:solidFill>
              <a:effectLst>
                <a:outerShdw blurRad="38100" dist="38100" dir="2700000" algn="tl">
                  <a:srgbClr val="C0C0C0"/>
                </a:outerShdw>
              </a:effectLst>
              <a:latin typeface="Times New Roman" pitchFamily="18" charset="0"/>
            </a:endParaRPr>
          </a:p>
        </p:txBody>
      </p:sp>
      <p:sp>
        <p:nvSpPr>
          <p:cNvPr id="219166" name="Text Box 30">
            <a:extLst>
              <a:ext uri="{FF2B5EF4-FFF2-40B4-BE49-F238E27FC236}">
                <a16:creationId xmlns:a16="http://schemas.microsoft.com/office/drawing/2014/main" id="{6AD5C561-C211-49B1-B3CE-C853CA7588B5}"/>
              </a:ext>
            </a:extLst>
          </p:cNvPr>
          <p:cNvSpPr txBox="1">
            <a:spLocks noChangeArrowheads="1"/>
          </p:cNvSpPr>
          <p:nvPr/>
        </p:nvSpPr>
        <p:spPr bwMode="auto">
          <a:xfrm>
            <a:off x="7834032" y="1617774"/>
            <a:ext cx="1778000" cy="1200329"/>
          </a:xfrm>
          <a:prstGeom prst="rect">
            <a:avLst/>
          </a:prstGeom>
          <a:noFill/>
          <a:ln>
            <a:noFill/>
          </a:ln>
          <a:extLst>
            <a:ext uri="{909E8E84-426E-40DD-AFC4-6F175D3DCCD1}">
              <a14:hiddenFill xmlns:a14="http://schemas.microsoft.com/office/drawing/2010/main">
                <a:solidFill>
                  <a:srgbClr val="FFCCFF"/>
                </a:solidFill>
              </a14:hiddenFill>
            </a:ext>
            <a:ext uri="{91240B29-F687-4F45-9708-019B960494DF}">
              <a14:hiddenLine xmlns:a14="http://schemas.microsoft.com/office/drawing/2010/main" w="9525">
                <a:solidFill>
                  <a:srgbClr val="FF66FF"/>
                </a:solidFill>
                <a:miter lim="800000"/>
                <a:headEnd/>
                <a:tailEnd/>
              </a14:hiddenLine>
            </a:ext>
          </a:extLst>
        </p:spPr>
        <p:txBody>
          <a:bodyPr>
            <a:spAutoFit/>
          </a:bodyPr>
          <a:lstStyle/>
          <a:p>
            <a:pPr defTabSz="761970" eaLnBrk="0" fontAlgn="base" hangingPunct="0">
              <a:spcBef>
                <a:spcPct val="20000"/>
              </a:spcBef>
              <a:spcAft>
                <a:spcPct val="0"/>
              </a:spcAft>
              <a:buClr>
                <a:srgbClr val="009999"/>
              </a:buClr>
              <a:buSzPct val="90000"/>
              <a:defRPr/>
            </a:pPr>
            <a:r>
              <a:rPr lang="en-US" sz="3600" b="1" dirty="0" err="1">
                <a:solidFill>
                  <a:srgbClr val="FF0000"/>
                </a:solidFill>
                <a:effectLst>
                  <a:outerShdw blurRad="38100" dist="38100" dir="2700000" algn="tl">
                    <a:srgbClr val="C0C0C0"/>
                  </a:outerShdw>
                </a:effectLst>
                <a:latin typeface="Times New Roman" pitchFamily="18" charset="0"/>
              </a:rPr>
              <a:t>Tính</a:t>
            </a:r>
            <a:r>
              <a:rPr lang="en-US" sz="3600" b="1" dirty="0">
                <a:solidFill>
                  <a:srgbClr val="FF0000"/>
                </a:solidFill>
                <a:effectLst>
                  <a:outerShdw blurRad="38100" dist="38100" dir="2700000" algn="tl">
                    <a:srgbClr val="C0C0C0"/>
                  </a:outerShdw>
                </a:effectLst>
                <a:latin typeface="Times New Roman" pitchFamily="18" charset="0"/>
              </a:rPr>
              <a:t> </a:t>
            </a:r>
            <a:r>
              <a:rPr lang="en-US" sz="3600" b="1" dirty="0" err="1">
                <a:solidFill>
                  <a:srgbClr val="FF0000"/>
                </a:solidFill>
                <a:effectLst>
                  <a:outerShdw blurRad="38100" dist="38100" dir="2700000" algn="tl">
                    <a:srgbClr val="C0C0C0"/>
                  </a:outerShdw>
                </a:effectLst>
                <a:latin typeface="Times New Roman" pitchFamily="18" charset="0"/>
              </a:rPr>
              <a:t>trạng</a:t>
            </a:r>
            <a:endParaRPr lang="en-US" sz="3600" b="1" dirty="0">
              <a:solidFill>
                <a:srgbClr val="FF0000"/>
              </a:solidFill>
              <a:effectLst>
                <a:outerShdw blurRad="38100" dist="38100" dir="2700000" algn="tl">
                  <a:srgbClr val="C0C0C0"/>
                </a:outerShdw>
              </a:effectLst>
              <a:latin typeface="Times New Roman" pitchFamily="18" charset="0"/>
            </a:endParaRPr>
          </a:p>
        </p:txBody>
      </p:sp>
      <p:sp>
        <p:nvSpPr>
          <p:cNvPr id="219181" name="Rectangle 45">
            <a:extLst>
              <a:ext uri="{FF2B5EF4-FFF2-40B4-BE49-F238E27FC236}">
                <a16:creationId xmlns:a16="http://schemas.microsoft.com/office/drawing/2014/main" id="{86519D47-51DB-4DD9-B9D4-BD437DB7D5B4}"/>
              </a:ext>
            </a:extLst>
          </p:cNvPr>
          <p:cNvSpPr>
            <a:spLocks noChangeArrowheads="1"/>
          </p:cNvSpPr>
          <p:nvPr/>
        </p:nvSpPr>
        <p:spPr bwMode="auto">
          <a:xfrm>
            <a:off x="42770" y="1802440"/>
            <a:ext cx="123574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defTabSz="761970" eaLnBrk="0" fontAlgn="base" hangingPunct="0">
              <a:spcBef>
                <a:spcPct val="0"/>
              </a:spcBef>
              <a:spcAft>
                <a:spcPct val="0"/>
              </a:spcAft>
            </a:pPr>
            <a:r>
              <a:rPr lang="en-US" altLang="en-US" sz="4000" b="1" dirty="0">
                <a:solidFill>
                  <a:srgbClr val="FF0000"/>
                </a:solidFill>
                <a:latin typeface="Times New Roman" panose="02020603050405020304" pitchFamily="18" charset="0"/>
              </a:rPr>
              <a:t>Gen</a:t>
            </a:r>
            <a:endParaRPr lang="vi-VN" altLang="en-US" sz="4000" dirty="0">
              <a:solidFill>
                <a:srgbClr val="000000"/>
              </a:solidFill>
              <a:latin typeface="Times New Roman" panose="02020603050405020304" pitchFamily="18" charset="0"/>
            </a:endParaRPr>
          </a:p>
        </p:txBody>
      </p:sp>
      <p:sp>
        <p:nvSpPr>
          <p:cNvPr id="219199" name="Text Box 63">
            <a:extLst>
              <a:ext uri="{FF2B5EF4-FFF2-40B4-BE49-F238E27FC236}">
                <a16:creationId xmlns:a16="http://schemas.microsoft.com/office/drawing/2014/main" id="{A3DC8376-4B76-4429-928E-1E864365AF7C}"/>
              </a:ext>
            </a:extLst>
          </p:cNvPr>
          <p:cNvSpPr txBox="1">
            <a:spLocks noChangeArrowheads="1"/>
          </p:cNvSpPr>
          <p:nvPr/>
        </p:nvSpPr>
        <p:spPr bwMode="auto">
          <a:xfrm>
            <a:off x="983644" y="2539149"/>
            <a:ext cx="1235743"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defTabSz="761970" fontAlgn="base">
              <a:spcBef>
                <a:spcPct val="0"/>
              </a:spcBef>
              <a:spcAft>
                <a:spcPct val="0"/>
              </a:spcAft>
            </a:pPr>
            <a:r>
              <a:rPr lang="en-US" altLang="en-US" sz="3200" b="1" dirty="0">
                <a:solidFill>
                  <a:srgbClr val="0000FF"/>
                </a:solidFill>
                <a:latin typeface="Times New Roman" panose="02020603050405020304" pitchFamily="18" charset="0"/>
              </a:rPr>
              <a:t>Phi</a:t>
            </a:r>
            <a:r>
              <a:rPr lang="vi-VN" altLang="en-US" sz="3200" b="1" dirty="0">
                <a:solidFill>
                  <a:srgbClr val="0000FF"/>
                </a:solidFill>
                <a:latin typeface="Times New Roman" panose="02020603050405020304" pitchFamily="18" charset="0"/>
              </a:rPr>
              <a:t>ê</a:t>
            </a:r>
            <a:r>
              <a:rPr lang="en-US" altLang="en-US" sz="3200" b="1" dirty="0">
                <a:solidFill>
                  <a:srgbClr val="0000FF"/>
                </a:solidFill>
                <a:latin typeface="Times New Roman" panose="02020603050405020304" pitchFamily="18" charset="0"/>
              </a:rPr>
              <a:t>n m</a:t>
            </a:r>
            <a:r>
              <a:rPr lang="vi-VN" altLang="en-US" sz="3200" b="1" dirty="0">
                <a:solidFill>
                  <a:srgbClr val="0000FF"/>
                </a:solidFill>
                <a:latin typeface="Times New Roman" panose="02020603050405020304" pitchFamily="18" charset="0"/>
              </a:rPr>
              <a:t>ã</a:t>
            </a:r>
          </a:p>
        </p:txBody>
      </p:sp>
      <p:sp>
        <p:nvSpPr>
          <p:cNvPr id="219200" name="Text Box 64">
            <a:extLst>
              <a:ext uri="{FF2B5EF4-FFF2-40B4-BE49-F238E27FC236}">
                <a16:creationId xmlns:a16="http://schemas.microsoft.com/office/drawing/2014/main" id="{79FCF112-ED3F-480C-852B-8D4FBAB0F792}"/>
              </a:ext>
            </a:extLst>
          </p:cNvPr>
          <p:cNvSpPr txBox="1">
            <a:spLocks noChangeArrowheads="1"/>
          </p:cNvSpPr>
          <p:nvPr/>
        </p:nvSpPr>
        <p:spPr bwMode="auto">
          <a:xfrm>
            <a:off x="3831233" y="2455788"/>
            <a:ext cx="1226496"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defTabSz="761970" fontAlgn="base">
              <a:spcBef>
                <a:spcPct val="0"/>
              </a:spcBef>
              <a:spcAft>
                <a:spcPct val="0"/>
              </a:spcAft>
            </a:pPr>
            <a:r>
              <a:rPr lang="en-US" altLang="en-US" sz="3200" b="1" dirty="0">
                <a:solidFill>
                  <a:srgbClr val="0000FF"/>
                </a:solidFill>
                <a:latin typeface="Times New Roman" panose="02020603050405020304" pitchFamily="18" charset="0"/>
              </a:rPr>
              <a:t>D</a:t>
            </a:r>
            <a:r>
              <a:rPr lang="vi-VN" altLang="en-US" sz="3200" b="1" dirty="0">
                <a:solidFill>
                  <a:srgbClr val="0000FF"/>
                </a:solidFill>
                <a:latin typeface="Times New Roman" panose="02020603050405020304" pitchFamily="18" charset="0"/>
              </a:rPr>
              <a:t>ịch</a:t>
            </a:r>
            <a:r>
              <a:rPr lang="en-US" altLang="en-US" sz="3200" b="1" dirty="0">
                <a:solidFill>
                  <a:srgbClr val="0000FF"/>
                </a:solidFill>
                <a:latin typeface="Times New Roman" panose="02020603050405020304" pitchFamily="18" charset="0"/>
              </a:rPr>
              <a:t> m</a:t>
            </a:r>
            <a:r>
              <a:rPr lang="vi-VN" altLang="en-US" sz="3200" b="1" dirty="0">
                <a:solidFill>
                  <a:srgbClr val="0000FF"/>
                </a:solidFill>
                <a:latin typeface="Times New Roman" panose="02020603050405020304" pitchFamily="18" charset="0"/>
              </a:rPr>
              <a:t>ã</a:t>
            </a:r>
          </a:p>
        </p:txBody>
      </p:sp>
      <p:sp>
        <p:nvSpPr>
          <p:cNvPr id="219201" name="Text Box 65">
            <a:extLst>
              <a:ext uri="{FF2B5EF4-FFF2-40B4-BE49-F238E27FC236}">
                <a16:creationId xmlns:a16="http://schemas.microsoft.com/office/drawing/2014/main" id="{4AF34B3D-325D-4D9D-B97B-86C99416B229}"/>
              </a:ext>
            </a:extLst>
          </p:cNvPr>
          <p:cNvSpPr txBox="1">
            <a:spLocks noChangeArrowheads="1"/>
          </p:cNvSpPr>
          <p:nvPr/>
        </p:nvSpPr>
        <p:spPr bwMode="auto">
          <a:xfrm>
            <a:off x="5725583" y="2349500"/>
            <a:ext cx="1837362"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defTabSz="761970" fontAlgn="base">
              <a:spcBef>
                <a:spcPct val="0"/>
              </a:spcBef>
              <a:spcAft>
                <a:spcPct val="0"/>
              </a:spcAft>
            </a:pPr>
            <a:r>
              <a:rPr lang="en-US" altLang="en-US" sz="3200" b="1" dirty="0">
                <a:solidFill>
                  <a:srgbClr val="0000FF"/>
                </a:solidFill>
                <a:latin typeface="Times New Roman" panose="02020603050405020304" pitchFamily="18" charset="0"/>
              </a:rPr>
              <a:t>Bi</a:t>
            </a:r>
            <a:r>
              <a:rPr lang="vi-VN" altLang="en-US" sz="3200" b="1" dirty="0">
                <a:solidFill>
                  <a:srgbClr val="0000FF"/>
                </a:solidFill>
                <a:latin typeface="Times New Roman" panose="02020603050405020304" pitchFamily="18" charset="0"/>
              </a:rPr>
              <a:t>ểu</a:t>
            </a:r>
            <a:r>
              <a:rPr lang="en-US" altLang="en-US" sz="3200" b="1" dirty="0">
                <a:solidFill>
                  <a:srgbClr val="0000FF"/>
                </a:solidFill>
                <a:latin typeface="Times New Roman" panose="02020603050405020304" pitchFamily="18" charset="0"/>
              </a:rPr>
              <a:t> hi</a:t>
            </a:r>
            <a:r>
              <a:rPr lang="vi-VN" altLang="en-US" sz="3200" b="1" dirty="0">
                <a:solidFill>
                  <a:srgbClr val="0000FF"/>
                </a:solidFill>
                <a:latin typeface="Times New Roman" panose="02020603050405020304" pitchFamily="18" charset="0"/>
              </a:rPr>
              <a:t>ện</a:t>
            </a:r>
          </a:p>
        </p:txBody>
      </p:sp>
      <p:sp>
        <p:nvSpPr>
          <p:cNvPr id="28" name="TextBox 27">
            <a:extLst>
              <a:ext uri="{FF2B5EF4-FFF2-40B4-BE49-F238E27FC236}">
                <a16:creationId xmlns:a16="http://schemas.microsoft.com/office/drawing/2014/main" id="{6FC7B85F-A2CA-4D63-B8E5-3A52A770DD3A}"/>
              </a:ext>
            </a:extLst>
          </p:cNvPr>
          <p:cNvSpPr txBox="1"/>
          <p:nvPr/>
        </p:nvSpPr>
        <p:spPr>
          <a:xfrm>
            <a:off x="1114581" y="1924988"/>
            <a:ext cx="4894028" cy="646331"/>
          </a:xfrm>
          <a:prstGeom prst="rect">
            <a:avLst/>
          </a:prstGeom>
          <a:noFill/>
        </p:spPr>
        <p:txBody>
          <a:bodyPr wrap="square">
            <a:spAutoFit/>
          </a:bodyPr>
          <a:lstStyle/>
          <a:p>
            <a:r>
              <a:rPr kumimoji="0" lang="vi-VN" altLang="vi-VN" sz="3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sym typeface="Wingdings" panose="05000000000000000000" pitchFamily="2" charset="2"/>
              </a:rPr>
              <a:t></a:t>
            </a:r>
            <a:r>
              <a:rPr kumimoji="0" lang="vi-VN" altLang="vi-VN" sz="3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endParaRPr lang="en-US" dirty="0"/>
          </a:p>
        </p:txBody>
      </p:sp>
      <p:sp>
        <p:nvSpPr>
          <p:cNvPr id="30" name="TextBox 29">
            <a:extLst>
              <a:ext uri="{FF2B5EF4-FFF2-40B4-BE49-F238E27FC236}">
                <a16:creationId xmlns:a16="http://schemas.microsoft.com/office/drawing/2014/main" id="{0F95DBB6-9FC4-41AB-BD20-FC81B6021DF6}"/>
              </a:ext>
            </a:extLst>
          </p:cNvPr>
          <p:cNvSpPr txBox="1"/>
          <p:nvPr/>
        </p:nvSpPr>
        <p:spPr>
          <a:xfrm>
            <a:off x="3782954" y="1845138"/>
            <a:ext cx="4894028" cy="830997"/>
          </a:xfrm>
          <a:prstGeom prst="rect">
            <a:avLst/>
          </a:prstGeom>
          <a:noFill/>
        </p:spPr>
        <p:txBody>
          <a:bodyPr wrap="square">
            <a:spAutoFit/>
          </a:bodyPr>
          <a:lstStyle/>
          <a:p>
            <a:r>
              <a:rPr kumimoji="0" lang="vi-VN" altLang="vi-VN" sz="4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sym typeface="Wingdings" panose="05000000000000000000" pitchFamily="2" charset="2"/>
              </a:rPr>
              <a:t></a:t>
            </a:r>
            <a:r>
              <a:rPr kumimoji="0" lang="vi-VN" altLang="vi-VN" sz="3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endParaRPr lang="en-US" dirty="0"/>
          </a:p>
        </p:txBody>
      </p:sp>
      <p:sp>
        <p:nvSpPr>
          <p:cNvPr id="32" name="TextBox 31">
            <a:extLst>
              <a:ext uri="{FF2B5EF4-FFF2-40B4-BE49-F238E27FC236}">
                <a16:creationId xmlns:a16="http://schemas.microsoft.com/office/drawing/2014/main" id="{812E2470-BDFC-45E0-913E-DA54C318D8C3}"/>
              </a:ext>
            </a:extLst>
          </p:cNvPr>
          <p:cNvSpPr txBox="1"/>
          <p:nvPr/>
        </p:nvSpPr>
        <p:spPr>
          <a:xfrm>
            <a:off x="6416104" y="1771661"/>
            <a:ext cx="4894028" cy="830997"/>
          </a:xfrm>
          <a:prstGeom prst="rect">
            <a:avLst/>
          </a:prstGeom>
          <a:noFill/>
        </p:spPr>
        <p:txBody>
          <a:bodyPr wrap="square">
            <a:spAutoFit/>
          </a:bodyPr>
          <a:lstStyle/>
          <a:p>
            <a:r>
              <a:rPr kumimoji="0" lang="vi-VN" altLang="vi-VN" sz="48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sym typeface="Wingdings" panose="05000000000000000000" pitchFamily="2" charset="2"/>
              </a:rPr>
              <a:t></a:t>
            </a:r>
            <a:r>
              <a:rPr kumimoji="0" lang="vi-VN" altLang="vi-VN" sz="36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19181"/>
                                        </p:tgtEl>
                                        <p:attrNameLst>
                                          <p:attrName>style.visibility</p:attrName>
                                        </p:attrNameLst>
                                      </p:cBhvr>
                                      <p:to>
                                        <p:strVal val="visible"/>
                                      </p:to>
                                    </p:set>
                                    <p:anim calcmode="lin" valueType="num">
                                      <p:cBhvr additive="base">
                                        <p:cTn id="7" dur="500" fill="hold"/>
                                        <p:tgtEl>
                                          <p:spTgt spid="219181"/>
                                        </p:tgtEl>
                                        <p:attrNameLst>
                                          <p:attrName>ppt_x</p:attrName>
                                        </p:attrNameLst>
                                      </p:cBhvr>
                                      <p:tavLst>
                                        <p:tav tm="0">
                                          <p:val>
                                            <p:strVal val="#ppt_x"/>
                                          </p:val>
                                        </p:tav>
                                        <p:tav tm="100000">
                                          <p:val>
                                            <p:strVal val="#ppt_x"/>
                                          </p:val>
                                        </p:tav>
                                      </p:tavLst>
                                    </p:anim>
                                    <p:anim calcmode="lin" valueType="num">
                                      <p:cBhvr additive="base">
                                        <p:cTn id="8" dur="500" fill="hold"/>
                                        <p:tgtEl>
                                          <p:spTgt spid="219181"/>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9" presetClass="entr" presetSubtype="0" fill="hold" grpId="0" nodeType="clickEffect">
                                  <p:stCondLst>
                                    <p:cond delay="0"/>
                                  </p:stCondLst>
                                  <p:childTnLst>
                                    <p:set>
                                      <p:cBhvr>
                                        <p:cTn id="12" dur="1" fill="hold">
                                          <p:stCondLst>
                                            <p:cond delay="0"/>
                                          </p:stCondLst>
                                        </p:cTn>
                                        <p:tgtEl>
                                          <p:spTgt spid="219165"/>
                                        </p:tgtEl>
                                        <p:attrNameLst>
                                          <p:attrName>style.visibility</p:attrName>
                                        </p:attrNameLst>
                                      </p:cBhvr>
                                      <p:to>
                                        <p:strVal val="visible"/>
                                      </p:to>
                                    </p:set>
                                    <p:anim calcmode="lin" valueType="num">
                                      <p:cBhvr>
                                        <p:cTn id="13" dur="1000" fill="hold"/>
                                        <p:tgtEl>
                                          <p:spTgt spid="219165"/>
                                        </p:tgtEl>
                                        <p:attrNameLst>
                                          <p:attrName>ppt_x</p:attrName>
                                        </p:attrNameLst>
                                      </p:cBhvr>
                                      <p:tavLst>
                                        <p:tav tm="0">
                                          <p:val>
                                            <p:strVal val="#ppt_x-.2"/>
                                          </p:val>
                                        </p:tav>
                                        <p:tav tm="100000">
                                          <p:val>
                                            <p:strVal val="#ppt_x"/>
                                          </p:val>
                                        </p:tav>
                                      </p:tavLst>
                                    </p:anim>
                                    <p:anim calcmode="lin" valueType="num">
                                      <p:cBhvr>
                                        <p:cTn id="14" dur="1000" fill="hold"/>
                                        <p:tgtEl>
                                          <p:spTgt spid="219165"/>
                                        </p:tgtEl>
                                        <p:attrNameLst>
                                          <p:attrName>ppt_y</p:attrName>
                                        </p:attrNameLst>
                                      </p:cBhvr>
                                      <p:tavLst>
                                        <p:tav tm="0">
                                          <p:val>
                                            <p:strVal val="#ppt_y"/>
                                          </p:val>
                                        </p:tav>
                                        <p:tav tm="100000">
                                          <p:val>
                                            <p:strVal val="#ppt_y"/>
                                          </p:val>
                                        </p:tav>
                                      </p:tavLst>
                                    </p:anim>
                                    <p:animEffect transition="in" filter="wipe(right)" prLst="gradientSize: 0.1">
                                      <p:cBhvr>
                                        <p:cTn id="15" dur="1000"/>
                                        <p:tgtEl>
                                          <p:spTgt spid="219165"/>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9" presetClass="entr" presetSubtype="0" fill="hold" grpId="0" nodeType="clickEffect">
                                  <p:stCondLst>
                                    <p:cond delay="0"/>
                                  </p:stCondLst>
                                  <p:childTnLst>
                                    <p:set>
                                      <p:cBhvr>
                                        <p:cTn id="19" dur="1" fill="hold">
                                          <p:stCondLst>
                                            <p:cond delay="0"/>
                                          </p:stCondLst>
                                        </p:cTn>
                                        <p:tgtEl>
                                          <p:spTgt spid="219164"/>
                                        </p:tgtEl>
                                        <p:attrNameLst>
                                          <p:attrName>style.visibility</p:attrName>
                                        </p:attrNameLst>
                                      </p:cBhvr>
                                      <p:to>
                                        <p:strVal val="visible"/>
                                      </p:to>
                                    </p:set>
                                    <p:anim calcmode="lin" valueType="num">
                                      <p:cBhvr>
                                        <p:cTn id="20" dur="1000" fill="hold"/>
                                        <p:tgtEl>
                                          <p:spTgt spid="219164"/>
                                        </p:tgtEl>
                                        <p:attrNameLst>
                                          <p:attrName>ppt_x</p:attrName>
                                        </p:attrNameLst>
                                      </p:cBhvr>
                                      <p:tavLst>
                                        <p:tav tm="0">
                                          <p:val>
                                            <p:strVal val="#ppt_x-.2"/>
                                          </p:val>
                                        </p:tav>
                                        <p:tav tm="100000">
                                          <p:val>
                                            <p:strVal val="#ppt_x"/>
                                          </p:val>
                                        </p:tav>
                                      </p:tavLst>
                                    </p:anim>
                                    <p:anim calcmode="lin" valueType="num">
                                      <p:cBhvr>
                                        <p:cTn id="21" dur="1000" fill="hold"/>
                                        <p:tgtEl>
                                          <p:spTgt spid="219164"/>
                                        </p:tgtEl>
                                        <p:attrNameLst>
                                          <p:attrName>ppt_y</p:attrName>
                                        </p:attrNameLst>
                                      </p:cBhvr>
                                      <p:tavLst>
                                        <p:tav tm="0">
                                          <p:val>
                                            <p:strVal val="#ppt_y"/>
                                          </p:val>
                                        </p:tav>
                                        <p:tav tm="100000">
                                          <p:val>
                                            <p:strVal val="#ppt_y"/>
                                          </p:val>
                                        </p:tav>
                                      </p:tavLst>
                                    </p:anim>
                                    <p:animEffect transition="in" filter="wipe(right)" prLst="gradientSize: 0.1">
                                      <p:cBhvr>
                                        <p:cTn id="22" dur="1000"/>
                                        <p:tgtEl>
                                          <p:spTgt spid="21916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9" presetClass="entr" presetSubtype="0" fill="hold" grpId="0" nodeType="clickEffect">
                                  <p:stCondLst>
                                    <p:cond delay="0"/>
                                  </p:stCondLst>
                                  <p:childTnLst>
                                    <p:set>
                                      <p:cBhvr>
                                        <p:cTn id="26" dur="1" fill="hold">
                                          <p:stCondLst>
                                            <p:cond delay="0"/>
                                          </p:stCondLst>
                                        </p:cTn>
                                        <p:tgtEl>
                                          <p:spTgt spid="219166"/>
                                        </p:tgtEl>
                                        <p:attrNameLst>
                                          <p:attrName>style.visibility</p:attrName>
                                        </p:attrNameLst>
                                      </p:cBhvr>
                                      <p:to>
                                        <p:strVal val="visible"/>
                                      </p:to>
                                    </p:set>
                                    <p:anim calcmode="lin" valueType="num">
                                      <p:cBhvr>
                                        <p:cTn id="27" dur="1000" fill="hold"/>
                                        <p:tgtEl>
                                          <p:spTgt spid="219166"/>
                                        </p:tgtEl>
                                        <p:attrNameLst>
                                          <p:attrName>ppt_x</p:attrName>
                                        </p:attrNameLst>
                                      </p:cBhvr>
                                      <p:tavLst>
                                        <p:tav tm="0">
                                          <p:val>
                                            <p:strVal val="#ppt_x-.2"/>
                                          </p:val>
                                        </p:tav>
                                        <p:tav tm="100000">
                                          <p:val>
                                            <p:strVal val="#ppt_x"/>
                                          </p:val>
                                        </p:tav>
                                      </p:tavLst>
                                    </p:anim>
                                    <p:anim calcmode="lin" valueType="num">
                                      <p:cBhvr>
                                        <p:cTn id="28" dur="1000" fill="hold"/>
                                        <p:tgtEl>
                                          <p:spTgt spid="219166"/>
                                        </p:tgtEl>
                                        <p:attrNameLst>
                                          <p:attrName>ppt_y</p:attrName>
                                        </p:attrNameLst>
                                      </p:cBhvr>
                                      <p:tavLst>
                                        <p:tav tm="0">
                                          <p:val>
                                            <p:strVal val="#ppt_y"/>
                                          </p:val>
                                        </p:tav>
                                        <p:tav tm="100000">
                                          <p:val>
                                            <p:strVal val="#ppt_y"/>
                                          </p:val>
                                        </p:tav>
                                      </p:tavLst>
                                    </p:anim>
                                    <p:animEffect transition="in" filter="wipe(right)" prLst="gradientSize: 0.1">
                                      <p:cBhvr>
                                        <p:cTn id="29" dur="1000"/>
                                        <p:tgtEl>
                                          <p:spTgt spid="219166"/>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4" fill="hold" nodeType="clickEffect">
                                  <p:stCondLst>
                                    <p:cond delay="0"/>
                                  </p:stCondLst>
                                  <p:childTnLst>
                                    <p:set>
                                      <p:cBhvr>
                                        <p:cTn id="33" dur="1" fill="hold">
                                          <p:stCondLst>
                                            <p:cond delay="0"/>
                                          </p:stCondLst>
                                        </p:cTn>
                                        <p:tgtEl>
                                          <p:spTgt spid="219199">
                                            <p:txEl>
                                              <p:pRg st="0" end="0"/>
                                            </p:txEl>
                                          </p:spTgt>
                                        </p:tgtEl>
                                        <p:attrNameLst>
                                          <p:attrName>style.visibility</p:attrName>
                                        </p:attrNameLst>
                                      </p:cBhvr>
                                      <p:to>
                                        <p:strVal val="visible"/>
                                      </p:to>
                                    </p:set>
                                    <p:anim calcmode="lin" valueType="num">
                                      <p:cBhvr additive="base">
                                        <p:cTn id="34" dur="500" fill="hold"/>
                                        <p:tgtEl>
                                          <p:spTgt spid="219199">
                                            <p:txEl>
                                              <p:pRg st="0" end="0"/>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2191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53" presetClass="entr" presetSubtype="0" fill="hold" grpId="0" nodeType="clickEffect">
                                  <p:stCondLst>
                                    <p:cond delay="0"/>
                                  </p:stCondLst>
                                  <p:childTnLst>
                                    <p:set>
                                      <p:cBhvr>
                                        <p:cTn id="39" dur="1" fill="hold">
                                          <p:stCondLst>
                                            <p:cond delay="0"/>
                                          </p:stCondLst>
                                        </p:cTn>
                                        <p:tgtEl>
                                          <p:spTgt spid="219200"/>
                                        </p:tgtEl>
                                        <p:attrNameLst>
                                          <p:attrName>style.visibility</p:attrName>
                                        </p:attrNameLst>
                                      </p:cBhvr>
                                      <p:to>
                                        <p:strVal val="visible"/>
                                      </p:to>
                                    </p:set>
                                    <p:anim calcmode="lin" valueType="num">
                                      <p:cBhvr>
                                        <p:cTn id="40" dur="500" fill="hold"/>
                                        <p:tgtEl>
                                          <p:spTgt spid="219200"/>
                                        </p:tgtEl>
                                        <p:attrNameLst>
                                          <p:attrName>ppt_w</p:attrName>
                                        </p:attrNameLst>
                                      </p:cBhvr>
                                      <p:tavLst>
                                        <p:tav tm="0">
                                          <p:val>
                                            <p:fltVal val="0"/>
                                          </p:val>
                                        </p:tav>
                                        <p:tav tm="100000">
                                          <p:val>
                                            <p:strVal val="#ppt_w"/>
                                          </p:val>
                                        </p:tav>
                                      </p:tavLst>
                                    </p:anim>
                                    <p:anim calcmode="lin" valueType="num">
                                      <p:cBhvr>
                                        <p:cTn id="41" dur="500" fill="hold"/>
                                        <p:tgtEl>
                                          <p:spTgt spid="219200"/>
                                        </p:tgtEl>
                                        <p:attrNameLst>
                                          <p:attrName>ppt_h</p:attrName>
                                        </p:attrNameLst>
                                      </p:cBhvr>
                                      <p:tavLst>
                                        <p:tav tm="0">
                                          <p:val>
                                            <p:fltVal val="0"/>
                                          </p:val>
                                        </p:tav>
                                        <p:tav tm="100000">
                                          <p:val>
                                            <p:strVal val="#ppt_h"/>
                                          </p:val>
                                        </p:tav>
                                      </p:tavLst>
                                    </p:anim>
                                    <p:animEffect transition="in" filter="fade">
                                      <p:cBhvr>
                                        <p:cTn id="42" dur="500"/>
                                        <p:tgtEl>
                                          <p:spTgt spid="219200"/>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53" presetClass="entr" presetSubtype="0" fill="hold" nodeType="clickEffect">
                                  <p:stCondLst>
                                    <p:cond delay="0"/>
                                  </p:stCondLst>
                                  <p:childTnLst>
                                    <p:set>
                                      <p:cBhvr>
                                        <p:cTn id="46" dur="1" fill="hold">
                                          <p:stCondLst>
                                            <p:cond delay="0"/>
                                          </p:stCondLst>
                                        </p:cTn>
                                        <p:tgtEl>
                                          <p:spTgt spid="219201">
                                            <p:txEl>
                                              <p:pRg st="0" end="0"/>
                                            </p:txEl>
                                          </p:spTgt>
                                        </p:tgtEl>
                                        <p:attrNameLst>
                                          <p:attrName>style.visibility</p:attrName>
                                        </p:attrNameLst>
                                      </p:cBhvr>
                                      <p:to>
                                        <p:strVal val="visible"/>
                                      </p:to>
                                    </p:set>
                                    <p:anim calcmode="lin" valueType="num">
                                      <p:cBhvr>
                                        <p:cTn id="47" dur="500" fill="hold"/>
                                        <p:tgtEl>
                                          <p:spTgt spid="219201">
                                            <p:txEl>
                                              <p:pRg st="0" end="0"/>
                                            </p:txEl>
                                          </p:spTgt>
                                        </p:tgtEl>
                                        <p:attrNameLst>
                                          <p:attrName>ppt_w</p:attrName>
                                        </p:attrNameLst>
                                      </p:cBhvr>
                                      <p:tavLst>
                                        <p:tav tm="0">
                                          <p:val>
                                            <p:fltVal val="0"/>
                                          </p:val>
                                        </p:tav>
                                        <p:tav tm="100000">
                                          <p:val>
                                            <p:strVal val="#ppt_w"/>
                                          </p:val>
                                        </p:tav>
                                      </p:tavLst>
                                    </p:anim>
                                    <p:anim calcmode="lin" valueType="num">
                                      <p:cBhvr>
                                        <p:cTn id="48" dur="500" fill="hold"/>
                                        <p:tgtEl>
                                          <p:spTgt spid="219201">
                                            <p:txEl>
                                              <p:pRg st="0" end="0"/>
                                            </p:txEl>
                                          </p:spTgt>
                                        </p:tgtEl>
                                        <p:attrNameLst>
                                          <p:attrName>ppt_h</p:attrName>
                                        </p:attrNameLst>
                                      </p:cBhvr>
                                      <p:tavLst>
                                        <p:tav tm="0">
                                          <p:val>
                                            <p:fltVal val="0"/>
                                          </p:val>
                                        </p:tav>
                                        <p:tav tm="100000">
                                          <p:val>
                                            <p:strVal val="#ppt_h"/>
                                          </p:val>
                                        </p:tav>
                                      </p:tavLst>
                                    </p:anim>
                                    <p:animEffect transition="in" filter="fade">
                                      <p:cBhvr>
                                        <p:cTn id="49" dur="500"/>
                                        <p:tgtEl>
                                          <p:spTgt spid="21920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9164" grpId="0"/>
      <p:bldP spid="219165" grpId="0"/>
      <p:bldP spid="219166" grpId="0"/>
      <p:bldP spid="219181" grpId="0"/>
      <p:bldP spid="219200"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11" descr="book9">
            <a:extLst>
              <a:ext uri="{FF2B5EF4-FFF2-40B4-BE49-F238E27FC236}">
                <a16:creationId xmlns:a16="http://schemas.microsoft.com/office/drawing/2014/main" id="{1AD2161A-3A2F-428C-8DA8-876B12886C35}"/>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516453" y="1"/>
            <a:ext cx="534513" cy="4676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Box 9">
            <a:extLst>
              <a:ext uri="{FF2B5EF4-FFF2-40B4-BE49-F238E27FC236}">
                <a16:creationId xmlns:a16="http://schemas.microsoft.com/office/drawing/2014/main" id="{627DB35B-EA61-4B49-9714-AC8ECA4EF3C8}"/>
              </a:ext>
            </a:extLst>
          </p:cNvPr>
          <p:cNvSpPr txBox="1">
            <a:spLocks noChangeArrowheads="1"/>
          </p:cNvSpPr>
          <p:nvPr/>
        </p:nvSpPr>
        <p:spPr bwMode="auto">
          <a:xfrm>
            <a:off x="86915" y="415040"/>
            <a:ext cx="8834870" cy="52758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lgn="just">
              <a:spcBef>
                <a:spcPts val="0"/>
              </a:spcBef>
              <a:buNone/>
            </a:pPr>
            <a:r>
              <a:rPr lang="en-US" altLang="vi-VN" sz="4050" dirty="0">
                <a:solidFill>
                  <a:srgbClr val="0000FF"/>
                </a:solidFill>
                <a:latin typeface="Times New Roman" panose="02020603050405020304" pitchFamily="18" charset="0"/>
                <a:cs typeface="Times New Roman" panose="02020603050405020304" pitchFamily="18" charset="0"/>
              </a:rPr>
              <a:t>	</a:t>
            </a:r>
            <a:r>
              <a:rPr lang="vi-VN" altLang="vi-VN" sz="3600" b="1" dirty="0">
                <a:solidFill>
                  <a:srgbClr val="0000FF"/>
                </a:solidFill>
                <a:latin typeface="Times New Roman" panose="02020603050405020304" pitchFamily="18" charset="0"/>
                <a:cs typeface="Times New Roman" panose="02020603050405020304" pitchFamily="18" charset="0"/>
              </a:rPr>
              <a:t>Mối quan hệ giữa gen và tính trạng được thể hiện trong sơ đồ:</a:t>
            </a:r>
          </a:p>
          <a:p>
            <a:pPr algn="ctr">
              <a:spcBef>
                <a:spcPts val="450"/>
              </a:spcBef>
              <a:spcAft>
                <a:spcPts val="450"/>
              </a:spcAft>
              <a:buNone/>
            </a:pPr>
            <a:r>
              <a:rPr lang="vi-VN" altLang="vi-VN" sz="3600" b="1" dirty="0">
                <a:latin typeface="Times New Roman" panose="02020603050405020304" pitchFamily="18" charset="0"/>
                <a:cs typeface="Times New Roman" panose="02020603050405020304" pitchFamily="18" charset="0"/>
              </a:rPr>
              <a:t>Gen (một đoạn ADN) </a:t>
            </a:r>
            <a:r>
              <a:rPr lang="vi-VN" altLang="vi-VN" sz="3600" b="1" dirty="0">
                <a:latin typeface="Times New Roman" panose="02020603050405020304" pitchFamily="18" charset="0"/>
                <a:cs typeface="Times New Roman" panose="02020603050405020304" pitchFamily="18" charset="0"/>
                <a:sym typeface="Wingdings" panose="05000000000000000000" pitchFamily="2" charset="2"/>
              </a:rPr>
              <a:t></a:t>
            </a:r>
            <a:r>
              <a:rPr lang="vi-VN" altLang="vi-VN" sz="3600" b="1" dirty="0">
                <a:latin typeface="Times New Roman" panose="02020603050405020304" pitchFamily="18" charset="0"/>
                <a:cs typeface="Times New Roman" panose="02020603050405020304" pitchFamily="18" charset="0"/>
              </a:rPr>
              <a:t> mARN  </a:t>
            </a:r>
            <a:r>
              <a:rPr lang="vi-VN" altLang="vi-VN" sz="3600" b="1" dirty="0">
                <a:latin typeface="Times New Roman" panose="02020603050405020304" pitchFamily="18" charset="0"/>
                <a:cs typeface="Times New Roman" panose="02020603050405020304" pitchFamily="18" charset="0"/>
                <a:sym typeface="Wingdings" panose="05000000000000000000" pitchFamily="2" charset="2"/>
              </a:rPr>
              <a:t></a:t>
            </a:r>
            <a:r>
              <a:rPr lang="vi-VN" altLang="vi-VN" sz="3600" b="1" dirty="0">
                <a:latin typeface="Times New Roman" panose="02020603050405020304" pitchFamily="18" charset="0"/>
                <a:cs typeface="Times New Roman" panose="02020603050405020304" pitchFamily="18" charset="0"/>
              </a:rPr>
              <a:t>  Prôtêin   </a:t>
            </a:r>
            <a:r>
              <a:rPr lang="vi-VN" altLang="vi-VN" sz="3600" b="1" dirty="0">
                <a:latin typeface="Times New Roman" panose="02020603050405020304" pitchFamily="18" charset="0"/>
                <a:cs typeface="Times New Roman" panose="02020603050405020304" pitchFamily="18" charset="0"/>
                <a:sym typeface="Wingdings" panose="05000000000000000000" pitchFamily="2" charset="2"/>
              </a:rPr>
              <a:t></a:t>
            </a:r>
            <a:r>
              <a:rPr lang="vi-VN" altLang="vi-VN" sz="3600" b="1" dirty="0">
                <a:latin typeface="Times New Roman" panose="02020603050405020304" pitchFamily="18" charset="0"/>
                <a:cs typeface="Times New Roman" panose="02020603050405020304" pitchFamily="18" charset="0"/>
              </a:rPr>
              <a:t>  Tính trạng</a:t>
            </a:r>
          </a:p>
          <a:p>
            <a:pPr algn="just">
              <a:spcBef>
                <a:spcPts val="0"/>
              </a:spcBef>
              <a:buNone/>
            </a:pPr>
            <a:r>
              <a:rPr lang="vi-VN" altLang="vi-VN" sz="3600" b="1" dirty="0">
                <a:solidFill>
                  <a:srgbClr val="0000FF"/>
                </a:solidFill>
                <a:latin typeface="Times New Roman" panose="02020603050405020304" pitchFamily="18" charset="0"/>
                <a:cs typeface="Times New Roman" panose="02020603050405020304" pitchFamily="18" charset="0"/>
              </a:rPr>
              <a:t>	Trong đó, trình tự các nuclêôtit trên ADN qui định trình tự các nuclêôtit trong mARN, thông qua đó ADN qui định trình tự các axit amin trong chuỗi axit amin cấu thành prôtêin và biểu hiện thành tính trạng. </a:t>
            </a:r>
          </a:p>
        </p:txBody>
      </p:sp>
      <p:sp>
        <p:nvSpPr>
          <p:cNvPr id="7" name="TextBox 6">
            <a:extLst>
              <a:ext uri="{FF2B5EF4-FFF2-40B4-BE49-F238E27FC236}">
                <a16:creationId xmlns:a16="http://schemas.microsoft.com/office/drawing/2014/main" id="{C1831907-0BEB-4B60-A132-CBEF04E44553}"/>
              </a:ext>
            </a:extLst>
          </p:cNvPr>
          <p:cNvSpPr txBox="1"/>
          <p:nvPr/>
        </p:nvSpPr>
        <p:spPr>
          <a:xfrm>
            <a:off x="224631" y="0"/>
            <a:ext cx="7291820" cy="553998"/>
          </a:xfrm>
          <a:prstGeom prst="rect">
            <a:avLst/>
          </a:prstGeom>
          <a:noFill/>
        </p:spPr>
        <p:txBody>
          <a:bodyPr wrap="square" rtlCol="0">
            <a:spAutoFit/>
          </a:bodyPr>
          <a:lstStyle/>
          <a:p>
            <a:r>
              <a:rPr lang="en-US" sz="3000" b="1" dirty="0">
                <a:solidFill>
                  <a:srgbClr val="FF0000"/>
                </a:solidFill>
                <a:latin typeface="Times New Roman" panose="02020603050405020304" pitchFamily="18" charset="0"/>
                <a:cs typeface="Times New Roman" panose="02020603050405020304" pitchFamily="18" charset="0"/>
              </a:rPr>
              <a:t>II – </a:t>
            </a:r>
            <a:r>
              <a:rPr lang="en-US" sz="3000" b="1" dirty="0" err="1">
                <a:solidFill>
                  <a:srgbClr val="FF0000"/>
                </a:solidFill>
                <a:latin typeface="Times New Roman" panose="02020603050405020304" pitchFamily="18" charset="0"/>
                <a:cs typeface="Times New Roman" panose="02020603050405020304" pitchFamily="18" charset="0"/>
              </a:rPr>
              <a:t>Mối</a:t>
            </a:r>
            <a:r>
              <a:rPr lang="en-US" sz="3000" b="1" dirty="0">
                <a:solidFill>
                  <a:srgbClr val="FF0000"/>
                </a:solidFill>
                <a:latin typeface="Times New Roman" panose="02020603050405020304" pitchFamily="18" charset="0"/>
                <a:cs typeface="Times New Roman" panose="02020603050405020304" pitchFamily="18" charset="0"/>
              </a:rPr>
              <a:t> </a:t>
            </a:r>
            <a:r>
              <a:rPr lang="en-US" sz="3000" b="1" dirty="0" err="1">
                <a:solidFill>
                  <a:srgbClr val="FF0000"/>
                </a:solidFill>
                <a:latin typeface="Times New Roman" panose="02020603050405020304" pitchFamily="18" charset="0"/>
                <a:cs typeface="Times New Roman" panose="02020603050405020304" pitchFamily="18" charset="0"/>
              </a:rPr>
              <a:t>quan</a:t>
            </a:r>
            <a:r>
              <a:rPr lang="en-US" sz="3000" b="1" dirty="0">
                <a:solidFill>
                  <a:srgbClr val="FF0000"/>
                </a:solidFill>
                <a:latin typeface="Times New Roman" panose="02020603050405020304" pitchFamily="18" charset="0"/>
                <a:cs typeface="Times New Roman" panose="02020603050405020304" pitchFamily="18" charset="0"/>
              </a:rPr>
              <a:t> </a:t>
            </a:r>
            <a:r>
              <a:rPr lang="en-US" sz="3000" b="1" dirty="0" err="1">
                <a:solidFill>
                  <a:srgbClr val="FF0000"/>
                </a:solidFill>
                <a:latin typeface="Times New Roman" panose="02020603050405020304" pitchFamily="18" charset="0"/>
                <a:cs typeface="Times New Roman" panose="02020603050405020304" pitchFamily="18" charset="0"/>
              </a:rPr>
              <a:t>hệ</a:t>
            </a:r>
            <a:r>
              <a:rPr lang="en-US" sz="3000" b="1" dirty="0">
                <a:solidFill>
                  <a:srgbClr val="FF0000"/>
                </a:solidFill>
                <a:latin typeface="Times New Roman" panose="02020603050405020304" pitchFamily="18" charset="0"/>
                <a:cs typeface="Times New Roman" panose="02020603050405020304" pitchFamily="18" charset="0"/>
              </a:rPr>
              <a:t> </a:t>
            </a:r>
            <a:r>
              <a:rPr lang="en-US" sz="3000" b="1" dirty="0" err="1">
                <a:solidFill>
                  <a:srgbClr val="FF0000"/>
                </a:solidFill>
                <a:latin typeface="Times New Roman" panose="02020603050405020304" pitchFamily="18" charset="0"/>
                <a:cs typeface="Times New Roman" panose="02020603050405020304" pitchFamily="18" charset="0"/>
              </a:rPr>
              <a:t>giữa</a:t>
            </a:r>
            <a:r>
              <a:rPr lang="en-US" sz="3000" b="1" dirty="0">
                <a:solidFill>
                  <a:srgbClr val="FF0000"/>
                </a:solidFill>
                <a:latin typeface="Times New Roman" panose="02020603050405020304" pitchFamily="18" charset="0"/>
                <a:cs typeface="Times New Roman" panose="02020603050405020304" pitchFamily="18" charset="0"/>
              </a:rPr>
              <a:t> gen </a:t>
            </a:r>
            <a:r>
              <a:rPr lang="en-US" sz="3000" b="1" dirty="0" err="1">
                <a:solidFill>
                  <a:srgbClr val="FF0000"/>
                </a:solidFill>
                <a:latin typeface="Times New Roman" panose="02020603050405020304" pitchFamily="18" charset="0"/>
                <a:cs typeface="Times New Roman" panose="02020603050405020304" pitchFamily="18" charset="0"/>
              </a:rPr>
              <a:t>và</a:t>
            </a:r>
            <a:r>
              <a:rPr lang="en-US" sz="3000" b="1" dirty="0">
                <a:solidFill>
                  <a:srgbClr val="FF0000"/>
                </a:solidFill>
                <a:latin typeface="Times New Roman" panose="02020603050405020304" pitchFamily="18" charset="0"/>
                <a:cs typeface="Times New Roman" panose="02020603050405020304" pitchFamily="18" charset="0"/>
              </a:rPr>
              <a:t> </a:t>
            </a:r>
            <a:r>
              <a:rPr lang="en-US" sz="3000" b="1" dirty="0" err="1">
                <a:solidFill>
                  <a:srgbClr val="FF0000"/>
                </a:solidFill>
                <a:latin typeface="Times New Roman" panose="02020603050405020304" pitchFamily="18" charset="0"/>
                <a:cs typeface="Times New Roman" panose="02020603050405020304" pitchFamily="18" charset="0"/>
              </a:rPr>
              <a:t>tính</a:t>
            </a:r>
            <a:r>
              <a:rPr lang="en-US" sz="3000" b="1" dirty="0">
                <a:solidFill>
                  <a:srgbClr val="FF0000"/>
                </a:solidFill>
                <a:latin typeface="Times New Roman" panose="02020603050405020304" pitchFamily="18" charset="0"/>
                <a:cs typeface="Times New Roman" panose="02020603050405020304" pitchFamily="18" charset="0"/>
              </a:rPr>
              <a:t> </a:t>
            </a:r>
            <a:r>
              <a:rPr lang="en-US" sz="3000" b="1" dirty="0" err="1">
                <a:solidFill>
                  <a:srgbClr val="FF0000"/>
                </a:solidFill>
                <a:latin typeface="Times New Roman" panose="02020603050405020304" pitchFamily="18" charset="0"/>
                <a:cs typeface="Times New Roman" panose="02020603050405020304" pitchFamily="18" charset="0"/>
              </a:rPr>
              <a:t>trạng</a:t>
            </a:r>
            <a:endParaRPr lang="vi-VN" sz="30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3191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randombar(horizontal)">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randombar(horizontal)">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randombar(horizontal)">
                                      <p:cBhvr>
                                        <p:cTn id="17"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WordArt 13">
            <a:extLst>
              <a:ext uri="{FF2B5EF4-FFF2-40B4-BE49-F238E27FC236}">
                <a16:creationId xmlns:a16="http://schemas.microsoft.com/office/drawing/2014/main" id="{673B9AC7-5FE2-407F-A729-0E31B578A0D4}"/>
              </a:ext>
            </a:extLst>
          </p:cNvPr>
          <p:cNvSpPr>
            <a:spLocks noChangeArrowheads="1" noChangeShapeType="1" noTextEdit="1"/>
          </p:cNvSpPr>
          <p:nvPr/>
        </p:nvSpPr>
        <p:spPr bwMode="auto">
          <a:xfrm>
            <a:off x="2030147" y="266700"/>
            <a:ext cx="5513655" cy="914400"/>
          </a:xfrm>
          <a:prstGeom prst="rect">
            <a:avLst/>
          </a:prstGeom>
        </p:spPr>
        <p:txBody>
          <a:bodyPr wrap="none" fromWordArt="1">
            <a:prstTxWarp prst="textPlain">
              <a:avLst>
                <a:gd name="adj" fmla="val 50000"/>
              </a:avLst>
            </a:prstTxWarp>
          </a:bodyPr>
          <a:lstStyle/>
          <a:p>
            <a:pPr algn="ctr"/>
            <a:r>
              <a:rPr lang="en-US" sz="2700" kern="10" dirty="0" err="1">
                <a:ln w="12700">
                  <a:solidFill>
                    <a:srgbClr val="800080"/>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anose="02020603050405020304" pitchFamily="18" charset="0"/>
                <a:cs typeface="Times New Roman" panose="02020603050405020304" pitchFamily="18" charset="0"/>
              </a:rPr>
              <a:t>Củng</a:t>
            </a:r>
            <a:r>
              <a:rPr lang="en-US" sz="2700" kern="10" dirty="0">
                <a:ln w="12700">
                  <a:solidFill>
                    <a:srgbClr val="800080"/>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anose="02020603050405020304" pitchFamily="18" charset="0"/>
                <a:cs typeface="Times New Roman" panose="02020603050405020304" pitchFamily="18" charset="0"/>
              </a:rPr>
              <a:t> </a:t>
            </a:r>
            <a:r>
              <a:rPr lang="en-US" sz="2700" kern="10" dirty="0" err="1">
                <a:ln w="12700">
                  <a:solidFill>
                    <a:srgbClr val="800080"/>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anose="02020603050405020304" pitchFamily="18" charset="0"/>
                <a:cs typeface="Times New Roman" panose="02020603050405020304" pitchFamily="18" charset="0"/>
              </a:rPr>
              <a:t>cố</a:t>
            </a:r>
            <a:r>
              <a:rPr lang="vi-VN" sz="2700" kern="10" dirty="0">
                <a:ln w="12700">
                  <a:solidFill>
                    <a:srgbClr val="800080"/>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41770586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AutoShape 3">
            <a:hlinkClick r:id="" action="ppaction://noaction" highlightClick="1"/>
            <a:extLst>
              <a:ext uri="{FF2B5EF4-FFF2-40B4-BE49-F238E27FC236}">
                <a16:creationId xmlns:a16="http://schemas.microsoft.com/office/drawing/2014/main" id="{D55B33AC-EEC7-440D-AC7E-C3704A2878EE}"/>
              </a:ext>
            </a:extLst>
          </p:cNvPr>
          <p:cNvSpPr>
            <a:spLocks noChangeArrowheads="1"/>
          </p:cNvSpPr>
          <p:nvPr/>
        </p:nvSpPr>
        <p:spPr bwMode="auto">
          <a:xfrm>
            <a:off x="243178" y="1866900"/>
            <a:ext cx="685799" cy="514350"/>
          </a:xfrm>
          <a:prstGeom prst="actionButtonBlank">
            <a:avLst/>
          </a:prstGeom>
          <a:solidFill>
            <a:srgbClr val="FFFF00"/>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n-US" altLang="vi-VN" sz="2100" b="1" dirty="0">
                <a:solidFill>
                  <a:srgbClr val="FF0000"/>
                </a:solidFill>
                <a:latin typeface="Times New Roman" panose="02020603050405020304" pitchFamily="18" charset="0"/>
              </a:rPr>
              <a:t>A</a:t>
            </a:r>
          </a:p>
        </p:txBody>
      </p:sp>
      <p:sp>
        <p:nvSpPr>
          <p:cNvPr id="14" name="AutoShape 4">
            <a:hlinkClick r:id="" action="ppaction://noaction" highlightClick="1"/>
            <a:extLst>
              <a:ext uri="{FF2B5EF4-FFF2-40B4-BE49-F238E27FC236}">
                <a16:creationId xmlns:a16="http://schemas.microsoft.com/office/drawing/2014/main" id="{B1516EC3-B44D-47E5-BAA3-4C70985C9312}"/>
              </a:ext>
            </a:extLst>
          </p:cNvPr>
          <p:cNvSpPr>
            <a:spLocks noChangeArrowheads="1"/>
          </p:cNvSpPr>
          <p:nvPr/>
        </p:nvSpPr>
        <p:spPr bwMode="auto">
          <a:xfrm flipH="1">
            <a:off x="243178" y="3768682"/>
            <a:ext cx="685799" cy="514350"/>
          </a:xfrm>
          <a:prstGeom prst="actionButtonBlank">
            <a:avLst/>
          </a:prstGeom>
          <a:solidFill>
            <a:srgbClr val="FFFF00"/>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n-US" altLang="vi-VN" sz="2100" b="1" dirty="0">
                <a:solidFill>
                  <a:srgbClr val="FF0000"/>
                </a:solidFill>
                <a:latin typeface="Times New Roman" panose="02020603050405020304" pitchFamily="18" charset="0"/>
              </a:rPr>
              <a:t>C</a:t>
            </a:r>
          </a:p>
        </p:txBody>
      </p:sp>
      <p:sp>
        <p:nvSpPr>
          <p:cNvPr id="15" name="AutoShape 5">
            <a:hlinkClick r:id="" action="ppaction://noaction" highlightClick="1"/>
            <a:extLst>
              <a:ext uri="{FF2B5EF4-FFF2-40B4-BE49-F238E27FC236}">
                <a16:creationId xmlns:a16="http://schemas.microsoft.com/office/drawing/2014/main" id="{AB467E63-9BDA-4711-B933-1AF162B4090E}"/>
              </a:ext>
            </a:extLst>
          </p:cNvPr>
          <p:cNvSpPr>
            <a:spLocks noChangeArrowheads="1"/>
          </p:cNvSpPr>
          <p:nvPr/>
        </p:nvSpPr>
        <p:spPr bwMode="auto">
          <a:xfrm>
            <a:off x="243177" y="2817791"/>
            <a:ext cx="685800" cy="514350"/>
          </a:xfrm>
          <a:prstGeom prst="actionButtonBlank">
            <a:avLst/>
          </a:prstGeom>
          <a:solidFill>
            <a:srgbClr val="FFFF00"/>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n-US" altLang="vi-VN" sz="2100" b="1" dirty="0">
                <a:solidFill>
                  <a:srgbClr val="FF0000"/>
                </a:solidFill>
                <a:latin typeface="Times New Roman" panose="02020603050405020304" pitchFamily="18" charset="0"/>
              </a:rPr>
              <a:t>B</a:t>
            </a:r>
          </a:p>
        </p:txBody>
      </p:sp>
      <p:sp>
        <p:nvSpPr>
          <p:cNvPr id="16" name="AutoShape 6">
            <a:hlinkClick r:id="" action="ppaction://noaction" highlightClick="1"/>
            <a:extLst>
              <a:ext uri="{FF2B5EF4-FFF2-40B4-BE49-F238E27FC236}">
                <a16:creationId xmlns:a16="http://schemas.microsoft.com/office/drawing/2014/main" id="{81796FD3-CEBB-44B8-9D9D-25415C837C82}"/>
              </a:ext>
            </a:extLst>
          </p:cNvPr>
          <p:cNvSpPr>
            <a:spLocks noChangeArrowheads="1"/>
          </p:cNvSpPr>
          <p:nvPr/>
        </p:nvSpPr>
        <p:spPr bwMode="auto">
          <a:xfrm>
            <a:off x="243175" y="4765188"/>
            <a:ext cx="685801" cy="514350"/>
          </a:xfrm>
          <a:prstGeom prst="actionButtonBlank">
            <a:avLst/>
          </a:prstGeom>
          <a:solidFill>
            <a:srgbClr val="FFFF00"/>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n-US" altLang="vi-VN" sz="2100" b="1" dirty="0">
                <a:solidFill>
                  <a:srgbClr val="FF0000"/>
                </a:solidFill>
                <a:latin typeface="Times New Roman" panose="02020603050405020304" pitchFamily="18" charset="0"/>
              </a:rPr>
              <a:t>D</a:t>
            </a:r>
          </a:p>
        </p:txBody>
      </p:sp>
      <p:sp>
        <p:nvSpPr>
          <p:cNvPr id="2" name="Rectangle 1">
            <a:extLst>
              <a:ext uri="{FF2B5EF4-FFF2-40B4-BE49-F238E27FC236}">
                <a16:creationId xmlns:a16="http://schemas.microsoft.com/office/drawing/2014/main" id="{85E4C2AB-8E86-4312-9729-2EE71AF96920}"/>
              </a:ext>
            </a:extLst>
          </p:cNvPr>
          <p:cNvSpPr/>
          <p:nvPr/>
        </p:nvSpPr>
        <p:spPr bwMode="auto">
          <a:xfrm>
            <a:off x="76200" y="2651708"/>
            <a:ext cx="7239000" cy="898704"/>
          </a:xfrm>
          <a:prstGeom prst="rect">
            <a:avLst/>
          </a:prstGeom>
          <a:noFill/>
          <a:ln w="38100" cap="flat" cmpd="sng" algn="ctr">
            <a:solidFill>
              <a:srgbClr val="FF0000"/>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defTabSz="685800"/>
            <a:endParaRPr lang="vi-VN" dirty="0">
              <a:latin typeface="Arial" charset="0"/>
            </a:endParaRPr>
          </a:p>
        </p:txBody>
      </p:sp>
      <p:sp>
        <p:nvSpPr>
          <p:cNvPr id="12" name="Text Box 2">
            <a:extLst>
              <a:ext uri="{FF2B5EF4-FFF2-40B4-BE49-F238E27FC236}">
                <a16:creationId xmlns:a16="http://schemas.microsoft.com/office/drawing/2014/main" id="{E611BA65-AE61-43B1-A90B-19B94A0A97D6}"/>
              </a:ext>
            </a:extLst>
          </p:cNvPr>
          <p:cNvSpPr txBox="1">
            <a:spLocks noChangeArrowheads="1"/>
          </p:cNvSpPr>
          <p:nvPr/>
        </p:nvSpPr>
        <p:spPr bwMode="auto">
          <a:xfrm>
            <a:off x="218658" y="-118281"/>
            <a:ext cx="7955114" cy="5539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spcBef>
                <a:spcPts val="900"/>
              </a:spcBef>
              <a:spcAft>
                <a:spcPts val="900"/>
              </a:spcAft>
            </a:pPr>
            <a:r>
              <a:rPr lang="en-US" altLang="vi-VN" sz="4800" b="1" i="1" u="sng" dirty="0" err="1">
                <a:solidFill>
                  <a:srgbClr val="FF0000"/>
                </a:solidFill>
                <a:latin typeface="Times New Roman" panose="02020603050405020304" pitchFamily="18" charset="0"/>
              </a:rPr>
              <a:t>Câu</a:t>
            </a:r>
            <a:r>
              <a:rPr lang="en-US" altLang="vi-VN" sz="4800" b="1" i="1" u="sng" dirty="0">
                <a:solidFill>
                  <a:srgbClr val="FF0000"/>
                </a:solidFill>
                <a:latin typeface="Times New Roman" panose="02020603050405020304" pitchFamily="18" charset="0"/>
              </a:rPr>
              <a:t> 1</a:t>
            </a:r>
            <a:r>
              <a:rPr lang="en-US" altLang="vi-VN" sz="4800" b="1" dirty="0">
                <a:solidFill>
                  <a:srgbClr val="FF0000"/>
                </a:solidFill>
                <a:latin typeface="Times New Roman" panose="02020603050405020304" pitchFamily="18" charset="0"/>
              </a:rPr>
              <a:t>: </a:t>
            </a:r>
            <a:r>
              <a:rPr lang="en-US" altLang="vi-VN" sz="4800" b="1" i="1" dirty="0" err="1">
                <a:solidFill>
                  <a:srgbClr val="FF0000"/>
                </a:solidFill>
                <a:latin typeface="Times New Roman" panose="02020603050405020304" pitchFamily="18" charset="0"/>
              </a:rPr>
              <a:t>Quá</a:t>
            </a:r>
            <a:r>
              <a:rPr lang="en-US" altLang="vi-VN" sz="4800" b="1" i="1" dirty="0">
                <a:solidFill>
                  <a:srgbClr val="FF0000"/>
                </a:solidFill>
                <a:latin typeface="Arial" panose="020B0604020202020204" pitchFamily="34" charset="0"/>
              </a:rPr>
              <a:t> </a:t>
            </a:r>
            <a:r>
              <a:rPr lang="en-US" altLang="vi-VN" sz="4800" b="1" i="1" dirty="0" err="1">
                <a:solidFill>
                  <a:srgbClr val="FF0000"/>
                </a:solidFill>
                <a:latin typeface="Times New Roman" panose="02020603050405020304" pitchFamily="18" charset="0"/>
              </a:rPr>
              <a:t>trình</a:t>
            </a:r>
            <a:r>
              <a:rPr lang="en-US" altLang="vi-VN" sz="4800" b="1" i="1" dirty="0">
                <a:solidFill>
                  <a:srgbClr val="FF0000"/>
                </a:solidFill>
                <a:latin typeface="Arial" panose="020B0604020202020204" pitchFamily="34" charset="0"/>
              </a:rPr>
              <a:t> </a:t>
            </a:r>
            <a:r>
              <a:rPr lang="en-US" altLang="vi-VN" sz="4800" b="1" i="1" dirty="0" err="1">
                <a:solidFill>
                  <a:srgbClr val="FF0000"/>
                </a:solidFill>
                <a:latin typeface="Times New Roman" panose="02020603050405020304" pitchFamily="18" charset="0"/>
              </a:rPr>
              <a:t>tổng</a:t>
            </a:r>
            <a:r>
              <a:rPr lang="en-US" altLang="vi-VN" sz="4800" b="1" i="1" dirty="0">
                <a:solidFill>
                  <a:srgbClr val="FF0000"/>
                </a:solidFill>
                <a:latin typeface="Times New Roman" panose="02020603050405020304" pitchFamily="18" charset="0"/>
              </a:rPr>
              <a:t> </a:t>
            </a:r>
            <a:r>
              <a:rPr lang="en-US" altLang="vi-VN" sz="4800" b="1" i="1" dirty="0" err="1">
                <a:solidFill>
                  <a:srgbClr val="FF0000"/>
                </a:solidFill>
                <a:latin typeface="Times New Roman" panose="02020603050405020304" pitchFamily="18" charset="0"/>
              </a:rPr>
              <a:t>hợp</a:t>
            </a:r>
            <a:r>
              <a:rPr lang="en-US" altLang="vi-VN" sz="4800" b="1" i="1" dirty="0">
                <a:solidFill>
                  <a:srgbClr val="FF0000"/>
                </a:solidFill>
                <a:latin typeface="Times New Roman" panose="02020603050405020304" pitchFamily="18" charset="0"/>
              </a:rPr>
              <a:t> </a:t>
            </a:r>
            <a:r>
              <a:rPr lang="en-US" altLang="vi-VN" sz="4800" b="1" i="1" dirty="0" err="1">
                <a:solidFill>
                  <a:srgbClr val="FF0000"/>
                </a:solidFill>
                <a:latin typeface="Times New Roman" panose="02020603050405020304" pitchFamily="18" charset="0"/>
              </a:rPr>
              <a:t>Prôtêin</a:t>
            </a:r>
            <a:r>
              <a:rPr lang="en-US" altLang="vi-VN" sz="4800" b="1" i="1" dirty="0">
                <a:solidFill>
                  <a:srgbClr val="FF0000"/>
                </a:solidFill>
                <a:latin typeface="Times New Roman" panose="02020603050405020304" pitchFamily="18" charset="0"/>
              </a:rPr>
              <a:t> </a:t>
            </a:r>
            <a:r>
              <a:rPr lang="en-US" altLang="vi-VN" sz="4800" b="1" i="1" dirty="0" err="1">
                <a:solidFill>
                  <a:srgbClr val="FF0000"/>
                </a:solidFill>
                <a:latin typeface="Times New Roman" panose="02020603050405020304" pitchFamily="18" charset="0"/>
              </a:rPr>
              <a:t>diễn</a:t>
            </a:r>
            <a:r>
              <a:rPr lang="en-US" altLang="vi-VN" sz="4800" b="1" i="1" dirty="0">
                <a:solidFill>
                  <a:srgbClr val="FF0000"/>
                </a:solidFill>
                <a:latin typeface="Times New Roman" panose="02020603050405020304" pitchFamily="18" charset="0"/>
              </a:rPr>
              <a:t> ra ở:</a:t>
            </a:r>
          </a:p>
          <a:p>
            <a:pPr algn="just" eaLnBrk="1" hangingPunct="1">
              <a:spcBef>
                <a:spcPts val="900"/>
              </a:spcBef>
              <a:spcAft>
                <a:spcPts val="900"/>
              </a:spcAft>
            </a:pPr>
            <a:r>
              <a:rPr lang="en-US" altLang="vi-VN" sz="5400" b="1" i="1" dirty="0">
                <a:solidFill>
                  <a:srgbClr val="00FF00"/>
                </a:solidFill>
                <a:latin typeface="Times New Roman" panose="02020603050405020304" pitchFamily="18" charset="0"/>
              </a:rPr>
              <a:t>	  </a:t>
            </a:r>
            <a:r>
              <a:rPr lang="en-US" altLang="vi-VN" sz="4800" b="1" i="1" dirty="0" err="1">
                <a:solidFill>
                  <a:srgbClr val="3333FF"/>
                </a:solidFill>
                <a:latin typeface="Times New Roman" panose="02020603050405020304" pitchFamily="18" charset="0"/>
              </a:rPr>
              <a:t>Nhân</a:t>
            </a:r>
            <a:r>
              <a:rPr lang="en-US" altLang="vi-VN" sz="4800" b="1" i="1" dirty="0">
                <a:solidFill>
                  <a:srgbClr val="3333FF"/>
                </a:solidFill>
                <a:latin typeface="Times New Roman" panose="02020603050405020304" pitchFamily="18" charset="0"/>
              </a:rPr>
              <a:t> </a:t>
            </a:r>
            <a:r>
              <a:rPr lang="en-US" altLang="vi-VN" sz="4800" b="1" i="1" dirty="0" err="1">
                <a:solidFill>
                  <a:srgbClr val="3333FF"/>
                </a:solidFill>
                <a:latin typeface="Times New Roman" panose="02020603050405020304" pitchFamily="18" charset="0"/>
              </a:rPr>
              <a:t>tế</a:t>
            </a:r>
            <a:r>
              <a:rPr lang="en-US" altLang="vi-VN" sz="4800" b="1" i="1" dirty="0">
                <a:solidFill>
                  <a:srgbClr val="3333FF"/>
                </a:solidFill>
                <a:latin typeface="Times New Roman" panose="02020603050405020304" pitchFamily="18" charset="0"/>
              </a:rPr>
              <a:t> </a:t>
            </a:r>
            <a:r>
              <a:rPr lang="en-US" altLang="vi-VN" sz="4800" b="1" i="1" dirty="0" err="1">
                <a:solidFill>
                  <a:srgbClr val="3333FF"/>
                </a:solidFill>
                <a:latin typeface="Times New Roman" panose="02020603050405020304" pitchFamily="18" charset="0"/>
              </a:rPr>
              <a:t>bào</a:t>
            </a:r>
            <a:r>
              <a:rPr lang="en-US" altLang="vi-VN" sz="4800" b="1" i="1" dirty="0">
                <a:solidFill>
                  <a:srgbClr val="3333FF"/>
                </a:solidFill>
                <a:latin typeface="Times New Roman" panose="02020603050405020304" pitchFamily="18" charset="0"/>
              </a:rPr>
              <a:t>.</a:t>
            </a:r>
          </a:p>
          <a:p>
            <a:pPr algn="just" eaLnBrk="1" hangingPunct="1">
              <a:spcBef>
                <a:spcPts val="900"/>
              </a:spcBef>
              <a:spcAft>
                <a:spcPts val="900"/>
              </a:spcAft>
            </a:pPr>
            <a:r>
              <a:rPr lang="en-US" altLang="vi-VN" sz="4800" b="1" i="1" dirty="0">
                <a:solidFill>
                  <a:srgbClr val="00FF00"/>
                </a:solidFill>
                <a:latin typeface="Times New Roman" panose="02020603050405020304" pitchFamily="18" charset="0"/>
              </a:rPr>
              <a:t>	  </a:t>
            </a:r>
            <a:r>
              <a:rPr lang="en-US" altLang="vi-VN" sz="4800" b="1" i="1" dirty="0" err="1">
                <a:solidFill>
                  <a:schemeClr val="bg2">
                    <a:lumMod val="50000"/>
                  </a:schemeClr>
                </a:solidFill>
                <a:latin typeface="Times New Roman" panose="02020603050405020304" pitchFamily="18" charset="0"/>
              </a:rPr>
              <a:t>Chất</a:t>
            </a:r>
            <a:r>
              <a:rPr lang="en-US" altLang="vi-VN" sz="4800" b="1" i="1" dirty="0">
                <a:solidFill>
                  <a:schemeClr val="bg2">
                    <a:lumMod val="50000"/>
                  </a:schemeClr>
                </a:solidFill>
                <a:latin typeface="Times New Roman" panose="02020603050405020304" pitchFamily="18" charset="0"/>
              </a:rPr>
              <a:t> </a:t>
            </a:r>
            <a:r>
              <a:rPr lang="en-US" altLang="vi-VN" sz="4800" b="1" i="1" dirty="0" err="1">
                <a:solidFill>
                  <a:schemeClr val="bg2">
                    <a:lumMod val="50000"/>
                  </a:schemeClr>
                </a:solidFill>
                <a:latin typeface="Times New Roman" panose="02020603050405020304" pitchFamily="18" charset="0"/>
              </a:rPr>
              <a:t>tế</a:t>
            </a:r>
            <a:r>
              <a:rPr lang="en-US" altLang="vi-VN" sz="4800" b="1" i="1" dirty="0">
                <a:solidFill>
                  <a:schemeClr val="bg2">
                    <a:lumMod val="50000"/>
                  </a:schemeClr>
                </a:solidFill>
                <a:latin typeface="Times New Roman" panose="02020603050405020304" pitchFamily="18" charset="0"/>
              </a:rPr>
              <a:t> </a:t>
            </a:r>
            <a:r>
              <a:rPr lang="en-US" altLang="vi-VN" sz="4800" b="1" i="1" dirty="0" err="1">
                <a:solidFill>
                  <a:schemeClr val="bg2">
                    <a:lumMod val="50000"/>
                  </a:schemeClr>
                </a:solidFill>
                <a:latin typeface="Times New Roman" panose="02020603050405020304" pitchFamily="18" charset="0"/>
              </a:rPr>
              <a:t>bào</a:t>
            </a:r>
            <a:r>
              <a:rPr lang="en-US" altLang="vi-VN" sz="4800" b="1" i="1" dirty="0">
                <a:solidFill>
                  <a:schemeClr val="bg2">
                    <a:lumMod val="50000"/>
                  </a:schemeClr>
                </a:solidFill>
                <a:latin typeface="Times New Roman" panose="02020603050405020304" pitchFamily="18" charset="0"/>
              </a:rPr>
              <a:t> </a:t>
            </a:r>
            <a:r>
              <a:rPr lang="en-US" altLang="vi-VN" sz="4800" b="1" i="1" dirty="0" err="1">
                <a:solidFill>
                  <a:schemeClr val="bg2">
                    <a:lumMod val="50000"/>
                  </a:schemeClr>
                </a:solidFill>
                <a:latin typeface="Times New Roman" panose="02020603050405020304" pitchFamily="18" charset="0"/>
              </a:rPr>
              <a:t>tại</a:t>
            </a:r>
            <a:r>
              <a:rPr lang="en-US" altLang="vi-VN" sz="4800" b="1" i="1" dirty="0">
                <a:solidFill>
                  <a:schemeClr val="bg2">
                    <a:lumMod val="50000"/>
                  </a:schemeClr>
                </a:solidFill>
                <a:latin typeface="Times New Roman" panose="02020603050405020304" pitchFamily="18" charset="0"/>
              </a:rPr>
              <a:t> </a:t>
            </a:r>
            <a:r>
              <a:rPr lang="en-US" altLang="vi-VN" sz="4800" b="1" i="1" dirty="0" err="1">
                <a:solidFill>
                  <a:schemeClr val="bg2">
                    <a:lumMod val="50000"/>
                  </a:schemeClr>
                </a:solidFill>
                <a:latin typeface="Times New Roman" panose="02020603050405020304" pitchFamily="18" charset="0"/>
              </a:rPr>
              <a:t>Ribôxôm</a:t>
            </a:r>
            <a:r>
              <a:rPr lang="en-US" altLang="vi-VN" sz="4800" b="1" i="1" dirty="0">
                <a:solidFill>
                  <a:schemeClr val="bg2">
                    <a:lumMod val="50000"/>
                  </a:schemeClr>
                </a:solidFill>
                <a:latin typeface="Times New Roman" panose="02020603050405020304" pitchFamily="18" charset="0"/>
              </a:rPr>
              <a:t>.</a:t>
            </a:r>
          </a:p>
          <a:p>
            <a:pPr algn="just" eaLnBrk="1" hangingPunct="1">
              <a:spcBef>
                <a:spcPts val="900"/>
              </a:spcBef>
              <a:spcAft>
                <a:spcPts val="900"/>
              </a:spcAft>
            </a:pPr>
            <a:r>
              <a:rPr lang="en-US" altLang="vi-VN" sz="4800" b="1" i="1" dirty="0">
                <a:solidFill>
                  <a:srgbClr val="00FF00"/>
                </a:solidFill>
                <a:latin typeface="Times New Roman" panose="02020603050405020304" pitchFamily="18" charset="0"/>
              </a:rPr>
              <a:t>	  </a:t>
            </a:r>
            <a:r>
              <a:rPr lang="en-US" altLang="vi-VN" sz="4800" b="1" i="1" dirty="0" err="1">
                <a:solidFill>
                  <a:srgbClr val="008A3E"/>
                </a:solidFill>
                <a:latin typeface="Times New Roman" panose="02020603050405020304" pitchFamily="18" charset="0"/>
              </a:rPr>
              <a:t>Màng</a:t>
            </a:r>
            <a:r>
              <a:rPr lang="en-US" altLang="vi-VN" sz="4800" b="1" i="1" dirty="0">
                <a:solidFill>
                  <a:srgbClr val="008A3E"/>
                </a:solidFill>
                <a:latin typeface="Times New Roman" panose="02020603050405020304" pitchFamily="18" charset="0"/>
              </a:rPr>
              <a:t> </a:t>
            </a:r>
            <a:r>
              <a:rPr lang="en-US" altLang="vi-VN" sz="4800" b="1" i="1" dirty="0" err="1">
                <a:solidFill>
                  <a:srgbClr val="008A3E"/>
                </a:solidFill>
                <a:latin typeface="Times New Roman" panose="02020603050405020304" pitchFamily="18" charset="0"/>
              </a:rPr>
              <a:t>tế</a:t>
            </a:r>
            <a:r>
              <a:rPr lang="en-US" altLang="vi-VN" sz="4800" b="1" i="1" dirty="0">
                <a:solidFill>
                  <a:srgbClr val="008A3E"/>
                </a:solidFill>
                <a:latin typeface="Times New Roman" panose="02020603050405020304" pitchFamily="18" charset="0"/>
              </a:rPr>
              <a:t> </a:t>
            </a:r>
            <a:r>
              <a:rPr lang="en-US" altLang="vi-VN" sz="4800" b="1" i="1" dirty="0" err="1">
                <a:solidFill>
                  <a:srgbClr val="008A3E"/>
                </a:solidFill>
                <a:latin typeface="Times New Roman" panose="02020603050405020304" pitchFamily="18" charset="0"/>
              </a:rPr>
              <a:t>bào</a:t>
            </a:r>
            <a:endParaRPr lang="en-US" altLang="vi-VN" sz="4800" b="1" i="1" dirty="0">
              <a:solidFill>
                <a:srgbClr val="008A3E"/>
              </a:solidFill>
              <a:latin typeface="Times New Roman" panose="02020603050405020304" pitchFamily="18" charset="0"/>
            </a:endParaRPr>
          </a:p>
          <a:p>
            <a:pPr algn="just" eaLnBrk="1" hangingPunct="1">
              <a:spcBef>
                <a:spcPts val="900"/>
              </a:spcBef>
              <a:spcAft>
                <a:spcPts val="900"/>
              </a:spcAft>
            </a:pPr>
            <a:r>
              <a:rPr lang="en-US" altLang="vi-VN" sz="4800" b="1" i="1" dirty="0">
                <a:solidFill>
                  <a:srgbClr val="00FF00"/>
                </a:solidFill>
                <a:latin typeface="Times New Roman" panose="02020603050405020304" pitchFamily="18" charset="0"/>
              </a:rPr>
              <a:t>	  </a:t>
            </a:r>
            <a:r>
              <a:rPr lang="en-US" altLang="vi-VN" sz="4800" b="1" i="1" dirty="0" err="1">
                <a:solidFill>
                  <a:srgbClr val="FF00FF"/>
                </a:solidFill>
                <a:latin typeface="Times New Roman" panose="02020603050405020304" pitchFamily="18" charset="0"/>
              </a:rPr>
              <a:t>Ngoài</a:t>
            </a:r>
            <a:r>
              <a:rPr lang="en-US" altLang="vi-VN" sz="4800" b="1" i="1" dirty="0">
                <a:solidFill>
                  <a:srgbClr val="FF00FF"/>
                </a:solidFill>
                <a:latin typeface="Times New Roman" panose="02020603050405020304" pitchFamily="18" charset="0"/>
              </a:rPr>
              <a:t> </a:t>
            </a:r>
            <a:r>
              <a:rPr lang="en-US" altLang="vi-VN" sz="4800" b="1" i="1" dirty="0" err="1">
                <a:solidFill>
                  <a:srgbClr val="FF00FF"/>
                </a:solidFill>
                <a:latin typeface="Times New Roman" panose="02020603050405020304" pitchFamily="18" charset="0"/>
              </a:rPr>
              <a:t>tế</a:t>
            </a:r>
            <a:r>
              <a:rPr lang="en-US" altLang="vi-VN" sz="4800" b="1" i="1" dirty="0">
                <a:solidFill>
                  <a:srgbClr val="FF00FF"/>
                </a:solidFill>
                <a:latin typeface="Times New Roman" panose="02020603050405020304" pitchFamily="18" charset="0"/>
              </a:rPr>
              <a:t> </a:t>
            </a:r>
            <a:r>
              <a:rPr lang="en-US" altLang="vi-VN" sz="4800" b="1" i="1" dirty="0" err="1">
                <a:solidFill>
                  <a:srgbClr val="FF00FF"/>
                </a:solidFill>
                <a:latin typeface="Times New Roman" panose="02020603050405020304" pitchFamily="18" charset="0"/>
              </a:rPr>
              <a:t>bào</a:t>
            </a:r>
            <a:r>
              <a:rPr lang="en-US" altLang="vi-VN" sz="4800" b="1" i="1" dirty="0">
                <a:solidFill>
                  <a:srgbClr val="FF00FF"/>
                </a:solidFill>
                <a:latin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fade">
                                      <p:cBhvr>
                                        <p:cTn id="7" dur="500"/>
                                        <p:tgtEl>
                                          <p:spTgt spid="1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2">
                                            <p:txEl>
                                              <p:pRg st="1" end="1"/>
                                            </p:txEl>
                                          </p:spTgt>
                                        </p:tgtEl>
                                        <p:attrNameLst>
                                          <p:attrName>style.visibility</p:attrName>
                                        </p:attrNameLst>
                                      </p:cBhvr>
                                      <p:to>
                                        <p:strVal val="visible"/>
                                      </p:to>
                                    </p:set>
                                    <p:animEffect transition="in" filter="fade">
                                      <p:cBhvr>
                                        <p:cTn id="10" dur="500"/>
                                        <p:tgtEl>
                                          <p:spTgt spid="12">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2">
                                            <p:txEl>
                                              <p:pRg st="2" end="2"/>
                                            </p:txEl>
                                          </p:spTgt>
                                        </p:tgtEl>
                                        <p:attrNameLst>
                                          <p:attrName>style.visibility</p:attrName>
                                        </p:attrNameLst>
                                      </p:cBhvr>
                                      <p:to>
                                        <p:strVal val="visible"/>
                                      </p:to>
                                    </p:set>
                                    <p:animEffect transition="in" filter="fade">
                                      <p:cBhvr>
                                        <p:cTn id="13" dur="500"/>
                                        <p:tgtEl>
                                          <p:spTgt spid="12">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2">
                                            <p:txEl>
                                              <p:pRg st="3" end="3"/>
                                            </p:txEl>
                                          </p:spTgt>
                                        </p:tgtEl>
                                        <p:attrNameLst>
                                          <p:attrName>style.visibility</p:attrName>
                                        </p:attrNameLst>
                                      </p:cBhvr>
                                      <p:to>
                                        <p:strVal val="visible"/>
                                      </p:to>
                                    </p:set>
                                    <p:animEffect transition="in" filter="fade">
                                      <p:cBhvr>
                                        <p:cTn id="16" dur="500"/>
                                        <p:tgtEl>
                                          <p:spTgt spid="12">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12">
                                            <p:txEl>
                                              <p:pRg st="4" end="4"/>
                                            </p:txEl>
                                          </p:spTgt>
                                        </p:tgtEl>
                                        <p:attrNameLst>
                                          <p:attrName>style.visibility</p:attrName>
                                        </p:attrNameLst>
                                      </p:cBhvr>
                                      <p:to>
                                        <p:strVal val="visible"/>
                                      </p:to>
                                    </p:set>
                                    <p:animEffect transition="in" filter="fade">
                                      <p:cBhvr>
                                        <p:cTn id="19" dur="500"/>
                                        <p:tgtEl>
                                          <p:spTgt spid="12">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fade">
                                      <p:cBhvr>
                                        <p:cTn id="24" dur="500"/>
                                        <p:tgtEl>
                                          <p:spTgt spid="13"/>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fade">
                                      <p:cBhvr>
                                        <p:cTn id="29" dur="500"/>
                                        <p:tgtEl>
                                          <p:spTgt spid="15"/>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4"/>
                                        </p:tgtEl>
                                        <p:attrNameLst>
                                          <p:attrName>style.visibility</p:attrName>
                                        </p:attrNameLst>
                                      </p:cBhvr>
                                      <p:to>
                                        <p:strVal val="visible"/>
                                      </p:to>
                                    </p:set>
                                    <p:animEffect transition="in" filter="fade">
                                      <p:cBhvr>
                                        <p:cTn id="34" dur="500"/>
                                        <p:tgtEl>
                                          <p:spTgt spid="14"/>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fade">
                                      <p:cBhvr>
                                        <p:cTn id="39" dur="500"/>
                                        <p:tgtEl>
                                          <p:spTgt spid="16"/>
                                        </p:tgtEl>
                                      </p:cBhvr>
                                    </p:animEffect>
                                  </p:childTnLst>
                                </p:cTn>
                              </p:par>
                            </p:childTnLst>
                          </p:cTn>
                        </p:par>
                      </p:childTnLst>
                    </p:cTn>
                  </p:par>
                  <p:par>
                    <p:cTn id="40" fill="hold">
                      <p:stCondLst>
                        <p:cond delay="indefinite"/>
                      </p:stCondLst>
                      <p:childTnLst>
                        <p:par>
                          <p:cTn id="41" fill="hold">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2"/>
                                        </p:tgtEl>
                                        <p:attrNameLst>
                                          <p:attrName>style.visibility</p:attrName>
                                        </p:attrNameLst>
                                      </p:cBhvr>
                                      <p:to>
                                        <p:strVal val="visible"/>
                                      </p:to>
                                    </p:set>
                                    <p:animEffect transition="in" filter="fade">
                                      <p:cBhvr>
                                        <p:cTn id="44" dur="1000"/>
                                        <p:tgtEl>
                                          <p:spTgt spid="2"/>
                                        </p:tgtEl>
                                      </p:cBhvr>
                                    </p:animEffect>
                                    <p:anim calcmode="lin" valueType="num">
                                      <p:cBhvr>
                                        <p:cTn id="45" dur="1000" fill="hold"/>
                                        <p:tgtEl>
                                          <p:spTgt spid="2"/>
                                        </p:tgtEl>
                                        <p:attrNameLst>
                                          <p:attrName>ppt_x</p:attrName>
                                        </p:attrNameLst>
                                      </p:cBhvr>
                                      <p:tavLst>
                                        <p:tav tm="0">
                                          <p:val>
                                            <p:strVal val="#ppt_x"/>
                                          </p:val>
                                        </p:tav>
                                        <p:tav tm="100000">
                                          <p:val>
                                            <p:strVal val="#ppt_x"/>
                                          </p:val>
                                        </p:tav>
                                      </p:tavLst>
                                    </p:anim>
                                    <p:anim calcmode="lin" valueType="num">
                                      <p:cBhvr>
                                        <p:cTn id="4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P spid="16" grpId="0" animBg="1"/>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08" descr="H 19">
            <a:extLst>
              <a:ext uri="{FF2B5EF4-FFF2-40B4-BE49-F238E27FC236}">
                <a16:creationId xmlns:a16="http://schemas.microsoft.com/office/drawing/2014/main" id="{8A98E2E3-2544-459F-9465-E2160C8278F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7250" y="946288"/>
            <a:ext cx="6858000" cy="36183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Oval 111">
            <a:extLst>
              <a:ext uri="{FF2B5EF4-FFF2-40B4-BE49-F238E27FC236}">
                <a16:creationId xmlns:a16="http://schemas.microsoft.com/office/drawing/2014/main" id="{5F721D27-8727-40B3-9C7D-CFBF32BC317A}"/>
              </a:ext>
            </a:extLst>
          </p:cNvPr>
          <p:cNvSpPr>
            <a:spLocks noChangeArrowheads="1"/>
          </p:cNvSpPr>
          <p:nvPr/>
        </p:nvSpPr>
        <p:spPr bwMode="auto">
          <a:xfrm>
            <a:off x="3943351" y="3943351"/>
            <a:ext cx="1073426" cy="314772"/>
          </a:xfrm>
          <a:prstGeom prst="ellipse">
            <a:avLst/>
          </a:pr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endParaRPr lang="vi-VN" altLang="vi-VN" sz="1800"/>
          </a:p>
        </p:txBody>
      </p:sp>
      <p:sp>
        <p:nvSpPr>
          <p:cNvPr id="21" name="Oval 112">
            <a:extLst>
              <a:ext uri="{FF2B5EF4-FFF2-40B4-BE49-F238E27FC236}">
                <a16:creationId xmlns:a16="http://schemas.microsoft.com/office/drawing/2014/main" id="{60573B4A-2E45-4615-B4A3-35DC2B50E0D3}"/>
              </a:ext>
            </a:extLst>
          </p:cNvPr>
          <p:cNvSpPr>
            <a:spLocks noChangeArrowheads="1"/>
          </p:cNvSpPr>
          <p:nvPr/>
        </p:nvSpPr>
        <p:spPr bwMode="auto">
          <a:xfrm>
            <a:off x="1085436" y="3576865"/>
            <a:ext cx="1073426" cy="366489"/>
          </a:xfrm>
          <a:prstGeom prst="ellipse">
            <a:avLst/>
          </a:pr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endParaRPr lang="vi-VN" altLang="vi-VN" sz="1500">
              <a:solidFill>
                <a:srgbClr val="FF0000"/>
              </a:solidFill>
              <a:latin typeface="VNI-Times" pitchFamily="2" charset="0"/>
            </a:endParaRPr>
          </a:p>
        </p:txBody>
      </p:sp>
      <p:sp>
        <p:nvSpPr>
          <p:cNvPr id="22" name="Oval 113">
            <a:extLst>
              <a:ext uri="{FF2B5EF4-FFF2-40B4-BE49-F238E27FC236}">
                <a16:creationId xmlns:a16="http://schemas.microsoft.com/office/drawing/2014/main" id="{8191BC3E-AEC0-4E5D-8686-8C0195657653}"/>
              </a:ext>
            </a:extLst>
          </p:cNvPr>
          <p:cNvSpPr>
            <a:spLocks noChangeArrowheads="1"/>
          </p:cNvSpPr>
          <p:nvPr/>
        </p:nvSpPr>
        <p:spPr bwMode="auto">
          <a:xfrm>
            <a:off x="6400803" y="2527269"/>
            <a:ext cx="536713" cy="346250"/>
          </a:xfrm>
          <a:prstGeom prst="ellipse">
            <a:avLst/>
          </a:pr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endParaRPr lang="vi-VN" altLang="vi-VN" sz="1800"/>
          </a:p>
        </p:txBody>
      </p:sp>
      <p:sp>
        <p:nvSpPr>
          <p:cNvPr id="23" name="Oval 114">
            <a:extLst>
              <a:ext uri="{FF2B5EF4-FFF2-40B4-BE49-F238E27FC236}">
                <a16:creationId xmlns:a16="http://schemas.microsoft.com/office/drawing/2014/main" id="{CAF4EAE5-3F6E-467E-959B-6F42040F3F2C}"/>
              </a:ext>
            </a:extLst>
          </p:cNvPr>
          <p:cNvSpPr>
            <a:spLocks noChangeArrowheads="1"/>
          </p:cNvSpPr>
          <p:nvPr/>
        </p:nvSpPr>
        <p:spPr bwMode="auto">
          <a:xfrm>
            <a:off x="3809175" y="1346338"/>
            <a:ext cx="954157" cy="427598"/>
          </a:xfrm>
          <a:prstGeom prst="ellipse">
            <a:avLst/>
          </a:pr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endParaRPr lang="vi-VN" altLang="vi-VN" sz="1800"/>
          </a:p>
        </p:txBody>
      </p:sp>
      <p:sp>
        <p:nvSpPr>
          <p:cNvPr id="24" name="Line 118">
            <a:extLst>
              <a:ext uri="{FF2B5EF4-FFF2-40B4-BE49-F238E27FC236}">
                <a16:creationId xmlns:a16="http://schemas.microsoft.com/office/drawing/2014/main" id="{B80BFE83-3246-418C-9D01-B1A5439CFF97}"/>
              </a:ext>
            </a:extLst>
          </p:cNvPr>
          <p:cNvSpPr>
            <a:spLocks noChangeShapeType="1"/>
          </p:cNvSpPr>
          <p:nvPr/>
        </p:nvSpPr>
        <p:spPr bwMode="auto">
          <a:xfrm>
            <a:off x="1612624" y="1860687"/>
            <a:ext cx="1073426" cy="484748"/>
          </a:xfrm>
          <a:prstGeom prst="line">
            <a:avLst/>
          </a:prstGeom>
          <a:noFill/>
          <a:ln w="57150">
            <a:solidFill>
              <a:srgbClr val="FF3300"/>
            </a:solidFill>
            <a:round/>
            <a:headEnd/>
            <a:tailEnd/>
          </a:ln>
          <a:extLst>
            <a:ext uri="{909E8E84-426E-40DD-AFC4-6F175D3DCCD1}">
              <a14:hiddenFill xmlns:a14="http://schemas.microsoft.com/office/drawing/2010/main">
                <a:noFill/>
              </a14:hiddenFill>
            </a:ext>
          </a:extLst>
        </p:spPr>
        <p:txBody>
          <a:bodyPr/>
          <a:lstStyle/>
          <a:p>
            <a:endParaRPr lang="vi-VN" sz="1800"/>
          </a:p>
        </p:txBody>
      </p:sp>
      <p:sp>
        <p:nvSpPr>
          <p:cNvPr id="11" name="AutoShape 120">
            <a:hlinkClick r:id="rId4" action="ppaction://hlinksldjump" highlightClick="1"/>
            <a:extLst>
              <a:ext uri="{FF2B5EF4-FFF2-40B4-BE49-F238E27FC236}">
                <a16:creationId xmlns:a16="http://schemas.microsoft.com/office/drawing/2014/main" id="{EBAC380F-D1B5-45A0-A6BA-6ECFA2A2268A}"/>
              </a:ext>
            </a:extLst>
          </p:cNvPr>
          <p:cNvSpPr>
            <a:spLocks noChangeArrowheads="1"/>
          </p:cNvSpPr>
          <p:nvPr/>
        </p:nvSpPr>
        <p:spPr bwMode="auto">
          <a:xfrm>
            <a:off x="365263" y="4629150"/>
            <a:ext cx="8229600" cy="685800"/>
          </a:xfrm>
          <a:prstGeom prst="actionButtonBlank">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r>
              <a:rPr lang="en-US" sz="2850" b="1" dirty="0" err="1">
                <a:solidFill>
                  <a:srgbClr val="FF0000"/>
                </a:solidFill>
                <a:latin typeface="Times New Roman" panose="02020603050405020304" pitchFamily="18" charset="0"/>
                <a:cs typeface="Times New Roman" panose="02020603050405020304" pitchFamily="18" charset="0"/>
              </a:rPr>
              <a:t>Các</a:t>
            </a:r>
            <a:r>
              <a:rPr lang="en-US" sz="2850" b="1" dirty="0">
                <a:solidFill>
                  <a:srgbClr val="FF0000"/>
                </a:solidFill>
                <a:latin typeface="Times New Roman" panose="02020603050405020304" pitchFamily="18" charset="0"/>
                <a:cs typeface="Times New Roman" panose="02020603050405020304" pitchFamily="18" charset="0"/>
              </a:rPr>
              <a:t> </a:t>
            </a:r>
            <a:r>
              <a:rPr lang="en-US" sz="2850" b="1" dirty="0" err="1">
                <a:solidFill>
                  <a:srgbClr val="FF0000"/>
                </a:solidFill>
                <a:latin typeface="Times New Roman" panose="02020603050405020304" pitchFamily="18" charset="0"/>
                <a:cs typeface="Times New Roman" panose="02020603050405020304" pitchFamily="18" charset="0"/>
              </a:rPr>
              <a:t>thành</a:t>
            </a:r>
            <a:r>
              <a:rPr lang="en-US" sz="2850" b="1" dirty="0">
                <a:solidFill>
                  <a:srgbClr val="FF0000"/>
                </a:solidFill>
                <a:latin typeface="Times New Roman" panose="02020603050405020304" pitchFamily="18" charset="0"/>
                <a:cs typeface="Times New Roman" panose="02020603050405020304" pitchFamily="18" charset="0"/>
              </a:rPr>
              <a:t> </a:t>
            </a:r>
            <a:r>
              <a:rPr lang="en-US" sz="2850" b="1" dirty="0" err="1">
                <a:solidFill>
                  <a:srgbClr val="FF0000"/>
                </a:solidFill>
                <a:latin typeface="Times New Roman" panose="02020603050405020304" pitchFamily="18" charset="0"/>
                <a:cs typeface="Times New Roman" panose="02020603050405020304" pitchFamily="18" charset="0"/>
              </a:rPr>
              <a:t>phần</a:t>
            </a:r>
            <a:r>
              <a:rPr lang="en-US" sz="2850" b="1" dirty="0">
                <a:solidFill>
                  <a:srgbClr val="FF0000"/>
                </a:solidFill>
                <a:latin typeface="Times New Roman" panose="02020603050405020304" pitchFamily="18" charset="0"/>
                <a:cs typeface="Times New Roman" panose="02020603050405020304" pitchFamily="18" charset="0"/>
              </a:rPr>
              <a:t> </a:t>
            </a:r>
            <a:r>
              <a:rPr lang="en-US" sz="2850" b="1" dirty="0" err="1">
                <a:solidFill>
                  <a:srgbClr val="FF0000"/>
                </a:solidFill>
                <a:latin typeface="Times New Roman" panose="02020603050405020304" pitchFamily="18" charset="0"/>
                <a:cs typeface="Times New Roman" panose="02020603050405020304" pitchFamily="18" charset="0"/>
              </a:rPr>
              <a:t>tham</a:t>
            </a:r>
            <a:r>
              <a:rPr lang="en-US" sz="2850" b="1" dirty="0">
                <a:solidFill>
                  <a:srgbClr val="FF0000"/>
                </a:solidFill>
                <a:latin typeface="Times New Roman" panose="02020603050405020304" pitchFamily="18" charset="0"/>
                <a:cs typeface="Times New Roman" panose="02020603050405020304" pitchFamily="18" charset="0"/>
              </a:rPr>
              <a:t> </a:t>
            </a:r>
            <a:r>
              <a:rPr lang="en-US" sz="2850" b="1" dirty="0" err="1">
                <a:solidFill>
                  <a:srgbClr val="FF0000"/>
                </a:solidFill>
                <a:latin typeface="Times New Roman" panose="02020603050405020304" pitchFamily="18" charset="0"/>
                <a:cs typeface="Times New Roman" panose="02020603050405020304" pitchFamily="18" charset="0"/>
              </a:rPr>
              <a:t>gia</a:t>
            </a:r>
            <a:r>
              <a:rPr lang="en-US" sz="2850" b="1" dirty="0">
                <a:solidFill>
                  <a:srgbClr val="FF0000"/>
                </a:solidFill>
                <a:latin typeface="Times New Roman" panose="02020603050405020304" pitchFamily="18" charset="0"/>
                <a:cs typeface="Times New Roman" panose="02020603050405020304" pitchFamily="18" charset="0"/>
              </a:rPr>
              <a:t> </a:t>
            </a:r>
            <a:r>
              <a:rPr lang="en-US" sz="2850" b="1" dirty="0" err="1">
                <a:solidFill>
                  <a:srgbClr val="FF0000"/>
                </a:solidFill>
                <a:latin typeface="Times New Roman" panose="02020603050405020304" pitchFamily="18" charset="0"/>
                <a:cs typeface="Times New Roman" panose="02020603050405020304" pitchFamily="18" charset="0"/>
              </a:rPr>
              <a:t>hình</a:t>
            </a:r>
            <a:r>
              <a:rPr lang="en-US" sz="2850" b="1" dirty="0">
                <a:solidFill>
                  <a:srgbClr val="FF0000"/>
                </a:solidFill>
                <a:latin typeface="Times New Roman" panose="02020603050405020304" pitchFamily="18" charset="0"/>
                <a:cs typeface="Times New Roman" panose="02020603050405020304" pitchFamily="18" charset="0"/>
              </a:rPr>
              <a:t> </a:t>
            </a:r>
            <a:r>
              <a:rPr lang="en-US" sz="2850" b="1" dirty="0" err="1">
                <a:solidFill>
                  <a:srgbClr val="FF0000"/>
                </a:solidFill>
                <a:latin typeface="Times New Roman" panose="02020603050405020304" pitchFamily="18" charset="0"/>
                <a:cs typeface="Times New Roman" panose="02020603050405020304" pitchFamily="18" charset="0"/>
              </a:rPr>
              <a:t>thành</a:t>
            </a:r>
            <a:r>
              <a:rPr lang="en-US" sz="2850" b="1" dirty="0">
                <a:solidFill>
                  <a:srgbClr val="FF0000"/>
                </a:solidFill>
                <a:latin typeface="Times New Roman" panose="02020603050405020304" pitchFamily="18" charset="0"/>
                <a:cs typeface="Times New Roman" panose="02020603050405020304" pitchFamily="18" charset="0"/>
              </a:rPr>
              <a:t> </a:t>
            </a:r>
            <a:r>
              <a:rPr lang="en-US" sz="2850" b="1" dirty="0" err="1">
                <a:solidFill>
                  <a:srgbClr val="FF0000"/>
                </a:solidFill>
                <a:latin typeface="Times New Roman" panose="02020603050405020304" pitchFamily="18" charset="0"/>
                <a:cs typeface="Times New Roman" panose="02020603050405020304" pitchFamily="18" charset="0"/>
              </a:rPr>
              <a:t>chuỗi</a:t>
            </a:r>
            <a:r>
              <a:rPr lang="en-US" sz="2850" b="1" dirty="0">
                <a:solidFill>
                  <a:srgbClr val="FF0000"/>
                </a:solidFill>
                <a:latin typeface="Times New Roman" panose="02020603050405020304" pitchFamily="18" charset="0"/>
                <a:cs typeface="Times New Roman" panose="02020603050405020304" pitchFamily="18" charset="0"/>
              </a:rPr>
              <a:t> </a:t>
            </a:r>
            <a:r>
              <a:rPr lang="en-US" sz="2850" b="1" dirty="0" err="1">
                <a:solidFill>
                  <a:srgbClr val="FF0000"/>
                </a:solidFill>
                <a:latin typeface="Times New Roman" panose="02020603050405020304" pitchFamily="18" charset="0"/>
                <a:cs typeface="Times New Roman" panose="02020603050405020304" pitchFamily="18" charset="0"/>
              </a:rPr>
              <a:t>axit</a:t>
            </a:r>
            <a:r>
              <a:rPr lang="en-US" sz="2850" b="1" dirty="0">
                <a:solidFill>
                  <a:srgbClr val="FF0000"/>
                </a:solidFill>
                <a:latin typeface="Times New Roman" panose="02020603050405020304" pitchFamily="18" charset="0"/>
                <a:cs typeface="Times New Roman" panose="02020603050405020304" pitchFamily="18" charset="0"/>
              </a:rPr>
              <a:t> amin?</a:t>
            </a:r>
          </a:p>
          <a:p>
            <a:pPr algn="ctr" eaLnBrk="1" hangingPunct="1"/>
            <a:endParaRPr lang="en-US" altLang="vi-VN" sz="2700" b="1" dirty="0">
              <a:solidFill>
                <a:srgbClr val="FF0000"/>
              </a:solidFill>
              <a:latin typeface="VNI-Times" pitchFamily="2" charset="0"/>
            </a:endParaRPr>
          </a:p>
        </p:txBody>
      </p:sp>
    </p:spTree>
    <p:extLst>
      <p:ext uri="{BB962C8B-B14F-4D97-AF65-F5344CB8AC3E}">
        <p14:creationId xmlns:p14="http://schemas.microsoft.com/office/powerpoint/2010/main" val="11573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500" fill="hold"/>
                                        <p:tgtEl>
                                          <p:spTgt spid="19"/>
                                        </p:tgtEl>
                                        <p:attrNameLst>
                                          <p:attrName>ppt_w</p:attrName>
                                        </p:attrNameLst>
                                      </p:cBhvr>
                                      <p:tavLst>
                                        <p:tav tm="0">
                                          <p:val>
                                            <p:fltVal val="0"/>
                                          </p:val>
                                        </p:tav>
                                        <p:tav tm="100000">
                                          <p:val>
                                            <p:strVal val="#ppt_w"/>
                                          </p:val>
                                        </p:tav>
                                      </p:tavLst>
                                    </p:anim>
                                    <p:anim calcmode="lin" valueType="num">
                                      <p:cBhvr>
                                        <p:cTn id="8" dur="500" fill="hold"/>
                                        <p:tgtEl>
                                          <p:spTgt spid="19"/>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5" presetClass="entr" presetSubtype="10" fill="hold" nodeType="afterEffect">
                                  <p:stCondLst>
                                    <p:cond delay="0"/>
                                  </p:stCondLst>
                                  <p:childTnLst>
                                    <p:set>
                                      <p:cBhvr>
                                        <p:cTn id="11" dur="1" fill="hold">
                                          <p:stCondLst>
                                            <p:cond delay="0"/>
                                          </p:stCondLst>
                                        </p:cTn>
                                        <p:tgtEl>
                                          <p:spTgt spid="11">
                                            <p:txEl>
                                              <p:pRg st="0" end="0"/>
                                            </p:txEl>
                                          </p:spTgt>
                                        </p:tgtEl>
                                        <p:attrNameLst>
                                          <p:attrName>style.visibility</p:attrName>
                                        </p:attrNameLst>
                                      </p:cBhvr>
                                      <p:to>
                                        <p:strVal val="visible"/>
                                      </p:to>
                                    </p:set>
                                    <p:animEffect transition="in" filter="checkerboard(across)">
                                      <p:cBhvr>
                                        <p:cTn id="12" dur="500"/>
                                        <p:tgtEl>
                                          <p:spTgt spid="11">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nodeType="click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strips(downRight)">
                                      <p:cBhvr>
                                        <p:cTn id="17" dur="500"/>
                                        <p:tgtEl>
                                          <p:spTgt spid="24"/>
                                        </p:tgtEl>
                                      </p:cBhvr>
                                    </p:animEffect>
                                  </p:childTnLst>
                                </p:cTn>
                              </p:par>
                            </p:childTnLst>
                          </p:cTn>
                        </p:par>
                      </p:childTnLst>
                    </p:cTn>
                  </p:par>
                  <p:par>
                    <p:cTn id="18" fill="hold">
                      <p:stCondLst>
                        <p:cond delay="indefinite"/>
                      </p:stCondLst>
                      <p:childTnLst>
                        <p:par>
                          <p:cTn id="19" fill="hold">
                            <p:stCondLst>
                              <p:cond delay="0"/>
                            </p:stCondLst>
                            <p:childTnLst>
                              <p:par>
                                <p:cTn id="20" presetID="23" presetClass="entr" presetSubtype="16" fill="hold" grpId="0" nodeType="clickEffect">
                                  <p:stCondLst>
                                    <p:cond delay="0"/>
                                  </p:stCondLst>
                                  <p:childTnLst>
                                    <p:set>
                                      <p:cBhvr>
                                        <p:cTn id="21" dur="1" fill="hold">
                                          <p:stCondLst>
                                            <p:cond delay="0"/>
                                          </p:stCondLst>
                                        </p:cTn>
                                        <p:tgtEl>
                                          <p:spTgt spid="23"/>
                                        </p:tgtEl>
                                        <p:attrNameLst>
                                          <p:attrName>style.visibility</p:attrName>
                                        </p:attrNameLst>
                                      </p:cBhvr>
                                      <p:to>
                                        <p:strVal val="visible"/>
                                      </p:to>
                                    </p:set>
                                    <p:anim calcmode="lin" valueType="num">
                                      <p:cBhvr>
                                        <p:cTn id="22" dur="500" fill="hold"/>
                                        <p:tgtEl>
                                          <p:spTgt spid="23"/>
                                        </p:tgtEl>
                                        <p:attrNameLst>
                                          <p:attrName>ppt_w</p:attrName>
                                        </p:attrNameLst>
                                      </p:cBhvr>
                                      <p:tavLst>
                                        <p:tav tm="0">
                                          <p:val>
                                            <p:fltVal val="0"/>
                                          </p:val>
                                        </p:tav>
                                        <p:tav tm="100000">
                                          <p:val>
                                            <p:strVal val="#ppt_w"/>
                                          </p:val>
                                        </p:tav>
                                      </p:tavLst>
                                    </p:anim>
                                    <p:anim calcmode="lin" valueType="num">
                                      <p:cBhvr>
                                        <p:cTn id="23" dur="500" fill="hold"/>
                                        <p:tgtEl>
                                          <p:spTgt spid="23"/>
                                        </p:tgtEl>
                                        <p:attrNameLst>
                                          <p:attrName>ppt_h</p:attrName>
                                        </p:attrNameLst>
                                      </p:cBhvr>
                                      <p:tavLst>
                                        <p:tav tm="0">
                                          <p:val>
                                            <p:fltVal val="0"/>
                                          </p:val>
                                        </p:tav>
                                        <p:tav tm="100000">
                                          <p:val>
                                            <p:strVal val="#ppt_h"/>
                                          </p:val>
                                        </p:tav>
                                      </p:tavLst>
                                    </p:anim>
                                  </p:childTnLst>
                                </p:cTn>
                              </p:par>
                            </p:childTnLst>
                          </p:cTn>
                        </p:par>
                      </p:childTnLst>
                    </p:cTn>
                  </p:par>
                  <p:par>
                    <p:cTn id="24" fill="hold">
                      <p:stCondLst>
                        <p:cond delay="indefinite"/>
                      </p:stCondLst>
                      <p:childTnLst>
                        <p:par>
                          <p:cTn id="25" fill="hold">
                            <p:stCondLst>
                              <p:cond delay="0"/>
                            </p:stCondLst>
                            <p:childTnLst>
                              <p:par>
                                <p:cTn id="26" presetID="23" presetClass="entr" presetSubtype="16" fill="hold" grpId="0" nodeType="clickEffect">
                                  <p:stCondLst>
                                    <p:cond delay="0"/>
                                  </p:stCondLst>
                                  <p:childTnLst>
                                    <p:set>
                                      <p:cBhvr>
                                        <p:cTn id="27" dur="1" fill="hold">
                                          <p:stCondLst>
                                            <p:cond delay="0"/>
                                          </p:stCondLst>
                                        </p:cTn>
                                        <p:tgtEl>
                                          <p:spTgt spid="21"/>
                                        </p:tgtEl>
                                        <p:attrNameLst>
                                          <p:attrName>style.visibility</p:attrName>
                                        </p:attrNameLst>
                                      </p:cBhvr>
                                      <p:to>
                                        <p:strVal val="visible"/>
                                      </p:to>
                                    </p:set>
                                    <p:anim calcmode="lin" valueType="num">
                                      <p:cBhvr>
                                        <p:cTn id="28" dur="500" fill="hold"/>
                                        <p:tgtEl>
                                          <p:spTgt spid="21"/>
                                        </p:tgtEl>
                                        <p:attrNameLst>
                                          <p:attrName>ppt_w</p:attrName>
                                        </p:attrNameLst>
                                      </p:cBhvr>
                                      <p:tavLst>
                                        <p:tav tm="0">
                                          <p:val>
                                            <p:fltVal val="0"/>
                                          </p:val>
                                        </p:tav>
                                        <p:tav tm="100000">
                                          <p:val>
                                            <p:strVal val="#ppt_w"/>
                                          </p:val>
                                        </p:tav>
                                      </p:tavLst>
                                    </p:anim>
                                    <p:anim calcmode="lin" valueType="num">
                                      <p:cBhvr>
                                        <p:cTn id="29" dur="500" fill="hold"/>
                                        <p:tgtEl>
                                          <p:spTgt spid="21"/>
                                        </p:tgtEl>
                                        <p:attrNameLst>
                                          <p:attrName>ppt_h</p:attrName>
                                        </p:attrNameLst>
                                      </p:cBhvr>
                                      <p:tavLst>
                                        <p:tav tm="0">
                                          <p:val>
                                            <p:fltVal val="0"/>
                                          </p:val>
                                        </p:tav>
                                        <p:tav tm="100000">
                                          <p:val>
                                            <p:strVal val="#ppt_h"/>
                                          </p:val>
                                        </p:tav>
                                      </p:tavLst>
                                    </p:anim>
                                  </p:childTnLst>
                                </p:cTn>
                              </p:par>
                            </p:childTnLst>
                          </p:cTn>
                        </p:par>
                      </p:childTnLst>
                    </p:cTn>
                  </p:par>
                  <p:par>
                    <p:cTn id="30" fill="hold">
                      <p:stCondLst>
                        <p:cond delay="indefinite"/>
                      </p:stCondLst>
                      <p:childTnLst>
                        <p:par>
                          <p:cTn id="31" fill="hold">
                            <p:stCondLst>
                              <p:cond delay="0"/>
                            </p:stCondLst>
                            <p:childTnLst>
                              <p:par>
                                <p:cTn id="32" presetID="23" presetClass="entr" presetSubtype="16" fill="hold" grpId="0" nodeType="clickEffect">
                                  <p:stCondLst>
                                    <p:cond delay="0"/>
                                  </p:stCondLst>
                                  <p:childTnLst>
                                    <p:set>
                                      <p:cBhvr>
                                        <p:cTn id="33" dur="1" fill="hold">
                                          <p:stCondLst>
                                            <p:cond delay="0"/>
                                          </p:stCondLst>
                                        </p:cTn>
                                        <p:tgtEl>
                                          <p:spTgt spid="20"/>
                                        </p:tgtEl>
                                        <p:attrNameLst>
                                          <p:attrName>style.visibility</p:attrName>
                                        </p:attrNameLst>
                                      </p:cBhvr>
                                      <p:to>
                                        <p:strVal val="visible"/>
                                      </p:to>
                                    </p:set>
                                    <p:anim calcmode="lin" valueType="num">
                                      <p:cBhvr>
                                        <p:cTn id="34" dur="500" fill="hold"/>
                                        <p:tgtEl>
                                          <p:spTgt spid="20"/>
                                        </p:tgtEl>
                                        <p:attrNameLst>
                                          <p:attrName>ppt_w</p:attrName>
                                        </p:attrNameLst>
                                      </p:cBhvr>
                                      <p:tavLst>
                                        <p:tav tm="0">
                                          <p:val>
                                            <p:fltVal val="0"/>
                                          </p:val>
                                        </p:tav>
                                        <p:tav tm="100000">
                                          <p:val>
                                            <p:strVal val="#ppt_w"/>
                                          </p:val>
                                        </p:tav>
                                      </p:tavLst>
                                    </p:anim>
                                    <p:anim calcmode="lin" valueType="num">
                                      <p:cBhvr>
                                        <p:cTn id="35" dur="500" fill="hold"/>
                                        <p:tgtEl>
                                          <p:spTgt spid="20"/>
                                        </p:tgtEl>
                                        <p:attrNameLst>
                                          <p:attrName>ppt_h</p:attrName>
                                        </p:attrNameLst>
                                      </p:cBhvr>
                                      <p:tavLst>
                                        <p:tav tm="0">
                                          <p:val>
                                            <p:fltVal val="0"/>
                                          </p:val>
                                        </p:tav>
                                        <p:tav tm="100000">
                                          <p:val>
                                            <p:strVal val="#ppt_h"/>
                                          </p:val>
                                        </p:tav>
                                      </p:tavLst>
                                    </p:anim>
                                  </p:childTnLst>
                                </p:cTn>
                              </p:par>
                            </p:childTnLst>
                          </p:cTn>
                        </p:par>
                      </p:childTnLst>
                    </p:cTn>
                  </p:par>
                  <p:par>
                    <p:cTn id="36" fill="hold">
                      <p:stCondLst>
                        <p:cond delay="indefinite"/>
                      </p:stCondLst>
                      <p:childTnLst>
                        <p:par>
                          <p:cTn id="37" fill="hold">
                            <p:stCondLst>
                              <p:cond delay="0"/>
                            </p:stCondLst>
                            <p:childTnLst>
                              <p:par>
                                <p:cTn id="38" presetID="23" presetClass="entr" presetSubtype="16" fill="hold" grpId="0" nodeType="clickEffect">
                                  <p:stCondLst>
                                    <p:cond delay="0"/>
                                  </p:stCondLst>
                                  <p:childTnLst>
                                    <p:set>
                                      <p:cBhvr>
                                        <p:cTn id="39" dur="1" fill="hold">
                                          <p:stCondLst>
                                            <p:cond delay="0"/>
                                          </p:stCondLst>
                                        </p:cTn>
                                        <p:tgtEl>
                                          <p:spTgt spid="22"/>
                                        </p:tgtEl>
                                        <p:attrNameLst>
                                          <p:attrName>style.visibility</p:attrName>
                                        </p:attrNameLst>
                                      </p:cBhvr>
                                      <p:to>
                                        <p:strVal val="visible"/>
                                      </p:to>
                                    </p:set>
                                    <p:anim calcmode="lin" valueType="num">
                                      <p:cBhvr>
                                        <p:cTn id="40" dur="500" fill="hold"/>
                                        <p:tgtEl>
                                          <p:spTgt spid="22"/>
                                        </p:tgtEl>
                                        <p:attrNameLst>
                                          <p:attrName>ppt_w</p:attrName>
                                        </p:attrNameLst>
                                      </p:cBhvr>
                                      <p:tavLst>
                                        <p:tav tm="0">
                                          <p:val>
                                            <p:fltVal val="0"/>
                                          </p:val>
                                        </p:tav>
                                        <p:tav tm="100000">
                                          <p:val>
                                            <p:strVal val="#ppt_w"/>
                                          </p:val>
                                        </p:tav>
                                      </p:tavLst>
                                    </p:anim>
                                    <p:anim calcmode="lin" valueType="num">
                                      <p:cBhvr>
                                        <p:cTn id="41" dur="500" fill="hold"/>
                                        <p:tgtEl>
                                          <p:spTgt spid="2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2" grpId="0" animBg="1"/>
      <p:bldP spid="23"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Box 2">
            <a:extLst>
              <a:ext uri="{FF2B5EF4-FFF2-40B4-BE49-F238E27FC236}">
                <a16:creationId xmlns:a16="http://schemas.microsoft.com/office/drawing/2014/main" id="{F7D1862C-4980-4E71-9AE0-3D00DA835903}"/>
              </a:ext>
            </a:extLst>
          </p:cNvPr>
          <p:cNvSpPr txBox="1">
            <a:spLocks noChangeArrowheads="1"/>
          </p:cNvSpPr>
          <p:nvPr/>
        </p:nvSpPr>
        <p:spPr bwMode="auto">
          <a:xfrm>
            <a:off x="95596" y="0"/>
            <a:ext cx="9055331" cy="55707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spcBef>
                <a:spcPts val="900"/>
              </a:spcBef>
              <a:spcAft>
                <a:spcPts val="900"/>
              </a:spcAft>
            </a:pPr>
            <a:r>
              <a:rPr lang="en-US" altLang="vi-VN" sz="4400" b="1" i="1" u="sng" dirty="0" err="1">
                <a:solidFill>
                  <a:srgbClr val="FF0000"/>
                </a:solidFill>
                <a:latin typeface="Times New Roman" panose="02020603050405020304" pitchFamily="18" charset="0"/>
              </a:rPr>
              <a:t>Câu</a:t>
            </a:r>
            <a:r>
              <a:rPr lang="en-US" altLang="vi-VN" sz="4400" b="1" i="1" u="sng" dirty="0">
                <a:solidFill>
                  <a:srgbClr val="FF0000"/>
                </a:solidFill>
                <a:latin typeface="Times New Roman" panose="02020603050405020304" pitchFamily="18" charset="0"/>
              </a:rPr>
              <a:t> 2</a:t>
            </a:r>
            <a:r>
              <a:rPr lang="en-US" altLang="vi-VN" sz="4400" b="1" dirty="0">
                <a:solidFill>
                  <a:srgbClr val="FF0000"/>
                </a:solidFill>
                <a:latin typeface="Times New Roman" panose="02020603050405020304" pitchFamily="18" charset="0"/>
              </a:rPr>
              <a:t>: </a:t>
            </a:r>
            <a:r>
              <a:rPr lang="en-US" altLang="vi-VN" sz="4400" b="1" i="1" dirty="0" err="1">
                <a:solidFill>
                  <a:srgbClr val="FF0000"/>
                </a:solidFill>
                <a:latin typeface="Times New Roman" panose="02020603050405020304" pitchFamily="18" charset="0"/>
              </a:rPr>
              <a:t>Các</a:t>
            </a:r>
            <a:r>
              <a:rPr lang="en-US" altLang="vi-VN" sz="4400" b="1" i="1" dirty="0">
                <a:solidFill>
                  <a:srgbClr val="FF0000"/>
                </a:solidFill>
                <a:latin typeface="Times New Roman" panose="02020603050405020304" pitchFamily="18" charset="0"/>
              </a:rPr>
              <a:t> </a:t>
            </a:r>
            <a:r>
              <a:rPr lang="en-US" altLang="vi-VN" sz="4400" b="1" i="1" dirty="0" err="1">
                <a:solidFill>
                  <a:srgbClr val="FF0000"/>
                </a:solidFill>
                <a:latin typeface="Times New Roman" panose="02020603050405020304" pitchFamily="18" charset="0"/>
              </a:rPr>
              <a:t>thành</a:t>
            </a:r>
            <a:r>
              <a:rPr lang="en-US" altLang="vi-VN" sz="4400" b="1" i="1" dirty="0">
                <a:solidFill>
                  <a:srgbClr val="FF0000"/>
                </a:solidFill>
                <a:latin typeface="Times New Roman" panose="02020603050405020304" pitchFamily="18" charset="0"/>
              </a:rPr>
              <a:t> </a:t>
            </a:r>
            <a:r>
              <a:rPr lang="en-US" altLang="vi-VN" sz="4400" b="1" i="1" dirty="0" err="1">
                <a:solidFill>
                  <a:srgbClr val="FF0000"/>
                </a:solidFill>
                <a:latin typeface="Times New Roman" panose="02020603050405020304" pitchFamily="18" charset="0"/>
              </a:rPr>
              <a:t>phần</a:t>
            </a:r>
            <a:r>
              <a:rPr lang="en-US" altLang="vi-VN" sz="4400" b="1" i="1" dirty="0">
                <a:solidFill>
                  <a:srgbClr val="FF0000"/>
                </a:solidFill>
                <a:latin typeface="Times New Roman" panose="02020603050405020304" pitchFamily="18" charset="0"/>
              </a:rPr>
              <a:t> </a:t>
            </a:r>
            <a:r>
              <a:rPr lang="en-US" altLang="vi-VN" sz="4400" b="1" i="1" dirty="0" err="1">
                <a:solidFill>
                  <a:srgbClr val="FF0000"/>
                </a:solidFill>
                <a:latin typeface="Times New Roman" panose="02020603050405020304" pitchFamily="18" charset="0"/>
              </a:rPr>
              <a:t>nào</a:t>
            </a:r>
            <a:r>
              <a:rPr lang="en-US" altLang="vi-VN" sz="4400" b="1" i="1" dirty="0">
                <a:solidFill>
                  <a:srgbClr val="FF0000"/>
                </a:solidFill>
                <a:latin typeface="Times New Roman" panose="02020603050405020304" pitchFamily="18" charset="0"/>
              </a:rPr>
              <a:t> </a:t>
            </a:r>
            <a:r>
              <a:rPr lang="en-US" altLang="vi-VN" sz="4400" b="1" i="1" dirty="0" err="1">
                <a:solidFill>
                  <a:srgbClr val="FF0000"/>
                </a:solidFill>
                <a:latin typeface="Times New Roman" panose="02020603050405020304" pitchFamily="18" charset="0"/>
              </a:rPr>
              <a:t>sau</a:t>
            </a:r>
            <a:r>
              <a:rPr lang="en-US" altLang="vi-VN" sz="4400" b="1" i="1" dirty="0">
                <a:solidFill>
                  <a:srgbClr val="FF0000"/>
                </a:solidFill>
                <a:latin typeface="Times New Roman" panose="02020603050405020304" pitchFamily="18" charset="0"/>
              </a:rPr>
              <a:t> </a:t>
            </a:r>
            <a:r>
              <a:rPr lang="en-US" altLang="vi-VN" sz="4400" b="1" i="1" dirty="0" err="1">
                <a:solidFill>
                  <a:srgbClr val="FF0000"/>
                </a:solidFill>
                <a:latin typeface="Times New Roman" panose="02020603050405020304" pitchFamily="18" charset="0"/>
              </a:rPr>
              <a:t>đây</a:t>
            </a:r>
            <a:r>
              <a:rPr lang="en-US" altLang="vi-VN" sz="4400" b="1" i="1" dirty="0">
                <a:solidFill>
                  <a:srgbClr val="FF0000"/>
                </a:solidFill>
                <a:latin typeface="Times New Roman" panose="02020603050405020304" pitchFamily="18" charset="0"/>
              </a:rPr>
              <a:t> </a:t>
            </a:r>
            <a:r>
              <a:rPr lang="en-US" altLang="vi-VN" sz="4400" b="1" i="1" dirty="0" err="1">
                <a:solidFill>
                  <a:srgbClr val="FF0000"/>
                </a:solidFill>
                <a:latin typeface="Times New Roman" panose="02020603050405020304" pitchFamily="18" charset="0"/>
              </a:rPr>
              <a:t>tham</a:t>
            </a:r>
            <a:r>
              <a:rPr lang="en-US" altLang="vi-VN" sz="4400" b="1" i="1" dirty="0">
                <a:solidFill>
                  <a:srgbClr val="FF0000"/>
                </a:solidFill>
                <a:latin typeface="Times New Roman" panose="02020603050405020304" pitchFamily="18" charset="0"/>
              </a:rPr>
              <a:t> </a:t>
            </a:r>
            <a:r>
              <a:rPr lang="en-US" altLang="vi-VN" sz="4400" b="1" i="1" dirty="0" err="1">
                <a:solidFill>
                  <a:srgbClr val="FF0000"/>
                </a:solidFill>
                <a:latin typeface="Times New Roman" panose="02020603050405020304" pitchFamily="18" charset="0"/>
              </a:rPr>
              <a:t>gia</a:t>
            </a:r>
            <a:r>
              <a:rPr lang="en-US" altLang="vi-VN" sz="4400" b="1" i="1" dirty="0">
                <a:solidFill>
                  <a:srgbClr val="FF0000"/>
                </a:solidFill>
                <a:latin typeface="Times New Roman" panose="02020603050405020304" pitchFamily="18" charset="0"/>
              </a:rPr>
              <a:t> </a:t>
            </a:r>
            <a:r>
              <a:rPr lang="en-US" altLang="vi-VN" sz="4400" b="1" i="1" dirty="0" err="1">
                <a:solidFill>
                  <a:srgbClr val="FF0000"/>
                </a:solidFill>
                <a:latin typeface="Times New Roman" panose="02020603050405020304" pitchFamily="18" charset="0"/>
              </a:rPr>
              <a:t>vào</a:t>
            </a:r>
            <a:r>
              <a:rPr lang="en-US" altLang="vi-VN" sz="4400" b="1" i="1" dirty="0">
                <a:solidFill>
                  <a:srgbClr val="FF0000"/>
                </a:solidFill>
                <a:latin typeface="Times New Roman" panose="02020603050405020304" pitchFamily="18" charset="0"/>
              </a:rPr>
              <a:t> </a:t>
            </a:r>
            <a:r>
              <a:rPr lang="en-US" altLang="vi-VN" sz="4400" b="1" i="1" dirty="0" err="1">
                <a:solidFill>
                  <a:srgbClr val="FF0000"/>
                </a:solidFill>
                <a:latin typeface="Times New Roman" panose="02020603050405020304" pitchFamily="18" charset="0"/>
              </a:rPr>
              <a:t>quá</a:t>
            </a:r>
            <a:r>
              <a:rPr lang="en-US" altLang="vi-VN" sz="4400" b="1" i="1" dirty="0">
                <a:solidFill>
                  <a:srgbClr val="FF0000"/>
                </a:solidFill>
                <a:latin typeface="Times New Roman" panose="02020603050405020304" pitchFamily="18" charset="0"/>
              </a:rPr>
              <a:t> </a:t>
            </a:r>
            <a:r>
              <a:rPr lang="en-US" altLang="vi-VN" sz="4400" b="1" i="1" dirty="0" err="1">
                <a:solidFill>
                  <a:srgbClr val="FF0000"/>
                </a:solidFill>
                <a:latin typeface="Times New Roman" panose="02020603050405020304" pitchFamily="18" charset="0"/>
              </a:rPr>
              <a:t>trình</a:t>
            </a:r>
            <a:r>
              <a:rPr lang="en-US" altLang="vi-VN" sz="4400" b="1" i="1" dirty="0">
                <a:solidFill>
                  <a:srgbClr val="FF0000"/>
                </a:solidFill>
                <a:latin typeface="Times New Roman" panose="02020603050405020304" pitchFamily="18" charset="0"/>
              </a:rPr>
              <a:t> </a:t>
            </a:r>
            <a:r>
              <a:rPr lang="en-US" altLang="vi-VN" sz="4400" b="1" i="1" dirty="0" err="1">
                <a:solidFill>
                  <a:srgbClr val="FF0000"/>
                </a:solidFill>
                <a:latin typeface="Times New Roman" panose="02020603050405020304" pitchFamily="18" charset="0"/>
              </a:rPr>
              <a:t>tổng</a:t>
            </a:r>
            <a:r>
              <a:rPr lang="en-US" altLang="vi-VN" sz="4400" b="1" i="1" dirty="0">
                <a:solidFill>
                  <a:srgbClr val="FF0000"/>
                </a:solidFill>
                <a:latin typeface="Times New Roman" panose="02020603050405020304" pitchFamily="18" charset="0"/>
              </a:rPr>
              <a:t> </a:t>
            </a:r>
            <a:r>
              <a:rPr lang="en-US" altLang="vi-VN" sz="4400" b="1" i="1" dirty="0" err="1">
                <a:solidFill>
                  <a:srgbClr val="FF0000"/>
                </a:solidFill>
                <a:latin typeface="Times New Roman" panose="02020603050405020304" pitchFamily="18" charset="0"/>
              </a:rPr>
              <a:t>hợp</a:t>
            </a:r>
            <a:r>
              <a:rPr lang="en-US" altLang="vi-VN" sz="4400" b="1" i="1" dirty="0">
                <a:solidFill>
                  <a:srgbClr val="FF0000"/>
                </a:solidFill>
                <a:latin typeface="Times New Roman" panose="02020603050405020304" pitchFamily="18" charset="0"/>
              </a:rPr>
              <a:t> </a:t>
            </a:r>
            <a:r>
              <a:rPr lang="en-US" altLang="vi-VN" sz="4400" b="1" i="1" dirty="0" err="1">
                <a:solidFill>
                  <a:srgbClr val="FF0000"/>
                </a:solidFill>
                <a:latin typeface="Times New Roman" panose="02020603050405020304" pitchFamily="18" charset="0"/>
              </a:rPr>
              <a:t>prôtêin</a:t>
            </a:r>
            <a:r>
              <a:rPr lang="en-US" altLang="vi-VN" sz="4400" b="1" i="1" dirty="0">
                <a:solidFill>
                  <a:srgbClr val="FF0000"/>
                </a:solidFill>
                <a:latin typeface="Times New Roman" panose="02020603050405020304" pitchFamily="18" charset="0"/>
              </a:rPr>
              <a:t>?</a:t>
            </a:r>
          </a:p>
          <a:p>
            <a:pPr algn="just" eaLnBrk="1" hangingPunct="1">
              <a:spcBef>
                <a:spcPts val="900"/>
              </a:spcBef>
              <a:spcAft>
                <a:spcPts val="900"/>
              </a:spcAft>
            </a:pPr>
            <a:r>
              <a:rPr lang="en-US" altLang="vi-VN" sz="4400" b="1" i="1" dirty="0">
                <a:solidFill>
                  <a:srgbClr val="00FF00"/>
                </a:solidFill>
                <a:latin typeface="Times New Roman" panose="02020603050405020304" pitchFamily="18" charset="0"/>
              </a:rPr>
              <a:t>	  </a:t>
            </a:r>
            <a:r>
              <a:rPr lang="en-US" altLang="vi-VN" sz="4000" b="1" i="1" dirty="0">
                <a:solidFill>
                  <a:srgbClr val="00B050"/>
                </a:solidFill>
                <a:latin typeface="Times New Roman" panose="02020603050405020304" pitchFamily="18" charset="0"/>
              </a:rPr>
              <a:t>ADN (gen), </a:t>
            </a:r>
            <a:r>
              <a:rPr lang="en-US" altLang="vi-VN" sz="4000" b="1" i="1" dirty="0" err="1">
                <a:solidFill>
                  <a:srgbClr val="00B050"/>
                </a:solidFill>
                <a:latin typeface="Times New Roman" panose="02020603050405020304" pitchFamily="18" charset="0"/>
              </a:rPr>
              <a:t>mARN</a:t>
            </a:r>
            <a:r>
              <a:rPr lang="en-US" altLang="vi-VN" sz="4000" b="1" i="1" dirty="0">
                <a:solidFill>
                  <a:srgbClr val="00B050"/>
                </a:solidFill>
                <a:latin typeface="Times New Roman" panose="02020603050405020304" pitchFamily="18" charset="0"/>
              </a:rPr>
              <a:t> </a:t>
            </a:r>
            <a:r>
              <a:rPr lang="en-US" altLang="vi-VN" sz="4000" b="1" i="1" dirty="0" err="1">
                <a:solidFill>
                  <a:srgbClr val="00B050"/>
                </a:solidFill>
                <a:latin typeface="Times New Roman" panose="02020603050405020304" pitchFamily="18" charset="0"/>
              </a:rPr>
              <a:t>và</a:t>
            </a:r>
            <a:r>
              <a:rPr lang="en-US" altLang="vi-VN" sz="4000" b="1" i="1" dirty="0">
                <a:solidFill>
                  <a:srgbClr val="00B050"/>
                </a:solidFill>
                <a:latin typeface="Times New Roman" panose="02020603050405020304" pitchFamily="18" charset="0"/>
              </a:rPr>
              <a:t> </a:t>
            </a:r>
            <a:r>
              <a:rPr lang="en-US" altLang="vi-VN" sz="4000" b="1" i="1" dirty="0" err="1">
                <a:solidFill>
                  <a:srgbClr val="00B050"/>
                </a:solidFill>
                <a:latin typeface="Times New Roman" panose="02020603050405020304" pitchFamily="18" charset="0"/>
              </a:rPr>
              <a:t>rARN</a:t>
            </a:r>
            <a:r>
              <a:rPr lang="en-US" altLang="vi-VN" sz="4000" b="1" i="1" dirty="0">
                <a:solidFill>
                  <a:srgbClr val="00B050"/>
                </a:solidFill>
                <a:latin typeface="Times New Roman" panose="02020603050405020304" pitchFamily="18" charset="0"/>
              </a:rPr>
              <a:t>.</a:t>
            </a:r>
          </a:p>
          <a:p>
            <a:pPr algn="just" eaLnBrk="1" hangingPunct="1">
              <a:spcBef>
                <a:spcPts val="900"/>
              </a:spcBef>
              <a:spcAft>
                <a:spcPts val="900"/>
              </a:spcAft>
            </a:pPr>
            <a:r>
              <a:rPr lang="en-US" altLang="vi-VN" sz="4000" b="1" i="1" dirty="0">
                <a:solidFill>
                  <a:srgbClr val="00FF00"/>
                </a:solidFill>
                <a:latin typeface="Times New Roman" panose="02020603050405020304" pitchFamily="18" charset="0"/>
              </a:rPr>
              <a:t>	  </a:t>
            </a:r>
            <a:r>
              <a:rPr lang="en-US" altLang="vi-VN" sz="4000" b="1" i="1" dirty="0">
                <a:solidFill>
                  <a:srgbClr val="CC0066"/>
                </a:solidFill>
                <a:latin typeface="Times New Roman" panose="02020603050405020304" pitchFamily="18" charset="0"/>
              </a:rPr>
              <a:t>ADN (gen), </a:t>
            </a:r>
            <a:r>
              <a:rPr lang="en-US" altLang="vi-VN" sz="4000" b="1" i="1" dirty="0" err="1">
                <a:solidFill>
                  <a:srgbClr val="CC0066"/>
                </a:solidFill>
                <a:latin typeface="Times New Roman" panose="02020603050405020304" pitchFamily="18" charset="0"/>
              </a:rPr>
              <a:t>mARN</a:t>
            </a:r>
            <a:r>
              <a:rPr lang="en-US" altLang="vi-VN" sz="4000" b="1" i="1" dirty="0">
                <a:solidFill>
                  <a:srgbClr val="CC0066"/>
                </a:solidFill>
                <a:latin typeface="Times New Roman" panose="02020603050405020304" pitchFamily="18" charset="0"/>
              </a:rPr>
              <a:t> </a:t>
            </a:r>
            <a:r>
              <a:rPr lang="en-US" altLang="vi-VN" sz="4000" b="1" i="1" dirty="0" err="1">
                <a:solidFill>
                  <a:srgbClr val="CC0066"/>
                </a:solidFill>
                <a:latin typeface="Times New Roman" panose="02020603050405020304" pitchFamily="18" charset="0"/>
              </a:rPr>
              <a:t>và</a:t>
            </a:r>
            <a:r>
              <a:rPr lang="en-US" altLang="vi-VN" sz="4000" b="1" i="1" dirty="0">
                <a:solidFill>
                  <a:srgbClr val="CC0066"/>
                </a:solidFill>
                <a:latin typeface="Times New Roman" panose="02020603050405020304" pitchFamily="18" charset="0"/>
              </a:rPr>
              <a:t> </a:t>
            </a:r>
            <a:r>
              <a:rPr lang="en-US" altLang="vi-VN" sz="4000" b="1" i="1" dirty="0" err="1">
                <a:solidFill>
                  <a:srgbClr val="CC0066"/>
                </a:solidFill>
                <a:latin typeface="Times New Roman" panose="02020603050405020304" pitchFamily="18" charset="0"/>
              </a:rPr>
              <a:t>tARN</a:t>
            </a:r>
            <a:r>
              <a:rPr lang="en-US" altLang="vi-VN" sz="4000" b="1" i="1" dirty="0">
                <a:solidFill>
                  <a:srgbClr val="CC0066"/>
                </a:solidFill>
                <a:latin typeface="Times New Roman" panose="02020603050405020304" pitchFamily="18" charset="0"/>
              </a:rPr>
              <a:t>.</a:t>
            </a:r>
          </a:p>
          <a:p>
            <a:pPr algn="just" eaLnBrk="1" hangingPunct="1">
              <a:spcBef>
                <a:spcPts val="900"/>
              </a:spcBef>
              <a:spcAft>
                <a:spcPts val="900"/>
              </a:spcAft>
            </a:pPr>
            <a:r>
              <a:rPr lang="en-US" altLang="vi-VN" sz="4000" b="1" i="1" dirty="0">
                <a:solidFill>
                  <a:srgbClr val="00FF00"/>
                </a:solidFill>
                <a:latin typeface="Times New Roman" panose="02020603050405020304" pitchFamily="18" charset="0"/>
              </a:rPr>
              <a:t>	  </a:t>
            </a:r>
            <a:r>
              <a:rPr lang="en-US" altLang="vi-VN" sz="4000" b="1" i="1" dirty="0">
                <a:solidFill>
                  <a:srgbClr val="0066FF"/>
                </a:solidFill>
                <a:latin typeface="Times New Roman" panose="02020603050405020304" pitchFamily="18" charset="0"/>
              </a:rPr>
              <a:t>ADN (gen), </a:t>
            </a:r>
            <a:r>
              <a:rPr lang="en-US" altLang="vi-VN" sz="4000" b="1" i="1" dirty="0" err="1">
                <a:solidFill>
                  <a:srgbClr val="0066FF"/>
                </a:solidFill>
                <a:latin typeface="Times New Roman" panose="02020603050405020304" pitchFamily="18" charset="0"/>
              </a:rPr>
              <a:t>mARN</a:t>
            </a:r>
            <a:r>
              <a:rPr lang="en-US" altLang="vi-VN" sz="4000" b="1" i="1" dirty="0">
                <a:solidFill>
                  <a:srgbClr val="0066FF"/>
                </a:solidFill>
                <a:latin typeface="Times New Roman" panose="02020603050405020304" pitchFamily="18" charset="0"/>
              </a:rPr>
              <a:t>, </a:t>
            </a:r>
            <a:r>
              <a:rPr lang="en-US" altLang="vi-VN" sz="4000" b="1" i="1" dirty="0" err="1">
                <a:solidFill>
                  <a:srgbClr val="0066FF"/>
                </a:solidFill>
                <a:latin typeface="Times New Roman" panose="02020603050405020304" pitchFamily="18" charset="0"/>
              </a:rPr>
              <a:t>tARN</a:t>
            </a:r>
            <a:r>
              <a:rPr lang="en-US" altLang="vi-VN" sz="4000" b="1" i="1" dirty="0">
                <a:solidFill>
                  <a:srgbClr val="0066FF"/>
                </a:solidFill>
                <a:latin typeface="Times New Roman" panose="02020603050405020304" pitchFamily="18" charset="0"/>
              </a:rPr>
              <a:t> </a:t>
            </a:r>
            <a:r>
              <a:rPr lang="en-US" altLang="vi-VN" sz="4000" b="1" i="1" dirty="0" err="1">
                <a:solidFill>
                  <a:srgbClr val="0066FF"/>
                </a:solidFill>
                <a:latin typeface="Times New Roman" panose="02020603050405020304" pitchFamily="18" charset="0"/>
              </a:rPr>
              <a:t>và</a:t>
            </a:r>
            <a:r>
              <a:rPr lang="en-US" altLang="vi-VN" sz="4000" b="1" i="1" dirty="0">
                <a:solidFill>
                  <a:srgbClr val="0066FF"/>
                </a:solidFill>
                <a:latin typeface="Times New Roman" panose="02020603050405020304" pitchFamily="18" charset="0"/>
              </a:rPr>
              <a:t> </a:t>
            </a:r>
            <a:r>
              <a:rPr lang="en-US" altLang="vi-VN" sz="4000" b="1" i="1" dirty="0" err="1">
                <a:solidFill>
                  <a:srgbClr val="0066FF"/>
                </a:solidFill>
                <a:latin typeface="Times New Roman" panose="02020603050405020304" pitchFamily="18" charset="0"/>
              </a:rPr>
              <a:t>rARN</a:t>
            </a:r>
            <a:r>
              <a:rPr lang="en-US" altLang="vi-VN" sz="4000" b="1" i="1" dirty="0">
                <a:solidFill>
                  <a:srgbClr val="0066FF"/>
                </a:solidFill>
                <a:latin typeface="Times New Roman" panose="02020603050405020304" pitchFamily="18" charset="0"/>
              </a:rPr>
              <a:t>.</a:t>
            </a:r>
          </a:p>
          <a:p>
            <a:pPr algn="just" eaLnBrk="1" hangingPunct="1">
              <a:spcBef>
                <a:spcPts val="900"/>
              </a:spcBef>
              <a:spcAft>
                <a:spcPts val="900"/>
              </a:spcAft>
            </a:pPr>
            <a:r>
              <a:rPr lang="en-US" altLang="vi-VN" sz="4000" b="1" i="1" dirty="0">
                <a:solidFill>
                  <a:srgbClr val="00FF00"/>
                </a:solidFill>
                <a:latin typeface="Times New Roman" panose="02020603050405020304" pitchFamily="18" charset="0"/>
              </a:rPr>
              <a:t>	  </a:t>
            </a:r>
            <a:r>
              <a:rPr lang="en-US" altLang="vi-VN" sz="4000" b="1" i="1" dirty="0" err="1">
                <a:solidFill>
                  <a:srgbClr val="FF00FF"/>
                </a:solidFill>
                <a:latin typeface="Times New Roman" panose="02020603050405020304" pitchFamily="18" charset="0"/>
              </a:rPr>
              <a:t>mARN</a:t>
            </a:r>
            <a:r>
              <a:rPr lang="en-US" altLang="vi-VN" sz="4000" b="1" i="1" dirty="0">
                <a:solidFill>
                  <a:srgbClr val="FF00FF"/>
                </a:solidFill>
                <a:latin typeface="Times New Roman" panose="02020603050405020304" pitchFamily="18" charset="0"/>
              </a:rPr>
              <a:t>, </a:t>
            </a:r>
            <a:r>
              <a:rPr lang="en-US" altLang="vi-VN" sz="4000" b="1" i="1" dirty="0" err="1">
                <a:solidFill>
                  <a:srgbClr val="FF00FF"/>
                </a:solidFill>
                <a:latin typeface="Times New Roman" panose="02020603050405020304" pitchFamily="18" charset="0"/>
              </a:rPr>
              <a:t>tARN</a:t>
            </a:r>
            <a:r>
              <a:rPr lang="en-US" altLang="vi-VN" sz="4000" b="1" i="1" dirty="0">
                <a:solidFill>
                  <a:srgbClr val="FF00FF"/>
                </a:solidFill>
                <a:latin typeface="Times New Roman" panose="02020603050405020304" pitchFamily="18" charset="0"/>
              </a:rPr>
              <a:t> </a:t>
            </a:r>
            <a:r>
              <a:rPr lang="en-US" altLang="vi-VN" sz="4000" b="1" i="1" dirty="0" err="1">
                <a:solidFill>
                  <a:srgbClr val="FF00FF"/>
                </a:solidFill>
                <a:latin typeface="Times New Roman" panose="02020603050405020304" pitchFamily="18" charset="0"/>
              </a:rPr>
              <a:t>và</a:t>
            </a:r>
            <a:r>
              <a:rPr lang="en-US" altLang="vi-VN" sz="4000" b="1" i="1" dirty="0">
                <a:solidFill>
                  <a:srgbClr val="FF00FF"/>
                </a:solidFill>
                <a:latin typeface="Times New Roman" panose="02020603050405020304" pitchFamily="18" charset="0"/>
              </a:rPr>
              <a:t> </a:t>
            </a:r>
            <a:r>
              <a:rPr lang="en-US" altLang="vi-VN" sz="4000" b="1" i="1" dirty="0" err="1">
                <a:solidFill>
                  <a:srgbClr val="FF00FF"/>
                </a:solidFill>
                <a:latin typeface="Times New Roman" panose="02020603050405020304" pitchFamily="18" charset="0"/>
              </a:rPr>
              <a:t>rARN</a:t>
            </a:r>
            <a:r>
              <a:rPr lang="en-US" altLang="vi-VN" sz="4000" b="1" i="1" dirty="0">
                <a:solidFill>
                  <a:srgbClr val="FF00FF"/>
                </a:solidFill>
                <a:latin typeface="Times New Roman" panose="02020603050405020304" pitchFamily="18" charset="0"/>
              </a:rPr>
              <a:t>.</a:t>
            </a:r>
          </a:p>
        </p:txBody>
      </p:sp>
      <p:sp>
        <p:nvSpPr>
          <p:cNvPr id="12" name="AutoShape 3">
            <a:hlinkClick r:id="" action="ppaction://noaction" highlightClick="1"/>
            <a:extLst>
              <a:ext uri="{FF2B5EF4-FFF2-40B4-BE49-F238E27FC236}">
                <a16:creationId xmlns:a16="http://schemas.microsoft.com/office/drawing/2014/main" id="{04BE246B-ED7F-4D09-8D31-5A938FF96183}"/>
              </a:ext>
            </a:extLst>
          </p:cNvPr>
          <p:cNvSpPr>
            <a:spLocks noChangeArrowheads="1"/>
          </p:cNvSpPr>
          <p:nvPr/>
        </p:nvSpPr>
        <p:spPr bwMode="auto">
          <a:xfrm>
            <a:off x="134672" y="2343150"/>
            <a:ext cx="629484" cy="514350"/>
          </a:xfrm>
          <a:prstGeom prst="actionButtonBlank">
            <a:avLst/>
          </a:prstGeom>
          <a:solidFill>
            <a:srgbClr val="FFFF00"/>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n-US" altLang="vi-VN" sz="2700" b="1" dirty="0">
                <a:solidFill>
                  <a:srgbClr val="FF0000"/>
                </a:solidFill>
                <a:latin typeface="Times New Roman" panose="02020603050405020304" pitchFamily="18" charset="0"/>
              </a:rPr>
              <a:t>A</a:t>
            </a:r>
          </a:p>
        </p:txBody>
      </p:sp>
      <p:sp>
        <p:nvSpPr>
          <p:cNvPr id="13" name="AutoShape 4">
            <a:hlinkClick r:id="" action="ppaction://noaction" highlightClick="1"/>
            <a:extLst>
              <a:ext uri="{FF2B5EF4-FFF2-40B4-BE49-F238E27FC236}">
                <a16:creationId xmlns:a16="http://schemas.microsoft.com/office/drawing/2014/main" id="{3236E2FA-F8DA-4E39-9D3E-D88A5D28DD5F}"/>
              </a:ext>
            </a:extLst>
          </p:cNvPr>
          <p:cNvSpPr>
            <a:spLocks noChangeArrowheads="1"/>
          </p:cNvSpPr>
          <p:nvPr/>
        </p:nvSpPr>
        <p:spPr bwMode="auto">
          <a:xfrm>
            <a:off x="103499" y="4133850"/>
            <a:ext cx="660657" cy="514350"/>
          </a:xfrm>
          <a:prstGeom prst="actionButtonBlank">
            <a:avLst/>
          </a:prstGeom>
          <a:solidFill>
            <a:srgbClr val="FFFF00"/>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n-US" altLang="vi-VN" sz="2700" b="1" dirty="0">
                <a:solidFill>
                  <a:srgbClr val="FF0000"/>
                </a:solidFill>
                <a:latin typeface="Times New Roman" panose="02020603050405020304" pitchFamily="18" charset="0"/>
              </a:rPr>
              <a:t>C</a:t>
            </a:r>
          </a:p>
        </p:txBody>
      </p:sp>
      <p:sp>
        <p:nvSpPr>
          <p:cNvPr id="14" name="AutoShape 5">
            <a:hlinkClick r:id="" action="ppaction://noaction" highlightClick="1"/>
            <a:extLst>
              <a:ext uri="{FF2B5EF4-FFF2-40B4-BE49-F238E27FC236}">
                <a16:creationId xmlns:a16="http://schemas.microsoft.com/office/drawing/2014/main" id="{9F9BA9E0-B3A7-4664-AB0D-B816C1F7288E}"/>
              </a:ext>
            </a:extLst>
          </p:cNvPr>
          <p:cNvSpPr>
            <a:spLocks noChangeArrowheads="1"/>
          </p:cNvSpPr>
          <p:nvPr/>
        </p:nvSpPr>
        <p:spPr bwMode="auto">
          <a:xfrm>
            <a:off x="134672" y="3238500"/>
            <a:ext cx="629484" cy="514350"/>
          </a:xfrm>
          <a:prstGeom prst="actionButtonBlank">
            <a:avLst/>
          </a:prstGeom>
          <a:solidFill>
            <a:srgbClr val="FFFF00"/>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n-US" altLang="vi-VN" sz="2700" b="1" dirty="0">
                <a:solidFill>
                  <a:srgbClr val="FF0000"/>
                </a:solidFill>
                <a:latin typeface="Times New Roman" panose="02020603050405020304" pitchFamily="18" charset="0"/>
              </a:rPr>
              <a:t>B</a:t>
            </a:r>
          </a:p>
        </p:txBody>
      </p:sp>
      <p:sp>
        <p:nvSpPr>
          <p:cNvPr id="15" name="AutoShape 6">
            <a:hlinkClick r:id="" action="ppaction://noaction" highlightClick="1"/>
            <a:extLst>
              <a:ext uri="{FF2B5EF4-FFF2-40B4-BE49-F238E27FC236}">
                <a16:creationId xmlns:a16="http://schemas.microsoft.com/office/drawing/2014/main" id="{4FC6636C-B110-4B15-9A5E-0B6989F74958}"/>
              </a:ext>
            </a:extLst>
          </p:cNvPr>
          <p:cNvSpPr>
            <a:spLocks noChangeArrowheads="1"/>
          </p:cNvSpPr>
          <p:nvPr/>
        </p:nvSpPr>
        <p:spPr bwMode="auto">
          <a:xfrm>
            <a:off x="135363" y="5039088"/>
            <a:ext cx="660657" cy="514350"/>
          </a:xfrm>
          <a:prstGeom prst="actionButtonBlank">
            <a:avLst/>
          </a:prstGeom>
          <a:solidFill>
            <a:srgbClr val="FFFF00"/>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n-US" altLang="vi-VN" sz="2700" b="1" dirty="0">
                <a:solidFill>
                  <a:srgbClr val="FF0000"/>
                </a:solidFill>
                <a:latin typeface="Times New Roman" panose="02020603050405020304" pitchFamily="18" charset="0"/>
              </a:rPr>
              <a:t>D</a:t>
            </a:r>
          </a:p>
        </p:txBody>
      </p:sp>
      <p:sp>
        <p:nvSpPr>
          <p:cNvPr id="17" name="Rectangle 16">
            <a:extLst>
              <a:ext uri="{FF2B5EF4-FFF2-40B4-BE49-F238E27FC236}">
                <a16:creationId xmlns:a16="http://schemas.microsoft.com/office/drawing/2014/main" id="{9FE4E7A0-3D32-4414-BDFD-113BB9D0C2F7}"/>
              </a:ext>
            </a:extLst>
          </p:cNvPr>
          <p:cNvSpPr/>
          <p:nvPr/>
        </p:nvSpPr>
        <p:spPr bwMode="auto">
          <a:xfrm>
            <a:off x="82718" y="4838700"/>
            <a:ext cx="6165682" cy="821858"/>
          </a:xfrm>
          <a:prstGeom prst="rect">
            <a:avLst/>
          </a:prstGeom>
          <a:noFill/>
          <a:ln w="38100" cap="flat" cmpd="sng" algn="ctr">
            <a:solidFill>
              <a:srgbClr val="FF0000"/>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defTabSz="685800"/>
            <a:endParaRPr lang="vi-VN" dirty="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500"/>
                                        <p:tgtEl>
                                          <p:spTgt spid="11">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1">
                                            <p:txEl>
                                              <p:pRg st="1" end="1"/>
                                            </p:txEl>
                                          </p:spTgt>
                                        </p:tgtEl>
                                        <p:attrNameLst>
                                          <p:attrName>style.visibility</p:attrName>
                                        </p:attrNameLst>
                                      </p:cBhvr>
                                      <p:to>
                                        <p:strVal val="visible"/>
                                      </p:to>
                                    </p:set>
                                    <p:animEffect transition="in" filter="fade">
                                      <p:cBhvr>
                                        <p:cTn id="10" dur="500"/>
                                        <p:tgtEl>
                                          <p:spTgt spid="11">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1">
                                            <p:txEl>
                                              <p:pRg st="2" end="2"/>
                                            </p:txEl>
                                          </p:spTgt>
                                        </p:tgtEl>
                                        <p:attrNameLst>
                                          <p:attrName>style.visibility</p:attrName>
                                        </p:attrNameLst>
                                      </p:cBhvr>
                                      <p:to>
                                        <p:strVal val="visible"/>
                                      </p:to>
                                    </p:set>
                                    <p:animEffect transition="in" filter="fade">
                                      <p:cBhvr>
                                        <p:cTn id="13" dur="500"/>
                                        <p:tgtEl>
                                          <p:spTgt spid="11">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1">
                                            <p:txEl>
                                              <p:pRg st="3" end="3"/>
                                            </p:txEl>
                                          </p:spTgt>
                                        </p:tgtEl>
                                        <p:attrNameLst>
                                          <p:attrName>style.visibility</p:attrName>
                                        </p:attrNameLst>
                                      </p:cBhvr>
                                      <p:to>
                                        <p:strVal val="visible"/>
                                      </p:to>
                                    </p:set>
                                    <p:animEffect transition="in" filter="fade">
                                      <p:cBhvr>
                                        <p:cTn id="16" dur="500"/>
                                        <p:tgtEl>
                                          <p:spTgt spid="11">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11">
                                            <p:txEl>
                                              <p:pRg st="4" end="4"/>
                                            </p:txEl>
                                          </p:spTgt>
                                        </p:tgtEl>
                                        <p:attrNameLst>
                                          <p:attrName>style.visibility</p:attrName>
                                        </p:attrNameLst>
                                      </p:cBhvr>
                                      <p:to>
                                        <p:strVal val="visible"/>
                                      </p:to>
                                    </p:set>
                                    <p:animEffect transition="in" filter="fade">
                                      <p:cBhvr>
                                        <p:cTn id="19" dur="500"/>
                                        <p:tgtEl>
                                          <p:spTgt spid="11">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fade">
                                      <p:cBhvr>
                                        <p:cTn id="24" dur="500"/>
                                        <p:tgtEl>
                                          <p:spTgt spid="12"/>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fade">
                                      <p:cBhvr>
                                        <p:cTn id="29" dur="500"/>
                                        <p:tgtEl>
                                          <p:spTgt spid="14"/>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fade">
                                      <p:cBhvr>
                                        <p:cTn id="34" dur="500"/>
                                        <p:tgtEl>
                                          <p:spTgt spid="13"/>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fade">
                                      <p:cBhvr>
                                        <p:cTn id="39" dur="500"/>
                                        <p:tgtEl>
                                          <p:spTgt spid="15"/>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17"/>
                                        </p:tgtEl>
                                        <p:attrNameLst>
                                          <p:attrName>style.visibility</p:attrName>
                                        </p:attrNameLst>
                                      </p:cBhvr>
                                      <p:to>
                                        <p:strVal val="visible"/>
                                      </p:to>
                                    </p:set>
                                    <p:animEffect transition="in" filter="fade">
                                      <p:cBhvr>
                                        <p:cTn id="44"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P spid="17"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 Box 2">
            <a:extLst>
              <a:ext uri="{FF2B5EF4-FFF2-40B4-BE49-F238E27FC236}">
                <a16:creationId xmlns:a16="http://schemas.microsoft.com/office/drawing/2014/main" id="{BAE859F8-52CA-4560-85B1-8A816569E550}"/>
              </a:ext>
            </a:extLst>
          </p:cNvPr>
          <p:cNvSpPr txBox="1">
            <a:spLocks noChangeArrowheads="1"/>
          </p:cNvSpPr>
          <p:nvPr/>
        </p:nvSpPr>
        <p:spPr bwMode="auto">
          <a:xfrm>
            <a:off x="76200" y="-149751"/>
            <a:ext cx="8915400" cy="50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spcBef>
                <a:spcPts val="900"/>
              </a:spcBef>
              <a:spcAft>
                <a:spcPts val="900"/>
              </a:spcAft>
            </a:pPr>
            <a:r>
              <a:rPr lang="en-US" altLang="vi-VN" sz="4400" b="1" i="1" u="sng" dirty="0" err="1">
                <a:solidFill>
                  <a:srgbClr val="FF0000"/>
                </a:solidFill>
                <a:latin typeface="Times New Roman" panose="02020603050405020304" pitchFamily="18" charset="0"/>
              </a:rPr>
              <a:t>Câu</a:t>
            </a:r>
            <a:r>
              <a:rPr lang="en-US" altLang="vi-VN" sz="4400" b="1" i="1" u="sng" dirty="0">
                <a:solidFill>
                  <a:srgbClr val="FF0000"/>
                </a:solidFill>
                <a:latin typeface="Times New Roman" panose="02020603050405020304" pitchFamily="18" charset="0"/>
              </a:rPr>
              <a:t> 3</a:t>
            </a:r>
            <a:r>
              <a:rPr lang="en-US" altLang="vi-VN" sz="4400" b="1" dirty="0">
                <a:solidFill>
                  <a:srgbClr val="FF0000"/>
                </a:solidFill>
                <a:latin typeface="Times New Roman" panose="02020603050405020304" pitchFamily="18" charset="0"/>
              </a:rPr>
              <a:t>: </a:t>
            </a:r>
            <a:r>
              <a:rPr lang="en-US" altLang="vi-VN" sz="4400" b="1" i="1" dirty="0" err="1">
                <a:solidFill>
                  <a:srgbClr val="FF0000"/>
                </a:solidFill>
                <a:latin typeface="Times New Roman" panose="02020603050405020304" pitchFamily="18" charset="0"/>
              </a:rPr>
              <a:t>Phát</a:t>
            </a:r>
            <a:r>
              <a:rPr lang="en-US" altLang="vi-VN" sz="4400" b="1" i="1" dirty="0">
                <a:solidFill>
                  <a:srgbClr val="FF0000"/>
                </a:solidFill>
                <a:latin typeface="Times New Roman" panose="02020603050405020304" pitchFamily="18" charset="0"/>
              </a:rPr>
              <a:t> </a:t>
            </a:r>
            <a:r>
              <a:rPr lang="en-US" altLang="vi-VN" sz="4400" b="1" i="1" dirty="0" err="1">
                <a:solidFill>
                  <a:srgbClr val="FF0000"/>
                </a:solidFill>
                <a:latin typeface="Times New Roman" panose="02020603050405020304" pitchFamily="18" charset="0"/>
              </a:rPr>
              <a:t>biểu</a:t>
            </a:r>
            <a:r>
              <a:rPr lang="en-US" altLang="vi-VN" sz="4400" b="1" i="1" dirty="0">
                <a:solidFill>
                  <a:srgbClr val="FF0000"/>
                </a:solidFill>
                <a:latin typeface="Times New Roman" panose="02020603050405020304" pitchFamily="18" charset="0"/>
              </a:rPr>
              <a:t> </a:t>
            </a:r>
            <a:r>
              <a:rPr lang="en-US" altLang="vi-VN" sz="4400" b="1" i="1" dirty="0" err="1">
                <a:solidFill>
                  <a:srgbClr val="FF0000"/>
                </a:solidFill>
                <a:latin typeface="Times New Roman" panose="02020603050405020304" pitchFamily="18" charset="0"/>
              </a:rPr>
              <a:t>nào</a:t>
            </a:r>
            <a:r>
              <a:rPr lang="en-US" altLang="vi-VN" sz="4400" b="1" i="1" dirty="0">
                <a:solidFill>
                  <a:srgbClr val="FF0000"/>
                </a:solidFill>
                <a:latin typeface="Times New Roman" panose="02020603050405020304" pitchFamily="18" charset="0"/>
              </a:rPr>
              <a:t> </a:t>
            </a:r>
            <a:r>
              <a:rPr lang="en-US" altLang="vi-VN" sz="4400" b="1" i="1" dirty="0" err="1">
                <a:solidFill>
                  <a:srgbClr val="FF0000"/>
                </a:solidFill>
                <a:latin typeface="Times New Roman" panose="02020603050405020304" pitchFamily="18" charset="0"/>
              </a:rPr>
              <a:t>đúng</a:t>
            </a:r>
            <a:r>
              <a:rPr lang="en-US" altLang="vi-VN" sz="4400" b="1" i="1" dirty="0">
                <a:solidFill>
                  <a:srgbClr val="FF0000"/>
                </a:solidFill>
                <a:latin typeface="Times New Roman" panose="02020603050405020304" pitchFamily="18" charset="0"/>
              </a:rPr>
              <a:t> </a:t>
            </a:r>
            <a:r>
              <a:rPr lang="en-US" altLang="vi-VN" sz="4400" b="1" i="1" dirty="0" err="1">
                <a:solidFill>
                  <a:srgbClr val="FF0000"/>
                </a:solidFill>
                <a:latin typeface="Times New Roman" panose="02020603050405020304" pitchFamily="18" charset="0"/>
              </a:rPr>
              <a:t>khi</a:t>
            </a:r>
            <a:r>
              <a:rPr lang="en-US" altLang="vi-VN" sz="4400" b="1" i="1" dirty="0">
                <a:solidFill>
                  <a:srgbClr val="FF0000"/>
                </a:solidFill>
                <a:latin typeface="Times New Roman" panose="02020603050405020304" pitchFamily="18" charset="0"/>
              </a:rPr>
              <a:t> </a:t>
            </a:r>
            <a:r>
              <a:rPr lang="en-US" altLang="vi-VN" sz="4400" b="1" i="1" dirty="0" err="1">
                <a:solidFill>
                  <a:srgbClr val="FF0000"/>
                </a:solidFill>
                <a:latin typeface="Times New Roman" panose="02020603050405020304" pitchFamily="18" charset="0"/>
              </a:rPr>
              <a:t>nói</a:t>
            </a:r>
            <a:r>
              <a:rPr lang="en-US" altLang="vi-VN" sz="4400" b="1" i="1" dirty="0">
                <a:solidFill>
                  <a:srgbClr val="FF0000"/>
                </a:solidFill>
                <a:latin typeface="Times New Roman" panose="02020603050405020304" pitchFamily="18" charset="0"/>
              </a:rPr>
              <a:t> </a:t>
            </a:r>
            <a:r>
              <a:rPr lang="en-US" altLang="vi-VN" sz="4400" b="1" i="1" dirty="0" err="1">
                <a:solidFill>
                  <a:srgbClr val="FF0000"/>
                </a:solidFill>
                <a:latin typeface="Times New Roman" panose="02020603050405020304" pitchFamily="18" charset="0"/>
              </a:rPr>
              <a:t>về</a:t>
            </a:r>
            <a:r>
              <a:rPr lang="en-US" altLang="vi-VN" sz="4400" b="1" i="1" dirty="0">
                <a:solidFill>
                  <a:srgbClr val="FF0000"/>
                </a:solidFill>
                <a:latin typeface="Times New Roman" panose="02020603050405020304" pitchFamily="18" charset="0"/>
              </a:rPr>
              <a:t> </a:t>
            </a:r>
            <a:r>
              <a:rPr lang="en-US" altLang="vi-VN" sz="4400" b="1" i="1" dirty="0" err="1">
                <a:solidFill>
                  <a:srgbClr val="FF0000"/>
                </a:solidFill>
                <a:latin typeface="Times New Roman" panose="02020603050405020304" pitchFamily="18" charset="0"/>
              </a:rPr>
              <a:t>sự</a:t>
            </a:r>
            <a:r>
              <a:rPr lang="en-US" altLang="vi-VN" sz="4400" b="1" i="1" dirty="0">
                <a:solidFill>
                  <a:srgbClr val="FF0000"/>
                </a:solidFill>
                <a:latin typeface="Times New Roman" panose="02020603050405020304" pitchFamily="18" charset="0"/>
              </a:rPr>
              <a:t> </a:t>
            </a:r>
            <a:r>
              <a:rPr lang="en-US" altLang="vi-VN" sz="4400" b="1" i="1" dirty="0" err="1">
                <a:solidFill>
                  <a:srgbClr val="FF0000"/>
                </a:solidFill>
                <a:latin typeface="Times New Roman" panose="02020603050405020304" pitchFamily="18" charset="0"/>
              </a:rPr>
              <a:t>tạo</a:t>
            </a:r>
            <a:r>
              <a:rPr lang="en-US" altLang="vi-VN" sz="4400" b="1" i="1" dirty="0">
                <a:solidFill>
                  <a:srgbClr val="FF0000"/>
                </a:solidFill>
                <a:latin typeface="Times New Roman" panose="02020603050405020304" pitchFamily="18" charset="0"/>
              </a:rPr>
              <a:t> </a:t>
            </a:r>
            <a:r>
              <a:rPr lang="en-US" altLang="vi-VN" sz="4400" b="1" i="1" dirty="0" err="1">
                <a:solidFill>
                  <a:srgbClr val="FF0000"/>
                </a:solidFill>
                <a:latin typeface="Times New Roman" panose="02020603050405020304" pitchFamily="18" charset="0"/>
              </a:rPr>
              <a:t>thành</a:t>
            </a:r>
            <a:r>
              <a:rPr lang="en-US" altLang="vi-VN" sz="4400" b="1" i="1" dirty="0">
                <a:solidFill>
                  <a:srgbClr val="FF0000"/>
                </a:solidFill>
                <a:latin typeface="Times New Roman" panose="02020603050405020304" pitchFamily="18" charset="0"/>
              </a:rPr>
              <a:t> </a:t>
            </a:r>
            <a:r>
              <a:rPr lang="en-US" altLang="vi-VN" sz="4400" b="1" i="1" dirty="0" err="1">
                <a:solidFill>
                  <a:srgbClr val="FF0000"/>
                </a:solidFill>
                <a:latin typeface="Times New Roman" panose="02020603050405020304" pitchFamily="18" charset="0"/>
              </a:rPr>
              <a:t>chuỗi</a:t>
            </a:r>
            <a:r>
              <a:rPr lang="en-US" altLang="vi-VN" sz="4400" b="1" i="1" dirty="0">
                <a:solidFill>
                  <a:srgbClr val="FF0000"/>
                </a:solidFill>
                <a:latin typeface="Times New Roman" panose="02020603050405020304" pitchFamily="18" charset="0"/>
              </a:rPr>
              <a:t> </a:t>
            </a:r>
            <a:r>
              <a:rPr lang="en-US" altLang="vi-VN" sz="4400" b="1" i="1" dirty="0" err="1">
                <a:solidFill>
                  <a:srgbClr val="FF0000"/>
                </a:solidFill>
                <a:latin typeface="Times New Roman" panose="02020603050405020304" pitchFamily="18" charset="0"/>
              </a:rPr>
              <a:t>axit</a:t>
            </a:r>
            <a:r>
              <a:rPr lang="en-US" altLang="vi-VN" sz="4400" b="1" i="1" dirty="0">
                <a:solidFill>
                  <a:srgbClr val="FF0000"/>
                </a:solidFill>
                <a:latin typeface="Times New Roman" panose="02020603050405020304" pitchFamily="18" charset="0"/>
              </a:rPr>
              <a:t> amin?</a:t>
            </a:r>
          </a:p>
          <a:p>
            <a:pPr algn="just">
              <a:spcBef>
                <a:spcPts val="900"/>
              </a:spcBef>
              <a:spcAft>
                <a:spcPts val="900"/>
              </a:spcAft>
            </a:pPr>
            <a:r>
              <a:rPr lang="en-US" altLang="vi-VN" sz="4400" b="1" i="1" dirty="0">
                <a:solidFill>
                  <a:srgbClr val="00FF00"/>
                </a:solidFill>
                <a:latin typeface="Times New Roman" panose="02020603050405020304" pitchFamily="18" charset="0"/>
              </a:rPr>
              <a:t>	  </a:t>
            </a:r>
            <a:r>
              <a:rPr lang="en-US" altLang="vi-VN" sz="4400" b="1" i="1" dirty="0" err="1">
                <a:solidFill>
                  <a:srgbClr val="00B050"/>
                </a:solidFill>
                <a:latin typeface="Times New Roman" panose="02020603050405020304" pitchFamily="18" charset="0"/>
              </a:rPr>
              <a:t>Từ</a:t>
            </a:r>
            <a:r>
              <a:rPr lang="en-US" altLang="vi-VN" sz="4400" b="1" i="1" dirty="0">
                <a:solidFill>
                  <a:srgbClr val="00B050"/>
                </a:solidFill>
                <a:latin typeface="Times New Roman" panose="02020603050405020304" pitchFamily="18" charset="0"/>
              </a:rPr>
              <a:t> </a:t>
            </a:r>
            <a:r>
              <a:rPr lang="en-US" altLang="vi-VN" sz="4400" b="1" i="1" dirty="0" err="1">
                <a:solidFill>
                  <a:srgbClr val="00B050"/>
                </a:solidFill>
                <a:latin typeface="Times New Roman" panose="02020603050405020304" pitchFamily="18" charset="0"/>
              </a:rPr>
              <a:t>khuôn</a:t>
            </a:r>
            <a:r>
              <a:rPr lang="en-US" altLang="vi-VN" sz="4400" b="1" i="1" dirty="0">
                <a:solidFill>
                  <a:srgbClr val="00B050"/>
                </a:solidFill>
                <a:latin typeface="Times New Roman" panose="02020603050405020304" pitchFamily="18" charset="0"/>
              </a:rPr>
              <a:t> </a:t>
            </a:r>
            <a:r>
              <a:rPr lang="en-US" altLang="vi-VN" sz="4400" b="1" i="1" dirty="0" err="1">
                <a:solidFill>
                  <a:srgbClr val="00B050"/>
                </a:solidFill>
                <a:latin typeface="Times New Roman" panose="02020603050405020304" pitchFamily="18" charset="0"/>
              </a:rPr>
              <a:t>mẫu</a:t>
            </a:r>
            <a:r>
              <a:rPr lang="en-US" altLang="vi-VN" sz="4400" b="1" i="1" dirty="0">
                <a:solidFill>
                  <a:srgbClr val="00B050"/>
                </a:solidFill>
                <a:latin typeface="Times New Roman" panose="02020603050405020304" pitchFamily="18" charset="0"/>
              </a:rPr>
              <a:t> </a:t>
            </a:r>
            <a:r>
              <a:rPr lang="en-US" altLang="vi-VN" sz="4400" b="1" i="1" dirty="0" err="1">
                <a:solidFill>
                  <a:srgbClr val="00B050"/>
                </a:solidFill>
                <a:latin typeface="Times New Roman" panose="02020603050405020304" pitchFamily="18" charset="0"/>
              </a:rPr>
              <a:t>của</a:t>
            </a:r>
            <a:r>
              <a:rPr lang="en-US" altLang="vi-VN" sz="4400" b="1" i="1" dirty="0">
                <a:solidFill>
                  <a:srgbClr val="00B050"/>
                </a:solidFill>
                <a:latin typeface="Times New Roman" panose="02020603050405020304" pitchFamily="18" charset="0"/>
              </a:rPr>
              <a:t> </a:t>
            </a:r>
            <a:r>
              <a:rPr lang="en-US" altLang="vi-VN" sz="4400" b="1" i="1" dirty="0" err="1">
                <a:solidFill>
                  <a:srgbClr val="00B050"/>
                </a:solidFill>
                <a:latin typeface="Times New Roman" panose="02020603050405020304" pitchFamily="18" charset="0"/>
              </a:rPr>
              <a:t>mARN</a:t>
            </a:r>
            <a:r>
              <a:rPr lang="en-US" altLang="vi-VN" sz="4400" b="1" i="1" dirty="0">
                <a:solidFill>
                  <a:srgbClr val="00B050"/>
                </a:solidFill>
                <a:latin typeface="Times New Roman" panose="02020603050405020304" pitchFamily="18" charset="0"/>
              </a:rPr>
              <a:t>.</a:t>
            </a:r>
          </a:p>
          <a:p>
            <a:pPr algn="just" eaLnBrk="1" hangingPunct="1">
              <a:spcBef>
                <a:spcPts val="900"/>
              </a:spcBef>
              <a:spcAft>
                <a:spcPts val="900"/>
              </a:spcAft>
            </a:pPr>
            <a:r>
              <a:rPr lang="en-US" altLang="vi-VN" sz="4000" b="1" i="1" dirty="0">
                <a:solidFill>
                  <a:schemeClr val="accent5">
                    <a:lumMod val="75000"/>
                  </a:schemeClr>
                </a:solidFill>
                <a:latin typeface="Times New Roman" panose="02020603050405020304" pitchFamily="18" charset="0"/>
              </a:rPr>
              <a:t>      Theo </a:t>
            </a:r>
            <a:r>
              <a:rPr lang="en-US" altLang="vi-VN" sz="4000" b="1" i="1" dirty="0" err="1">
                <a:solidFill>
                  <a:schemeClr val="accent5">
                    <a:lumMod val="75000"/>
                  </a:schemeClr>
                </a:solidFill>
                <a:latin typeface="Times New Roman" panose="02020603050405020304" pitchFamily="18" charset="0"/>
              </a:rPr>
              <a:t>nguyên</a:t>
            </a:r>
            <a:r>
              <a:rPr lang="en-US" altLang="vi-VN" sz="4000" b="1" i="1" dirty="0">
                <a:solidFill>
                  <a:schemeClr val="accent5">
                    <a:lumMod val="75000"/>
                  </a:schemeClr>
                </a:solidFill>
                <a:latin typeface="Times New Roman" panose="02020603050405020304" pitchFamily="18" charset="0"/>
              </a:rPr>
              <a:t> </a:t>
            </a:r>
            <a:r>
              <a:rPr lang="en-US" altLang="vi-VN" sz="4000" b="1" i="1" dirty="0" err="1">
                <a:solidFill>
                  <a:schemeClr val="accent5">
                    <a:lumMod val="75000"/>
                  </a:schemeClr>
                </a:solidFill>
                <a:latin typeface="Times New Roman" panose="02020603050405020304" pitchFamily="18" charset="0"/>
              </a:rPr>
              <a:t>tắc</a:t>
            </a:r>
            <a:r>
              <a:rPr lang="en-US" altLang="vi-VN" sz="4000" b="1" i="1" dirty="0">
                <a:solidFill>
                  <a:schemeClr val="accent5">
                    <a:lumMod val="75000"/>
                  </a:schemeClr>
                </a:solidFill>
                <a:latin typeface="Times New Roman" panose="02020603050405020304" pitchFamily="18" charset="0"/>
              </a:rPr>
              <a:t> </a:t>
            </a:r>
            <a:r>
              <a:rPr lang="en-US" altLang="vi-VN" sz="4000" b="1" i="1" dirty="0" err="1">
                <a:solidFill>
                  <a:schemeClr val="accent5">
                    <a:lumMod val="75000"/>
                  </a:schemeClr>
                </a:solidFill>
                <a:latin typeface="Times New Roman" panose="02020603050405020304" pitchFamily="18" charset="0"/>
              </a:rPr>
              <a:t>bổ</a:t>
            </a:r>
            <a:r>
              <a:rPr lang="en-US" altLang="vi-VN" sz="4000" b="1" i="1" dirty="0">
                <a:solidFill>
                  <a:schemeClr val="accent5">
                    <a:lumMod val="75000"/>
                  </a:schemeClr>
                </a:solidFill>
                <a:latin typeface="Times New Roman" panose="02020603050405020304" pitchFamily="18" charset="0"/>
              </a:rPr>
              <a:t> sung (A-U, G-X) </a:t>
            </a:r>
          </a:p>
          <a:p>
            <a:pPr algn="just" eaLnBrk="1" hangingPunct="1">
              <a:spcBef>
                <a:spcPts val="900"/>
              </a:spcBef>
              <a:spcAft>
                <a:spcPts val="900"/>
              </a:spcAft>
            </a:pPr>
            <a:r>
              <a:rPr lang="en-US" altLang="vi-VN" sz="4400" b="1" i="1" dirty="0">
                <a:solidFill>
                  <a:srgbClr val="00FF00"/>
                </a:solidFill>
                <a:latin typeface="Times New Roman" panose="02020603050405020304" pitchFamily="18" charset="0"/>
              </a:rPr>
              <a:t>	  </a:t>
            </a:r>
            <a:r>
              <a:rPr lang="en-US" altLang="vi-VN" sz="4400" b="1" i="1" dirty="0">
                <a:solidFill>
                  <a:srgbClr val="3333FF"/>
                </a:solidFill>
                <a:latin typeface="Times New Roman" panose="02020603050405020304" pitchFamily="18" charset="0"/>
              </a:rPr>
              <a:t>3 </a:t>
            </a:r>
            <a:r>
              <a:rPr lang="en-US" altLang="vi-VN" sz="4400" b="1" i="1" dirty="0" err="1">
                <a:solidFill>
                  <a:srgbClr val="3333FF"/>
                </a:solidFill>
                <a:latin typeface="Times New Roman" panose="02020603050405020304" pitchFamily="18" charset="0"/>
              </a:rPr>
              <a:t>nuclêôtit</a:t>
            </a:r>
            <a:r>
              <a:rPr lang="en-US" altLang="vi-VN" sz="4400" b="1" i="1" dirty="0">
                <a:solidFill>
                  <a:srgbClr val="3333FF"/>
                </a:solidFill>
                <a:latin typeface="Times New Roman" panose="02020603050405020304" pitchFamily="18" charset="0"/>
              </a:rPr>
              <a:t> </a:t>
            </a:r>
            <a:r>
              <a:rPr lang="en-US" altLang="vi-VN" sz="4400" b="1" i="1" dirty="0" err="1">
                <a:solidFill>
                  <a:srgbClr val="3333FF"/>
                </a:solidFill>
                <a:latin typeface="Times New Roman" panose="02020603050405020304" pitchFamily="18" charset="0"/>
              </a:rPr>
              <a:t>ứng</a:t>
            </a:r>
            <a:r>
              <a:rPr lang="en-US" altLang="vi-VN" sz="4400" b="1" i="1" dirty="0">
                <a:solidFill>
                  <a:srgbClr val="3333FF"/>
                </a:solidFill>
                <a:latin typeface="Times New Roman" panose="02020603050405020304" pitchFamily="18" charset="0"/>
              </a:rPr>
              <a:t> </a:t>
            </a:r>
            <a:r>
              <a:rPr lang="en-US" altLang="vi-VN" sz="4400" b="1" i="1" dirty="0" err="1">
                <a:solidFill>
                  <a:srgbClr val="3333FF"/>
                </a:solidFill>
                <a:latin typeface="Times New Roman" panose="02020603050405020304" pitchFamily="18" charset="0"/>
              </a:rPr>
              <a:t>với</a:t>
            </a:r>
            <a:r>
              <a:rPr lang="en-US" altLang="vi-VN" sz="4400" b="1" i="1" dirty="0">
                <a:solidFill>
                  <a:srgbClr val="3333FF"/>
                </a:solidFill>
                <a:latin typeface="Times New Roman" panose="02020603050405020304" pitchFamily="18" charset="0"/>
              </a:rPr>
              <a:t> 1 </a:t>
            </a:r>
            <a:r>
              <a:rPr lang="en-US" altLang="vi-VN" sz="4400" b="1" i="1" dirty="0" err="1">
                <a:solidFill>
                  <a:srgbClr val="3333FF"/>
                </a:solidFill>
                <a:latin typeface="Times New Roman" panose="02020603050405020304" pitchFamily="18" charset="0"/>
              </a:rPr>
              <a:t>axit</a:t>
            </a:r>
            <a:r>
              <a:rPr lang="en-US" altLang="vi-VN" sz="4400" b="1" i="1" dirty="0">
                <a:solidFill>
                  <a:srgbClr val="3333FF"/>
                </a:solidFill>
                <a:latin typeface="Times New Roman" panose="02020603050405020304" pitchFamily="18" charset="0"/>
              </a:rPr>
              <a:t> amin.</a:t>
            </a:r>
          </a:p>
          <a:p>
            <a:pPr algn="just" eaLnBrk="1" hangingPunct="1">
              <a:spcBef>
                <a:spcPts val="900"/>
              </a:spcBef>
              <a:spcAft>
                <a:spcPts val="900"/>
              </a:spcAft>
            </a:pPr>
            <a:r>
              <a:rPr lang="en-US" altLang="vi-VN" sz="4400" b="1" i="1" dirty="0">
                <a:solidFill>
                  <a:srgbClr val="00FF00"/>
                </a:solidFill>
                <a:latin typeface="Times New Roman" panose="02020603050405020304" pitchFamily="18" charset="0"/>
              </a:rPr>
              <a:t>	   </a:t>
            </a:r>
            <a:r>
              <a:rPr lang="en-US" altLang="vi-VN" sz="4400" b="1" i="1" dirty="0" err="1">
                <a:latin typeface="Times New Roman" panose="02020603050405020304" pitchFamily="18" charset="0"/>
              </a:rPr>
              <a:t>Cả</a:t>
            </a:r>
            <a:r>
              <a:rPr lang="en-US" altLang="vi-VN" sz="4400" b="1" i="1" dirty="0">
                <a:latin typeface="Times New Roman" panose="02020603050405020304" pitchFamily="18" charset="0"/>
              </a:rPr>
              <a:t> a, b, c </a:t>
            </a:r>
            <a:r>
              <a:rPr lang="en-US" altLang="vi-VN" sz="4400" b="1" i="1" dirty="0" err="1">
                <a:latin typeface="Times New Roman" panose="02020603050405020304" pitchFamily="18" charset="0"/>
              </a:rPr>
              <a:t>đều</a:t>
            </a:r>
            <a:r>
              <a:rPr lang="en-US" altLang="vi-VN" sz="4400" b="1" i="1" dirty="0">
                <a:latin typeface="Times New Roman" panose="02020603050405020304" pitchFamily="18" charset="0"/>
              </a:rPr>
              <a:t> </a:t>
            </a:r>
            <a:r>
              <a:rPr lang="en-US" altLang="vi-VN" sz="4400" b="1" i="1" dirty="0" err="1">
                <a:latin typeface="Times New Roman" panose="02020603050405020304" pitchFamily="18" charset="0"/>
              </a:rPr>
              <a:t>đúng</a:t>
            </a:r>
            <a:r>
              <a:rPr lang="en-US" altLang="vi-VN" sz="4400" b="1" i="1" dirty="0">
                <a:latin typeface="Times New Roman" panose="02020603050405020304" pitchFamily="18" charset="0"/>
              </a:rPr>
              <a:t>.</a:t>
            </a:r>
          </a:p>
        </p:txBody>
      </p:sp>
      <p:sp>
        <p:nvSpPr>
          <p:cNvPr id="17" name="AutoShape 3">
            <a:hlinkClick r:id="" action="ppaction://noaction" highlightClick="1"/>
            <a:extLst>
              <a:ext uri="{FF2B5EF4-FFF2-40B4-BE49-F238E27FC236}">
                <a16:creationId xmlns:a16="http://schemas.microsoft.com/office/drawing/2014/main" id="{A4AAF15A-3A3A-4678-BF23-EF4FF65C130E}"/>
              </a:ext>
            </a:extLst>
          </p:cNvPr>
          <p:cNvSpPr>
            <a:spLocks noChangeArrowheads="1"/>
          </p:cNvSpPr>
          <p:nvPr/>
        </p:nvSpPr>
        <p:spPr bwMode="auto">
          <a:xfrm>
            <a:off x="228600" y="1562100"/>
            <a:ext cx="457200" cy="514350"/>
          </a:xfrm>
          <a:prstGeom prst="actionButtonBlank">
            <a:avLst/>
          </a:prstGeom>
          <a:solidFill>
            <a:srgbClr val="FFFF00"/>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n-US" altLang="vi-VN" sz="2100" b="1">
                <a:solidFill>
                  <a:srgbClr val="FF0000"/>
                </a:solidFill>
                <a:latin typeface="Times New Roman" panose="02020603050405020304" pitchFamily="18" charset="0"/>
              </a:rPr>
              <a:t>A</a:t>
            </a:r>
          </a:p>
        </p:txBody>
      </p:sp>
      <p:sp>
        <p:nvSpPr>
          <p:cNvPr id="18" name="AutoShape 4">
            <a:hlinkClick r:id="" action="ppaction://noaction" highlightClick="1"/>
            <a:extLst>
              <a:ext uri="{FF2B5EF4-FFF2-40B4-BE49-F238E27FC236}">
                <a16:creationId xmlns:a16="http://schemas.microsoft.com/office/drawing/2014/main" id="{110151D3-2DA6-4337-811E-6C03FD289862}"/>
              </a:ext>
            </a:extLst>
          </p:cNvPr>
          <p:cNvSpPr>
            <a:spLocks noChangeArrowheads="1"/>
          </p:cNvSpPr>
          <p:nvPr/>
        </p:nvSpPr>
        <p:spPr bwMode="auto">
          <a:xfrm>
            <a:off x="228600" y="3294559"/>
            <a:ext cx="457200" cy="514350"/>
          </a:xfrm>
          <a:prstGeom prst="actionButtonBlank">
            <a:avLst/>
          </a:prstGeom>
          <a:solidFill>
            <a:srgbClr val="FFFF00"/>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n-US" altLang="vi-VN" sz="2100" b="1" dirty="0">
                <a:solidFill>
                  <a:srgbClr val="FF0000"/>
                </a:solidFill>
                <a:latin typeface="Times New Roman" panose="02020603050405020304" pitchFamily="18" charset="0"/>
              </a:rPr>
              <a:t>C</a:t>
            </a:r>
          </a:p>
        </p:txBody>
      </p:sp>
      <p:sp>
        <p:nvSpPr>
          <p:cNvPr id="19" name="AutoShape 5">
            <a:hlinkClick r:id="" action="ppaction://noaction" highlightClick="1"/>
            <a:extLst>
              <a:ext uri="{FF2B5EF4-FFF2-40B4-BE49-F238E27FC236}">
                <a16:creationId xmlns:a16="http://schemas.microsoft.com/office/drawing/2014/main" id="{57F79BE8-E1BB-4D35-9777-519114E409E7}"/>
              </a:ext>
            </a:extLst>
          </p:cNvPr>
          <p:cNvSpPr>
            <a:spLocks noChangeArrowheads="1"/>
          </p:cNvSpPr>
          <p:nvPr/>
        </p:nvSpPr>
        <p:spPr bwMode="auto">
          <a:xfrm>
            <a:off x="228600" y="2476500"/>
            <a:ext cx="457200" cy="514350"/>
          </a:xfrm>
          <a:prstGeom prst="actionButtonBlank">
            <a:avLst/>
          </a:prstGeom>
          <a:solidFill>
            <a:srgbClr val="FFFF00"/>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n-US" altLang="vi-VN" sz="2100" b="1">
                <a:solidFill>
                  <a:srgbClr val="FF0000"/>
                </a:solidFill>
                <a:latin typeface="Times New Roman" panose="02020603050405020304" pitchFamily="18" charset="0"/>
              </a:rPr>
              <a:t>B</a:t>
            </a:r>
          </a:p>
        </p:txBody>
      </p:sp>
      <p:sp>
        <p:nvSpPr>
          <p:cNvPr id="20" name="AutoShape 6">
            <a:hlinkClick r:id="" action="ppaction://noaction" highlightClick="1"/>
            <a:extLst>
              <a:ext uri="{FF2B5EF4-FFF2-40B4-BE49-F238E27FC236}">
                <a16:creationId xmlns:a16="http://schemas.microsoft.com/office/drawing/2014/main" id="{497B4C67-4CC9-4FAA-A63D-9E27DBC060E7}"/>
              </a:ext>
            </a:extLst>
          </p:cNvPr>
          <p:cNvSpPr>
            <a:spLocks noChangeArrowheads="1"/>
          </p:cNvSpPr>
          <p:nvPr/>
        </p:nvSpPr>
        <p:spPr bwMode="auto">
          <a:xfrm>
            <a:off x="228600" y="4198145"/>
            <a:ext cx="533400" cy="514350"/>
          </a:xfrm>
          <a:prstGeom prst="actionButtonBlank">
            <a:avLst/>
          </a:prstGeom>
          <a:solidFill>
            <a:srgbClr val="FFFF00"/>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n-US" altLang="vi-VN" sz="2100" b="1">
                <a:solidFill>
                  <a:srgbClr val="FF0000"/>
                </a:solidFill>
                <a:latin typeface="Times New Roman" panose="02020603050405020304" pitchFamily="18" charset="0"/>
              </a:rPr>
              <a:t>D</a:t>
            </a:r>
          </a:p>
        </p:txBody>
      </p:sp>
      <p:sp>
        <p:nvSpPr>
          <p:cNvPr id="22" name="AutoShape 10">
            <a:hlinkClick r:id="" action="ppaction://noaction" highlightClick="1"/>
            <a:extLst>
              <a:ext uri="{FF2B5EF4-FFF2-40B4-BE49-F238E27FC236}">
                <a16:creationId xmlns:a16="http://schemas.microsoft.com/office/drawing/2014/main" id="{2D3439F0-A6FD-436E-8949-442D3ADC0237}"/>
              </a:ext>
            </a:extLst>
          </p:cNvPr>
          <p:cNvSpPr>
            <a:spLocks noChangeArrowheads="1"/>
          </p:cNvSpPr>
          <p:nvPr/>
        </p:nvSpPr>
        <p:spPr bwMode="auto">
          <a:xfrm>
            <a:off x="1671638" y="4500564"/>
            <a:ext cx="495300" cy="423863"/>
          </a:xfrm>
          <a:prstGeom prst="actionButtonBlank">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endParaRPr lang="vi-VN" altLang="vi-VN" sz="1800"/>
          </a:p>
        </p:txBody>
      </p:sp>
      <p:sp>
        <p:nvSpPr>
          <p:cNvPr id="11" name="Rectangle 10">
            <a:extLst>
              <a:ext uri="{FF2B5EF4-FFF2-40B4-BE49-F238E27FC236}">
                <a16:creationId xmlns:a16="http://schemas.microsoft.com/office/drawing/2014/main" id="{3F3B269F-DD4D-42BA-8D48-0929E2295F40}"/>
              </a:ext>
            </a:extLst>
          </p:cNvPr>
          <p:cNvSpPr/>
          <p:nvPr/>
        </p:nvSpPr>
        <p:spPr bwMode="auto">
          <a:xfrm>
            <a:off x="152400" y="4112618"/>
            <a:ext cx="5638800" cy="742952"/>
          </a:xfrm>
          <a:prstGeom prst="rect">
            <a:avLst/>
          </a:prstGeom>
          <a:noFill/>
          <a:ln w="38100" cap="flat" cmpd="sng" algn="ctr">
            <a:solidFill>
              <a:srgbClr val="FF0000"/>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defTabSz="685800"/>
            <a:endParaRPr lang="vi-VN" dirty="0">
              <a:latin typeface="Arial" charset="0"/>
            </a:endParaRPr>
          </a:p>
        </p:txBody>
      </p:sp>
    </p:spTree>
    <p:extLst>
      <p:ext uri="{BB962C8B-B14F-4D97-AF65-F5344CB8AC3E}">
        <p14:creationId xmlns:p14="http://schemas.microsoft.com/office/powerpoint/2010/main" val="3062156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6">
                                            <p:txEl>
                                              <p:pRg st="1" end="1"/>
                                            </p:txEl>
                                          </p:spTgt>
                                        </p:tgtEl>
                                        <p:attrNameLst>
                                          <p:attrName>style.visibility</p:attrName>
                                        </p:attrNameLst>
                                      </p:cBhvr>
                                      <p:to>
                                        <p:strVal val="visible"/>
                                      </p:to>
                                    </p:set>
                                    <p:animEffect transition="in" filter="fade">
                                      <p:cBhvr>
                                        <p:cTn id="10" dur="500"/>
                                        <p:tgtEl>
                                          <p:spTgt spid="16">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animEffect transition="in" filter="fade">
                                      <p:cBhvr>
                                        <p:cTn id="13" dur="500"/>
                                        <p:tgtEl>
                                          <p:spTgt spid="16">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6">
                                            <p:txEl>
                                              <p:pRg st="3" end="3"/>
                                            </p:txEl>
                                          </p:spTgt>
                                        </p:tgtEl>
                                        <p:attrNameLst>
                                          <p:attrName>style.visibility</p:attrName>
                                        </p:attrNameLst>
                                      </p:cBhvr>
                                      <p:to>
                                        <p:strVal val="visible"/>
                                      </p:to>
                                    </p:set>
                                    <p:animEffect transition="in" filter="fade">
                                      <p:cBhvr>
                                        <p:cTn id="16" dur="500"/>
                                        <p:tgtEl>
                                          <p:spTgt spid="16">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animEffect transition="in" filter="fade">
                                      <p:cBhvr>
                                        <p:cTn id="19" dur="500"/>
                                        <p:tgtEl>
                                          <p:spTgt spid="16">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fade">
                                      <p:cBhvr>
                                        <p:cTn id="24" dur="500"/>
                                        <p:tgtEl>
                                          <p:spTgt spid="17"/>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9"/>
                                        </p:tgtEl>
                                        <p:attrNameLst>
                                          <p:attrName>style.visibility</p:attrName>
                                        </p:attrNameLst>
                                      </p:cBhvr>
                                      <p:to>
                                        <p:strVal val="visible"/>
                                      </p:to>
                                    </p:set>
                                    <p:animEffect transition="in" filter="fade">
                                      <p:cBhvr>
                                        <p:cTn id="29" dur="500"/>
                                        <p:tgtEl>
                                          <p:spTgt spid="19"/>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18"/>
                                        </p:tgtEl>
                                        <p:attrNameLst>
                                          <p:attrName>style.visibility</p:attrName>
                                        </p:attrNameLst>
                                      </p:cBhvr>
                                      <p:to>
                                        <p:strVal val="visible"/>
                                      </p:to>
                                    </p:set>
                                    <p:animEffect transition="in" filter="fade">
                                      <p:cBhvr>
                                        <p:cTn id="34" dur="500"/>
                                        <p:tgtEl>
                                          <p:spTgt spid="18"/>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animEffect transition="in" filter="fade">
                                      <p:cBhvr>
                                        <p:cTn id="39" dur="500"/>
                                        <p:tgtEl>
                                          <p:spTgt spid="20"/>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11"/>
                                        </p:tgtEl>
                                        <p:attrNameLst>
                                          <p:attrName>style.visibility</p:attrName>
                                        </p:attrNameLst>
                                      </p:cBhvr>
                                      <p:to>
                                        <p:strVal val="visible"/>
                                      </p:to>
                                    </p:set>
                                    <p:animEffect transition="in" filter="fade">
                                      <p:cBhvr>
                                        <p:cTn id="4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9" grpId="0" animBg="1"/>
      <p:bldP spid="20" grpId="0" animBg="1"/>
      <p:bldP spid="11"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Box 2">
            <a:extLst>
              <a:ext uri="{FF2B5EF4-FFF2-40B4-BE49-F238E27FC236}">
                <a16:creationId xmlns:a16="http://schemas.microsoft.com/office/drawing/2014/main" id="{20A6E026-499E-411E-BE48-96DD93844B45}"/>
              </a:ext>
            </a:extLst>
          </p:cNvPr>
          <p:cNvSpPr txBox="1">
            <a:spLocks noChangeArrowheads="1"/>
          </p:cNvSpPr>
          <p:nvPr/>
        </p:nvSpPr>
        <p:spPr bwMode="auto">
          <a:xfrm>
            <a:off x="152400" y="0"/>
            <a:ext cx="8991600" cy="5465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just" eaLnBrk="1" hangingPunct="1">
              <a:spcBef>
                <a:spcPts val="900"/>
              </a:spcBef>
              <a:spcAft>
                <a:spcPts val="900"/>
              </a:spcAft>
            </a:pPr>
            <a:r>
              <a:rPr lang="en-US" altLang="vi-VN" sz="3200" b="1" i="1" u="sng" dirty="0" err="1">
                <a:solidFill>
                  <a:srgbClr val="FF0000"/>
                </a:solidFill>
                <a:latin typeface="Times New Roman" panose="02020603050405020304" pitchFamily="18" charset="0"/>
              </a:rPr>
              <a:t>Câu</a:t>
            </a:r>
            <a:r>
              <a:rPr lang="en-US" altLang="vi-VN" sz="3200" b="1" i="1" u="sng" dirty="0">
                <a:solidFill>
                  <a:srgbClr val="FF0000"/>
                </a:solidFill>
                <a:latin typeface="Times New Roman" panose="02020603050405020304" pitchFamily="18" charset="0"/>
              </a:rPr>
              <a:t> 4:</a:t>
            </a:r>
            <a:r>
              <a:rPr lang="en-US" altLang="vi-VN" sz="3200" b="1" dirty="0">
                <a:solidFill>
                  <a:srgbClr val="FF0000"/>
                </a:solidFill>
                <a:latin typeface="Times New Roman" panose="02020603050405020304" pitchFamily="18" charset="0"/>
              </a:rPr>
              <a:t> </a:t>
            </a:r>
            <a:r>
              <a:rPr lang="en-US" altLang="vi-VN" sz="3200" b="1" i="1" dirty="0" err="1">
                <a:solidFill>
                  <a:srgbClr val="FF0000"/>
                </a:solidFill>
                <a:latin typeface="Times New Roman" panose="02020603050405020304" pitchFamily="18" charset="0"/>
              </a:rPr>
              <a:t>Mối</a:t>
            </a:r>
            <a:r>
              <a:rPr lang="en-US" altLang="vi-VN" sz="3200" b="1" i="1" dirty="0">
                <a:solidFill>
                  <a:srgbClr val="FF0000"/>
                </a:solidFill>
                <a:latin typeface="Times New Roman" panose="02020603050405020304" pitchFamily="18" charset="0"/>
              </a:rPr>
              <a:t> </a:t>
            </a:r>
            <a:r>
              <a:rPr lang="en-US" altLang="vi-VN" sz="3200" b="1" i="1" dirty="0" err="1">
                <a:solidFill>
                  <a:srgbClr val="FF0000"/>
                </a:solidFill>
                <a:latin typeface="Times New Roman" panose="02020603050405020304" pitchFamily="18" charset="0"/>
              </a:rPr>
              <a:t>quan</a:t>
            </a:r>
            <a:r>
              <a:rPr lang="en-US" altLang="vi-VN" sz="3200" b="1" i="1" dirty="0">
                <a:solidFill>
                  <a:srgbClr val="FF0000"/>
                </a:solidFill>
                <a:latin typeface="Times New Roman" panose="02020603050405020304" pitchFamily="18" charset="0"/>
              </a:rPr>
              <a:t> </a:t>
            </a:r>
            <a:r>
              <a:rPr lang="en-US" altLang="vi-VN" sz="3200" b="1" i="1" dirty="0" err="1">
                <a:solidFill>
                  <a:srgbClr val="FF0000"/>
                </a:solidFill>
                <a:latin typeface="Times New Roman" panose="02020603050405020304" pitchFamily="18" charset="0"/>
              </a:rPr>
              <a:t>hệ</a:t>
            </a:r>
            <a:r>
              <a:rPr lang="en-US" altLang="vi-VN" sz="3200" b="1" i="1" dirty="0">
                <a:solidFill>
                  <a:srgbClr val="FF0000"/>
                </a:solidFill>
                <a:latin typeface="Times New Roman" panose="02020603050405020304" pitchFamily="18" charset="0"/>
              </a:rPr>
              <a:t> </a:t>
            </a:r>
            <a:r>
              <a:rPr lang="en-US" altLang="vi-VN" sz="3200" b="1" i="1" dirty="0" err="1">
                <a:solidFill>
                  <a:srgbClr val="FF0000"/>
                </a:solidFill>
                <a:latin typeface="Times New Roman" panose="02020603050405020304" pitchFamily="18" charset="0"/>
              </a:rPr>
              <a:t>giữa</a:t>
            </a:r>
            <a:r>
              <a:rPr lang="en-US" altLang="vi-VN" sz="3200" b="1" i="1" dirty="0">
                <a:solidFill>
                  <a:srgbClr val="FF0000"/>
                </a:solidFill>
                <a:latin typeface="Times New Roman" panose="02020603050405020304" pitchFamily="18" charset="0"/>
              </a:rPr>
              <a:t> gen </a:t>
            </a:r>
            <a:r>
              <a:rPr lang="en-US" altLang="vi-VN" sz="3200" b="1" i="1" dirty="0" err="1">
                <a:solidFill>
                  <a:srgbClr val="FF0000"/>
                </a:solidFill>
                <a:latin typeface="Times New Roman" panose="02020603050405020304" pitchFamily="18" charset="0"/>
              </a:rPr>
              <a:t>và</a:t>
            </a:r>
            <a:r>
              <a:rPr lang="en-US" altLang="vi-VN" sz="3200" b="1" i="1" dirty="0">
                <a:solidFill>
                  <a:srgbClr val="FF0000"/>
                </a:solidFill>
                <a:latin typeface="Times New Roman" panose="02020603050405020304" pitchFamily="18" charset="0"/>
              </a:rPr>
              <a:t> </a:t>
            </a:r>
            <a:r>
              <a:rPr lang="en-US" altLang="vi-VN" sz="3200" b="1" i="1" dirty="0" err="1">
                <a:solidFill>
                  <a:srgbClr val="FF0000"/>
                </a:solidFill>
                <a:latin typeface="Times New Roman" panose="02020603050405020304" pitchFamily="18" charset="0"/>
              </a:rPr>
              <a:t>tính</a:t>
            </a:r>
            <a:r>
              <a:rPr lang="en-US" altLang="vi-VN" sz="3200" b="1" i="1" dirty="0">
                <a:solidFill>
                  <a:srgbClr val="FF0000"/>
                </a:solidFill>
                <a:latin typeface="Times New Roman" panose="02020603050405020304" pitchFamily="18" charset="0"/>
              </a:rPr>
              <a:t> </a:t>
            </a:r>
            <a:r>
              <a:rPr lang="en-US" altLang="vi-VN" sz="3200" b="1" i="1" dirty="0" err="1">
                <a:solidFill>
                  <a:srgbClr val="FF0000"/>
                </a:solidFill>
                <a:latin typeface="Times New Roman" panose="02020603050405020304" pitchFamily="18" charset="0"/>
              </a:rPr>
              <a:t>trạng</a:t>
            </a:r>
            <a:r>
              <a:rPr lang="en-US" altLang="vi-VN" sz="3200" b="1" i="1" dirty="0">
                <a:solidFill>
                  <a:srgbClr val="FF0000"/>
                </a:solidFill>
                <a:latin typeface="Times New Roman" panose="02020603050405020304" pitchFamily="18" charset="0"/>
              </a:rPr>
              <a:t> </a:t>
            </a:r>
            <a:r>
              <a:rPr lang="en-US" altLang="vi-VN" sz="3200" b="1" i="1" dirty="0" err="1">
                <a:solidFill>
                  <a:srgbClr val="FF0000"/>
                </a:solidFill>
                <a:latin typeface="Times New Roman" panose="02020603050405020304" pitchFamily="18" charset="0"/>
              </a:rPr>
              <a:t>được</a:t>
            </a:r>
            <a:r>
              <a:rPr lang="en-US" altLang="vi-VN" sz="3200" b="1" i="1" dirty="0">
                <a:solidFill>
                  <a:srgbClr val="FF0000"/>
                </a:solidFill>
                <a:latin typeface="Times New Roman" panose="02020603050405020304" pitchFamily="18" charset="0"/>
              </a:rPr>
              <a:t> </a:t>
            </a:r>
            <a:r>
              <a:rPr lang="en-US" altLang="vi-VN" sz="3200" b="1" i="1" dirty="0" err="1">
                <a:solidFill>
                  <a:srgbClr val="FF0000"/>
                </a:solidFill>
                <a:latin typeface="Times New Roman" panose="02020603050405020304" pitchFamily="18" charset="0"/>
              </a:rPr>
              <a:t>thể</a:t>
            </a:r>
            <a:r>
              <a:rPr lang="en-US" altLang="vi-VN" sz="3200" b="1" i="1" dirty="0">
                <a:solidFill>
                  <a:srgbClr val="FF0000"/>
                </a:solidFill>
                <a:latin typeface="Times New Roman" panose="02020603050405020304" pitchFamily="18" charset="0"/>
              </a:rPr>
              <a:t> </a:t>
            </a:r>
            <a:r>
              <a:rPr lang="en-US" altLang="vi-VN" sz="3200" b="1" i="1" dirty="0" err="1">
                <a:solidFill>
                  <a:srgbClr val="FF0000"/>
                </a:solidFill>
                <a:latin typeface="Times New Roman" panose="02020603050405020304" pitchFamily="18" charset="0"/>
              </a:rPr>
              <a:t>hiện</a:t>
            </a:r>
            <a:r>
              <a:rPr lang="en-US" altLang="vi-VN" sz="3200" b="1" i="1" dirty="0">
                <a:solidFill>
                  <a:srgbClr val="FF0000"/>
                </a:solidFill>
                <a:latin typeface="Times New Roman" panose="02020603050405020304" pitchFamily="18" charset="0"/>
              </a:rPr>
              <a:t> </a:t>
            </a:r>
            <a:r>
              <a:rPr lang="en-US" altLang="vi-VN" sz="3200" b="1" i="1" dirty="0" err="1">
                <a:solidFill>
                  <a:srgbClr val="FF0000"/>
                </a:solidFill>
                <a:latin typeface="Times New Roman" panose="02020603050405020304" pitchFamily="18" charset="0"/>
              </a:rPr>
              <a:t>bằng</a:t>
            </a:r>
            <a:r>
              <a:rPr lang="en-US" altLang="vi-VN" sz="3200" b="1" i="1" dirty="0">
                <a:solidFill>
                  <a:srgbClr val="FF0000"/>
                </a:solidFill>
                <a:latin typeface="Times New Roman" panose="02020603050405020304" pitchFamily="18" charset="0"/>
              </a:rPr>
              <a:t> </a:t>
            </a:r>
            <a:r>
              <a:rPr lang="en-US" altLang="vi-VN" sz="3200" b="1" i="1" dirty="0" err="1">
                <a:solidFill>
                  <a:srgbClr val="FF0000"/>
                </a:solidFill>
                <a:latin typeface="Times New Roman" panose="02020603050405020304" pitchFamily="18" charset="0"/>
              </a:rPr>
              <a:t>sơ</a:t>
            </a:r>
            <a:r>
              <a:rPr lang="en-US" altLang="vi-VN" sz="3200" b="1" i="1" dirty="0">
                <a:solidFill>
                  <a:srgbClr val="FF0000"/>
                </a:solidFill>
                <a:latin typeface="Times New Roman" panose="02020603050405020304" pitchFamily="18" charset="0"/>
              </a:rPr>
              <a:t> </a:t>
            </a:r>
            <a:r>
              <a:rPr lang="en-US" altLang="vi-VN" sz="3200" b="1" i="1" dirty="0" err="1">
                <a:solidFill>
                  <a:srgbClr val="FF0000"/>
                </a:solidFill>
                <a:latin typeface="Times New Roman" panose="02020603050405020304" pitchFamily="18" charset="0"/>
              </a:rPr>
              <a:t>đồ</a:t>
            </a:r>
            <a:r>
              <a:rPr lang="en-US" altLang="vi-VN" sz="3200" b="1" i="1" dirty="0">
                <a:solidFill>
                  <a:srgbClr val="FF0000"/>
                </a:solidFill>
                <a:latin typeface="Times New Roman" panose="02020603050405020304" pitchFamily="18" charset="0"/>
              </a:rPr>
              <a:t>:</a:t>
            </a:r>
          </a:p>
          <a:p>
            <a:pPr algn="just" eaLnBrk="1" hangingPunct="1">
              <a:spcBef>
                <a:spcPts val="1350"/>
              </a:spcBef>
              <a:spcAft>
                <a:spcPts val="1350"/>
              </a:spcAft>
            </a:pPr>
            <a:r>
              <a:rPr lang="en-US" altLang="vi-VN" sz="3200" b="1" i="1" dirty="0">
                <a:solidFill>
                  <a:srgbClr val="00FF00"/>
                </a:solidFill>
                <a:latin typeface="Times New Roman" panose="02020603050405020304" pitchFamily="18" charset="0"/>
              </a:rPr>
              <a:t>	   </a:t>
            </a:r>
            <a:r>
              <a:rPr lang="en-US" altLang="vi-VN" sz="3200" b="1" dirty="0">
                <a:solidFill>
                  <a:schemeClr val="bg2">
                    <a:lumMod val="50000"/>
                  </a:schemeClr>
                </a:solidFill>
                <a:latin typeface="Times New Roman" panose="02020603050405020304" pitchFamily="18" charset="0"/>
              </a:rPr>
              <a:t>ADN → ARN →  </a:t>
            </a:r>
            <a:r>
              <a:rPr lang="en-US" altLang="vi-VN" sz="3200" b="1" dirty="0" err="1">
                <a:solidFill>
                  <a:schemeClr val="bg2">
                    <a:lumMod val="50000"/>
                  </a:schemeClr>
                </a:solidFill>
                <a:latin typeface="Times New Roman" panose="02020603050405020304" pitchFamily="18" charset="0"/>
              </a:rPr>
              <a:t>prôtêin</a:t>
            </a:r>
            <a:r>
              <a:rPr lang="en-US" altLang="vi-VN" sz="3200" b="1" dirty="0">
                <a:solidFill>
                  <a:schemeClr val="bg2">
                    <a:lumMod val="50000"/>
                  </a:schemeClr>
                </a:solidFill>
                <a:latin typeface="Times New Roman" panose="02020603050405020304" pitchFamily="18" charset="0"/>
              </a:rPr>
              <a:t> →  </a:t>
            </a:r>
            <a:r>
              <a:rPr lang="en-US" altLang="vi-VN" sz="3200" b="1" dirty="0" err="1">
                <a:solidFill>
                  <a:schemeClr val="bg2">
                    <a:lumMod val="50000"/>
                  </a:schemeClr>
                </a:solidFill>
                <a:latin typeface="Times New Roman" panose="02020603050405020304" pitchFamily="18" charset="0"/>
              </a:rPr>
              <a:t>tính</a:t>
            </a:r>
            <a:r>
              <a:rPr lang="en-US" altLang="vi-VN" sz="3200" b="1" dirty="0">
                <a:solidFill>
                  <a:schemeClr val="bg2">
                    <a:lumMod val="50000"/>
                  </a:schemeClr>
                </a:solidFill>
                <a:latin typeface="Times New Roman" panose="02020603050405020304" pitchFamily="18" charset="0"/>
              </a:rPr>
              <a:t> </a:t>
            </a:r>
            <a:r>
              <a:rPr lang="en-US" altLang="vi-VN" sz="3200" b="1" dirty="0" err="1">
                <a:solidFill>
                  <a:schemeClr val="bg2">
                    <a:lumMod val="50000"/>
                  </a:schemeClr>
                </a:solidFill>
                <a:latin typeface="Times New Roman" panose="02020603050405020304" pitchFamily="18" charset="0"/>
              </a:rPr>
              <a:t>trạng</a:t>
            </a:r>
            <a:r>
              <a:rPr lang="en-US" altLang="vi-VN" sz="3200" b="1" i="1" dirty="0">
                <a:solidFill>
                  <a:schemeClr val="bg2">
                    <a:lumMod val="50000"/>
                  </a:schemeClr>
                </a:solidFill>
                <a:latin typeface="Times New Roman" panose="02020603050405020304" pitchFamily="18" charset="0"/>
              </a:rPr>
              <a:t>.</a:t>
            </a:r>
          </a:p>
          <a:p>
            <a:pPr algn="just" eaLnBrk="1" hangingPunct="1">
              <a:spcBef>
                <a:spcPts val="1350"/>
              </a:spcBef>
              <a:spcAft>
                <a:spcPts val="1350"/>
              </a:spcAft>
            </a:pPr>
            <a:r>
              <a:rPr lang="en-US" altLang="vi-VN" sz="3200" b="1" i="1" dirty="0">
                <a:solidFill>
                  <a:srgbClr val="00FF00"/>
                </a:solidFill>
                <a:latin typeface="Times New Roman" panose="02020603050405020304" pitchFamily="18" charset="0"/>
              </a:rPr>
              <a:t>	  </a:t>
            </a:r>
            <a:r>
              <a:rPr lang="en-US" altLang="vi-VN" sz="3200" b="1" dirty="0">
                <a:solidFill>
                  <a:srgbClr val="00B050"/>
                </a:solidFill>
                <a:latin typeface="Times New Roman" panose="02020603050405020304" pitchFamily="18" charset="0"/>
              </a:rPr>
              <a:t>Gen (ADN) →  ARN → </a:t>
            </a:r>
            <a:r>
              <a:rPr lang="en-US" altLang="vi-VN" sz="3200" b="1" dirty="0" err="1">
                <a:solidFill>
                  <a:srgbClr val="00B050"/>
                </a:solidFill>
                <a:latin typeface="Times New Roman" panose="02020603050405020304" pitchFamily="18" charset="0"/>
              </a:rPr>
              <a:t>prôtêin</a:t>
            </a:r>
            <a:r>
              <a:rPr lang="en-US" altLang="vi-VN" sz="3200" b="1" dirty="0">
                <a:solidFill>
                  <a:srgbClr val="00B050"/>
                </a:solidFill>
                <a:latin typeface="Times New Roman" panose="02020603050405020304" pitchFamily="18" charset="0"/>
              </a:rPr>
              <a:t> →  </a:t>
            </a:r>
            <a:r>
              <a:rPr lang="en-US" altLang="vi-VN" sz="3200" b="1" dirty="0" err="1">
                <a:solidFill>
                  <a:srgbClr val="00B050"/>
                </a:solidFill>
                <a:latin typeface="Times New Roman" panose="02020603050405020304" pitchFamily="18" charset="0"/>
              </a:rPr>
              <a:t>tính</a:t>
            </a:r>
            <a:r>
              <a:rPr lang="en-US" altLang="vi-VN" sz="3200" b="1" dirty="0">
                <a:solidFill>
                  <a:srgbClr val="00B050"/>
                </a:solidFill>
                <a:latin typeface="Times New Roman" panose="02020603050405020304" pitchFamily="18" charset="0"/>
              </a:rPr>
              <a:t> </a:t>
            </a:r>
            <a:r>
              <a:rPr lang="en-US" altLang="vi-VN" sz="3200" b="1" dirty="0" err="1">
                <a:solidFill>
                  <a:srgbClr val="00B050"/>
                </a:solidFill>
                <a:latin typeface="Times New Roman" panose="02020603050405020304" pitchFamily="18" charset="0"/>
              </a:rPr>
              <a:t>trạng</a:t>
            </a:r>
            <a:endParaRPr lang="en-US" altLang="vi-VN" sz="3200" b="1" dirty="0">
              <a:solidFill>
                <a:srgbClr val="00B050"/>
              </a:solidFill>
              <a:latin typeface="Times New Roman" panose="02020603050405020304" pitchFamily="18" charset="0"/>
            </a:endParaRPr>
          </a:p>
          <a:p>
            <a:pPr algn="just" eaLnBrk="1" hangingPunct="1">
              <a:spcBef>
                <a:spcPts val="1350"/>
              </a:spcBef>
              <a:spcAft>
                <a:spcPts val="1350"/>
              </a:spcAft>
            </a:pPr>
            <a:r>
              <a:rPr lang="en-US" altLang="vi-VN" sz="3200" b="1" i="1" dirty="0">
                <a:solidFill>
                  <a:srgbClr val="00FF00"/>
                </a:solidFill>
                <a:latin typeface="Times New Roman" panose="02020603050405020304" pitchFamily="18" charset="0"/>
              </a:rPr>
              <a:t>	  </a:t>
            </a:r>
            <a:r>
              <a:rPr lang="en-US" altLang="vi-VN" sz="3200" b="1" dirty="0">
                <a:solidFill>
                  <a:schemeClr val="folHlink"/>
                </a:solidFill>
                <a:latin typeface="Times New Roman" panose="02020603050405020304" pitchFamily="18" charset="0"/>
              </a:rPr>
              <a:t>Gen (ADN) →  </a:t>
            </a:r>
            <a:r>
              <a:rPr lang="en-US" altLang="vi-VN" sz="3200" b="1" dirty="0" err="1">
                <a:solidFill>
                  <a:schemeClr val="folHlink"/>
                </a:solidFill>
                <a:latin typeface="Times New Roman" panose="02020603050405020304" pitchFamily="18" charset="0"/>
              </a:rPr>
              <a:t>mARN</a:t>
            </a:r>
            <a:r>
              <a:rPr lang="en-US" altLang="vi-VN" sz="3200" b="1" dirty="0">
                <a:solidFill>
                  <a:schemeClr val="folHlink"/>
                </a:solidFill>
                <a:latin typeface="Times New Roman" panose="02020603050405020304" pitchFamily="18" charset="0"/>
              </a:rPr>
              <a:t> →  </a:t>
            </a:r>
            <a:r>
              <a:rPr lang="en-US" altLang="vi-VN" sz="3200" b="1" dirty="0" err="1">
                <a:solidFill>
                  <a:schemeClr val="folHlink"/>
                </a:solidFill>
                <a:latin typeface="Times New Roman" panose="02020603050405020304" pitchFamily="18" charset="0"/>
              </a:rPr>
              <a:t>prôtêin</a:t>
            </a:r>
            <a:r>
              <a:rPr lang="en-US" altLang="vi-VN" sz="3200" b="1" dirty="0">
                <a:solidFill>
                  <a:schemeClr val="folHlink"/>
                </a:solidFill>
                <a:latin typeface="Times New Roman" panose="02020603050405020304" pitchFamily="18" charset="0"/>
              </a:rPr>
              <a:t> →  </a:t>
            </a:r>
            <a:r>
              <a:rPr lang="en-US" altLang="vi-VN" sz="3200" b="1" dirty="0" err="1">
                <a:solidFill>
                  <a:schemeClr val="folHlink"/>
                </a:solidFill>
                <a:latin typeface="Times New Roman" panose="02020603050405020304" pitchFamily="18" charset="0"/>
              </a:rPr>
              <a:t>tính</a:t>
            </a:r>
            <a:r>
              <a:rPr lang="en-US" altLang="vi-VN" sz="3200" b="1" dirty="0">
                <a:solidFill>
                  <a:schemeClr val="folHlink"/>
                </a:solidFill>
                <a:latin typeface="Times New Roman" panose="02020603050405020304" pitchFamily="18" charset="0"/>
              </a:rPr>
              <a:t> </a:t>
            </a:r>
            <a:r>
              <a:rPr lang="en-US" altLang="vi-VN" sz="3200" b="1" dirty="0" err="1">
                <a:solidFill>
                  <a:schemeClr val="folHlink"/>
                </a:solidFill>
                <a:latin typeface="Times New Roman" panose="02020603050405020304" pitchFamily="18" charset="0"/>
              </a:rPr>
              <a:t>trạng</a:t>
            </a:r>
            <a:endParaRPr lang="en-US" altLang="vi-VN" sz="3200" b="1" dirty="0">
              <a:solidFill>
                <a:schemeClr val="folHlink"/>
              </a:solidFill>
              <a:latin typeface="Times New Roman" panose="02020603050405020304" pitchFamily="18" charset="0"/>
            </a:endParaRPr>
          </a:p>
          <a:p>
            <a:pPr algn="just" eaLnBrk="1" hangingPunct="1">
              <a:spcBef>
                <a:spcPts val="1350"/>
              </a:spcBef>
              <a:spcAft>
                <a:spcPts val="1350"/>
              </a:spcAft>
            </a:pPr>
            <a:r>
              <a:rPr lang="en-US" altLang="vi-VN" sz="3200" b="1" i="1" dirty="0">
                <a:solidFill>
                  <a:srgbClr val="00FF00"/>
                </a:solidFill>
                <a:latin typeface="Times New Roman" panose="02020603050405020304" pitchFamily="18" charset="0"/>
              </a:rPr>
              <a:t>	   </a:t>
            </a:r>
            <a:r>
              <a:rPr lang="en-US" altLang="vi-VN" sz="3200" b="1" dirty="0">
                <a:solidFill>
                  <a:srgbClr val="FF0066"/>
                </a:solidFill>
                <a:latin typeface="Times New Roman" panose="02020603050405020304" pitchFamily="18" charset="0"/>
              </a:rPr>
              <a:t>Gen (ADN) →  </a:t>
            </a:r>
            <a:r>
              <a:rPr lang="en-US" altLang="vi-VN" sz="3200" b="1" dirty="0" err="1">
                <a:solidFill>
                  <a:srgbClr val="FF0066"/>
                </a:solidFill>
                <a:latin typeface="Times New Roman" panose="02020603050405020304" pitchFamily="18" charset="0"/>
              </a:rPr>
              <a:t>tARN</a:t>
            </a:r>
            <a:r>
              <a:rPr lang="en-US" altLang="vi-VN" sz="3200" b="1" dirty="0">
                <a:solidFill>
                  <a:srgbClr val="FF0066"/>
                </a:solidFill>
                <a:latin typeface="Times New Roman" panose="02020603050405020304" pitchFamily="18" charset="0"/>
              </a:rPr>
              <a:t> →  </a:t>
            </a:r>
            <a:r>
              <a:rPr lang="en-US" altLang="vi-VN" sz="3200" b="1" dirty="0" err="1">
                <a:solidFill>
                  <a:srgbClr val="FF0066"/>
                </a:solidFill>
                <a:latin typeface="Times New Roman" panose="02020603050405020304" pitchFamily="18" charset="0"/>
              </a:rPr>
              <a:t>prôtêin</a:t>
            </a:r>
            <a:r>
              <a:rPr lang="en-US" altLang="vi-VN" sz="3200" b="1" dirty="0">
                <a:solidFill>
                  <a:srgbClr val="FF0066"/>
                </a:solidFill>
                <a:latin typeface="Times New Roman" panose="02020603050405020304" pitchFamily="18" charset="0"/>
              </a:rPr>
              <a:t> →  </a:t>
            </a:r>
            <a:r>
              <a:rPr lang="en-US" altLang="vi-VN" sz="3200" b="1" dirty="0" err="1">
                <a:solidFill>
                  <a:srgbClr val="FF0066"/>
                </a:solidFill>
                <a:latin typeface="Times New Roman" panose="02020603050405020304" pitchFamily="18" charset="0"/>
              </a:rPr>
              <a:t>tính</a:t>
            </a:r>
            <a:r>
              <a:rPr lang="en-US" altLang="vi-VN" sz="3200" b="1" dirty="0">
                <a:solidFill>
                  <a:srgbClr val="FF0066"/>
                </a:solidFill>
                <a:latin typeface="Times New Roman" panose="02020603050405020304" pitchFamily="18" charset="0"/>
              </a:rPr>
              <a:t> </a:t>
            </a:r>
            <a:r>
              <a:rPr lang="en-US" altLang="vi-VN" sz="3200" b="1" dirty="0" err="1">
                <a:solidFill>
                  <a:srgbClr val="FF0066"/>
                </a:solidFill>
                <a:latin typeface="Times New Roman" panose="02020603050405020304" pitchFamily="18" charset="0"/>
              </a:rPr>
              <a:t>trạng</a:t>
            </a:r>
            <a:endParaRPr lang="en-US" altLang="vi-VN" sz="3200" b="1" dirty="0">
              <a:solidFill>
                <a:srgbClr val="FF0066"/>
              </a:solidFill>
              <a:latin typeface="Times New Roman" panose="02020603050405020304" pitchFamily="18" charset="0"/>
            </a:endParaRPr>
          </a:p>
        </p:txBody>
      </p:sp>
      <p:sp>
        <p:nvSpPr>
          <p:cNvPr id="12" name="AutoShape 3">
            <a:hlinkClick r:id="" action="ppaction://noaction" highlightClick="1"/>
            <a:extLst>
              <a:ext uri="{FF2B5EF4-FFF2-40B4-BE49-F238E27FC236}">
                <a16:creationId xmlns:a16="http://schemas.microsoft.com/office/drawing/2014/main" id="{9029EE8A-ECEE-493B-8B3F-781D2387E416}"/>
              </a:ext>
            </a:extLst>
          </p:cNvPr>
          <p:cNvSpPr>
            <a:spLocks noChangeArrowheads="1"/>
          </p:cNvSpPr>
          <p:nvPr/>
        </p:nvSpPr>
        <p:spPr bwMode="auto">
          <a:xfrm>
            <a:off x="152400" y="4308426"/>
            <a:ext cx="609600" cy="514350"/>
          </a:xfrm>
          <a:prstGeom prst="actionButtonBlank">
            <a:avLst/>
          </a:prstGeom>
          <a:solidFill>
            <a:srgbClr val="FFFF00"/>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n-US" altLang="vi-VN" sz="2100" b="1" dirty="0">
                <a:solidFill>
                  <a:srgbClr val="FF0000"/>
                </a:solidFill>
                <a:latin typeface="Times New Roman" panose="02020603050405020304" pitchFamily="18" charset="0"/>
              </a:rPr>
              <a:t>D</a:t>
            </a:r>
          </a:p>
        </p:txBody>
      </p:sp>
      <p:sp>
        <p:nvSpPr>
          <p:cNvPr id="13" name="AutoShape 4">
            <a:hlinkClick r:id="" action="ppaction://noaction" highlightClick="1"/>
            <a:extLst>
              <a:ext uri="{FF2B5EF4-FFF2-40B4-BE49-F238E27FC236}">
                <a16:creationId xmlns:a16="http://schemas.microsoft.com/office/drawing/2014/main" id="{D0C54688-393E-488D-BA53-261A742D10F2}"/>
              </a:ext>
            </a:extLst>
          </p:cNvPr>
          <p:cNvSpPr>
            <a:spLocks noChangeArrowheads="1"/>
          </p:cNvSpPr>
          <p:nvPr/>
        </p:nvSpPr>
        <p:spPr bwMode="auto">
          <a:xfrm>
            <a:off x="152400" y="3028950"/>
            <a:ext cx="609600" cy="514350"/>
          </a:xfrm>
          <a:prstGeom prst="actionButtonBlank">
            <a:avLst/>
          </a:prstGeom>
          <a:solidFill>
            <a:srgbClr val="FFFF00"/>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n-US" altLang="vi-VN" sz="2100" b="1" dirty="0">
                <a:solidFill>
                  <a:srgbClr val="FF0000"/>
                </a:solidFill>
                <a:latin typeface="Times New Roman" panose="02020603050405020304" pitchFamily="18" charset="0"/>
              </a:rPr>
              <a:t>C</a:t>
            </a:r>
          </a:p>
        </p:txBody>
      </p:sp>
      <p:sp>
        <p:nvSpPr>
          <p:cNvPr id="14" name="AutoShape 5">
            <a:hlinkClick r:id="" action="ppaction://noaction" highlightClick="1"/>
            <a:extLst>
              <a:ext uri="{FF2B5EF4-FFF2-40B4-BE49-F238E27FC236}">
                <a16:creationId xmlns:a16="http://schemas.microsoft.com/office/drawing/2014/main" id="{F140D094-B8C5-4FBB-A962-A953BF53F1BB}"/>
              </a:ext>
            </a:extLst>
          </p:cNvPr>
          <p:cNvSpPr>
            <a:spLocks noChangeArrowheads="1"/>
          </p:cNvSpPr>
          <p:nvPr/>
        </p:nvSpPr>
        <p:spPr bwMode="auto">
          <a:xfrm>
            <a:off x="152400" y="2098626"/>
            <a:ext cx="609600" cy="514350"/>
          </a:xfrm>
          <a:prstGeom prst="actionButtonBlank">
            <a:avLst/>
          </a:prstGeom>
          <a:solidFill>
            <a:srgbClr val="FFFF00"/>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n-US" altLang="vi-VN" sz="2100" b="1" dirty="0">
                <a:solidFill>
                  <a:srgbClr val="FF0000"/>
                </a:solidFill>
                <a:latin typeface="Times New Roman" panose="02020603050405020304" pitchFamily="18" charset="0"/>
              </a:rPr>
              <a:t>B</a:t>
            </a:r>
          </a:p>
        </p:txBody>
      </p:sp>
      <p:sp>
        <p:nvSpPr>
          <p:cNvPr id="15" name="AutoShape 6">
            <a:hlinkClick r:id="" action="ppaction://noaction" highlightClick="1"/>
            <a:extLst>
              <a:ext uri="{FF2B5EF4-FFF2-40B4-BE49-F238E27FC236}">
                <a16:creationId xmlns:a16="http://schemas.microsoft.com/office/drawing/2014/main" id="{9AED480A-0502-42DA-9E11-7F6FB9DA4160}"/>
              </a:ext>
            </a:extLst>
          </p:cNvPr>
          <p:cNvSpPr>
            <a:spLocks noChangeArrowheads="1"/>
          </p:cNvSpPr>
          <p:nvPr/>
        </p:nvSpPr>
        <p:spPr bwMode="auto">
          <a:xfrm>
            <a:off x="152400" y="1257300"/>
            <a:ext cx="609600" cy="514350"/>
          </a:xfrm>
          <a:prstGeom prst="actionButtonBlank">
            <a:avLst/>
          </a:prstGeom>
          <a:solidFill>
            <a:srgbClr val="FFFF00"/>
          </a:solidFill>
          <a:ln w="9525">
            <a:solidFill>
              <a:schemeClr val="tx1"/>
            </a:solidFill>
            <a:miter lim="800000"/>
            <a:headEnd/>
            <a:tailEnd/>
          </a:ln>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ctr" eaLnBrk="1" hangingPunct="1"/>
            <a:r>
              <a:rPr lang="en-US" altLang="vi-VN" sz="2100" b="1">
                <a:solidFill>
                  <a:srgbClr val="FF0000"/>
                </a:solidFill>
                <a:latin typeface="Times New Roman" panose="02020603050405020304" pitchFamily="18" charset="0"/>
              </a:rPr>
              <a:t>A</a:t>
            </a:r>
          </a:p>
        </p:txBody>
      </p:sp>
      <p:sp>
        <p:nvSpPr>
          <p:cNvPr id="23" name="AutoShape 10">
            <a:hlinkClick r:id="" action="ppaction://noaction" highlightClick="1"/>
            <a:extLst>
              <a:ext uri="{FF2B5EF4-FFF2-40B4-BE49-F238E27FC236}">
                <a16:creationId xmlns:a16="http://schemas.microsoft.com/office/drawing/2014/main" id="{93C79882-936E-4B61-9C5D-478E859D4EC3}"/>
              </a:ext>
            </a:extLst>
          </p:cNvPr>
          <p:cNvSpPr>
            <a:spLocks noChangeArrowheads="1"/>
          </p:cNvSpPr>
          <p:nvPr/>
        </p:nvSpPr>
        <p:spPr bwMode="auto">
          <a:xfrm>
            <a:off x="152400" y="3028950"/>
            <a:ext cx="304800" cy="485775"/>
          </a:xfrm>
          <a:prstGeom prst="actionButtonBlank">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endParaRPr lang="vi-VN" altLang="vi-VN" sz="1800" dirty="0"/>
          </a:p>
        </p:txBody>
      </p:sp>
      <p:sp>
        <p:nvSpPr>
          <p:cNvPr id="16" name="Rectangle 15">
            <a:extLst>
              <a:ext uri="{FF2B5EF4-FFF2-40B4-BE49-F238E27FC236}">
                <a16:creationId xmlns:a16="http://schemas.microsoft.com/office/drawing/2014/main" id="{2A440013-7ABB-47DF-B387-4279B0C6CB75}"/>
              </a:ext>
            </a:extLst>
          </p:cNvPr>
          <p:cNvSpPr/>
          <p:nvPr/>
        </p:nvSpPr>
        <p:spPr bwMode="auto">
          <a:xfrm>
            <a:off x="152400" y="2857500"/>
            <a:ext cx="8915400" cy="1143000"/>
          </a:xfrm>
          <a:prstGeom prst="rect">
            <a:avLst/>
          </a:prstGeom>
          <a:noFill/>
          <a:ln w="38100" cap="flat" cmpd="sng" algn="ctr">
            <a:solidFill>
              <a:srgbClr val="FF0000"/>
            </a:solidFill>
            <a:prstDash val="solid"/>
            <a:round/>
            <a:headEnd type="none" w="med" len="med"/>
            <a:tailEnd type="none" w="med" len="med"/>
          </a:ln>
          <a:effectLst/>
        </p:spPr>
        <p:txBody>
          <a:bodyPr vert="horz" wrap="square" lIns="68580" tIns="34290" rIns="68580" bIns="34290" numCol="1" rtlCol="0" anchor="t" anchorCtr="0" compatLnSpc="1">
            <a:prstTxWarp prst="textNoShape">
              <a:avLst/>
            </a:prstTxWarp>
          </a:bodyPr>
          <a:lstStyle/>
          <a:p>
            <a:pPr defTabSz="685800"/>
            <a:endParaRPr lang="vi-VN" dirty="0">
              <a:latin typeface="Arial" charset="0"/>
            </a:endParaRPr>
          </a:p>
        </p:txBody>
      </p:sp>
    </p:spTree>
    <p:extLst>
      <p:ext uri="{BB962C8B-B14F-4D97-AF65-F5344CB8AC3E}">
        <p14:creationId xmlns:p14="http://schemas.microsoft.com/office/powerpoint/2010/main" val="2764869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500"/>
                                        <p:tgtEl>
                                          <p:spTgt spid="11">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1">
                                            <p:txEl>
                                              <p:pRg st="1" end="1"/>
                                            </p:txEl>
                                          </p:spTgt>
                                        </p:tgtEl>
                                        <p:attrNameLst>
                                          <p:attrName>style.visibility</p:attrName>
                                        </p:attrNameLst>
                                      </p:cBhvr>
                                      <p:to>
                                        <p:strVal val="visible"/>
                                      </p:to>
                                    </p:set>
                                    <p:animEffect transition="in" filter="fade">
                                      <p:cBhvr>
                                        <p:cTn id="10" dur="500"/>
                                        <p:tgtEl>
                                          <p:spTgt spid="11">
                                            <p:txEl>
                                              <p:pRg st="1" end="1"/>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11">
                                            <p:txEl>
                                              <p:pRg st="2" end="2"/>
                                            </p:txEl>
                                          </p:spTgt>
                                        </p:tgtEl>
                                        <p:attrNameLst>
                                          <p:attrName>style.visibility</p:attrName>
                                        </p:attrNameLst>
                                      </p:cBhvr>
                                      <p:to>
                                        <p:strVal val="visible"/>
                                      </p:to>
                                    </p:set>
                                    <p:animEffect transition="in" filter="fade">
                                      <p:cBhvr>
                                        <p:cTn id="13" dur="500"/>
                                        <p:tgtEl>
                                          <p:spTgt spid="11">
                                            <p:txEl>
                                              <p:pRg st="2" end="2"/>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11">
                                            <p:txEl>
                                              <p:pRg st="3" end="3"/>
                                            </p:txEl>
                                          </p:spTgt>
                                        </p:tgtEl>
                                        <p:attrNameLst>
                                          <p:attrName>style.visibility</p:attrName>
                                        </p:attrNameLst>
                                      </p:cBhvr>
                                      <p:to>
                                        <p:strVal val="visible"/>
                                      </p:to>
                                    </p:set>
                                    <p:animEffect transition="in" filter="fade">
                                      <p:cBhvr>
                                        <p:cTn id="16" dur="500"/>
                                        <p:tgtEl>
                                          <p:spTgt spid="11">
                                            <p:txEl>
                                              <p:pRg st="3" end="3"/>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11">
                                            <p:txEl>
                                              <p:pRg st="4" end="4"/>
                                            </p:txEl>
                                          </p:spTgt>
                                        </p:tgtEl>
                                        <p:attrNameLst>
                                          <p:attrName>style.visibility</p:attrName>
                                        </p:attrNameLst>
                                      </p:cBhvr>
                                      <p:to>
                                        <p:strVal val="visible"/>
                                      </p:to>
                                    </p:set>
                                    <p:animEffect transition="in" filter="fade">
                                      <p:cBhvr>
                                        <p:cTn id="19" dur="500"/>
                                        <p:tgtEl>
                                          <p:spTgt spid="11">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15"/>
                                        </p:tgtEl>
                                        <p:attrNameLst>
                                          <p:attrName>style.visibility</p:attrName>
                                        </p:attrNameLst>
                                      </p:cBhvr>
                                      <p:to>
                                        <p:strVal val="visible"/>
                                      </p:to>
                                    </p:set>
                                    <p:animEffect transition="in" filter="fade">
                                      <p:cBhvr>
                                        <p:cTn id="24" dur="500"/>
                                        <p:tgtEl>
                                          <p:spTgt spid="15"/>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fade">
                                      <p:cBhvr>
                                        <p:cTn id="29" dur="500"/>
                                        <p:tgtEl>
                                          <p:spTgt spid="14"/>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nodePh="1">
                                  <p:stCondLst>
                                    <p:cond delay="0"/>
                                  </p:stCondLst>
                                  <p:endCondLst>
                                    <p:cond evt="begin" delay="0">
                                      <p:tn val="32"/>
                                    </p:cond>
                                  </p:endCondLst>
                                  <p:childTnLst>
                                    <p:set>
                                      <p:cBhvr>
                                        <p:cTn id="33" dur="1" fill="hold">
                                          <p:stCondLst>
                                            <p:cond delay="0"/>
                                          </p:stCondLst>
                                        </p:cTn>
                                        <p:tgtEl>
                                          <p:spTgt spid="23"/>
                                        </p:tgtEl>
                                        <p:attrNameLst>
                                          <p:attrName>style.visibility</p:attrName>
                                        </p:attrNameLst>
                                      </p:cBhvr>
                                      <p:to>
                                        <p:strVal val="visible"/>
                                      </p:to>
                                    </p:set>
                                    <p:animEffect transition="in" filter="fade">
                                      <p:cBhvr>
                                        <p:cTn id="34" dur="500"/>
                                        <p:tgtEl>
                                          <p:spTgt spid="23"/>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animEffect transition="in" filter="fade">
                                      <p:cBhvr>
                                        <p:cTn id="39" dur="500"/>
                                        <p:tgtEl>
                                          <p:spTgt spid="13"/>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12"/>
                                        </p:tgtEl>
                                        <p:attrNameLst>
                                          <p:attrName>style.visibility</p:attrName>
                                        </p:attrNameLst>
                                      </p:cBhvr>
                                      <p:to>
                                        <p:strVal val="visible"/>
                                      </p:to>
                                    </p:set>
                                    <p:animEffect transition="in" filter="fade">
                                      <p:cBhvr>
                                        <p:cTn id="44" dur="500"/>
                                        <p:tgtEl>
                                          <p:spTgt spid="12"/>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grpId="0" nodeType="clickEffect">
                                  <p:stCondLst>
                                    <p:cond delay="0"/>
                                  </p:stCondLst>
                                  <p:childTnLst>
                                    <p:set>
                                      <p:cBhvr>
                                        <p:cTn id="48" dur="1" fill="hold">
                                          <p:stCondLst>
                                            <p:cond delay="0"/>
                                          </p:stCondLst>
                                        </p:cTn>
                                        <p:tgtEl>
                                          <p:spTgt spid="16"/>
                                        </p:tgtEl>
                                        <p:attrNameLst>
                                          <p:attrName>style.visibility</p:attrName>
                                        </p:attrNameLst>
                                      </p:cBhvr>
                                      <p:to>
                                        <p:strVal val="visible"/>
                                      </p:to>
                                    </p:set>
                                    <p:animEffect transition="in" filter="fade">
                                      <p:cBhvr>
                                        <p:cTn id="49"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P spid="23" grpId="0"/>
      <p:bldP spid="16"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37FD5DBE-AA8D-4E47-8FB8-E0140FBCF7EA}"/>
              </a:ext>
            </a:extLst>
          </p:cNvPr>
          <p:cNvPicPr>
            <a:picLocks noChangeAspect="1"/>
          </p:cNvPicPr>
          <p:nvPr/>
        </p:nvPicPr>
        <p:blipFill>
          <a:blip r:embed="rId2"/>
          <a:stretch>
            <a:fillRect/>
          </a:stretch>
        </p:blipFill>
        <p:spPr>
          <a:xfrm>
            <a:off x="0" y="38100"/>
            <a:ext cx="9144000" cy="5676900"/>
          </a:xfrm>
          <a:prstGeom prst="rect">
            <a:avLst/>
          </a:prstGeom>
        </p:spPr>
      </p:pic>
      <p:sp>
        <p:nvSpPr>
          <p:cNvPr id="16397" name="WordArt 13">
            <a:extLst>
              <a:ext uri="{FF2B5EF4-FFF2-40B4-BE49-F238E27FC236}">
                <a16:creationId xmlns:a16="http://schemas.microsoft.com/office/drawing/2014/main" id="{2FD4555F-945E-416A-8D8D-52E5A128F8B7}"/>
              </a:ext>
            </a:extLst>
          </p:cNvPr>
          <p:cNvSpPr>
            <a:spLocks noChangeArrowheads="1" noChangeShapeType="1" noTextEdit="1"/>
          </p:cNvSpPr>
          <p:nvPr/>
        </p:nvSpPr>
        <p:spPr bwMode="auto">
          <a:xfrm>
            <a:off x="2030147" y="628650"/>
            <a:ext cx="5083713" cy="914400"/>
          </a:xfrm>
          <a:prstGeom prst="rect">
            <a:avLst/>
          </a:prstGeom>
        </p:spPr>
        <p:txBody>
          <a:bodyPr wrap="none" fromWordArt="1">
            <a:prstTxWarp prst="textPlain">
              <a:avLst>
                <a:gd name="adj" fmla="val 50000"/>
              </a:avLst>
            </a:prstTxWarp>
          </a:bodyPr>
          <a:lstStyle/>
          <a:p>
            <a:pPr algn="ctr"/>
            <a:r>
              <a:rPr lang="vi-VN" sz="2700" kern="10" dirty="0">
                <a:ln w="12700">
                  <a:solidFill>
                    <a:schemeClr val="folHlink"/>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anose="02020603050405020304" pitchFamily="18" charset="0"/>
                <a:cs typeface="Times New Roman" panose="02020603050405020304" pitchFamily="18" charset="0"/>
              </a:rPr>
              <a:t>Dặn dò:</a:t>
            </a:r>
          </a:p>
        </p:txBody>
      </p:sp>
      <p:sp>
        <p:nvSpPr>
          <p:cNvPr id="16398" name="Text Box 14">
            <a:extLst>
              <a:ext uri="{FF2B5EF4-FFF2-40B4-BE49-F238E27FC236}">
                <a16:creationId xmlns:a16="http://schemas.microsoft.com/office/drawing/2014/main" id="{99F687B8-81BF-4B66-BC46-C4835B34D4E4}"/>
              </a:ext>
            </a:extLst>
          </p:cNvPr>
          <p:cNvSpPr txBox="1">
            <a:spLocks noChangeArrowheads="1"/>
          </p:cNvSpPr>
          <p:nvPr/>
        </p:nvSpPr>
        <p:spPr bwMode="auto">
          <a:xfrm>
            <a:off x="1128057" y="1943103"/>
            <a:ext cx="6355959" cy="216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Comic Sans MS" panose="030F0702030302020204" pitchFamily="66" charset="0"/>
              </a:defRPr>
            </a:lvl1pPr>
            <a:lvl2pPr marL="742950" indent="-285750">
              <a:spcBef>
                <a:spcPct val="20000"/>
              </a:spcBef>
              <a:buChar char="–"/>
              <a:defRPr sz="2800">
                <a:solidFill>
                  <a:schemeClr val="tx1"/>
                </a:solidFill>
                <a:latin typeface="Comic Sans MS" panose="030F0702030302020204" pitchFamily="66" charset="0"/>
              </a:defRPr>
            </a:lvl2pPr>
            <a:lvl3pPr marL="1143000" indent="-228600">
              <a:spcBef>
                <a:spcPct val="20000"/>
              </a:spcBef>
              <a:buChar char="•"/>
              <a:defRPr sz="2400">
                <a:solidFill>
                  <a:schemeClr val="tx1"/>
                </a:solidFill>
                <a:latin typeface="Comic Sans MS" panose="030F0702030302020204" pitchFamily="66" charset="0"/>
              </a:defRPr>
            </a:lvl3pPr>
            <a:lvl4pPr marL="1600200" indent="-228600">
              <a:spcBef>
                <a:spcPct val="20000"/>
              </a:spcBef>
              <a:buChar char="–"/>
              <a:defRPr sz="2000">
                <a:solidFill>
                  <a:schemeClr val="tx1"/>
                </a:solidFill>
                <a:latin typeface="Comic Sans MS" panose="030F0702030302020204" pitchFamily="66" charset="0"/>
              </a:defRPr>
            </a:lvl4pPr>
            <a:lvl5pPr marL="2057400" indent="-228600">
              <a:spcBef>
                <a:spcPct val="20000"/>
              </a:spcBef>
              <a:buChar char="»"/>
              <a:defRPr sz="2000">
                <a:solidFill>
                  <a:schemeClr val="tx1"/>
                </a:solidFill>
                <a:latin typeface="Comic Sans MS" panose="030F0702030302020204" pitchFamily="66" charset="0"/>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defRPr>
            </a:lvl9pPr>
          </a:lstStyle>
          <a:p>
            <a:pPr>
              <a:spcBef>
                <a:spcPct val="50000"/>
              </a:spcBef>
              <a:buFontTx/>
              <a:buNone/>
            </a:pPr>
            <a:r>
              <a:rPr lang="en-US" altLang="vi-VN" sz="5400" b="1" dirty="0">
                <a:solidFill>
                  <a:srgbClr val="3333FF"/>
                </a:solidFill>
                <a:latin typeface="Times New Roman" panose="02020603050405020304" pitchFamily="18" charset="0"/>
                <a:cs typeface="Times New Roman" panose="02020603050405020304" pitchFamily="18" charset="0"/>
              </a:rPr>
              <a:t>- </a:t>
            </a:r>
            <a:r>
              <a:rPr lang="en-US" altLang="vi-VN" sz="5400" b="1" dirty="0" err="1">
                <a:solidFill>
                  <a:srgbClr val="3333FF"/>
                </a:solidFill>
                <a:latin typeface="Times New Roman" panose="02020603050405020304" pitchFamily="18" charset="0"/>
                <a:cs typeface="Times New Roman" panose="02020603050405020304" pitchFamily="18" charset="0"/>
              </a:rPr>
              <a:t>Học</a:t>
            </a:r>
            <a:r>
              <a:rPr lang="en-US" altLang="vi-VN" sz="5400" b="1" dirty="0">
                <a:solidFill>
                  <a:srgbClr val="3333FF"/>
                </a:solidFill>
                <a:latin typeface="Times New Roman" panose="02020603050405020304" pitchFamily="18" charset="0"/>
                <a:cs typeface="Times New Roman" panose="02020603050405020304" pitchFamily="18" charset="0"/>
              </a:rPr>
              <a:t> </a:t>
            </a:r>
            <a:r>
              <a:rPr lang="en-US" altLang="vi-VN" sz="5400" b="1" dirty="0" err="1">
                <a:solidFill>
                  <a:srgbClr val="3333FF"/>
                </a:solidFill>
                <a:latin typeface="Times New Roman" panose="02020603050405020304" pitchFamily="18" charset="0"/>
                <a:cs typeface="Times New Roman" panose="02020603050405020304" pitchFamily="18" charset="0"/>
              </a:rPr>
              <a:t>bài</a:t>
            </a:r>
            <a:endParaRPr lang="en-US" altLang="vi-VN" sz="5400" b="1" dirty="0">
              <a:solidFill>
                <a:srgbClr val="3333FF"/>
              </a:solidFill>
              <a:latin typeface="Times New Roman" panose="02020603050405020304" pitchFamily="18" charset="0"/>
              <a:cs typeface="Times New Roman" panose="02020603050405020304" pitchFamily="18" charset="0"/>
            </a:endParaRPr>
          </a:p>
          <a:p>
            <a:pPr>
              <a:spcBef>
                <a:spcPct val="50000"/>
              </a:spcBef>
              <a:buFontTx/>
              <a:buChar char="-"/>
            </a:pPr>
            <a:r>
              <a:rPr lang="en-US" altLang="vi-VN" sz="5400" b="1" dirty="0">
                <a:solidFill>
                  <a:srgbClr val="3333FF"/>
                </a:solidFill>
                <a:latin typeface="Times New Roman" panose="02020603050405020304" pitchFamily="18" charset="0"/>
                <a:cs typeface="Times New Roman" panose="02020603050405020304" pitchFamily="18" charset="0"/>
              </a:rPr>
              <a:t> </a:t>
            </a:r>
            <a:r>
              <a:rPr lang="en-US" altLang="vi-VN" sz="5400" b="1" dirty="0" err="1">
                <a:solidFill>
                  <a:srgbClr val="3333FF"/>
                </a:solidFill>
                <a:latin typeface="Times New Roman" panose="02020603050405020304" pitchFamily="18" charset="0"/>
                <a:cs typeface="Times New Roman" panose="02020603050405020304" pitchFamily="18" charset="0"/>
              </a:rPr>
              <a:t>Chuẩn</a:t>
            </a:r>
            <a:r>
              <a:rPr lang="en-US" altLang="vi-VN" sz="5400" b="1" dirty="0">
                <a:solidFill>
                  <a:srgbClr val="3333FF"/>
                </a:solidFill>
                <a:latin typeface="Times New Roman" panose="02020603050405020304" pitchFamily="18" charset="0"/>
                <a:cs typeface="Times New Roman" panose="02020603050405020304" pitchFamily="18" charset="0"/>
              </a:rPr>
              <a:t> </a:t>
            </a:r>
            <a:r>
              <a:rPr lang="en-US" altLang="vi-VN" sz="5400" b="1" dirty="0" err="1">
                <a:solidFill>
                  <a:srgbClr val="3333FF"/>
                </a:solidFill>
                <a:latin typeface="Times New Roman" panose="02020603050405020304" pitchFamily="18" charset="0"/>
                <a:cs typeface="Times New Roman" panose="02020603050405020304" pitchFamily="18" charset="0"/>
              </a:rPr>
              <a:t>bị</a:t>
            </a:r>
            <a:r>
              <a:rPr lang="en-US" altLang="vi-VN" sz="5400" b="1" dirty="0">
                <a:solidFill>
                  <a:srgbClr val="3333FF"/>
                </a:solidFill>
                <a:latin typeface="Times New Roman" panose="02020603050405020304" pitchFamily="18" charset="0"/>
                <a:cs typeface="Times New Roman" panose="02020603050405020304" pitchFamily="18" charset="0"/>
              </a:rPr>
              <a:t> </a:t>
            </a:r>
            <a:r>
              <a:rPr lang="en-US" altLang="vi-VN" sz="5400" b="1" dirty="0" err="1">
                <a:solidFill>
                  <a:srgbClr val="3333FF"/>
                </a:solidFill>
                <a:latin typeface="Times New Roman" panose="02020603050405020304" pitchFamily="18" charset="0"/>
                <a:cs typeface="Times New Roman" panose="02020603050405020304" pitchFamily="18" charset="0"/>
              </a:rPr>
              <a:t>bài</a:t>
            </a:r>
            <a:r>
              <a:rPr lang="en-US" altLang="vi-VN" sz="5400" b="1" dirty="0">
                <a:solidFill>
                  <a:srgbClr val="3333FF"/>
                </a:solidFill>
                <a:latin typeface="Times New Roman" panose="02020603050405020304" pitchFamily="18" charset="0"/>
                <a:cs typeface="Times New Roman" panose="02020603050405020304" pitchFamily="18" charset="0"/>
              </a:rPr>
              <a:t> 21</a:t>
            </a:r>
          </a:p>
        </p:txBody>
      </p:sp>
      <p:pic>
        <p:nvPicPr>
          <p:cNvPr id="5" name="Picture 12" descr="BAR53">
            <a:extLst>
              <a:ext uri="{FF2B5EF4-FFF2-40B4-BE49-F238E27FC236}">
                <a16:creationId xmlns:a16="http://schemas.microsoft.com/office/drawing/2014/main" id="{040B33DC-6B22-42E5-A1BD-7CB72416E0B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0" y="4629150"/>
            <a:ext cx="462915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763289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6398"/>
                                        </p:tgtEl>
                                        <p:attrNameLst>
                                          <p:attrName>style.visibility</p:attrName>
                                        </p:attrNameLst>
                                      </p:cBhvr>
                                      <p:to>
                                        <p:strVal val="visible"/>
                                      </p:to>
                                    </p:set>
                                    <p:animEffect transition="in" filter="diamond(in)">
                                      <p:cBhvr>
                                        <p:cTn id="7" dur="2000"/>
                                        <p:tgtEl>
                                          <p:spTgt spid="163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AutoShape 2"/>
          <p:cNvSpPr>
            <a:spLocks noChangeArrowheads="1"/>
          </p:cNvSpPr>
          <p:nvPr/>
        </p:nvSpPr>
        <p:spPr bwMode="auto">
          <a:xfrm rot="16200000">
            <a:off x="-1101989" y="2545291"/>
            <a:ext cx="2206625" cy="2577043"/>
          </a:xfrm>
          <a:prstGeom prst="flowChartDelay">
            <a:avLst/>
          </a:prstGeom>
          <a:solidFill>
            <a:srgbClr val="F9B9A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1075" name="Group 3"/>
          <p:cNvGrpSpPr>
            <a:grpSpLocks/>
          </p:cNvGrpSpPr>
          <p:nvPr/>
        </p:nvGrpSpPr>
        <p:grpSpPr bwMode="auto">
          <a:xfrm>
            <a:off x="1228990" y="4201583"/>
            <a:ext cx="6327510" cy="751417"/>
            <a:chOff x="353" y="3176"/>
            <a:chExt cx="4783" cy="568"/>
          </a:xfrm>
        </p:grpSpPr>
        <p:sp>
          <p:nvSpPr>
            <p:cNvPr id="131076" name="AutoShape 4"/>
            <p:cNvSpPr>
              <a:spLocks noChangeArrowheads="1"/>
            </p:cNvSpPr>
            <p:nvPr/>
          </p:nvSpPr>
          <p:spPr bwMode="auto">
            <a:xfrm rot="5400000">
              <a:off x="833" y="3388"/>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1077" name="AutoShape 5"/>
            <p:cNvSpPr>
              <a:spLocks noChangeArrowheads="1"/>
            </p:cNvSpPr>
            <p:nvPr/>
          </p:nvSpPr>
          <p:spPr bwMode="auto">
            <a:xfrm rot="5400000">
              <a:off x="1592" y="3405"/>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1078" name="AutoShape 6"/>
            <p:cNvSpPr>
              <a:spLocks noChangeArrowheads="1"/>
            </p:cNvSpPr>
            <p:nvPr/>
          </p:nvSpPr>
          <p:spPr bwMode="auto">
            <a:xfrm rot="5400000">
              <a:off x="1754" y="3403"/>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1079" name="AutoShape 7"/>
            <p:cNvSpPr>
              <a:spLocks noChangeArrowheads="1"/>
            </p:cNvSpPr>
            <p:nvPr/>
          </p:nvSpPr>
          <p:spPr bwMode="auto">
            <a:xfrm rot="5400000">
              <a:off x="4328" y="3389"/>
              <a:ext cx="538"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1080" name="AutoShape 8"/>
            <p:cNvSpPr>
              <a:spLocks noChangeArrowheads="1"/>
            </p:cNvSpPr>
            <p:nvPr/>
          </p:nvSpPr>
          <p:spPr bwMode="auto">
            <a:xfrm rot="5400000">
              <a:off x="4489" y="3388"/>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1081" name="AutoShape 9"/>
            <p:cNvSpPr>
              <a:spLocks noChangeArrowheads="1"/>
            </p:cNvSpPr>
            <p:nvPr/>
          </p:nvSpPr>
          <p:spPr bwMode="auto">
            <a:xfrm rot="5400000">
              <a:off x="3911" y="3388"/>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1082" name="AutoShape 10"/>
            <p:cNvSpPr>
              <a:spLocks noChangeArrowheads="1"/>
            </p:cNvSpPr>
            <p:nvPr/>
          </p:nvSpPr>
          <p:spPr bwMode="auto">
            <a:xfrm rot="16200000">
              <a:off x="2331" y="3415"/>
              <a:ext cx="538"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1083" name="AutoShape 11"/>
            <p:cNvSpPr>
              <a:spLocks noChangeArrowheads="1"/>
            </p:cNvSpPr>
            <p:nvPr/>
          </p:nvSpPr>
          <p:spPr bwMode="auto">
            <a:xfrm rot="16200000">
              <a:off x="2733" y="3414"/>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1084" name="AutoShape 12"/>
            <p:cNvSpPr>
              <a:spLocks noChangeArrowheads="1"/>
            </p:cNvSpPr>
            <p:nvPr/>
          </p:nvSpPr>
          <p:spPr bwMode="auto">
            <a:xfrm rot="16200000">
              <a:off x="2906" y="3414"/>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1085" name="AutoShape 13"/>
            <p:cNvSpPr>
              <a:spLocks noChangeArrowheads="1"/>
            </p:cNvSpPr>
            <p:nvPr/>
          </p:nvSpPr>
          <p:spPr bwMode="auto">
            <a:xfrm rot="16200000">
              <a:off x="3329" y="3414"/>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1086" name="AutoShape 14"/>
            <p:cNvSpPr>
              <a:spLocks noChangeArrowheads="1"/>
            </p:cNvSpPr>
            <p:nvPr/>
          </p:nvSpPr>
          <p:spPr bwMode="auto">
            <a:xfrm rot="16200000">
              <a:off x="3503" y="3414"/>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1087" name="AutoShape 15"/>
            <p:cNvSpPr>
              <a:spLocks noChangeArrowheads="1"/>
            </p:cNvSpPr>
            <p:nvPr/>
          </p:nvSpPr>
          <p:spPr bwMode="auto">
            <a:xfrm rot="5400000">
              <a:off x="1021" y="3432"/>
              <a:ext cx="508" cy="115"/>
            </a:xfrm>
            <a:prstGeom prst="chevron">
              <a:avLst>
                <a:gd name="adj" fmla="val 11043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1088" name="AutoShape 16"/>
            <p:cNvSpPr>
              <a:spLocks noChangeArrowheads="1"/>
            </p:cNvSpPr>
            <p:nvPr/>
          </p:nvSpPr>
          <p:spPr bwMode="auto">
            <a:xfrm rot="5400000">
              <a:off x="2013" y="3432"/>
              <a:ext cx="508" cy="115"/>
            </a:xfrm>
            <a:prstGeom prst="chevron">
              <a:avLst>
                <a:gd name="adj" fmla="val 11043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1089" name="AutoShape 17"/>
            <p:cNvSpPr>
              <a:spLocks noChangeArrowheads="1"/>
            </p:cNvSpPr>
            <p:nvPr/>
          </p:nvSpPr>
          <p:spPr bwMode="auto">
            <a:xfrm rot="5400000">
              <a:off x="2578" y="3414"/>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1090" name="AutoShape 18"/>
            <p:cNvSpPr>
              <a:spLocks noChangeArrowheads="1"/>
            </p:cNvSpPr>
            <p:nvPr/>
          </p:nvSpPr>
          <p:spPr bwMode="auto">
            <a:xfrm rot="5400000">
              <a:off x="3762" y="3414"/>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1091" name="AutoShape 19"/>
            <p:cNvSpPr>
              <a:spLocks noChangeArrowheads="1"/>
            </p:cNvSpPr>
            <p:nvPr/>
          </p:nvSpPr>
          <p:spPr bwMode="auto">
            <a:xfrm rot="5400000">
              <a:off x="4697" y="3414"/>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1092" name="AutoShape 20"/>
            <p:cNvSpPr>
              <a:spLocks noChangeArrowheads="1"/>
            </p:cNvSpPr>
            <p:nvPr/>
          </p:nvSpPr>
          <p:spPr bwMode="auto">
            <a:xfrm rot="16200000">
              <a:off x="4105" y="3409"/>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1093" name="AutoShape 21"/>
            <p:cNvSpPr>
              <a:spLocks noChangeArrowheads="1"/>
            </p:cNvSpPr>
            <p:nvPr/>
          </p:nvSpPr>
          <p:spPr bwMode="auto">
            <a:xfrm rot="16200000">
              <a:off x="3178" y="3409"/>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1094" name="AutoShape 22"/>
            <p:cNvSpPr>
              <a:spLocks noChangeArrowheads="1"/>
            </p:cNvSpPr>
            <p:nvPr/>
          </p:nvSpPr>
          <p:spPr bwMode="auto">
            <a:xfrm rot="16200000">
              <a:off x="2188" y="3409"/>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1095" name="AutoShape 23"/>
            <p:cNvSpPr>
              <a:spLocks noChangeArrowheads="1"/>
            </p:cNvSpPr>
            <p:nvPr/>
          </p:nvSpPr>
          <p:spPr bwMode="auto">
            <a:xfrm rot="16200000">
              <a:off x="1189" y="3409"/>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1096" name="AutoShape 24"/>
            <p:cNvSpPr>
              <a:spLocks noChangeArrowheads="1"/>
            </p:cNvSpPr>
            <p:nvPr/>
          </p:nvSpPr>
          <p:spPr bwMode="auto">
            <a:xfrm rot="5400000">
              <a:off x="429" y="3420"/>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1097" name="AutoShape 25"/>
            <p:cNvSpPr>
              <a:spLocks noChangeArrowheads="1"/>
            </p:cNvSpPr>
            <p:nvPr/>
          </p:nvSpPr>
          <p:spPr bwMode="auto">
            <a:xfrm rot="16200000">
              <a:off x="1419" y="3395"/>
              <a:ext cx="538"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1098" name="AutoShape 26"/>
            <p:cNvSpPr>
              <a:spLocks noChangeArrowheads="1"/>
            </p:cNvSpPr>
            <p:nvPr/>
          </p:nvSpPr>
          <p:spPr bwMode="auto">
            <a:xfrm rot="16200000">
              <a:off x="270" y="3415"/>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1099" name="AutoShape 27"/>
            <p:cNvSpPr>
              <a:spLocks noChangeArrowheads="1"/>
            </p:cNvSpPr>
            <p:nvPr/>
          </p:nvSpPr>
          <p:spPr bwMode="auto">
            <a:xfrm rot="5400000">
              <a:off x="579" y="3402"/>
              <a:ext cx="538"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1100" name="Rectangle 28"/>
            <p:cNvSpPr>
              <a:spLocks noChangeArrowheads="1"/>
            </p:cNvSpPr>
            <p:nvPr/>
          </p:nvSpPr>
          <p:spPr bwMode="auto">
            <a:xfrm>
              <a:off x="353" y="3608"/>
              <a:ext cx="4783" cy="136"/>
            </a:xfrm>
            <a:prstGeom prst="rect">
              <a:avLst/>
            </a:prstGeom>
            <a:solidFill>
              <a:srgbClr val="F21F1A"/>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nvGrpSpPr>
          <p:cNvPr id="131101" name="Group 29"/>
          <p:cNvGrpSpPr>
            <a:grpSpLocks/>
          </p:cNvGrpSpPr>
          <p:nvPr/>
        </p:nvGrpSpPr>
        <p:grpSpPr bwMode="auto">
          <a:xfrm>
            <a:off x="7257521" y="635000"/>
            <a:ext cx="702469" cy="1270000"/>
            <a:chOff x="4260" y="2328"/>
            <a:chExt cx="531" cy="1024"/>
          </a:xfrm>
        </p:grpSpPr>
        <p:sp>
          <p:nvSpPr>
            <p:cNvPr id="131102" name="AutoShape 30"/>
            <p:cNvSpPr>
              <a:spLocks noChangeArrowheads="1"/>
            </p:cNvSpPr>
            <p:nvPr/>
          </p:nvSpPr>
          <p:spPr bwMode="auto">
            <a:xfrm rot="5400000">
              <a:off x="4249"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1103" name="AutoShape 31"/>
            <p:cNvSpPr>
              <a:spLocks noChangeArrowheads="1"/>
            </p:cNvSpPr>
            <p:nvPr/>
          </p:nvSpPr>
          <p:spPr bwMode="auto">
            <a:xfrm rot="5400000">
              <a:off x="4101" y="2975"/>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1104" name="AutoShape 32"/>
            <p:cNvSpPr>
              <a:spLocks noChangeArrowheads="1"/>
            </p:cNvSpPr>
            <p:nvPr/>
          </p:nvSpPr>
          <p:spPr bwMode="auto">
            <a:xfrm rot="16200000">
              <a:off x="4429" y="2961"/>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grpSp>
          <p:nvGrpSpPr>
            <p:cNvPr id="131105" name="Group 33"/>
            <p:cNvGrpSpPr>
              <a:grpSpLocks/>
            </p:cNvGrpSpPr>
            <p:nvPr/>
          </p:nvGrpSpPr>
          <p:grpSpPr bwMode="auto">
            <a:xfrm>
              <a:off x="4260" y="2328"/>
              <a:ext cx="531" cy="561"/>
              <a:chOff x="909" y="1983"/>
              <a:chExt cx="531" cy="561"/>
            </a:xfrm>
          </p:grpSpPr>
          <p:sp>
            <p:nvSpPr>
              <p:cNvPr id="131106" name="AutoShape 34"/>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1107" name="AutoShape 35"/>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grpSp>
        <p:nvGrpSpPr>
          <p:cNvPr id="131108" name="Group 36"/>
          <p:cNvGrpSpPr>
            <a:grpSpLocks/>
          </p:cNvGrpSpPr>
          <p:nvPr/>
        </p:nvGrpSpPr>
        <p:grpSpPr bwMode="auto">
          <a:xfrm>
            <a:off x="2701396" y="635000"/>
            <a:ext cx="1019969" cy="1587500"/>
            <a:chOff x="3" y="1371"/>
            <a:chExt cx="771" cy="1269"/>
          </a:xfrm>
        </p:grpSpPr>
        <p:sp>
          <p:nvSpPr>
            <p:cNvPr id="131109" name="AutoShape 37"/>
            <p:cNvSpPr>
              <a:spLocks noChangeArrowheads="1"/>
            </p:cNvSpPr>
            <p:nvPr/>
          </p:nvSpPr>
          <p:spPr bwMode="auto">
            <a:xfrm>
              <a:off x="3" y="1371"/>
              <a:ext cx="480" cy="192"/>
            </a:xfrm>
            <a:prstGeom prst="roundRect">
              <a:avLst>
                <a:gd name="adj" fmla="val 16667"/>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Met</a:t>
              </a:r>
            </a:p>
          </p:txBody>
        </p:sp>
        <p:grpSp>
          <p:nvGrpSpPr>
            <p:cNvPr id="131110" name="Group 38"/>
            <p:cNvGrpSpPr>
              <a:grpSpLocks/>
            </p:cNvGrpSpPr>
            <p:nvPr/>
          </p:nvGrpSpPr>
          <p:grpSpPr bwMode="auto">
            <a:xfrm>
              <a:off x="243" y="1419"/>
              <a:ext cx="531" cy="1221"/>
              <a:chOff x="3120" y="240"/>
              <a:chExt cx="531" cy="1221"/>
            </a:xfrm>
          </p:grpSpPr>
          <p:grpSp>
            <p:nvGrpSpPr>
              <p:cNvPr id="131111" name="Group 39"/>
              <p:cNvGrpSpPr>
                <a:grpSpLocks/>
              </p:cNvGrpSpPr>
              <p:nvPr/>
            </p:nvGrpSpPr>
            <p:grpSpPr bwMode="auto">
              <a:xfrm>
                <a:off x="3120" y="480"/>
                <a:ext cx="531" cy="981"/>
                <a:chOff x="1131" y="2349"/>
                <a:chExt cx="531" cy="981"/>
              </a:xfrm>
            </p:grpSpPr>
            <p:sp>
              <p:nvSpPr>
                <p:cNvPr id="131112" name="AutoShape 40"/>
                <p:cNvSpPr>
                  <a:spLocks noChangeArrowheads="1"/>
                </p:cNvSpPr>
                <p:nvPr/>
              </p:nvSpPr>
              <p:spPr bwMode="auto">
                <a:xfrm rot="5400000">
                  <a:off x="1123" y="2975"/>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1113" name="AutoShape 41"/>
                <p:cNvSpPr>
                  <a:spLocks noChangeArrowheads="1"/>
                </p:cNvSpPr>
                <p:nvPr/>
              </p:nvSpPr>
              <p:spPr bwMode="auto">
                <a:xfrm rot="16200000">
                  <a:off x="954" y="2979"/>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sp>
              <p:nvSpPr>
                <p:cNvPr id="131114" name="AutoShape 42"/>
                <p:cNvSpPr>
                  <a:spLocks noChangeArrowheads="1"/>
                </p:cNvSpPr>
                <p:nvPr/>
              </p:nvSpPr>
              <p:spPr bwMode="auto">
                <a:xfrm rot="5400000">
                  <a:off x="1265" y="2892"/>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grpSp>
              <p:nvGrpSpPr>
                <p:cNvPr id="131115" name="Group 43"/>
                <p:cNvGrpSpPr>
                  <a:grpSpLocks/>
                </p:cNvGrpSpPr>
                <p:nvPr/>
              </p:nvGrpSpPr>
              <p:grpSpPr bwMode="auto">
                <a:xfrm>
                  <a:off x="1131" y="2349"/>
                  <a:ext cx="531" cy="561"/>
                  <a:chOff x="909" y="1983"/>
                  <a:chExt cx="531" cy="561"/>
                </a:xfrm>
              </p:grpSpPr>
              <p:sp>
                <p:nvSpPr>
                  <p:cNvPr id="131116" name="AutoShape 44"/>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1117" name="AutoShape 45"/>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1118" name="Line 46"/>
              <p:cNvSpPr>
                <a:spLocks noChangeShapeType="1"/>
              </p:cNvSpPr>
              <p:nvPr/>
            </p:nvSpPr>
            <p:spPr bwMode="auto">
              <a:xfrm>
                <a:off x="3360" y="240"/>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grpSp>
        <p:nvGrpSpPr>
          <p:cNvPr id="131119" name="Group 47"/>
          <p:cNvGrpSpPr>
            <a:grpSpLocks/>
          </p:cNvGrpSpPr>
          <p:nvPr/>
        </p:nvGrpSpPr>
        <p:grpSpPr bwMode="auto">
          <a:xfrm>
            <a:off x="6181990" y="762000"/>
            <a:ext cx="1023938" cy="1778000"/>
            <a:chOff x="384" y="768"/>
            <a:chExt cx="774" cy="1425"/>
          </a:xfrm>
        </p:grpSpPr>
        <p:grpSp>
          <p:nvGrpSpPr>
            <p:cNvPr id="131120" name="Group 48"/>
            <p:cNvGrpSpPr>
              <a:grpSpLocks/>
            </p:cNvGrpSpPr>
            <p:nvPr/>
          </p:nvGrpSpPr>
          <p:grpSpPr bwMode="auto">
            <a:xfrm>
              <a:off x="624" y="1152"/>
              <a:ext cx="534" cy="1041"/>
              <a:chOff x="5334" y="2319"/>
              <a:chExt cx="534" cy="1041"/>
            </a:xfrm>
          </p:grpSpPr>
          <p:sp>
            <p:nvSpPr>
              <p:cNvPr id="131121" name="AutoShape 49"/>
              <p:cNvSpPr>
                <a:spLocks noChangeArrowheads="1"/>
              </p:cNvSpPr>
              <p:nvPr/>
            </p:nvSpPr>
            <p:spPr bwMode="auto">
              <a:xfrm rot="5400000">
                <a:off x="5305"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1122" name="AutoShape 50"/>
              <p:cNvSpPr>
                <a:spLocks noChangeArrowheads="1"/>
              </p:cNvSpPr>
              <p:nvPr/>
            </p:nvSpPr>
            <p:spPr bwMode="auto">
              <a:xfrm rot="16200000">
                <a:off x="5131" y="2991"/>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1123" name="AutoShape 51"/>
              <p:cNvSpPr>
                <a:spLocks noChangeArrowheads="1"/>
              </p:cNvSpPr>
              <p:nvPr/>
            </p:nvSpPr>
            <p:spPr bwMode="auto">
              <a:xfrm rot="16200000">
                <a:off x="5500" y="2991"/>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1124" name="Group 52"/>
              <p:cNvGrpSpPr>
                <a:grpSpLocks/>
              </p:cNvGrpSpPr>
              <p:nvPr/>
            </p:nvGrpSpPr>
            <p:grpSpPr bwMode="auto">
              <a:xfrm>
                <a:off x="5334" y="2319"/>
                <a:ext cx="531" cy="561"/>
                <a:chOff x="909" y="1983"/>
                <a:chExt cx="531" cy="561"/>
              </a:xfrm>
            </p:grpSpPr>
            <p:sp>
              <p:nvSpPr>
                <p:cNvPr id="131125" name="AutoShape 53"/>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1126" name="AutoShape 54"/>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1127" name="Line 55"/>
            <p:cNvSpPr>
              <a:spLocks noChangeShapeType="1"/>
            </p:cNvSpPr>
            <p:nvPr/>
          </p:nvSpPr>
          <p:spPr bwMode="auto">
            <a:xfrm>
              <a:off x="864" y="91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1128" name="AutoShape 56"/>
            <p:cNvSpPr>
              <a:spLocks noChangeArrowheads="1"/>
            </p:cNvSpPr>
            <p:nvPr/>
          </p:nvSpPr>
          <p:spPr bwMode="auto">
            <a:xfrm>
              <a:off x="384" y="768"/>
              <a:ext cx="480" cy="192"/>
            </a:xfrm>
            <a:prstGeom prst="roundRect">
              <a:avLst>
                <a:gd name="adj" fmla="val 16667"/>
              </a:avLst>
            </a:prstGeom>
            <a:solidFill>
              <a:srgbClr val="0066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Arg</a:t>
              </a:r>
            </a:p>
          </p:txBody>
        </p:sp>
      </p:grpSp>
      <p:grpSp>
        <p:nvGrpSpPr>
          <p:cNvPr id="131129" name="Group 57"/>
          <p:cNvGrpSpPr>
            <a:grpSpLocks/>
          </p:cNvGrpSpPr>
          <p:nvPr/>
        </p:nvGrpSpPr>
        <p:grpSpPr bwMode="auto">
          <a:xfrm>
            <a:off x="3451490" y="508001"/>
            <a:ext cx="1035843" cy="1575594"/>
            <a:chOff x="1158" y="1344"/>
            <a:chExt cx="783" cy="1239"/>
          </a:xfrm>
        </p:grpSpPr>
        <p:sp>
          <p:nvSpPr>
            <p:cNvPr id="131130" name="Line 58"/>
            <p:cNvSpPr>
              <a:spLocks noChangeShapeType="1"/>
            </p:cNvSpPr>
            <p:nvPr/>
          </p:nvSpPr>
          <p:spPr bwMode="auto">
            <a:xfrm>
              <a:off x="1644" y="138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1131" name="Group 59"/>
            <p:cNvGrpSpPr>
              <a:grpSpLocks/>
            </p:cNvGrpSpPr>
            <p:nvPr/>
          </p:nvGrpSpPr>
          <p:grpSpPr bwMode="auto">
            <a:xfrm>
              <a:off x="1158" y="1344"/>
              <a:ext cx="783" cy="1239"/>
              <a:chOff x="1158" y="1338"/>
              <a:chExt cx="783" cy="1239"/>
            </a:xfrm>
          </p:grpSpPr>
          <p:grpSp>
            <p:nvGrpSpPr>
              <p:cNvPr id="131132" name="Group 60"/>
              <p:cNvGrpSpPr>
                <a:grpSpLocks/>
              </p:cNvGrpSpPr>
              <p:nvPr/>
            </p:nvGrpSpPr>
            <p:grpSpPr bwMode="auto">
              <a:xfrm>
                <a:off x="1410" y="1524"/>
                <a:ext cx="531" cy="1053"/>
                <a:chOff x="2178" y="2259"/>
                <a:chExt cx="531" cy="1053"/>
              </a:xfrm>
            </p:grpSpPr>
            <p:sp>
              <p:nvSpPr>
                <p:cNvPr id="131133" name="AutoShape 61"/>
                <p:cNvSpPr>
                  <a:spLocks noChangeArrowheads="1"/>
                </p:cNvSpPr>
                <p:nvPr/>
              </p:nvSpPr>
              <p:spPr bwMode="auto">
                <a:xfrm rot="16200000">
                  <a:off x="1984" y="2943"/>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1134" name="AutoShape 62"/>
                <p:cNvSpPr>
                  <a:spLocks noChangeArrowheads="1"/>
                </p:cNvSpPr>
                <p:nvPr/>
              </p:nvSpPr>
              <p:spPr bwMode="auto">
                <a:xfrm rot="5400000">
                  <a:off x="2155" y="2892"/>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1135" name="AutoShape 63"/>
                <p:cNvSpPr>
                  <a:spLocks noChangeArrowheads="1"/>
                </p:cNvSpPr>
                <p:nvPr/>
              </p:nvSpPr>
              <p:spPr bwMode="auto">
                <a:xfrm rot="5400000">
                  <a:off x="2320" y="2890"/>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grpSp>
              <p:nvGrpSpPr>
                <p:cNvPr id="131136" name="Group 64"/>
                <p:cNvGrpSpPr>
                  <a:grpSpLocks/>
                </p:cNvGrpSpPr>
                <p:nvPr/>
              </p:nvGrpSpPr>
              <p:grpSpPr bwMode="auto">
                <a:xfrm>
                  <a:off x="2178" y="2259"/>
                  <a:ext cx="531" cy="561"/>
                  <a:chOff x="909" y="1983"/>
                  <a:chExt cx="531" cy="561"/>
                </a:xfrm>
              </p:grpSpPr>
              <p:sp>
                <p:nvSpPr>
                  <p:cNvPr id="131137" name="AutoShape 65"/>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1138" name="AutoShape 66"/>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1139" name="AutoShape 67"/>
              <p:cNvSpPr>
                <a:spLocks noChangeArrowheads="1"/>
              </p:cNvSpPr>
              <p:nvPr/>
            </p:nvSpPr>
            <p:spPr bwMode="auto">
              <a:xfrm>
                <a:off x="1158" y="1338"/>
                <a:ext cx="480" cy="192"/>
              </a:xfrm>
              <a:prstGeom prst="roundRect">
                <a:avLst>
                  <a:gd name="adj" fmla="val 16667"/>
                </a:avLst>
              </a:prstGeom>
              <a:solidFill>
                <a:srgbClr val="0066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Arg</a:t>
                </a:r>
              </a:p>
            </p:txBody>
          </p:sp>
        </p:grpSp>
      </p:grpSp>
      <p:grpSp>
        <p:nvGrpSpPr>
          <p:cNvPr id="131140" name="Group 68"/>
          <p:cNvGrpSpPr>
            <a:grpSpLocks/>
          </p:cNvGrpSpPr>
          <p:nvPr/>
        </p:nvGrpSpPr>
        <p:grpSpPr bwMode="auto">
          <a:xfrm>
            <a:off x="4848490" y="444500"/>
            <a:ext cx="1019968" cy="1587500"/>
            <a:chOff x="573" y="1392"/>
            <a:chExt cx="771" cy="1200"/>
          </a:xfrm>
        </p:grpSpPr>
        <p:grpSp>
          <p:nvGrpSpPr>
            <p:cNvPr id="131141" name="Group 69"/>
            <p:cNvGrpSpPr>
              <a:grpSpLocks/>
            </p:cNvGrpSpPr>
            <p:nvPr/>
          </p:nvGrpSpPr>
          <p:grpSpPr bwMode="auto">
            <a:xfrm>
              <a:off x="573" y="1392"/>
              <a:ext cx="771" cy="1200"/>
              <a:chOff x="573" y="1341"/>
              <a:chExt cx="771" cy="1251"/>
            </a:xfrm>
          </p:grpSpPr>
          <p:grpSp>
            <p:nvGrpSpPr>
              <p:cNvPr id="131142" name="Group 70"/>
              <p:cNvGrpSpPr>
                <a:grpSpLocks/>
              </p:cNvGrpSpPr>
              <p:nvPr/>
            </p:nvGrpSpPr>
            <p:grpSpPr bwMode="auto">
              <a:xfrm>
                <a:off x="813" y="1605"/>
                <a:ext cx="531" cy="987"/>
                <a:chOff x="1641" y="2373"/>
                <a:chExt cx="531" cy="987"/>
              </a:xfrm>
            </p:grpSpPr>
            <p:sp>
              <p:nvSpPr>
                <p:cNvPr id="131143" name="AutoShape 71"/>
                <p:cNvSpPr>
                  <a:spLocks noChangeArrowheads="1"/>
                </p:cNvSpPr>
                <p:nvPr/>
              </p:nvSpPr>
              <p:spPr bwMode="auto">
                <a:xfrm rot="5400000">
                  <a:off x="1456" y="291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1144" name="AutoShape 72"/>
                <p:cNvSpPr>
                  <a:spLocks noChangeArrowheads="1"/>
                </p:cNvSpPr>
                <p:nvPr/>
              </p:nvSpPr>
              <p:spPr bwMode="auto">
                <a:xfrm rot="5400000">
                  <a:off x="1654" y="3014"/>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1145" name="AutoShape 73"/>
                <p:cNvSpPr>
                  <a:spLocks noChangeArrowheads="1"/>
                </p:cNvSpPr>
                <p:nvPr/>
              </p:nvSpPr>
              <p:spPr bwMode="auto">
                <a:xfrm rot="16200000">
                  <a:off x="1809" y="3003"/>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grpSp>
              <p:nvGrpSpPr>
                <p:cNvPr id="131146" name="Group 74"/>
                <p:cNvGrpSpPr>
                  <a:grpSpLocks/>
                </p:cNvGrpSpPr>
                <p:nvPr/>
              </p:nvGrpSpPr>
              <p:grpSpPr bwMode="auto">
                <a:xfrm>
                  <a:off x="1641" y="2373"/>
                  <a:ext cx="531" cy="561"/>
                  <a:chOff x="909" y="1983"/>
                  <a:chExt cx="531" cy="561"/>
                </a:xfrm>
              </p:grpSpPr>
              <p:sp>
                <p:nvSpPr>
                  <p:cNvPr id="131147" name="AutoShape 75"/>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1148" name="AutoShape 76"/>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1149" name="AutoShape 77"/>
              <p:cNvSpPr>
                <a:spLocks noChangeArrowheads="1"/>
              </p:cNvSpPr>
              <p:nvPr/>
            </p:nvSpPr>
            <p:spPr bwMode="auto">
              <a:xfrm>
                <a:off x="573" y="1341"/>
                <a:ext cx="480" cy="192"/>
              </a:xfrm>
              <a:prstGeom prst="roundRect">
                <a:avLst>
                  <a:gd name="adj" fmla="val 16667"/>
                </a:avLst>
              </a:prstGeom>
              <a:solidFill>
                <a:srgbClr val="F41479"/>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Val</a:t>
                </a:r>
              </a:p>
            </p:txBody>
          </p:sp>
        </p:grpSp>
        <p:sp>
          <p:nvSpPr>
            <p:cNvPr id="131150" name="Line 78"/>
            <p:cNvSpPr>
              <a:spLocks noChangeShapeType="1"/>
            </p:cNvSpPr>
            <p:nvPr/>
          </p:nvSpPr>
          <p:spPr bwMode="auto">
            <a:xfrm>
              <a:off x="1053" y="139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nvGrpSpPr>
          <p:cNvPr id="131151" name="Group 79"/>
          <p:cNvGrpSpPr>
            <a:grpSpLocks/>
          </p:cNvGrpSpPr>
          <p:nvPr/>
        </p:nvGrpSpPr>
        <p:grpSpPr bwMode="auto">
          <a:xfrm>
            <a:off x="4340490" y="571500"/>
            <a:ext cx="1019968" cy="1678782"/>
            <a:chOff x="1746" y="1344"/>
            <a:chExt cx="771" cy="1317"/>
          </a:xfrm>
        </p:grpSpPr>
        <p:sp>
          <p:nvSpPr>
            <p:cNvPr id="131152" name="Line 80"/>
            <p:cNvSpPr>
              <a:spLocks noChangeShapeType="1"/>
            </p:cNvSpPr>
            <p:nvPr/>
          </p:nvSpPr>
          <p:spPr bwMode="auto">
            <a:xfrm>
              <a:off x="2226" y="138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1153" name="Group 81"/>
            <p:cNvGrpSpPr>
              <a:grpSpLocks/>
            </p:cNvGrpSpPr>
            <p:nvPr/>
          </p:nvGrpSpPr>
          <p:grpSpPr bwMode="auto">
            <a:xfrm>
              <a:off x="1746" y="1344"/>
              <a:ext cx="771" cy="1317"/>
              <a:chOff x="1746" y="1323"/>
              <a:chExt cx="771" cy="1317"/>
            </a:xfrm>
          </p:grpSpPr>
          <p:grpSp>
            <p:nvGrpSpPr>
              <p:cNvPr id="131154" name="Group 82"/>
              <p:cNvGrpSpPr>
                <a:grpSpLocks/>
              </p:cNvGrpSpPr>
              <p:nvPr/>
            </p:nvGrpSpPr>
            <p:grpSpPr bwMode="auto">
              <a:xfrm>
                <a:off x="1986" y="1608"/>
                <a:ext cx="531" cy="1032"/>
                <a:chOff x="2688" y="2328"/>
                <a:chExt cx="531" cy="1032"/>
              </a:xfrm>
            </p:grpSpPr>
            <p:sp>
              <p:nvSpPr>
                <p:cNvPr id="131155" name="AutoShape 83"/>
                <p:cNvSpPr>
                  <a:spLocks noChangeArrowheads="1"/>
                </p:cNvSpPr>
                <p:nvPr/>
              </p:nvSpPr>
              <p:spPr bwMode="auto">
                <a:xfrm rot="5400000">
                  <a:off x="2517" y="2984"/>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1156" name="AutoShape 84"/>
                <p:cNvSpPr>
                  <a:spLocks noChangeArrowheads="1"/>
                </p:cNvSpPr>
                <p:nvPr/>
              </p:nvSpPr>
              <p:spPr bwMode="auto">
                <a:xfrm rot="16200000">
                  <a:off x="2682" y="3009"/>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sp>
              <p:nvSpPr>
                <p:cNvPr id="131157" name="AutoShape 85"/>
                <p:cNvSpPr>
                  <a:spLocks noChangeArrowheads="1"/>
                </p:cNvSpPr>
                <p:nvPr/>
              </p:nvSpPr>
              <p:spPr bwMode="auto">
                <a:xfrm rot="16200000">
                  <a:off x="2827" y="2895"/>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1158" name="Group 86"/>
                <p:cNvGrpSpPr>
                  <a:grpSpLocks/>
                </p:cNvGrpSpPr>
                <p:nvPr/>
              </p:nvGrpSpPr>
              <p:grpSpPr bwMode="auto">
                <a:xfrm>
                  <a:off x="2688" y="2328"/>
                  <a:ext cx="531" cy="561"/>
                  <a:chOff x="909" y="1983"/>
                  <a:chExt cx="531" cy="561"/>
                </a:xfrm>
              </p:grpSpPr>
              <p:sp>
                <p:nvSpPr>
                  <p:cNvPr id="131159" name="AutoShape 87"/>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1160" name="AutoShape 88"/>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1161" name="AutoShape 89"/>
              <p:cNvSpPr>
                <a:spLocks noChangeArrowheads="1"/>
              </p:cNvSpPr>
              <p:nvPr/>
            </p:nvSpPr>
            <p:spPr bwMode="auto">
              <a:xfrm>
                <a:off x="1746" y="1323"/>
                <a:ext cx="480" cy="192"/>
              </a:xfrm>
              <a:prstGeom prst="roundRect">
                <a:avLst>
                  <a:gd name="adj" fmla="val 16667"/>
                </a:avLst>
              </a:prstGeom>
              <a:solidFill>
                <a:srgbClr val="F21F1A"/>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Tir</a:t>
                </a:r>
              </a:p>
            </p:txBody>
          </p:sp>
        </p:grpSp>
      </p:grpSp>
      <p:grpSp>
        <p:nvGrpSpPr>
          <p:cNvPr id="131162" name="Group 90"/>
          <p:cNvGrpSpPr>
            <a:grpSpLocks/>
          </p:cNvGrpSpPr>
          <p:nvPr/>
        </p:nvGrpSpPr>
        <p:grpSpPr bwMode="auto">
          <a:xfrm>
            <a:off x="5292990" y="508000"/>
            <a:ext cx="1008063" cy="1587500"/>
            <a:chOff x="2319" y="1308"/>
            <a:chExt cx="762" cy="1284"/>
          </a:xfrm>
        </p:grpSpPr>
        <p:grpSp>
          <p:nvGrpSpPr>
            <p:cNvPr id="131163" name="Group 91"/>
            <p:cNvGrpSpPr>
              <a:grpSpLocks/>
            </p:cNvGrpSpPr>
            <p:nvPr/>
          </p:nvGrpSpPr>
          <p:grpSpPr bwMode="auto">
            <a:xfrm>
              <a:off x="2550" y="1590"/>
              <a:ext cx="531" cy="1002"/>
              <a:chOff x="3207" y="2319"/>
              <a:chExt cx="531" cy="1002"/>
            </a:xfrm>
          </p:grpSpPr>
          <p:sp>
            <p:nvSpPr>
              <p:cNvPr id="131164" name="AutoShape 92"/>
              <p:cNvSpPr>
                <a:spLocks noChangeArrowheads="1"/>
              </p:cNvSpPr>
              <p:nvPr/>
            </p:nvSpPr>
            <p:spPr bwMode="auto">
              <a:xfrm rot="5400000">
                <a:off x="3043" y="2975"/>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1165" name="AutoShape 93"/>
              <p:cNvSpPr>
                <a:spLocks noChangeArrowheads="1"/>
              </p:cNvSpPr>
              <p:nvPr/>
            </p:nvSpPr>
            <p:spPr bwMode="auto">
              <a:xfrm rot="16200000">
                <a:off x="3193" y="2895"/>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1166" name="AutoShape 94"/>
              <p:cNvSpPr>
                <a:spLocks noChangeArrowheads="1"/>
              </p:cNvSpPr>
              <p:nvPr/>
            </p:nvSpPr>
            <p:spPr bwMode="auto">
              <a:xfrm rot="16200000">
                <a:off x="3367" y="2895"/>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1167" name="Group 95"/>
              <p:cNvGrpSpPr>
                <a:grpSpLocks/>
              </p:cNvGrpSpPr>
              <p:nvPr/>
            </p:nvGrpSpPr>
            <p:grpSpPr bwMode="auto">
              <a:xfrm>
                <a:off x="3207" y="2319"/>
                <a:ext cx="531" cy="561"/>
                <a:chOff x="909" y="1983"/>
                <a:chExt cx="531" cy="561"/>
              </a:xfrm>
            </p:grpSpPr>
            <p:sp>
              <p:nvSpPr>
                <p:cNvPr id="131168" name="AutoShape 96"/>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1169" name="AutoShape 97"/>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1170" name="AutoShape 98"/>
            <p:cNvSpPr>
              <a:spLocks noChangeArrowheads="1"/>
            </p:cNvSpPr>
            <p:nvPr/>
          </p:nvSpPr>
          <p:spPr bwMode="auto">
            <a:xfrm>
              <a:off x="2319" y="1308"/>
              <a:ext cx="480" cy="192"/>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Ser</a:t>
              </a:r>
            </a:p>
          </p:txBody>
        </p:sp>
        <p:sp>
          <p:nvSpPr>
            <p:cNvPr id="131171" name="Line 99"/>
            <p:cNvSpPr>
              <a:spLocks noChangeShapeType="1"/>
            </p:cNvSpPr>
            <p:nvPr/>
          </p:nvSpPr>
          <p:spPr bwMode="auto">
            <a:xfrm>
              <a:off x="2793" y="138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nvGrpSpPr>
          <p:cNvPr id="131172" name="Group 100"/>
          <p:cNvGrpSpPr>
            <a:grpSpLocks/>
          </p:cNvGrpSpPr>
          <p:nvPr/>
        </p:nvGrpSpPr>
        <p:grpSpPr bwMode="auto">
          <a:xfrm>
            <a:off x="6943990" y="1841500"/>
            <a:ext cx="1079500" cy="1460500"/>
            <a:chOff x="4896" y="1200"/>
            <a:chExt cx="816" cy="1200"/>
          </a:xfrm>
        </p:grpSpPr>
        <p:grpSp>
          <p:nvGrpSpPr>
            <p:cNvPr id="131173" name="Group 101"/>
            <p:cNvGrpSpPr>
              <a:grpSpLocks/>
            </p:cNvGrpSpPr>
            <p:nvPr/>
          </p:nvGrpSpPr>
          <p:grpSpPr bwMode="auto">
            <a:xfrm>
              <a:off x="5181" y="1382"/>
              <a:ext cx="531" cy="1018"/>
              <a:chOff x="4806" y="2334"/>
              <a:chExt cx="531" cy="1018"/>
            </a:xfrm>
          </p:grpSpPr>
          <p:sp>
            <p:nvSpPr>
              <p:cNvPr id="131174" name="AutoShape 102"/>
              <p:cNvSpPr>
                <a:spLocks noChangeArrowheads="1"/>
              </p:cNvSpPr>
              <p:nvPr/>
            </p:nvSpPr>
            <p:spPr bwMode="auto">
              <a:xfrm rot="5400000">
                <a:off x="4604"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1175" name="AutoShape 103"/>
              <p:cNvSpPr>
                <a:spLocks noChangeArrowheads="1"/>
              </p:cNvSpPr>
              <p:nvPr/>
            </p:nvSpPr>
            <p:spPr bwMode="auto">
              <a:xfrm rot="5400000">
                <a:off x="4768"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1176" name="AutoShape 104"/>
              <p:cNvSpPr>
                <a:spLocks noChangeArrowheads="1"/>
              </p:cNvSpPr>
              <p:nvPr/>
            </p:nvSpPr>
            <p:spPr bwMode="auto">
              <a:xfrm rot="5400000">
                <a:off x="4983" y="2966"/>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grpSp>
            <p:nvGrpSpPr>
              <p:cNvPr id="131177" name="Group 105"/>
              <p:cNvGrpSpPr>
                <a:grpSpLocks/>
              </p:cNvGrpSpPr>
              <p:nvPr/>
            </p:nvGrpSpPr>
            <p:grpSpPr bwMode="auto">
              <a:xfrm>
                <a:off x="4806" y="2334"/>
                <a:ext cx="531" cy="561"/>
                <a:chOff x="909" y="1983"/>
                <a:chExt cx="531" cy="561"/>
              </a:xfrm>
            </p:grpSpPr>
            <p:sp>
              <p:nvSpPr>
                <p:cNvPr id="131178" name="AutoShape 106"/>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1179" name="AutoShape 107"/>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1180" name="AutoShape 108"/>
            <p:cNvSpPr>
              <a:spLocks noChangeArrowheads="1"/>
            </p:cNvSpPr>
            <p:nvPr/>
          </p:nvSpPr>
          <p:spPr bwMode="auto">
            <a:xfrm>
              <a:off x="4896" y="1200"/>
              <a:ext cx="480" cy="192"/>
            </a:xfrm>
            <a:prstGeom prst="roundRect">
              <a:avLst>
                <a:gd name="adj" fmla="val 16667"/>
              </a:avLst>
            </a:prstGeom>
            <a:solidFill>
              <a:srgbClr val="BBE0E3"/>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Gly</a:t>
              </a:r>
            </a:p>
          </p:txBody>
        </p:sp>
        <p:sp>
          <p:nvSpPr>
            <p:cNvPr id="131181" name="Line 109"/>
            <p:cNvSpPr>
              <a:spLocks noChangeShapeType="1"/>
            </p:cNvSpPr>
            <p:nvPr/>
          </p:nvSpPr>
          <p:spPr bwMode="auto">
            <a:xfrm>
              <a:off x="5376" y="1296"/>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nvGrpSpPr>
          <p:cNvPr id="131182" name="Group 110"/>
          <p:cNvGrpSpPr>
            <a:grpSpLocks/>
          </p:cNvGrpSpPr>
          <p:nvPr/>
        </p:nvGrpSpPr>
        <p:grpSpPr bwMode="auto">
          <a:xfrm>
            <a:off x="6051021" y="381000"/>
            <a:ext cx="956469" cy="1587500"/>
            <a:chOff x="2955" y="1329"/>
            <a:chExt cx="723" cy="1263"/>
          </a:xfrm>
        </p:grpSpPr>
        <p:grpSp>
          <p:nvGrpSpPr>
            <p:cNvPr id="131183" name="Group 111"/>
            <p:cNvGrpSpPr>
              <a:grpSpLocks/>
            </p:cNvGrpSpPr>
            <p:nvPr/>
          </p:nvGrpSpPr>
          <p:grpSpPr bwMode="auto">
            <a:xfrm>
              <a:off x="2955" y="1329"/>
              <a:ext cx="723" cy="1263"/>
              <a:chOff x="2955" y="1326"/>
              <a:chExt cx="723" cy="1263"/>
            </a:xfrm>
          </p:grpSpPr>
          <p:grpSp>
            <p:nvGrpSpPr>
              <p:cNvPr id="131184" name="Group 112"/>
              <p:cNvGrpSpPr>
                <a:grpSpLocks/>
              </p:cNvGrpSpPr>
              <p:nvPr/>
            </p:nvGrpSpPr>
            <p:grpSpPr bwMode="auto">
              <a:xfrm>
                <a:off x="3147" y="1605"/>
                <a:ext cx="531" cy="984"/>
                <a:chOff x="3744" y="2376"/>
                <a:chExt cx="531" cy="984"/>
              </a:xfrm>
            </p:grpSpPr>
            <p:sp>
              <p:nvSpPr>
                <p:cNvPr id="131185" name="AutoShape 113"/>
                <p:cNvSpPr>
                  <a:spLocks noChangeArrowheads="1"/>
                </p:cNvSpPr>
                <p:nvPr/>
              </p:nvSpPr>
              <p:spPr bwMode="auto">
                <a:xfrm rot="16200000">
                  <a:off x="3576" y="3009"/>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sp>
              <p:nvSpPr>
                <p:cNvPr id="131186" name="AutoShape 114"/>
                <p:cNvSpPr>
                  <a:spLocks noChangeArrowheads="1"/>
                </p:cNvSpPr>
                <p:nvPr/>
              </p:nvSpPr>
              <p:spPr bwMode="auto">
                <a:xfrm rot="16200000">
                  <a:off x="3722" y="2989"/>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1187" name="AutoShape 115"/>
                <p:cNvSpPr>
                  <a:spLocks noChangeArrowheads="1"/>
                </p:cNvSpPr>
                <p:nvPr/>
              </p:nvSpPr>
              <p:spPr bwMode="auto">
                <a:xfrm rot="16200000">
                  <a:off x="3895" y="2989"/>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1188" name="Group 116"/>
                <p:cNvGrpSpPr>
                  <a:grpSpLocks/>
                </p:cNvGrpSpPr>
                <p:nvPr/>
              </p:nvGrpSpPr>
              <p:grpSpPr bwMode="auto">
                <a:xfrm>
                  <a:off x="3744" y="2376"/>
                  <a:ext cx="531" cy="561"/>
                  <a:chOff x="909" y="1983"/>
                  <a:chExt cx="531" cy="561"/>
                </a:xfrm>
              </p:grpSpPr>
              <p:sp>
                <p:nvSpPr>
                  <p:cNvPr id="131189" name="AutoShape 117"/>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1190" name="AutoShape 118"/>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1191" name="AutoShape 119"/>
              <p:cNvSpPr>
                <a:spLocks noChangeArrowheads="1"/>
              </p:cNvSpPr>
              <p:nvPr/>
            </p:nvSpPr>
            <p:spPr bwMode="auto">
              <a:xfrm>
                <a:off x="2955" y="1326"/>
                <a:ext cx="480" cy="192"/>
              </a:xfrm>
              <a:prstGeom prst="roundRect">
                <a:avLst>
                  <a:gd name="adj" fmla="val 16667"/>
                </a:avLst>
              </a:prstGeom>
              <a:solidFill>
                <a:srgbClr val="66FF33"/>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Thr</a:t>
                </a:r>
              </a:p>
            </p:txBody>
          </p:sp>
        </p:grpSp>
        <p:sp>
          <p:nvSpPr>
            <p:cNvPr id="131192" name="Line 120"/>
            <p:cNvSpPr>
              <a:spLocks noChangeShapeType="1"/>
            </p:cNvSpPr>
            <p:nvPr/>
          </p:nvSpPr>
          <p:spPr bwMode="auto">
            <a:xfrm>
              <a:off x="3438" y="1389"/>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sp>
        <p:nvSpPr>
          <p:cNvPr id="131193" name="AutoShape 121"/>
          <p:cNvSpPr>
            <a:spLocks noChangeArrowheads="1"/>
          </p:cNvSpPr>
          <p:nvPr/>
        </p:nvSpPr>
        <p:spPr bwMode="auto">
          <a:xfrm>
            <a:off x="-1395677" y="4836583"/>
            <a:ext cx="2857501" cy="560917"/>
          </a:xfrm>
          <a:prstGeom prst="flowChartPunchedTape">
            <a:avLst/>
          </a:prstGeom>
          <a:solidFill>
            <a:srgbClr val="F9B9A5"/>
          </a:solidFill>
          <a:ln w="381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1194" name="AutoShape 122"/>
          <p:cNvSpPr>
            <a:spLocks noChangeArrowheads="1"/>
          </p:cNvSpPr>
          <p:nvPr/>
        </p:nvSpPr>
        <p:spPr bwMode="auto">
          <a:xfrm>
            <a:off x="1270000" y="1016000"/>
            <a:ext cx="635000" cy="240771"/>
          </a:xfrm>
          <a:prstGeom prst="roundRect">
            <a:avLst>
              <a:gd name="adj" fmla="val 16667"/>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Met</a:t>
            </a:r>
          </a:p>
        </p:txBody>
      </p:sp>
      <p:sp>
        <p:nvSpPr>
          <p:cNvPr id="131195" name="AutoShape 123"/>
          <p:cNvSpPr>
            <a:spLocks noChangeArrowheads="1"/>
          </p:cNvSpPr>
          <p:nvPr/>
        </p:nvSpPr>
        <p:spPr bwMode="auto">
          <a:xfrm>
            <a:off x="952500" y="1333500"/>
            <a:ext cx="635000" cy="244740"/>
          </a:xfrm>
          <a:prstGeom prst="roundRect">
            <a:avLst>
              <a:gd name="adj" fmla="val 16667"/>
            </a:avLst>
          </a:prstGeom>
          <a:solidFill>
            <a:srgbClr val="0066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Arg</a:t>
            </a:r>
          </a:p>
        </p:txBody>
      </p:sp>
      <p:sp>
        <p:nvSpPr>
          <p:cNvPr id="131196" name="AutoShape 124"/>
          <p:cNvSpPr>
            <a:spLocks noChangeArrowheads="1"/>
          </p:cNvSpPr>
          <p:nvPr/>
        </p:nvSpPr>
        <p:spPr bwMode="auto">
          <a:xfrm>
            <a:off x="1270000" y="635000"/>
            <a:ext cx="635000" cy="243417"/>
          </a:xfrm>
          <a:prstGeom prst="roundRect">
            <a:avLst>
              <a:gd name="adj" fmla="val 16667"/>
            </a:avLst>
          </a:prstGeom>
          <a:solidFill>
            <a:srgbClr val="F41479"/>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Val</a:t>
            </a:r>
          </a:p>
        </p:txBody>
      </p:sp>
      <p:sp>
        <p:nvSpPr>
          <p:cNvPr id="131197" name="AutoShape 125"/>
          <p:cNvSpPr>
            <a:spLocks noChangeArrowheads="1"/>
          </p:cNvSpPr>
          <p:nvPr/>
        </p:nvSpPr>
        <p:spPr bwMode="auto">
          <a:xfrm>
            <a:off x="1905000" y="1524000"/>
            <a:ext cx="635000" cy="244740"/>
          </a:xfrm>
          <a:prstGeom prst="roundRect">
            <a:avLst>
              <a:gd name="adj" fmla="val 16667"/>
            </a:avLst>
          </a:prstGeom>
          <a:solidFill>
            <a:srgbClr val="F21F1A"/>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Tir</a:t>
            </a:r>
          </a:p>
        </p:txBody>
      </p:sp>
      <p:sp>
        <p:nvSpPr>
          <p:cNvPr id="131198" name="AutoShape 126"/>
          <p:cNvSpPr>
            <a:spLocks noChangeArrowheads="1"/>
          </p:cNvSpPr>
          <p:nvPr/>
        </p:nvSpPr>
        <p:spPr bwMode="auto">
          <a:xfrm>
            <a:off x="1587500" y="254000"/>
            <a:ext cx="635000" cy="236803"/>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Ser</a:t>
            </a:r>
          </a:p>
        </p:txBody>
      </p:sp>
      <p:sp>
        <p:nvSpPr>
          <p:cNvPr id="131199" name="AutoShape 127"/>
          <p:cNvSpPr>
            <a:spLocks noChangeArrowheads="1"/>
          </p:cNvSpPr>
          <p:nvPr/>
        </p:nvSpPr>
        <p:spPr bwMode="auto">
          <a:xfrm>
            <a:off x="2032000" y="444500"/>
            <a:ext cx="635000" cy="240771"/>
          </a:xfrm>
          <a:prstGeom prst="roundRect">
            <a:avLst>
              <a:gd name="adj" fmla="val 16667"/>
            </a:avLst>
          </a:prstGeom>
          <a:solidFill>
            <a:srgbClr val="66FF33"/>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Thr</a:t>
            </a:r>
          </a:p>
        </p:txBody>
      </p:sp>
      <p:grpSp>
        <p:nvGrpSpPr>
          <p:cNvPr id="131200" name="Group 128"/>
          <p:cNvGrpSpPr>
            <a:grpSpLocks/>
          </p:cNvGrpSpPr>
          <p:nvPr/>
        </p:nvGrpSpPr>
        <p:grpSpPr bwMode="auto">
          <a:xfrm>
            <a:off x="1126464" y="4864181"/>
            <a:ext cx="5921376" cy="461698"/>
            <a:chOff x="288" y="3888"/>
            <a:chExt cx="4476" cy="349"/>
          </a:xfrm>
        </p:grpSpPr>
        <p:sp>
          <p:nvSpPr>
            <p:cNvPr id="131201" name="Text Box 129"/>
            <p:cNvSpPr txBox="1">
              <a:spLocks noChangeArrowheads="1"/>
            </p:cNvSpPr>
            <p:nvPr/>
          </p:nvSpPr>
          <p:spPr bwMode="auto">
            <a:xfrm>
              <a:off x="288" y="4022"/>
              <a:ext cx="864" cy="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defTabSz="761970" eaLnBrk="0" hangingPunct="0"/>
              <a:r>
                <a:rPr lang="en-US" sz="1250" b="1">
                  <a:solidFill>
                    <a:prstClr val="black"/>
                  </a:solidFill>
                  <a:latin typeface="Calibri"/>
                </a:rPr>
                <a:t>MÃ MỞ ĐẦU</a:t>
              </a:r>
            </a:p>
          </p:txBody>
        </p:sp>
        <p:sp>
          <p:nvSpPr>
            <p:cNvPr id="131202" name="Text Box 130"/>
            <p:cNvSpPr txBox="1">
              <a:spLocks noChangeArrowheads="1"/>
            </p:cNvSpPr>
            <p:nvPr/>
          </p:nvSpPr>
          <p:spPr bwMode="auto">
            <a:xfrm>
              <a:off x="3804" y="3984"/>
              <a:ext cx="960" cy="2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defTabSz="761970" eaLnBrk="0" hangingPunct="0"/>
              <a:r>
                <a:rPr lang="en-US" sz="1250" b="1">
                  <a:solidFill>
                    <a:prstClr val="black"/>
                  </a:solidFill>
                  <a:latin typeface="Calibri"/>
                </a:rPr>
                <a:t>MÃ KẾT THÚC</a:t>
              </a:r>
            </a:p>
          </p:txBody>
        </p:sp>
        <p:sp>
          <p:nvSpPr>
            <p:cNvPr id="131203" name="Text Box 131"/>
            <p:cNvSpPr txBox="1">
              <a:spLocks noChangeArrowheads="1"/>
            </p:cNvSpPr>
            <p:nvPr/>
          </p:nvSpPr>
          <p:spPr bwMode="auto">
            <a:xfrm>
              <a:off x="1776" y="3888"/>
              <a:ext cx="2160" cy="3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defTabSz="761970" eaLnBrk="0" hangingPunct="0"/>
              <a:r>
                <a:rPr lang="en-US" sz="2000" b="1">
                  <a:solidFill>
                    <a:srgbClr val="0000FF"/>
                  </a:solidFill>
                  <a:latin typeface="Calibri"/>
                </a:rPr>
                <a:t>mARN</a:t>
              </a:r>
              <a:r>
                <a:rPr lang="en-US" sz="2000" b="1">
                  <a:solidFill>
                    <a:prstClr val="black"/>
                  </a:solidFill>
                  <a:latin typeface="Calibri"/>
                </a:rPr>
                <a:t> (mạch khuôn)</a:t>
              </a:r>
            </a:p>
          </p:txBody>
        </p:sp>
      </p:grpSp>
    </p:spTree>
    <p:extLst>
      <p:ext uri="{BB962C8B-B14F-4D97-AF65-F5344CB8AC3E}">
        <p14:creationId xmlns:p14="http://schemas.microsoft.com/office/powerpoint/2010/main" val="360834377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3" presetClass="path" presetSubtype="0" accel="50000" decel="50000" fill="hold" grpId="0" nodeType="withEffect">
                                  <p:stCondLst>
                                    <p:cond delay="0"/>
                                  </p:stCondLst>
                                  <p:childTnLst>
                                    <p:animMotion origin="layout" path="M 0.00139 1.48148E-6 L 0.09862 -0.00602 " pathEditMode="relative" rAng="0" ptsTypes="AA">
                                      <p:cBhvr>
                                        <p:cTn id="6" dur="5000" fill="hold"/>
                                        <p:tgtEl>
                                          <p:spTgt spid="131074"/>
                                        </p:tgtEl>
                                        <p:attrNameLst>
                                          <p:attrName>ppt_x</p:attrName>
                                          <p:attrName>ppt_y</p:attrName>
                                        </p:attrNameLst>
                                      </p:cBhvr>
                                      <p:rCtr x="4861" y="-301"/>
                                    </p:animMotion>
                                  </p:childTnLst>
                                </p:cTn>
                              </p:par>
                              <p:par>
                                <p:cTn id="7" presetID="63" presetClass="path" presetSubtype="0" accel="50000" decel="50000" fill="hold" grpId="0" nodeType="withEffect">
                                  <p:stCondLst>
                                    <p:cond delay="0"/>
                                  </p:stCondLst>
                                  <p:childTnLst>
                                    <p:animMotion origin="layout" path="M -1.11111E-6 -2.59259E-6 L 0.09306 -0.00648 " pathEditMode="relative" rAng="0" ptsTypes="AA">
                                      <p:cBhvr>
                                        <p:cTn id="8" dur="5000" fill="hold"/>
                                        <p:tgtEl>
                                          <p:spTgt spid="131193"/>
                                        </p:tgtEl>
                                        <p:attrNameLst>
                                          <p:attrName>ppt_x</p:attrName>
                                          <p:attrName>ppt_y</p:attrName>
                                        </p:attrNameLst>
                                      </p:cBhvr>
                                      <p:rCtr x="4653" y="-324"/>
                                    </p:animMotion>
                                  </p:childTnLst>
                                </p:cTn>
                              </p:par>
                            </p:childTnLst>
                          </p:cTn>
                        </p:par>
                      </p:childTnLst>
                    </p:cTn>
                  </p:par>
                  <p:par>
                    <p:cTn id="9" fill="hold" nodeType="clickPar">
                      <p:stCondLst>
                        <p:cond delay="indefinite"/>
                      </p:stCondLst>
                      <p:childTnLst>
                        <p:par>
                          <p:cTn id="10" fill="hold" nodeType="withGroup">
                            <p:stCondLst>
                              <p:cond delay="0"/>
                            </p:stCondLst>
                            <p:childTnLst>
                              <p:par>
                                <p:cTn id="11" presetID="0" presetClass="path" presetSubtype="0" accel="50000" decel="50000" fill="hold" nodeType="clickEffect">
                                  <p:stCondLst>
                                    <p:cond delay="0"/>
                                  </p:stCondLst>
                                  <p:childTnLst>
                                    <p:animMotion origin="layout" path="M 0.00139 -0.01088 C -0.02899 0.11157 -0.05955 0.23403 -0.09791 0.30046 C -0.13594 0.36759 -0.20521 0.37569 -0.22587 0.3919 " pathEditMode="relative" rAng="1335168" ptsTypes="aaA">
                                      <p:cBhvr>
                                        <p:cTn id="12" dur="5000" fill="hold"/>
                                        <p:tgtEl>
                                          <p:spTgt spid="131108"/>
                                        </p:tgtEl>
                                        <p:attrNameLst>
                                          <p:attrName>ppt_x</p:attrName>
                                          <p:attrName>ppt_y</p:attrName>
                                        </p:attrNameLst>
                                      </p:cBhvr>
                                      <p:rCtr x="-10764" y="2046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4" grpId="0" animBg="1"/>
      <p:bldP spid="13119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AutoShape 2"/>
          <p:cNvSpPr>
            <a:spLocks noChangeArrowheads="1"/>
          </p:cNvSpPr>
          <p:nvPr/>
        </p:nvSpPr>
        <p:spPr bwMode="auto">
          <a:xfrm rot="16200000">
            <a:off x="-563563" y="2450042"/>
            <a:ext cx="2270125" cy="2577042"/>
          </a:xfrm>
          <a:prstGeom prst="flowChartDelay">
            <a:avLst/>
          </a:prstGeom>
          <a:solidFill>
            <a:srgbClr val="F9B9A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2099" name="Group 3"/>
          <p:cNvGrpSpPr>
            <a:grpSpLocks/>
          </p:cNvGrpSpPr>
          <p:nvPr/>
        </p:nvGrpSpPr>
        <p:grpSpPr bwMode="auto">
          <a:xfrm>
            <a:off x="1016000" y="4138083"/>
            <a:ext cx="6350000" cy="751417"/>
            <a:chOff x="192" y="3128"/>
            <a:chExt cx="4800" cy="568"/>
          </a:xfrm>
        </p:grpSpPr>
        <p:sp>
          <p:nvSpPr>
            <p:cNvPr id="132100" name="AutoShape 4"/>
            <p:cNvSpPr>
              <a:spLocks noChangeArrowheads="1"/>
            </p:cNvSpPr>
            <p:nvPr/>
          </p:nvSpPr>
          <p:spPr bwMode="auto">
            <a:xfrm rot="5400000">
              <a:off x="672" y="3340"/>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2101" name="AutoShape 5"/>
            <p:cNvSpPr>
              <a:spLocks noChangeArrowheads="1"/>
            </p:cNvSpPr>
            <p:nvPr/>
          </p:nvSpPr>
          <p:spPr bwMode="auto">
            <a:xfrm rot="5400000">
              <a:off x="1431" y="3357"/>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2102" name="AutoShape 6"/>
            <p:cNvSpPr>
              <a:spLocks noChangeArrowheads="1"/>
            </p:cNvSpPr>
            <p:nvPr/>
          </p:nvSpPr>
          <p:spPr bwMode="auto">
            <a:xfrm rot="5400000">
              <a:off x="1593" y="3355"/>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2103" name="AutoShape 7"/>
            <p:cNvSpPr>
              <a:spLocks noChangeArrowheads="1"/>
            </p:cNvSpPr>
            <p:nvPr/>
          </p:nvSpPr>
          <p:spPr bwMode="auto">
            <a:xfrm rot="5400000">
              <a:off x="4167" y="3341"/>
              <a:ext cx="538"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2104" name="AutoShape 8"/>
            <p:cNvSpPr>
              <a:spLocks noChangeArrowheads="1"/>
            </p:cNvSpPr>
            <p:nvPr/>
          </p:nvSpPr>
          <p:spPr bwMode="auto">
            <a:xfrm rot="5400000">
              <a:off x="4328" y="3340"/>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2105" name="AutoShape 9"/>
            <p:cNvSpPr>
              <a:spLocks noChangeArrowheads="1"/>
            </p:cNvSpPr>
            <p:nvPr/>
          </p:nvSpPr>
          <p:spPr bwMode="auto">
            <a:xfrm rot="5400000">
              <a:off x="3750" y="3340"/>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2106" name="AutoShape 10"/>
            <p:cNvSpPr>
              <a:spLocks noChangeArrowheads="1"/>
            </p:cNvSpPr>
            <p:nvPr/>
          </p:nvSpPr>
          <p:spPr bwMode="auto">
            <a:xfrm rot="16200000">
              <a:off x="2170" y="3367"/>
              <a:ext cx="538"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2107" name="AutoShape 11"/>
            <p:cNvSpPr>
              <a:spLocks noChangeArrowheads="1"/>
            </p:cNvSpPr>
            <p:nvPr/>
          </p:nvSpPr>
          <p:spPr bwMode="auto">
            <a:xfrm rot="16200000">
              <a:off x="2572" y="3366"/>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2108" name="AutoShape 12"/>
            <p:cNvSpPr>
              <a:spLocks noChangeArrowheads="1"/>
            </p:cNvSpPr>
            <p:nvPr/>
          </p:nvSpPr>
          <p:spPr bwMode="auto">
            <a:xfrm rot="16200000">
              <a:off x="2745" y="3366"/>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2109" name="AutoShape 13"/>
            <p:cNvSpPr>
              <a:spLocks noChangeArrowheads="1"/>
            </p:cNvSpPr>
            <p:nvPr/>
          </p:nvSpPr>
          <p:spPr bwMode="auto">
            <a:xfrm rot="16200000">
              <a:off x="3168" y="3366"/>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2110" name="AutoShape 14"/>
            <p:cNvSpPr>
              <a:spLocks noChangeArrowheads="1"/>
            </p:cNvSpPr>
            <p:nvPr/>
          </p:nvSpPr>
          <p:spPr bwMode="auto">
            <a:xfrm rot="16200000">
              <a:off x="3342" y="3366"/>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2111" name="AutoShape 15"/>
            <p:cNvSpPr>
              <a:spLocks noChangeArrowheads="1"/>
            </p:cNvSpPr>
            <p:nvPr/>
          </p:nvSpPr>
          <p:spPr bwMode="auto">
            <a:xfrm rot="5400000">
              <a:off x="860" y="3384"/>
              <a:ext cx="508" cy="115"/>
            </a:xfrm>
            <a:prstGeom prst="chevron">
              <a:avLst>
                <a:gd name="adj" fmla="val 11043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2112" name="AutoShape 16"/>
            <p:cNvSpPr>
              <a:spLocks noChangeArrowheads="1"/>
            </p:cNvSpPr>
            <p:nvPr/>
          </p:nvSpPr>
          <p:spPr bwMode="auto">
            <a:xfrm rot="5400000">
              <a:off x="1852" y="3384"/>
              <a:ext cx="508" cy="115"/>
            </a:xfrm>
            <a:prstGeom prst="chevron">
              <a:avLst>
                <a:gd name="adj" fmla="val 11043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2113" name="AutoShape 17"/>
            <p:cNvSpPr>
              <a:spLocks noChangeArrowheads="1"/>
            </p:cNvSpPr>
            <p:nvPr/>
          </p:nvSpPr>
          <p:spPr bwMode="auto">
            <a:xfrm rot="5400000">
              <a:off x="2417" y="3366"/>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2114" name="AutoShape 18"/>
            <p:cNvSpPr>
              <a:spLocks noChangeArrowheads="1"/>
            </p:cNvSpPr>
            <p:nvPr/>
          </p:nvSpPr>
          <p:spPr bwMode="auto">
            <a:xfrm rot="5400000">
              <a:off x="3601" y="3366"/>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2115" name="AutoShape 19"/>
            <p:cNvSpPr>
              <a:spLocks noChangeArrowheads="1"/>
            </p:cNvSpPr>
            <p:nvPr/>
          </p:nvSpPr>
          <p:spPr bwMode="auto">
            <a:xfrm rot="5400000">
              <a:off x="4536" y="3366"/>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2116" name="AutoShape 20"/>
            <p:cNvSpPr>
              <a:spLocks noChangeArrowheads="1"/>
            </p:cNvSpPr>
            <p:nvPr/>
          </p:nvSpPr>
          <p:spPr bwMode="auto">
            <a:xfrm rot="16200000">
              <a:off x="3944" y="3361"/>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2117" name="AutoShape 21"/>
            <p:cNvSpPr>
              <a:spLocks noChangeArrowheads="1"/>
            </p:cNvSpPr>
            <p:nvPr/>
          </p:nvSpPr>
          <p:spPr bwMode="auto">
            <a:xfrm rot="16200000">
              <a:off x="3017" y="3361"/>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2118" name="AutoShape 22"/>
            <p:cNvSpPr>
              <a:spLocks noChangeArrowheads="1"/>
            </p:cNvSpPr>
            <p:nvPr/>
          </p:nvSpPr>
          <p:spPr bwMode="auto">
            <a:xfrm rot="16200000">
              <a:off x="2027" y="3361"/>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2119" name="AutoShape 23"/>
            <p:cNvSpPr>
              <a:spLocks noChangeArrowheads="1"/>
            </p:cNvSpPr>
            <p:nvPr/>
          </p:nvSpPr>
          <p:spPr bwMode="auto">
            <a:xfrm rot="16200000">
              <a:off x="1028" y="3361"/>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2120" name="AutoShape 24"/>
            <p:cNvSpPr>
              <a:spLocks noChangeArrowheads="1"/>
            </p:cNvSpPr>
            <p:nvPr/>
          </p:nvSpPr>
          <p:spPr bwMode="auto">
            <a:xfrm rot="5400000">
              <a:off x="268" y="3372"/>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2121" name="AutoShape 25"/>
            <p:cNvSpPr>
              <a:spLocks noChangeArrowheads="1"/>
            </p:cNvSpPr>
            <p:nvPr/>
          </p:nvSpPr>
          <p:spPr bwMode="auto">
            <a:xfrm rot="16200000">
              <a:off x="1258" y="3347"/>
              <a:ext cx="538"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2122" name="AutoShape 26"/>
            <p:cNvSpPr>
              <a:spLocks noChangeArrowheads="1"/>
            </p:cNvSpPr>
            <p:nvPr/>
          </p:nvSpPr>
          <p:spPr bwMode="auto">
            <a:xfrm rot="16200000">
              <a:off x="109" y="3367"/>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2123" name="AutoShape 27"/>
            <p:cNvSpPr>
              <a:spLocks noChangeArrowheads="1"/>
            </p:cNvSpPr>
            <p:nvPr/>
          </p:nvSpPr>
          <p:spPr bwMode="auto">
            <a:xfrm rot="5400000">
              <a:off x="418" y="3354"/>
              <a:ext cx="538"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2124" name="Rectangle 28"/>
            <p:cNvSpPr>
              <a:spLocks noChangeArrowheads="1"/>
            </p:cNvSpPr>
            <p:nvPr/>
          </p:nvSpPr>
          <p:spPr bwMode="auto">
            <a:xfrm>
              <a:off x="192" y="3560"/>
              <a:ext cx="4800" cy="136"/>
            </a:xfrm>
            <a:prstGeom prst="rect">
              <a:avLst/>
            </a:prstGeom>
            <a:solidFill>
              <a:srgbClr val="F21F1A"/>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sp>
        <p:nvSpPr>
          <p:cNvPr id="132125" name="AutoShape 29"/>
          <p:cNvSpPr>
            <a:spLocks noChangeArrowheads="1"/>
          </p:cNvSpPr>
          <p:nvPr/>
        </p:nvSpPr>
        <p:spPr bwMode="auto">
          <a:xfrm>
            <a:off x="-825500" y="4773083"/>
            <a:ext cx="2857500" cy="560917"/>
          </a:xfrm>
          <a:prstGeom prst="flowChartPunchedTape">
            <a:avLst/>
          </a:prstGeom>
          <a:solidFill>
            <a:srgbClr val="F9B9A5"/>
          </a:solidFill>
          <a:ln w="381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2126" name="Group 30"/>
          <p:cNvGrpSpPr>
            <a:grpSpLocks/>
          </p:cNvGrpSpPr>
          <p:nvPr/>
        </p:nvGrpSpPr>
        <p:grpSpPr bwMode="auto">
          <a:xfrm>
            <a:off x="7044532" y="952500"/>
            <a:ext cx="702468" cy="1270000"/>
            <a:chOff x="4260" y="2328"/>
            <a:chExt cx="531" cy="1024"/>
          </a:xfrm>
        </p:grpSpPr>
        <p:sp>
          <p:nvSpPr>
            <p:cNvPr id="132127" name="AutoShape 31"/>
            <p:cNvSpPr>
              <a:spLocks noChangeArrowheads="1"/>
            </p:cNvSpPr>
            <p:nvPr/>
          </p:nvSpPr>
          <p:spPr bwMode="auto">
            <a:xfrm rot="5400000">
              <a:off x="4249"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2128" name="AutoShape 32"/>
            <p:cNvSpPr>
              <a:spLocks noChangeArrowheads="1"/>
            </p:cNvSpPr>
            <p:nvPr/>
          </p:nvSpPr>
          <p:spPr bwMode="auto">
            <a:xfrm rot="5400000">
              <a:off x="4101" y="2975"/>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2129" name="AutoShape 33"/>
            <p:cNvSpPr>
              <a:spLocks noChangeArrowheads="1"/>
            </p:cNvSpPr>
            <p:nvPr/>
          </p:nvSpPr>
          <p:spPr bwMode="auto">
            <a:xfrm rot="16200000">
              <a:off x="4429" y="2961"/>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grpSp>
          <p:nvGrpSpPr>
            <p:cNvPr id="132130" name="Group 34"/>
            <p:cNvGrpSpPr>
              <a:grpSpLocks/>
            </p:cNvGrpSpPr>
            <p:nvPr/>
          </p:nvGrpSpPr>
          <p:grpSpPr bwMode="auto">
            <a:xfrm>
              <a:off x="4260" y="2328"/>
              <a:ext cx="531" cy="561"/>
              <a:chOff x="909" y="1983"/>
              <a:chExt cx="531" cy="561"/>
            </a:xfrm>
          </p:grpSpPr>
          <p:sp>
            <p:nvSpPr>
              <p:cNvPr id="132131" name="AutoShape 35"/>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2132" name="AutoShape 36"/>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grpSp>
        <p:nvGrpSpPr>
          <p:cNvPr id="132133" name="Group 37"/>
          <p:cNvGrpSpPr>
            <a:grpSpLocks/>
          </p:cNvGrpSpPr>
          <p:nvPr/>
        </p:nvGrpSpPr>
        <p:grpSpPr bwMode="auto">
          <a:xfrm>
            <a:off x="765969" y="2794000"/>
            <a:ext cx="1019968" cy="1587500"/>
            <a:chOff x="3" y="1371"/>
            <a:chExt cx="771" cy="1269"/>
          </a:xfrm>
        </p:grpSpPr>
        <p:sp>
          <p:nvSpPr>
            <p:cNvPr id="132134" name="AutoShape 38"/>
            <p:cNvSpPr>
              <a:spLocks noChangeArrowheads="1"/>
            </p:cNvSpPr>
            <p:nvPr/>
          </p:nvSpPr>
          <p:spPr bwMode="auto">
            <a:xfrm>
              <a:off x="3" y="1371"/>
              <a:ext cx="480" cy="192"/>
            </a:xfrm>
            <a:prstGeom prst="roundRect">
              <a:avLst>
                <a:gd name="adj" fmla="val 16667"/>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Met</a:t>
              </a:r>
            </a:p>
          </p:txBody>
        </p:sp>
        <p:grpSp>
          <p:nvGrpSpPr>
            <p:cNvPr id="132135" name="Group 39"/>
            <p:cNvGrpSpPr>
              <a:grpSpLocks/>
            </p:cNvGrpSpPr>
            <p:nvPr/>
          </p:nvGrpSpPr>
          <p:grpSpPr bwMode="auto">
            <a:xfrm>
              <a:off x="243" y="1419"/>
              <a:ext cx="531" cy="1221"/>
              <a:chOff x="3120" y="240"/>
              <a:chExt cx="531" cy="1221"/>
            </a:xfrm>
          </p:grpSpPr>
          <p:grpSp>
            <p:nvGrpSpPr>
              <p:cNvPr id="132136" name="Group 40"/>
              <p:cNvGrpSpPr>
                <a:grpSpLocks/>
              </p:cNvGrpSpPr>
              <p:nvPr/>
            </p:nvGrpSpPr>
            <p:grpSpPr bwMode="auto">
              <a:xfrm>
                <a:off x="3120" y="480"/>
                <a:ext cx="531" cy="981"/>
                <a:chOff x="1131" y="2349"/>
                <a:chExt cx="531" cy="981"/>
              </a:xfrm>
            </p:grpSpPr>
            <p:sp>
              <p:nvSpPr>
                <p:cNvPr id="132137" name="AutoShape 41"/>
                <p:cNvSpPr>
                  <a:spLocks noChangeArrowheads="1"/>
                </p:cNvSpPr>
                <p:nvPr/>
              </p:nvSpPr>
              <p:spPr bwMode="auto">
                <a:xfrm rot="5400000">
                  <a:off x="1123" y="2975"/>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2138" name="AutoShape 42"/>
                <p:cNvSpPr>
                  <a:spLocks noChangeArrowheads="1"/>
                </p:cNvSpPr>
                <p:nvPr/>
              </p:nvSpPr>
              <p:spPr bwMode="auto">
                <a:xfrm rot="16200000">
                  <a:off x="954" y="2979"/>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sp>
              <p:nvSpPr>
                <p:cNvPr id="132139" name="AutoShape 43"/>
                <p:cNvSpPr>
                  <a:spLocks noChangeArrowheads="1"/>
                </p:cNvSpPr>
                <p:nvPr/>
              </p:nvSpPr>
              <p:spPr bwMode="auto">
                <a:xfrm rot="5400000">
                  <a:off x="1265" y="2892"/>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grpSp>
              <p:nvGrpSpPr>
                <p:cNvPr id="132140" name="Group 44"/>
                <p:cNvGrpSpPr>
                  <a:grpSpLocks/>
                </p:cNvGrpSpPr>
                <p:nvPr/>
              </p:nvGrpSpPr>
              <p:grpSpPr bwMode="auto">
                <a:xfrm>
                  <a:off x="1131" y="2349"/>
                  <a:ext cx="531" cy="561"/>
                  <a:chOff x="909" y="1983"/>
                  <a:chExt cx="531" cy="561"/>
                </a:xfrm>
              </p:grpSpPr>
              <p:sp>
                <p:nvSpPr>
                  <p:cNvPr id="132141" name="AutoShape 45"/>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2142" name="AutoShape 46"/>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2143" name="Line 47"/>
              <p:cNvSpPr>
                <a:spLocks noChangeShapeType="1"/>
              </p:cNvSpPr>
              <p:nvPr/>
            </p:nvSpPr>
            <p:spPr bwMode="auto">
              <a:xfrm>
                <a:off x="3360" y="240"/>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grpSp>
        <p:nvGrpSpPr>
          <p:cNvPr id="132144" name="Group 48"/>
          <p:cNvGrpSpPr>
            <a:grpSpLocks/>
          </p:cNvGrpSpPr>
          <p:nvPr/>
        </p:nvGrpSpPr>
        <p:grpSpPr bwMode="auto">
          <a:xfrm>
            <a:off x="5969000" y="698500"/>
            <a:ext cx="1023938" cy="1778000"/>
            <a:chOff x="384" y="768"/>
            <a:chExt cx="774" cy="1425"/>
          </a:xfrm>
        </p:grpSpPr>
        <p:grpSp>
          <p:nvGrpSpPr>
            <p:cNvPr id="132145" name="Group 49"/>
            <p:cNvGrpSpPr>
              <a:grpSpLocks/>
            </p:cNvGrpSpPr>
            <p:nvPr/>
          </p:nvGrpSpPr>
          <p:grpSpPr bwMode="auto">
            <a:xfrm>
              <a:off x="624" y="1152"/>
              <a:ext cx="534" cy="1041"/>
              <a:chOff x="5334" y="2319"/>
              <a:chExt cx="534" cy="1041"/>
            </a:xfrm>
          </p:grpSpPr>
          <p:sp>
            <p:nvSpPr>
              <p:cNvPr id="132146" name="AutoShape 50"/>
              <p:cNvSpPr>
                <a:spLocks noChangeArrowheads="1"/>
              </p:cNvSpPr>
              <p:nvPr/>
            </p:nvSpPr>
            <p:spPr bwMode="auto">
              <a:xfrm rot="5400000">
                <a:off x="5305"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2147" name="AutoShape 51"/>
              <p:cNvSpPr>
                <a:spLocks noChangeArrowheads="1"/>
              </p:cNvSpPr>
              <p:nvPr/>
            </p:nvSpPr>
            <p:spPr bwMode="auto">
              <a:xfrm rot="16200000">
                <a:off x="5131" y="2991"/>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2148" name="AutoShape 52"/>
              <p:cNvSpPr>
                <a:spLocks noChangeArrowheads="1"/>
              </p:cNvSpPr>
              <p:nvPr/>
            </p:nvSpPr>
            <p:spPr bwMode="auto">
              <a:xfrm rot="16200000">
                <a:off x="5500" y="2991"/>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2149" name="Group 53"/>
              <p:cNvGrpSpPr>
                <a:grpSpLocks/>
              </p:cNvGrpSpPr>
              <p:nvPr/>
            </p:nvGrpSpPr>
            <p:grpSpPr bwMode="auto">
              <a:xfrm>
                <a:off x="5334" y="2319"/>
                <a:ext cx="531" cy="561"/>
                <a:chOff x="909" y="1983"/>
                <a:chExt cx="531" cy="561"/>
              </a:xfrm>
            </p:grpSpPr>
            <p:sp>
              <p:nvSpPr>
                <p:cNvPr id="132150" name="AutoShape 54"/>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2151" name="AutoShape 55"/>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2152" name="Line 56"/>
            <p:cNvSpPr>
              <a:spLocks noChangeShapeType="1"/>
            </p:cNvSpPr>
            <p:nvPr/>
          </p:nvSpPr>
          <p:spPr bwMode="auto">
            <a:xfrm>
              <a:off x="864" y="91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2153" name="AutoShape 57"/>
            <p:cNvSpPr>
              <a:spLocks noChangeArrowheads="1"/>
            </p:cNvSpPr>
            <p:nvPr/>
          </p:nvSpPr>
          <p:spPr bwMode="auto">
            <a:xfrm>
              <a:off x="384" y="768"/>
              <a:ext cx="480" cy="192"/>
            </a:xfrm>
            <a:prstGeom prst="roundRect">
              <a:avLst>
                <a:gd name="adj" fmla="val 16667"/>
              </a:avLst>
            </a:prstGeom>
            <a:solidFill>
              <a:srgbClr val="0066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Arg</a:t>
              </a:r>
            </a:p>
          </p:txBody>
        </p:sp>
      </p:grpSp>
      <p:grpSp>
        <p:nvGrpSpPr>
          <p:cNvPr id="132154" name="Group 58"/>
          <p:cNvGrpSpPr>
            <a:grpSpLocks/>
          </p:cNvGrpSpPr>
          <p:nvPr/>
        </p:nvGrpSpPr>
        <p:grpSpPr bwMode="auto">
          <a:xfrm>
            <a:off x="3917157" y="381001"/>
            <a:ext cx="1035843" cy="1575594"/>
            <a:chOff x="1158" y="1344"/>
            <a:chExt cx="783" cy="1239"/>
          </a:xfrm>
        </p:grpSpPr>
        <p:sp>
          <p:nvSpPr>
            <p:cNvPr id="132155" name="Line 59"/>
            <p:cNvSpPr>
              <a:spLocks noChangeShapeType="1"/>
            </p:cNvSpPr>
            <p:nvPr/>
          </p:nvSpPr>
          <p:spPr bwMode="auto">
            <a:xfrm>
              <a:off x="1644" y="138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2156" name="Group 60"/>
            <p:cNvGrpSpPr>
              <a:grpSpLocks/>
            </p:cNvGrpSpPr>
            <p:nvPr/>
          </p:nvGrpSpPr>
          <p:grpSpPr bwMode="auto">
            <a:xfrm>
              <a:off x="1158" y="1344"/>
              <a:ext cx="783" cy="1239"/>
              <a:chOff x="1158" y="1338"/>
              <a:chExt cx="783" cy="1239"/>
            </a:xfrm>
          </p:grpSpPr>
          <p:grpSp>
            <p:nvGrpSpPr>
              <p:cNvPr id="132157" name="Group 61"/>
              <p:cNvGrpSpPr>
                <a:grpSpLocks/>
              </p:cNvGrpSpPr>
              <p:nvPr/>
            </p:nvGrpSpPr>
            <p:grpSpPr bwMode="auto">
              <a:xfrm>
                <a:off x="1410" y="1524"/>
                <a:ext cx="531" cy="1053"/>
                <a:chOff x="2178" y="2259"/>
                <a:chExt cx="531" cy="1053"/>
              </a:xfrm>
            </p:grpSpPr>
            <p:sp>
              <p:nvSpPr>
                <p:cNvPr id="132158" name="AutoShape 62"/>
                <p:cNvSpPr>
                  <a:spLocks noChangeArrowheads="1"/>
                </p:cNvSpPr>
                <p:nvPr/>
              </p:nvSpPr>
              <p:spPr bwMode="auto">
                <a:xfrm rot="16200000">
                  <a:off x="1984" y="2943"/>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2159" name="AutoShape 63"/>
                <p:cNvSpPr>
                  <a:spLocks noChangeArrowheads="1"/>
                </p:cNvSpPr>
                <p:nvPr/>
              </p:nvSpPr>
              <p:spPr bwMode="auto">
                <a:xfrm rot="5400000">
                  <a:off x="2155" y="2892"/>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2160" name="AutoShape 64"/>
                <p:cNvSpPr>
                  <a:spLocks noChangeArrowheads="1"/>
                </p:cNvSpPr>
                <p:nvPr/>
              </p:nvSpPr>
              <p:spPr bwMode="auto">
                <a:xfrm rot="5400000">
                  <a:off x="2320" y="2890"/>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grpSp>
              <p:nvGrpSpPr>
                <p:cNvPr id="132161" name="Group 65"/>
                <p:cNvGrpSpPr>
                  <a:grpSpLocks/>
                </p:cNvGrpSpPr>
                <p:nvPr/>
              </p:nvGrpSpPr>
              <p:grpSpPr bwMode="auto">
                <a:xfrm>
                  <a:off x="2178" y="2259"/>
                  <a:ext cx="531" cy="561"/>
                  <a:chOff x="909" y="1983"/>
                  <a:chExt cx="531" cy="561"/>
                </a:xfrm>
              </p:grpSpPr>
              <p:sp>
                <p:nvSpPr>
                  <p:cNvPr id="132162" name="AutoShape 66"/>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2163" name="AutoShape 67"/>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2164" name="AutoShape 68"/>
              <p:cNvSpPr>
                <a:spLocks noChangeArrowheads="1"/>
              </p:cNvSpPr>
              <p:nvPr/>
            </p:nvSpPr>
            <p:spPr bwMode="auto">
              <a:xfrm>
                <a:off x="1158" y="1338"/>
                <a:ext cx="480" cy="192"/>
              </a:xfrm>
              <a:prstGeom prst="roundRect">
                <a:avLst>
                  <a:gd name="adj" fmla="val 16667"/>
                </a:avLst>
              </a:prstGeom>
              <a:solidFill>
                <a:srgbClr val="0066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Arg</a:t>
                </a:r>
              </a:p>
            </p:txBody>
          </p:sp>
        </p:grpSp>
      </p:grpSp>
      <p:grpSp>
        <p:nvGrpSpPr>
          <p:cNvPr id="132165" name="Group 69"/>
          <p:cNvGrpSpPr>
            <a:grpSpLocks/>
          </p:cNvGrpSpPr>
          <p:nvPr/>
        </p:nvGrpSpPr>
        <p:grpSpPr bwMode="auto">
          <a:xfrm>
            <a:off x="4318001" y="1270000"/>
            <a:ext cx="1019969" cy="1587500"/>
            <a:chOff x="573" y="1392"/>
            <a:chExt cx="771" cy="1200"/>
          </a:xfrm>
        </p:grpSpPr>
        <p:grpSp>
          <p:nvGrpSpPr>
            <p:cNvPr id="132166" name="Group 70"/>
            <p:cNvGrpSpPr>
              <a:grpSpLocks/>
            </p:cNvGrpSpPr>
            <p:nvPr/>
          </p:nvGrpSpPr>
          <p:grpSpPr bwMode="auto">
            <a:xfrm>
              <a:off x="573" y="1392"/>
              <a:ext cx="771" cy="1200"/>
              <a:chOff x="573" y="1341"/>
              <a:chExt cx="771" cy="1251"/>
            </a:xfrm>
          </p:grpSpPr>
          <p:grpSp>
            <p:nvGrpSpPr>
              <p:cNvPr id="132167" name="Group 71"/>
              <p:cNvGrpSpPr>
                <a:grpSpLocks/>
              </p:cNvGrpSpPr>
              <p:nvPr/>
            </p:nvGrpSpPr>
            <p:grpSpPr bwMode="auto">
              <a:xfrm>
                <a:off x="813" y="1605"/>
                <a:ext cx="531" cy="987"/>
                <a:chOff x="1641" y="2373"/>
                <a:chExt cx="531" cy="987"/>
              </a:xfrm>
            </p:grpSpPr>
            <p:sp>
              <p:nvSpPr>
                <p:cNvPr id="132168" name="AutoShape 72"/>
                <p:cNvSpPr>
                  <a:spLocks noChangeArrowheads="1"/>
                </p:cNvSpPr>
                <p:nvPr/>
              </p:nvSpPr>
              <p:spPr bwMode="auto">
                <a:xfrm rot="5400000">
                  <a:off x="1456" y="291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2169" name="AutoShape 73"/>
                <p:cNvSpPr>
                  <a:spLocks noChangeArrowheads="1"/>
                </p:cNvSpPr>
                <p:nvPr/>
              </p:nvSpPr>
              <p:spPr bwMode="auto">
                <a:xfrm rot="5400000">
                  <a:off x="1654" y="3014"/>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2170" name="AutoShape 74"/>
                <p:cNvSpPr>
                  <a:spLocks noChangeArrowheads="1"/>
                </p:cNvSpPr>
                <p:nvPr/>
              </p:nvSpPr>
              <p:spPr bwMode="auto">
                <a:xfrm rot="16200000">
                  <a:off x="1809" y="3003"/>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grpSp>
              <p:nvGrpSpPr>
                <p:cNvPr id="132171" name="Group 75"/>
                <p:cNvGrpSpPr>
                  <a:grpSpLocks/>
                </p:cNvGrpSpPr>
                <p:nvPr/>
              </p:nvGrpSpPr>
              <p:grpSpPr bwMode="auto">
                <a:xfrm>
                  <a:off x="1641" y="2373"/>
                  <a:ext cx="531" cy="561"/>
                  <a:chOff x="909" y="1983"/>
                  <a:chExt cx="531" cy="561"/>
                </a:xfrm>
              </p:grpSpPr>
              <p:sp>
                <p:nvSpPr>
                  <p:cNvPr id="132172" name="AutoShape 76"/>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2173" name="AutoShape 77"/>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2174" name="AutoShape 78"/>
              <p:cNvSpPr>
                <a:spLocks noChangeArrowheads="1"/>
              </p:cNvSpPr>
              <p:nvPr/>
            </p:nvSpPr>
            <p:spPr bwMode="auto">
              <a:xfrm>
                <a:off x="573" y="1341"/>
                <a:ext cx="480" cy="192"/>
              </a:xfrm>
              <a:prstGeom prst="roundRect">
                <a:avLst>
                  <a:gd name="adj" fmla="val 16667"/>
                </a:avLst>
              </a:prstGeom>
              <a:solidFill>
                <a:srgbClr val="F41479"/>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Val</a:t>
                </a:r>
              </a:p>
            </p:txBody>
          </p:sp>
        </p:grpSp>
        <p:sp>
          <p:nvSpPr>
            <p:cNvPr id="132175" name="Line 79"/>
            <p:cNvSpPr>
              <a:spLocks noChangeShapeType="1"/>
            </p:cNvSpPr>
            <p:nvPr/>
          </p:nvSpPr>
          <p:spPr bwMode="auto">
            <a:xfrm>
              <a:off x="1053" y="139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nvGrpSpPr>
          <p:cNvPr id="132176" name="Group 80"/>
          <p:cNvGrpSpPr>
            <a:grpSpLocks/>
          </p:cNvGrpSpPr>
          <p:nvPr/>
        </p:nvGrpSpPr>
        <p:grpSpPr bwMode="auto">
          <a:xfrm>
            <a:off x="5778501" y="1524000"/>
            <a:ext cx="1019969" cy="1678782"/>
            <a:chOff x="1746" y="1344"/>
            <a:chExt cx="771" cy="1317"/>
          </a:xfrm>
        </p:grpSpPr>
        <p:sp>
          <p:nvSpPr>
            <p:cNvPr id="132177" name="Line 81"/>
            <p:cNvSpPr>
              <a:spLocks noChangeShapeType="1"/>
            </p:cNvSpPr>
            <p:nvPr/>
          </p:nvSpPr>
          <p:spPr bwMode="auto">
            <a:xfrm>
              <a:off x="2226" y="138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2178" name="Group 82"/>
            <p:cNvGrpSpPr>
              <a:grpSpLocks/>
            </p:cNvGrpSpPr>
            <p:nvPr/>
          </p:nvGrpSpPr>
          <p:grpSpPr bwMode="auto">
            <a:xfrm>
              <a:off x="1746" y="1344"/>
              <a:ext cx="771" cy="1317"/>
              <a:chOff x="1746" y="1323"/>
              <a:chExt cx="771" cy="1317"/>
            </a:xfrm>
          </p:grpSpPr>
          <p:grpSp>
            <p:nvGrpSpPr>
              <p:cNvPr id="132179" name="Group 83"/>
              <p:cNvGrpSpPr>
                <a:grpSpLocks/>
              </p:cNvGrpSpPr>
              <p:nvPr/>
            </p:nvGrpSpPr>
            <p:grpSpPr bwMode="auto">
              <a:xfrm>
                <a:off x="1986" y="1608"/>
                <a:ext cx="531" cy="1032"/>
                <a:chOff x="2688" y="2328"/>
                <a:chExt cx="531" cy="1032"/>
              </a:xfrm>
            </p:grpSpPr>
            <p:sp>
              <p:nvSpPr>
                <p:cNvPr id="132180" name="AutoShape 84"/>
                <p:cNvSpPr>
                  <a:spLocks noChangeArrowheads="1"/>
                </p:cNvSpPr>
                <p:nvPr/>
              </p:nvSpPr>
              <p:spPr bwMode="auto">
                <a:xfrm rot="5400000">
                  <a:off x="2517" y="2984"/>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2181" name="AutoShape 85"/>
                <p:cNvSpPr>
                  <a:spLocks noChangeArrowheads="1"/>
                </p:cNvSpPr>
                <p:nvPr/>
              </p:nvSpPr>
              <p:spPr bwMode="auto">
                <a:xfrm rot="16200000">
                  <a:off x="2682" y="3009"/>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sp>
              <p:nvSpPr>
                <p:cNvPr id="132182" name="AutoShape 86"/>
                <p:cNvSpPr>
                  <a:spLocks noChangeArrowheads="1"/>
                </p:cNvSpPr>
                <p:nvPr/>
              </p:nvSpPr>
              <p:spPr bwMode="auto">
                <a:xfrm rot="16200000">
                  <a:off x="2827" y="2895"/>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2183" name="Group 87"/>
                <p:cNvGrpSpPr>
                  <a:grpSpLocks/>
                </p:cNvGrpSpPr>
                <p:nvPr/>
              </p:nvGrpSpPr>
              <p:grpSpPr bwMode="auto">
                <a:xfrm>
                  <a:off x="2688" y="2328"/>
                  <a:ext cx="531" cy="561"/>
                  <a:chOff x="909" y="1983"/>
                  <a:chExt cx="531" cy="561"/>
                </a:xfrm>
              </p:grpSpPr>
              <p:sp>
                <p:nvSpPr>
                  <p:cNvPr id="132184" name="AutoShape 88"/>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2185" name="AutoShape 89"/>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2186" name="AutoShape 90"/>
              <p:cNvSpPr>
                <a:spLocks noChangeArrowheads="1"/>
              </p:cNvSpPr>
              <p:nvPr/>
            </p:nvSpPr>
            <p:spPr bwMode="auto">
              <a:xfrm>
                <a:off x="1746" y="1323"/>
                <a:ext cx="480" cy="192"/>
              </a:xfrm>
              <a:prstGeom prst="roundRect">
                <a:avLst>
                  <a:gd name="adj" fmla="val 16667"/>
                </a:avLst>
              </a:prstGeom>
              <a:solidFill>
                <a:srgbClr val="F21F1A"/>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Tir</a:t>
                </a:r>
              </a:p>
            </p:txBody>
          </p:sp>
        </p:grpSp>
      </p:grpSp>
      <p:grpSp>
        <p:nvGrpSpPr>
          <p:cNvPr id="132187" name="Group 91"/>
          <p:cNvGrpSpPr>
            <a:grpSpLocks/>
          </p:cNvGrpSpPr>
          <p:nvPr/>
        </p:nvGrpSpPr>
        <p:grpSpPr bwMode="auto">
          <a:xfrm>
            <a:off x="5143500" y="317500"/>
            <a:ext cx="1008063" cy="1587500"/>
            <a:chOff x="2319" y="1308"/>
            <a:chExt cx="762" cy="1284"/>
          </a:xfrm>
        </p:grpSpPr>
        <p:grpSp>
          <p:nvGrpSpPr>
            <p:cNvPr id="132188" name="Group 92"/>
            <p:cNvGrpSpPr>
              <a:grpSpLocks/>
            </p:cNvGrpSpPr>
            <p:nvPr/>
          </p:nvGrpSpPr>
          <p:grpSpPr bwMode="auto">
            <a:xfrm>
              <a:off x="2550" y="1590"/>
              <a:ext cx="531" cy="1002"/>
              <a:chOff x="3207" y="2319"/>
              <a:chExt cx="531" cy="1002"/>
            </a:xfrm>
          </p:grpSpPr>
          <p:sp>
            <p:nvSpPr>
              <p:cNvPr id="132189" name="AutoShape 93"/>
              <p:cNvSpPr>
                <a:spLocks noChangeArrowheads="1"/>
              </p:cNvSpPr>
              <p:nvPr/>
            </p:nvSpPr>
            <p:spPr bwMode="auto">
              <a:xfrm rot="5400000">
                <a:off x="3043" y="2975"/>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2190" name="AutoShape 94"/>
              <p:cNvSpPr>
                <a:spLocks noChangeArrowheads="1"/>
              </p:cNvSpPr>
              <p:nvPr/>
            </p:nvSpPr>
            <p:spPr bwMode="auto">
              <a:xfrm rot="16200000">
                <a:off x="3193" y="2895"/>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2191" name="AutoShape 95"/>
              <p:cNvSpPr>
                <a:spLocks noChangeArrowheads="1"/>
              </p:cNvSpPr>
              <p:nvPr/>
            </p:nvSpPr>
            <p:spPr bwMode="auto">
              <a:xfrm rot="16200000">
                <a:off x="3367" y="2895"/>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2192" name="Group 96"/>
              <p:cNvGrpSpPr>
                <a:grpSpLocks/>
              </p:cNvGrpSpPr>
              <p:nvPr/>
            </p:nvGrpSpPr>
            <p:grpSpPr bwMode="auto">
              <a:xfrm>
                <a:off x="3207" y="2319"/>
                <a:ext cx="531" cy="561"/>
                <a:chOff x="909" y="1983"/>
                <a:chExt cx="531" cy="561"/>
              </a:xfrm>
            </p:grpSpPr>
            <p:sp>
              <p:nvSpPr>
                <p:cNvPr id="132193" name="AutoShape 97"/>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2194" name="AutoShape 98"/>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2195" name="AutoShape 99"/>
            <p:cNvSpPr>
              <a:spLocks noChangeArrowheads="1"/>
            </p:cNvSpPr>
            <p:nvPr/>
          </p:nvSpPr>
          <p:spPr bwMode="auto">
            <a:xfrm>
              <a:off x="2319" y="1308"/>
              <a:ext cx="480" cy="192"/>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Ser</a:t>
              </a:r>
            </a:p>
          </p:txBody>
        </p:sp>
        <p:sp>
          <p:nvSpPr>
            <p:cNvPr id="132196" name="Line 100"/>
            <p:cNvSpPr>
              <a:spLocks noChangeShapeType="1"/>
            </p:cNvSpPr>
            <p:nvPr/>
          </p:nvSpPr>
          <p:spPr bwMode="auto">
            <a:xfrm>
              <a:off x="2793" y="138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nvGrpSpPr>
          <p:cNvPr id="132197" name="Group 101"/>
          <p:cNvGrpSpPr>
            <a:grpSpLocks/>
          </p:cNvGrpSpPr>
          <p:nvPr/>
        </p:nvGrpSpPr>
        <p:grpSpPr bwMode="auto">
          <a:xfrm>
            <a:off x="6731000" y="1778000"/>
            <a:ext cx="1079500" cy="1460500"/>
            <a:chOff x="4896" y="1200"/>
            <a:chExt cx="816" cy="1200"/>
          </a:xfrm>
        </p:grpSpPr>
        <p:grpSp>
          <p:nvGrpSpPr>
            <p:cNvPr id="132198" name="Group 102"/>
            <p:cNvGrpSpPr>
              <a:grpSpLocks/>
            </p:cNvGrpSpPr>
            <p:nvPr/>
          </p:nvGrpSpPr>
          <p:grpSpPr bwMode="auto">
            <a:xfrm>
              <a:off x="5181" y="1382"/>
              <a:ext cx="531" cy="1018"/>
              <a:chOff x="4806" y="2334"/>
              <a:chExt cx="531" cy="1018"/>
            </a:xfrm>
          </p:grpSpPr>
          <p:sp>
            <p:nvSpPr>
              <p:cNvPr id="132199" name="AutoShape 103"/>
              <p:cNvSpPr>
                <a:spLocks noChangeArrowheads="1"/>
              </p:cNvSpPr>
              <p:nvPr/>
            </p:nvSpPr>
            <p:spPr bwMode="auto">
              <a:xfrm rot="5400000">
                <a:off x="4604"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2200" name="AutoShape 104"/>
              <p:cNvSpPr>
                <a:spLocks noChangeArrowheads="1"/>
              </p:cNvSpPr>
              <p:nvPr/>
            </p:nvSpPr>
            <p:spPr bwMode="auto">
              <a:xfrm rot="5400000">
                <a:off x="4768"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2201" name="AutoShape 105"/>
              <p:cNvSpPr>
                <a:spLocks noChangeArrowheads="1"/>
              </p:cNvSpPr>
              <p:nvPr/>
            </p:nvSpPr>
            <p:spPr bwMode="auto">
              <a:xfrm rot="5400000">
                <a:off x="4983" y="2966"/>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grpSp>
            <p:nvGrpSpPr>
              <p:cNvPr id="132202" name="Group 106"/>
              <p:cNvGrpSpPr>
                <a:grpSpLocks/>
              </p:cNvGrpSpPr>
              <p:nvPr/>
            </p:nvGrpSpPr>
            <p:grpSpPr bwMode="auto">
              <a:xfrm>
                <a:off x="4806" y="2334"/>
                <a:ext cx="531" cy="561"/>
                <a:chOff x="909" y="1983"/>
                <a:chExt cx="531" cy="561"/>
              </a:xfrm>
            </p:grpSpPr>
            <p:sp>
              <p:nvSpPr>
                <p:cNvPr id="132203" name="AutoShape 107"/>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2204" name="AutoShape 108"/>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2205" name="AutoShape 109"/>
            <p:cNvSpPr>
              <a:spLocks noChangeArrowheads="1"/>
            </p:cNvSpPr>
            <p:nvPr/>
          </p:nvSpPr>
          <p:spPr bwMode="auto">
            <a:xfrm>
              <a:off x="4896" y="1200"/>
              <a:ext cx="480" cy="192"/>
            </a:xfrm>
            <a:prstGeom prst="roundRect">
              <a:avLst>
                <a:gd name="adj" fmla="val 16667"/>
              </a:avLst>
            </a:prstGeom>
            <a:solidFill>
              <a:srgbClr val="BBE0E3"/>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Gly</a:t>
              </a:r>
            </a:p>
          </p:txBody>
        </p:sp>
        <p:sp>
          <p:nvSpPr>
            <p:cNvPr id="132206" name="Line 110"/>
            <p:cNvSpPr>
              <a:spLocks noChangeShapeType="1"/>
            </p:cNvSpPr>
            <p:nvPr/>
          </p:nvSpPr>
          <p:spPr bwMode="auto">
            <a:xfrm>
              <a:off x="5376" y="1296"/>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nvGrpSpPr>
          <p:cNvPr id="132207" name="Group 111"/>
          <p:cNvGrpSpPr>
            <a:grpSpLocks/>
          </p:cNvGrpSpPr>
          <p:nvPr/>
        </p:nvGrpSpPr>
        <p:grpSpPr bwMode="auto">
          <a:xfrm>
            <a:off x="6477001" y="1270000"/>
            <a:ext cx="956469" cy="1587500"/>
            <a:chOff x="2955" y="1329"/>
            <a:chExt cx="723" cy="1263"/>
          </a:xfrm>
        </p:grpSpPr>
        <p:grpSp>
          <p:nvGrpSpPr>
            <p:cNvPr id="132208" name="Group 112"/>
            <p:cNvGrpSpPr>
              <a:grpSpLocks/>
            </p:cNvGrpSpPr>
            <p:nvPr/>
          </p:nvGrpSpPr>
          <p:grpSpPr bwMode="auto">
            <a:xfrm>
              <a:off x="2955" y="1329"/>
              <a:ext cx="723" cy="1263"/>
              <a:chOff x="2955" y="1326"/>
              <a:chExt cx="723" cy="1263"/>
            </a:xfrm>
          </p:grpSpPr>
          <p:grpSp>
            <p:nvGrpSpPr>
              <p:cNvPr id="132209" name="Group 113"/>
              <p:cNvGrpSpPr>
                <a:grpSpLocks/>
              </p:cNvGrpSpPr>
              <p:nvPr/>
            </p:nvGrpSpPr>
            <p:grpSpPr bwMode="auto">
              <a:xfrm>
                <a:off x="3147" y="1605"/>
                <a:ext cx="531" cy="984"/>
                <a:chOff x="3744" y="2376"/>
                <a:chExt cx="531" cy="984"/>
              </a:xfrm>
            </p:grpSpPr>
            <p:sp>
              <p:nvSpPr>
                <p:cNvPr id="132210" name="AutoShape 114"/>
                <p:cNvSpPr>
                  <a:spLocks noChangeArrowheads="1"/>
                </p:cNvSpPr>
                <p:nvPr/>
              </p:nvSpPr>
              <p:spPr bwMode="auto">
                <a:xfrm rot="16200000">
                  <a:off x="3576" y="3009"/>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sp>
              <p:nvSpPr>
                <p:cNvPr id="132211" name="AutoShape 115"/>
                <p:cNvSpPr>
                  <a:spLocks noChangeArrowheads="1"/>
                </p:cNvSpPr>
                <p:nvPr/>
              </p:nvSpPr>
              <p:spPr bwMode="auto">
                <a:xfrm rot="16200000">
                  <a:off x="3722" y="2989"/>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2212" name="AutoShape 116"/>
                <p:cNvSpPr>
                  <a:spLocks noChangeArrowheads="1"/>
                </p:cNvSpPr>
                <p:nvPr/>
              </p:nvSpPr>
              <p:spPr bwMode="auto">
                <a:xfrm rot="16200000">
                  <a:off x="3895" y="2989"/>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2213" name="Group 117"/>
                <p:cNvGrpSpPr>
                  <a:grpSpLocks/>
                </p:cNvGrpSpPr>
                <p:nvPr/>
              </p:nvGrpSpPr>
              <p:grpSpPr bwMode="auto">
                <a:xfrm>
                  <a:off x="3744" y="2376"/>
                  <a:ext cx="531" cy="561"/>
                  <a:chOff x="909" y="1983"/>
                  <a:chExt cx="531" cy="561"/>
                </a:xfrm>
              </p:grpSpPr>
              <p:sp>
                <p:nvSpPr>
                  <p:cNvPr id="132214" name="AutoShape 118"/>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2215" name="AutoShape 119"/>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2216" name="AutoShape 120"/>
              <p:cNvSpPr>
                <a:spLocks noChangeArrowheads="1"/>
              </p:cNvSpPr>
              <p:nvPr/>
            </p:nvSpPr>
            <p:spPr bwMode="auto">
              <a:xfrm>
                <a:off x="2955" y="1326"/>
                <a:ext cx="480" cy="192"/>
              </a:xfrm>
              <a:prstGeom prst="roundRect">
                <a:avLst>
                  <a:gd name="adj" fmla="val 16667"/>
                </a:avLst>
              </a:prstGeom>
              <a:solidFill>
                <a:srgbClr val="66FF33"/>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Thr</a:t>
                </a:r>
              </a:p>
            </p:txBody>
          </p:sp>
        </p:grpSp>
        <p:sp>
          <p:nvSpPr>
            <p:cNvPr id="132217" name="Line 121"/>
            <p:cNvSpPr>
              <a:spLocks noChangeShapeType="1"/>
            </p:cNvSpPr>
            <p:nvPr/>
          </p:nvSpPr>
          <p:spPr bwMode="auto">
            <a:xfrm>
              <a:off x="3438" y="1389"/>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sp>
        <p:nvSpPr>
          <p:cNvPr id="132218" name="Line 122"/>
          <p:cNvSpPr>
            <a:spLocks noChangeShapeType="1"/>
          </p:cNvSpPr>
          <p:nvPr/>
        </p:nvSpPr>
        <p:spPr bwMode="auto">
          <a:xfrm>
            <a:off x="1397000" y="2846917"/>
            <a:ext cx="168011"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sp>
        <p:nvSpPr>
          <p:cNvPr id="132219" name="AutoShape 123"/>
          <p:cNvSpPr>
            <a:spLocks noChangeArrowheads="1"/>
          </p:cNvSpPr>
          <p:nvPr/>
        </p:nvSpPr>
        <p:spPr bwMode="auto">
          <a:xfrm>
            <a:off x="1270000" y="1016000"/>
            <a:ext cx="635000" cy="240771"/>
          </a:xfrm>
          <a:prstGeom prst="roundRect">
            <a:avLst>
              <a:gd name="adj" fmla="val 16667"/>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Met</a:t>
            </a:r>
          </a:p>
        </p:txBody>
      </p:sp>
      <p:sp>
        <p:nvSpPr>
          <p:cNvPr id="132220" name="AutoShape 124"/>
          <p:cNvSpPr>
            <a:spLocks noChangeArrowheads="1"/>
          </p:cNvSpPr>
          <p:nvPr/>
        </p:nvSpPr>
        <p:spPr bwMode="auto">
          <a:xfrm>
            <a:off x="952500" y="1333500"/>
            <a:ext cx="635000" cy="244740"/>
          </a:xfrm>
          <a:prstGeom prst="roundRect">
            <a:avLst>
              <a:gd name="adj" fmla="val 16667"/>
            </a:avLst>
          </a:prstGeom>
          <a:solidFill>
            <a:srgbClr val="0066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Arg</a:t>
            </a:r>
          </a:p>
        </p:txBody>
      </p:sp>
      <p:sp>
        <p:nvSpPr>
          <p:cNvPr id="132221" name="AutoShape 125"/>
          <p:cNvSpPr>
            <a:spLocks noChangeArrowheads="1"/>
          </p:cNvSpPr>
          <p:nvPr/>
        </p:nvSpPr>
        <p:spPr bwMode="auto">
          <a:xfrm>
            <a:off x="1270000" y="635000"/>
            <a:ext cx="635000" cy="243417"/>
          </a:xfrm>
          <a:prstGeom prst="roundRect">
            <a:avLst>
              <a:gd name="adj" fmla="val 16667"/>
            </a:avLst>
          </a:prstGeom>
          <a:solidFill>
            <a:srgbClr val="F41479"/>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Val</a:t>
            </a:r>
          </a:p>
        </p:txBody>
      </p:sp>
      <p:sp>
        <p:nvSpPr>
          <p:cNvPr id="132222" name="AutoShape 126"/>
          <p:cNvSpPr>
            <a:spLocks noChangeArrowheads="1"/>
          </p:cNvSpPr>
          <p:nvPr/>
        </p:nvSpPr>
        <p:spPr bwMode="auto">
          <a:xfrm>
            <a:off x="1905000" y="1524000"/>
            <a:ext cx="635000" cy="244740"/>
          </a:xfrm>
          <a:prstGeom prst="roundRect">
            <a:avLst>
              <a:gd name="adj" fmla="val 16667"/>
            </a:avLst>
          </a:prstGeom>
          <a:solidFill>
            <a:srgbClr val="F21F1A"/>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Tir</a:t>
            </a:r>
          </a:p>
        </p:txBody>
      </p:sp>
      <p:sp>
        <p:nvSpPr>
          <p:cNvPr id="132223" name="AutoShape 127"/>
          <p:cNvSpPr>
            <a:spLocks noChangeArrowheads="1"/>
          </p:cNvSpPr>
          <p:nvPr/>
        </p:nvSpPr>
        <p:spPr bwMode="auto">
          <a:xfrm>
            <a:off x="1587500" y="254000"/>
            <a:ext cx="635000" cy="236803"/>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Ser</a:t>
            </a:r>
          </a:p>
        </p:txBody>
      </p:sp>
      <p:sp>
        <p:nvSpPr>
          <p:cNvPr id="132224" name="AutoShape 128"/>
          <p:cNvSpPr>
            <a:spLocks noChangeArrowheads="1"/>
          </p:cNvSpPr>
          <p:nvPr/>
        </p:nvSpPr>
        <p:spPr bwMode="auto">
          <a:xfrm>
            <a:off x="2032000" y="444500"/>
            <a:ext cx="635000" cy="240771"/>
          </a:xfrm>
          <a:prstGeom prst="roundRect">
            <a:avLst>
              <a:gd name="adj" fmla="val 16667"/>
            </a:avLst>
          </a:prstGeom>
          <a:solidFill>
            <a:srgbClr val="66FF33"/>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Thr</a:t>
            </a:r>
          </a:p>
        </p:txBody>
      </p:sp>
    </p:spTree>
    <p:extLst>
      <p:ext uri="{BB962C8B-B14F-4D97-AF65-F5344CB8AC3E}">
        <p14:creationId xmlns:p14="http://schemas.microsoft.com/office/powerpoint/2010/main" val="406075479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3" presetClass="path" presetSubtype="0" accel="50000" decel="50000" fill="hold" grpId="0" nodeType="withEffect">
                                  <p:stCondLst>
                                    <p:cond delay="0"/>
                                  </p:stCondLst>
                                  <p:childTnLst>
                                    <p:animMotion origin="layout" path="M 0.00139 1.48148E-6 L 0.09862 -0.00602 " pathEditMode="relative" rAng="0" ptsTypes="AA">
                                      <p:cBhvr>
                                        <p:cTn id="6" dur="5000" fill="hold"/>
                                        <p:tgtEl>
                                          <p:spTgt spid="132098"/>
                                        </p:tgtEl>
                                        <p:attrNameLst>
                                          <p:attrName>ppt_x</p:attrName>
                                          <p:attrName>ppt_y</p:attrName>
                                        </p:attrNameLst>
                                      </p:cBhvr>
                                      <p:rCtr x="4861" y="-301"/>
                                    </p:animMotion>
                                  </p:childTnLst>
                                </p:cTn>
                              </p:par>
                              <p:par>
                                <p:cTn id="7" presetID="63" presetClass="path" presetSubtype="0" accel="50000" decel="50000" fill="hold" grpId="0" nodeType="withEffect">
                                  <p:stCondLst>
                                    <p:cond delay="0"/>
                                  </p:stCondLst>
                                  <p:childTnLst>
                                    <p:animMotion origin="layout" path="M -1.11111E-6 -2.59259E-6 L 0.09306 -0.00648 " pathEditMode="relative" rAng="0" ptsTypes="AA">
                                      <p:cBhvr>
                                        <p:cTn id="8" dur="5000" fill="hold"/>
                                        <p:tgtEl>
                                          <p:spTgt spid="132125"/>
                                        </p:tgtEl>
                                        <p:attrNameLst>
                                          <p:attrName>ppt_x</p:attrName>
                                          <p:attrName>ppt_y</p:attrName>
                                        </p:attrNameLst>
                                      </p:cBhvr>
                                      <p:rCtr x="4653" y="-324"/>
                                    </p:animMotion>
                                  </p:childTnLst>
                                </p:cTn>
                              </p:par>
                            </p:childTnLst>
                          </p:cTn>
                        </p:par>
                      </p:childTnLst>
                    </p:cTn>
                  </p:par>
                  <p:par>
                    <p:cTn id="9" fill="hold" nodeType="clickPar">
                      <p:stCondLst>
                        <p:cond delay="indefinite"/>
                      </p:stCondLst>
                      <p:childTnLst>
                        <p:par>
                          <p:cTn id="10" fill="hold" nodeType="withGroup">
                            <p:stCondLst>
                              <p:cond delay="0"/>
                            </p:stCondLst>
                            <p:childTnLst>
                              <p:par>
                                <p:cTn id="11" presetID="0" presetClass="path" presetSubtype="0" accel="50000" decel="50000" fill="hold" nodeType="clickEffect">
                                  <p:stCondLst>
                                    <p:cond delay="0"/>
                                  </p:stCondLst>
                                  <p:childTnLst>
                                    <p:animMotion origin="layout" path="M 2.77778E-7 1.11111E-6 C -0.01597 0.06088 -0.03142 0.12199 -0.09236 0.16643 C -0.15347 0.21134 -0.26024 0.23958 -0.36649 0.26852 " pathEditMode="relative" rAng="0" ptsTypes="aaA">
                                      <p:cBhvr>
                                        <p:cTn id="12" dur="5000" fill="hold"/>
                                        <p:tgtEl>
                                          <p:spTgt spid="132165"/>
                                        </p:tgtEl>
                                        <p:attrNameLst>
                                          <p:attrName>ppt_x</p:attrName>
                                          <p:attrName>ppt_y</p:attrName>
                                        </p:attrNameLst>
                                      </p:cBhvr>
                                      <p:rCtr x="-18316" y="13426"/>
                                    </p:animMotion>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repeatCount="5000" fill="hold" grpId="0" nodeType="clickEffect">
                                  <p:stCondLst>
                                    <p:cond delay="0"/>
                                  </p:stCondLst>
                                  <p:childTnLst>
                                    <p:set>
                                      <p:cBhvr>
                                        <p:cTn id="16" dur="1" fill="hold">
                                          <p:stCondLst>
                                            <p:cond delay="0"/>
                                          </p:stCondLst>
                                        </p:cTn>
                                        <p:tgtEl>
                                          <p:spTgt spid="132218"/>
                                        </p:tgtEl>
                                        <p:attrNameLst>
                                          <p:attrName>style.visibility</p:attrName>
                                        </p:attrNameLst>
                                      </p:cBhvr>
                                      <p:to>
                                        <p:strVal val="visible"/>
                                      </p:to>
                                    </p:set>
                                    <p:animEffect transition="in" filter="dissolve">
                                      <p:cBhvr>
                                        <p:cTn id="17" dur="500"/>
                                        <p:tgtEl>
                                          <p:spTgt spid="132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8" grpId="0" animBg="1"/>
      <p:bldP spid="132125" grpId="0" animBg="1"/>
      <p:bldP spid="13221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AutoShape 2"/>
          <p:cNvSpPr>
            <a:spLocks noChangeArrowheads="1"/>
          </p:cNvSpPr>
          <p:nvPr/>
        </p:nvSpPr>
        <p:spPr bwMode="auto">
          <a:xfrm rot="16200000">
            <a:off x="187854" y="2354792"/>
            <a:ext cx="2333625" cy="2577042"/>
          </a:xfrm>
          <a:prstGeom prst="flowChartDelay">
            <a:avLst/>
          </a:prstGeom>
          <a:solidFill>
            <a:srgbClr val="F9B9A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3123" name="Group 3"/>
          <p:cNvGrpSpPr>
            <a:grpSpLocks/>
          </p:cNvGrpSpPr>
          <p:nvPr/>
        </p:nvGrpSpPr>
        <p:grpSpPr bwMode="auto">
          <a:xfrm>
            <a:off x="1016000" y="4074583"/>
            <a:ext cx="6350000" cy="751417"/>
            <a:chOff x="192" y="3080"/>
            <a:chExt cx="4800" cy="568"/>
          </a:xfrm>
        </p:grpSpPr>
        <p:sp>
          <p:nvSpPr>
            <p:cNvPr id="133124" name="AutoShape 4"/>
            <p:cNvSpPr>
              <a:spLocks noChangeArrowheads="1"/>
            </p:cNvSpPr>
            <p:nvPr/>
          </p:nvSpPr>
          <p:spPr bwMode="auto">
            <a:xfrm rot="5400000">
              <a:off x="672" y="3292"/>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3125" name="AutoShape 5"/>
            <p:cNvSpPr>
              <a:spLocks noChangeArrowheads="1"/>
            </p:cNvSpPr>
            <p:nvPr/>
          </p:nvSpPr>
          <p:spPr bwMode="auto">
            <a:xfrm rot="5400000">
              <a:off x="1431" y="3309"/>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3126" name="AutoShape 6"/>
            <p:cNvSpPr>
              <a:spLocks noChangeArrowheads="1"/>
            </p:cNvSpPr>
            <p:nvPr/>
          </p:nvSpPr>
          <p:spPr bwMode="auto">
            <a:xfrm rot="5400000">
              <a:off x="1593" y="3307"/>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3127" name="AutoShape 7"/>
            <p:cNvSpPr>
              <a:spLocks noChangeArrowheads="1"/>
            </p:cNvSpPr>
            <p:nvPr/>
          </p:nvSpPr>
          <p:spPr bwMode="auto">
            <a:xfrm rot="5400000">
              <a:off x="4167" y="3293"/>
              <a:ext cx="538"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3128" name="AutoShape 8"/>
            <p:cNvSpPr>
              <a:spLocks noChangeArrowheads="1"/>
            </p:cNvSpPr>
            <p:nvPr/>
          </p:nvSpPr>
          <p:spPr bwMode="auto">
            <a:xfrm rot="5400000">
              <a:off x="4328" y="3292"/>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3129" name="AutoShape 9"/>
            <p:cNvSpPr>
              <a:spLocks noChangeArrowheads="1"/>
            </p:cNvSpPr>
            <p:nvPr/>
          </p:nvSpPr>
          <p:spPr bwMode="auto">
            <a:xfrm rot="5400000">
              <a:off x="3750" y="3292"/>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3130" name="AutoShape 10"/>
            <p:cNvSpPr>
              <a:spLocks noChangeArrowheads="1"/>
            </p:cNvSpPr>
            <p:nvPr/>
          </p:nvSpPr>
          <p:spPr bwMode="auto">
            <a:xfrm rot="16200000">
              <a:off x="2170" y="3319"/>
              <a:ext cx="538"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3131" name="AutoShape 11"/>
            <p:cNvSpPr>
              <a:spLocks noChangeArrowheads="1"/>
            </p:cNvSpPr>
            <p:nvPr/>
          </p:nvSpPr>
          <p:spPr bwMode="auto">
            <a:xfrm rot="16200000">
              <a:off x="2572" y="3318"/>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3132" name="AutoShape 12"/>
            <p:cNvSpPr>
              <a:spLocks noChangeArrowheads="1"/>
            </p:cNvSpPr>
            <p:nvPr/>
          </p:nvSpPr>
          <p:spPr bwMode="auto">
            <a:xfrm rot="16200000">
              <a:off x="2745" y="3318"/>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3133" name="AutoShape 13"/>
            <p:cNvSpPr>
              <a:spLocks noChangeArrowheads="1"/>
            </p:cNvSpPr>
            <p:nvPr/>
          </p:nvSpPr>
          <p:spPr bwMode="auto">
            <a:xfrm rot="16200000">
              <a:off x="3168" y="3318"/>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3134" name="AutoShape 14"/>
            <p:cNvSpPr>
              <a:spLocks noChangeArrowheads="1"/>
            </p:cNvSpPr>
            <p:nvPr/>
          </p:nvSpPr>
          <p:spPr bwMode="auto">
            <a:xfrm rot="16200000">
              <a:off x="3342" y="3318"/>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3135" name="AutoShape 15"/>
            <p:cNvSpPr>
              <a:spLocks noChangeArrowheads="1"/>
            </p:cNvSpPr>
            <p:nvPr/>
          </p:nvSpPr>
          <p:spPr bwMode="auto">
            <a:xfrm rot="5400000">
              <a:off x="860" y="3336"/>
              <a:ext cx="508" cy="115"/>
            </a:xfrm>
            <a:prstGeom prst="chevron">
              <a:avLst>
                <a:gd name="adj" fmla="val 11043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3136" name="AutoShape 16"/>
            <p:cNvSpPr>
              <a:spLocks noChangeArrowheads="1"/>
            </p:cNvSpPr>
            <p:nvPr/>
          </p:nvSpPr>
          <p:spPr bwMode="auto">
            <a:xfrm rot="5400000">
              <a:off x="1852" y="3336"/>
              <a:ext cx="508" cy="115"/>
            </a:xfrm>
            <a:prstGeom prst="chevron">
              <a:avLst>
                <a:gd name="adj" fmla="val 11043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3137" name="AutoShape 17"/>
            <p:cNvSpPr>
              <a:spLocks noChangeArrowheads="1"/>
            </p:cNvSpPr>
            <p:nvPr/>
          </p:nvSpPr>
          <p:spPr bwMode="auto">
            <a:xfrm rot="5400000">
              <a:off x="2417" y="3318"/>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3138" name="AutoShape 18"/>
            <p:cNvSpPr>
              <a:spLocks noChangeArrowheads="1"/>
            </p:cNvSpPr>
            <p:nvPr/>
          </p:nvSpPr>
          <p:spPr bwMode="auto">
            <a:xfrm rot="5400000">
              <a:off x="3601" y="3318"/>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3139" name="AutoShape 19"/>
            <p:cNvSpPr>
              <a:spLocks noChangeArrowheads="1"/>
            </p:cNvSpPr>
            <p:nvPr/>
          </p:nvSpPr>
          <p:spPr bwMode="auto">
            <a:xfrm rot="5400000">
              <a:off x="4536" y="3318"/>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3140" name="AutoShape 20"/>
            <p:cNvSpPr>
              <a:spLocks noChangeArrowheads="1"/>
            </p:cNvSpPr>
            <p:nvPr/>
          </p:nvSpPr>
          <p:spPr bwMode="auto">
            <a:xfrm rot="16200000">
              <a:off x="3944" y="3313"/>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3141" name="AutoShape 21"/>
            <p:cNvSpPr>
              <a:spLocks noChangeArrowheads="1"/>
            </p:cNvSpPr>
            <p:nvPr/>
          </p:nvSpPr>
          <p:spPr bwMode="auto">
            <a:xfrm rot="16200000">
              <a:off x="3017" y="3313"/>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3142" name="AutoShape 22"/>
            <p:cNvSpPr>
              <a:spLocks noChangeArrowheads="1"/>
            </p:cNvSpPr>
            <p:nvPr/>
          </p:nvSpPr>
          <p:spPr bwMode="auto">
            <a:xfrm rot="16200000">
              <a:off x="2027" y="3313"/>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3143" name="AutoShape 23"/>
            <p:cNvSpPr>
              <a:spLocks noChangeArrowheads="1"/>
            </p:cNvSpPr>
            <p:nvPr/>
          </p:nvSpPr>
          <p:spPr bwMode="auto">
            <a:xfrm rot="16200000">
              <a:off x="1028" y="3313"/>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3144" name="AutoShape 24"/>
            <p:cNvSpPr>
              <a:spLocks noChangeArrowheads="1"/>
            </p:cNvSpPr>
            <p:nvPr/>
          </p:nvSpPr>
          <p:spPr bwMode="auto">
            <a:xfrm rot="5400000">
              <a:off x="268" y="3324"/>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3145" name="AutoShape 25"/>
            <p:cNvSpPr>
              <a:spLocks noChangeArrowheads="1"/>
            </p:cNvSpPr>
            <p:nvPr/>
          </p:nvSpPr>
          <p:spPr bwMode="auto">
            <a:xfrm rot="16200000">
              <a:off x="1258" y="3299"/>
              <a:ext cx="538"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3146" name="AutoShape 26"/>
            <p:cNvSpPr>
              <a:spLocks noChangeArrowheads="1"/>
            </p:cNvSpPr>
            <p:nvPr/>
          </p:nvSpPr>
          <p:spPr bwMode="auto">
            <a:xfrm rot="16200000">
              <a:off x="109" y="3319"/>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3147" name="AutoShape 27"/>
            <p:cNvSpPr>
              <a:spLocks noChangeArrowheads="1"/>
            </p:cNvSpPr>
            <p:nvPr/>
          </p:nvSpPr>
          <p:spPr bwMode="auto">
            <a:xfrm rot="5400000">
              <a:off x="418" y="3306"/>
              <a:ext cx="538"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3148" name="Rectangle 28"/>
            <p:cNvSpPr>
              <a:spLocks noChangeArrowheads="1"/>
            </p:cNvSpPr>
            <p:nvPr/>
          </p:nvSpPr>
          <p:spPr bwMode="auto">
            <a:xfrm>
              <a:off x="192" y="3512"/>
              <a:ext cx="4800" cy="136"/>
            </a:xfrm>
            <a:prstGeom prst="rect">
              <a:avLst/>
            </a:prstGeom>
            <a:solidFill>
              <a:srgbClr val="F21F1A"/>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sp>
        <p:nvSpPr>
          <p:cNvPr id="133149" name="AutoShape 29"/>
          <p:cNvSpPr>
            <a:spLocks noChangeArrowheads="1"/>
          </p:cNvSpPr>
          <p:nvPr/>
        </p:nvSpPr>
        <p:spPr bwMode="auto">
          <a:xfrm>
            <a:off x="-42333" y="4709583"/>
            <a:ext cx="2857500" cy="560917"/>
          </a:xfrm>
          <a:prstGeom prst="flowChartPunchedTape">
            <a:avLst/>
          </a:prstGeom>
          <a:solidFill>
            <a:srgbClr val="F9B9A5"/>
          </a:solidFill>
          <a:ln w="381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3150" name="Group 30"/>
          <p:cNvGrpSpPr>
            <a:grpSpLocks/>
          </p:cNvGrpSpPr>
          <p:nvPr/>
        </p:nvGrpSpPr>
        <p:grpSpPr bwMode="auto">
          <a:xfrm>
            <a:off x="7298532" y="508000"/>
            <a:ext cx="702468" cy="1270000"/>
            <a:chOff x="4260" y="2328"/>
            <a:chExt cx="531" cy="1024"/>
          </a:xfrm>
        </p:grpSpPr>
        <p:sp>
          <p:nvSpPr>
            <p:cNvPr id="133151" name="AutoShape 31"/>
            <p:cNvSpPr>
              <a:spLocks noChangeArrowheads="1"/>
            </p:cNvSpPr>
            <p:nvPr/>
          </p:nvSpPr>
          <p:spPr bwMode="auto">
            <a:xfrm rot="5400000">
              <a:off x="4249"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3152" name="AutoShape 32"/>
            <p:cNvSpPr>
              <a:spLocks noChangeArrowheads="1"/>
            </p:cNvSpPr>
            <p:nvPr/>
          </p:nvSpPr>
          <p:spPr bwMode="auto">
            <a:xfrm rot="5400000">
              <a:off x="4101" y="2975"/>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3153" name="AutoShape 33"/>
            <p:cNvSpPr>
              <a:spLocks noChangeArrowheads="1"/>
            </p:cNvSpPr>
            <p:nvPr/>
          </p:nvSpPr>
          <p:spPr bwMode="auto">
            <a:xfrm rot="16200000">
              <a:off x="4429" y="2961"/>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grpSp>
          <p:nvGrpSpPr>
            <p:cNvPr id="133154" name="Group 34"/>
            <p:cNvGrpSpPr>
              <a:grpSpLocks/>
            </p:cNvGrpSpPr>
            <p:nvPr/>
          </p:nvGrpSpPr>
          <p:grpSpPr bwMode="auto">
            <a:xfrm>
              <a:off x="4260" y="2328"/>
              <a:ext cx="531" cy="561"/>
              <a:chOff x="909" y="1983"/>
              <a:chExt cx="531" cy="561"/>
            </a:xfrm>
          </p:grpSpPr>
          <p:sp>
            <p:nvSpPr>
              <p:cNvPr id="133155" name="AutoShape 35"/>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3156" name="AutoShape 36"/>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3157" name="AutoShape 37"/>
          <p:cNvSpPr>
            <a:spLocks noChangeArrowheads="1"/>
          </p:cNvSpPr>
          <p:nvPr/>
        </p:nvSpPr>
        <p:spPr bwMode="auto">
          <a:xfrm>
            <a:off x="765969" y="2730500"/>
            <a:ext cx="635000" cy="240771"/>
          </a:xfrm>
          <a:prstGeom prst="roundRect">
            <a:avLst>
              <a:gd name="adj" fmla="val 16667"/>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Met</a:t>
            </a:r>
          </a:p>
        </p:txBody>
      </p:sp>
      <p:grpSp>
        <p:nvGrpSpPr>
          <p:cNvPr id="133158" name="Group 38"/>
          <p:cNvGrpSpPr>
            <a:grpSpLocks/>
          </p:cNvGrpSpPr>
          <p:nvPr/>
        </p:nvGrpSpPr>
        <p:grpSpPr bwMode="auto">
          <a:xfrm>
            <a:off x="1083469" y="3157802"/>
            <a:ext cx="702468" cy="1227667"/>
            <a:chOff x="1131" y="2349"/>
            <a:chExt cx="531" cy="981"/>
          </a:xfrm>
        </p:grpSpPr>
        <p:sp>
          <p:nvSpPr>
            <p:cNvPr id="133159" name="AutoShape 39"/>
            <p:cNvSpPr>
              <a:spLocks noChangeArrowheads="1"/>
            </p:cNvSpPr>
            <p:nvPr/>
          </p:nvSpPr>
          <p:spPr bwMode="auto">
            <a:xfrm rot="5400000">
              <a:off x="1123" y="2975"/>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3160" name="AutoShape 40"/>
            <p:cNvSpPr>
              <a:spLocks noChangeArrowheads="1"/>
            </p:cNvSpPr>
            <p:nvPr/>
          </p:nvSpPr>
          <p:spPr bwMode="auto">
            <a:xfrm rot="16200000">
              <a:off x="954" y="2979"/>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sp>
          <p:nvSpPr>
            <p:cNvPr id="133161" name="AutoShape 41"/>
            <p:cNvSpPr>
              <a:spLocks noChangeArrowheads="1"/>
            </p:cNvSpPr>
            <p:nvPr/>
          </p:nvSpPr>
          <p:spPr bwMode="auto">
            <a:xfrm rot="5400000">
              <a:off x="1265" y="2892"/>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grpSp>
          <p:nvGrpSpPr>
            <p:cNvPr id="133162" name="Group 42"/>
            <p:cNvGrpSpPr>
              <a:grpSpLocks/>
            </p:cNvGrpSpPr>
            <p:nvPr/>
          </p:nvGrpSpPr>
          <p:grpSpPr bwMode="auto">
            <a:xfrm>
              <a:off x="1131" y="2349"/>
              <a:ext cx="531" cy="561"/>
              <a:chOff x="909" y="1983"/>
              <a:chExt cx="531" cy="561"/>
            </a:xfrm>
          </p:grpSpPr>
          <p:sp>
            <p:nvSpPr>
              <p:cNvPr id="133163" name="AutoShape 43"/>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3164" name="AutoShape 44"/>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3165" name="Line 45"/>
          <p:cNvSpPr>
            <a:spLocks noChangeShapeType="1"/>
          </p:cNvSpPr>
          <p:nvPr/>
        </p:nvSpPr>
        <p:spPr bwMode="auto">
          <a:xfrm>
            <a:off x="1400969" y="2857500"/>
            <a:ext cx="0" cy="252678"/>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3166" name="Group 46"/>
          <p:cNvGrpSpPr>
            <a:grpSpLocks/>
          </p:cNvGrpSpPr>
          <p:nvPr/>
        </p:nvGrpSpPr>
        <p:grpSpPr bwMode="auto">
          <a:xfrm>
            <a:off x="5969000" y="635000"/>
            <a:ext cx="1023938" cy="1778000"/>
            <a:chOff x="384" y="768"/>
            <a:chExt cx="774" cy="1425"/>
          </a:xfrm>
        </p:grpSpPr>
        <p:grpSp>
          <p:nvGrpSpPr>
            <p:cNvPr id="133167" name="Group 47"/>
            <p:cNvGrpSpPr>
              <a:grpSpLocks/>
            </p:cNvGrpSpPr>
            <p:nvPr/>
          </p:nvGrpSpPr>
          <p:grpSpPr bwMode="auto">
            <a:xfrm>
              <a:off x="624" y="1152"/>
              <a:ext cx="534" cy="1041"/>
              <a:chOff x="5334" y="2319"/>
              <a:chExt cx="534" cy="1041"/>
            </a:xfrm>
          </p:grpSpPr>
          <p:sp>
            <p:nvSpPr>
              <p:cNvPr id="133168" name="AutoShape 48"/>
              <p:cNvSpPr>
                <a:spLocks noChangeArrowheads="1"/>
              </p:cNvSpPr>
              <p:nvPr/>
            </p:nvSpPr>
            <p:spPr bwMode="auto">
              <a:xfrm rot="5400000">
                <a:off x="5305"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3169" name="AutoShape 49"/>
              <p:cNvSpPr>
                <a:spLocks noChangeArrowheads="1"/>
              </p:cNvSpPr>
              <p:nvPr/>
            </p:nvSpPr>
            <p:spPr bwMode="auto">
              <a:xfrm rot="16200000">
                <a:off x="5131" y="2991"/>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3170" name="AutoShape 50"/>
              <p:cNvSpPr>
                <a:spLocks noChangeArrowheads="1"/>
              </p:cNvSpPr>
              <p:nvPr/>
            </p:nvSpPr>
            <p:spPr bwMode="auto">
              <a:xfrm rot="16200000">
                <a:off x="5500" y="2991"/>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3171" name="Group 51"/>
              <p:cNvGrpSpPr>
                <a:grpSpLocks/>
              </p:cNvGrpSpPr>
              <p:nvPr/>
            </p:nvGrpSpPr>
            <p:grpSpPr bwMode="auto">
              <a:xfrm>
                <a:off x="5334" y="2319"/>
                <a:ext cx="531" cy="561"/>
                <a:chOff x="909" y="1983"/>
                <a:chExt cx="531" cy="561"/>
              </a:xfrm>
            </p:grpSpPr>
            <p:sp>
              <p:nvSpPr>
                <p:cNvPr id="133172" name="AutoShape 52"/>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3173" name="AutoShape 53"/>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3174" name="Line 54"/>
            <p:cNvSpPr>
              <a:spLocks noChangeShapeType="1"/>
            </p:cNvSpPr>
            <p:nvPr/>
          </p:nvSpPr>
          <p:spPr bwMode="auto">
            <a:xfrm>
              <a:off x="864" y="91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3175" name="AutoShape 55"/>
            <p:cNvSpPr>
              <a:spLocks noChangeArrowheads="1"/>
            </p:cNvSpPr>
            <p:nvPr/>
          </p:nvSpPr>
          <p:spPr bwMode="auto">
            <a:xfrm>
              <a:off x="384" y="768"/>
              <a:ext cx="480" cy="192"/>
            </a:xfrm>
            <a:prstGeom prst="roundRect">
              <a:avLst>
                <a:gd name="adj" fmla="val 16667"/>
              </a:avLst>
            </a:prstGeom>
            <a:solidFill>
              <a:srgbClr val="0066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Arg</a:t>
              </a:r>
            </a:p>
          </p:txBody>
        </p:sp>
      </p:grpSp>
      <p:grpSp>
        <p:nvGrpSpPr>
          <p:cNvPr id="133176" name="Group 56"/>
          <p:cNvGrpSpPr>
            <a:grpSpLocks/>
          </p:cNvGrpSpPr>
          <p:nvPr/>
        </p:nvGrpSpPr>
        <p:grpSpPr bwMode="auto">
          <a:xfrm>
            <a:off x="4160574" y="1248834"/>
            <a:ext cx="1035843" cy="1575594"/>
            <a:chOff x="1158" y="1344"/>
            <a:chExt cx="783" cy="1239"/>
          </a:xfrm>
        </p:grpSpPr>
        <p:sp>
          <p:nvSpPr>
            <p:cNvPr id="133177" name="Line 57"/>
            <p:cNvSpPr>
              <a:spLocks noChangeShapeType="1"/>
            </p:cNvSpPr>
            <p:nvPr/>
          </p:nvSpPr>
          <p:spPr bwMode="auto">
            <a:xfrm>
              <a:off x="1644" y="138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3178" name="Group 58"/>
            <p:cNvGrpSpPr>
              <a:grpSpLocks/>
            </p:cNvGrpSpPr>
            <p:nvPr/>
          </p:nvGrpSpPr>
          <p:grpSpPr bwMode="auto">
            <a:xfrm>
              <a:off x="1158" y="1344"/>
              <a:ext cx="783" cy="1239"/>
              <a:chOff x="1158" y="1338"/>
              <a:chExt cx="783" cy="1239"/>
            </a:xfrm>
          </p:grpSpPr>
          <p:grpSp>
            <p:nvGrpSpPr>
              <p:cNvPr id="133179" name="Group 59"/>
              <p:cNvGrpSpPr>
                <a:grpSpLocks/>
              </p:cNvGrpSpPr>
              <p:nvPr/>
            </p:nvGrpSpPr>
            <p:grpSpPr bwMode="auto">
              <a:xfrm>
                <a:off x="1410" y="1524"/>
                <a:ext cx="531" cy="1053"/>
                <a:chOff x="2178" y="2259"/>
                <a:chExt cx="531" cy="1053"/>
              </a:xfrm>
            </p:grpSpPr>
            <p:sp>
              <p:nvSpPr>
                <p:cNvPr id="133180" name="AutoShape 60"/>
                <p:cNvSpPr>
                  <a:spLocks noChangeArrowheads="1"/>
                </p:cNvSpPr>
                <p:nvPr/>
              </p:nvSpPr>
              <p:spPr bwMode="auto">
                <a:xfrm rot="16200000">
                  <a:off x="1984" y="2943"/>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3181" name="AutoShape 61"/>
                <p:cNvSpPr>
                  <a:spLocks noChangeArrowheads="1"/>
                </p:cNvSpPr>
                <p:nvPr/>
              </p:nvSpPr>
              <p:spPr bwMode="auto">
                <a:xfrm rot="5400000">
                  <a:off x="2155" y="2892"/>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3182" name="AutoShape 62"/>
                <p:cNvSpPr>
                  <a:spLocks noChangeArrowheads="1"/>
                </p:cNvSpPr>
                <p:nvPr/>
              </p:nvSpPr>
              <p:spPr bwMode="auto">
                <a:xfrm rot="5400000">
                  <a:off x="2320" y="2890"/>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grpSp>
              <p:nvGrpSpPr>
                <p:cNvPr id="133183" name="Group 63"/>
                <p:cNvGrpSpPr>
                  <a:grpSpLocks/>
                </p:cNvGrpSpPr>
                <p:nvPr/>
              </p:nvGrpSpPr>
              <p:grpSpPr bwMode="auto">
                <a:xfrm>
                  <a:off x="2178" y="2259"/>
                  <a:ext cx="531" cy="561"/>
                  <a:chOff x="909" y="1983"/>
                  <a:chExt cx="531" cy="561"/>
                </a:xfrm>
              </p:grpSpPr>
              <p:sp>
                <p:nvSpPr>
                  <p:cNvPr id="133184" name="AutoShape 64"/>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3185" name="AutoShape 65"/>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3186" name="AutoShape 66"/>
              <p:cNvSpPr>
                <a:spLocks noChangeArrowheads="1"/>
              </p:cNvSpPr>
              <p:nvPr/>
            </p:nvSpPr>
            <p:spPr bwMode="auto">
              <a:xfrm>
                <a:off x="1158" y="1338"/>
                <a:ext cx="480" cy="192"/>
              </a:xfrm>
              <a:prstGeom prst="roundRect">
                <a:avLst>
                  <a:gd name="adj" fmla="val 16667"/>
                </a:avLst>
              </a:prstGeom>
              <a:solidFill>
                <a:srgbClr val="0066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Arg</a:t>
                </a:r>
              </a:p>
            </p:txBody>
          </p:sp>
        </p:grpSp>
      </p:grpSp>
      <p:grpSp>
        <p:nvGrpSpPr>
          <p:cNvPr id="133187" name="Group 67"/>
          <p:cNvGrpSpPr>
            <a:grpSpLocks/>
          </p:cNvGrpSpPr>
          <p:nvPr/>
        </p:nvGrpSpPr>
        <p:grpSpPr bwMode="auto">
          <a:xfrm>
            <a:off x="1520032" y="2730500"/>
            <a:ext cx="1019968" cy="1587500"/>
            <a:chOff x="573" y="1392"/>
            <a:chExt cx="771" cy="1200"/>
          </a:xfrm>
        </p:grpSpPr>
        <p:grpSp>
          <p:nvGrpSpPr>
            <p:cNvPr id="133188" name="Group 68"/>
            <p:cNvGrpSpPr>
              <a:grpSpLocks/>
            </p:cNvGrpSpPr>
            <p:nvPr/>
          </p:nvGrpSpPr>
          <p:grpSpPr bwMode="auto">
            <a:xfrm>
              <a:off x="573" y="1392"/>
              <a:ext cx="771" cy="1200"/>
              <a:chOff x="573" y="1341"/>
              <a:chExt cx="771" cy="1251"/>
            </a:xfrm>
          </p:grpSpPr>
          <p:grpSp>
            <p:nvGrpSpPr>
              <p:cNvPr id="133189" name="Group 69"/>
              <p:cNvGrpSpPr>
                <a:grpSpLocks/>
              </p:cNvGrpSpPr>
              <p:nvPr/>
            </p:nvGrpSpPr>
            <p:grpSpPr bwMode="auto">
              <a:xfrm>
                <a:off x="813" y="1605"/>
                <a:ext cx="531" cy="987"/>
                <a:chOff x="1641" y="2373"/>
                <a:chExt cx="531" cy="987"/>
              </a:xfrm>
            </p:grpSpPr>
            <p:sp>
              <p:nvSpPr>
                <p:cNvPr id="133190" name="AutoShape 70"/>
                <p:cNvSpPr>
                  <a:spLocks noChangeArrowheads="1"/>
                </p:cNvSpPr>
                <p:nvPr/>
              </p:nvSpPr>
              <p:spPr bwMode="auto">
                <a:xfrm rot="5400000">
                  <a:off x="1456" y="291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3191" name="AutoShape 71"/>
                <p:cNvSpPr>
                  <a:spLocks noChangeArrowheads="1"/>
                </p:cNvSpPr>
                <p:nvPr/>
              </p:nvSpPr>
              <p:spPr bwMode="auto">
                <a:xfrm rot="5400000">
                  <a:off x="1654" y="3014"/>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3192" name="AutoShape 72"/>
                <p:cNvSpPr>
                  <a:spLocks noChangeArrowheads="1"/>
                </p:cNvSpPr>
                <p:nvPr/>
              </p:nvSpPr>
              <p:spPr bwMode="auto">
                <a:xfrm rot="16200000">
                  <a:off x="1809" y="3003"/>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grpSp>
              <p:nvGrpSpPr>
                <p:cNvPr id="133193" name="Group 73"/>
                <p:cNvGrpSpPr>
                  <a:grpSpLocks/>
                </p:cNvGrpSpPr>
                <p:nvPr/>
              </p:nvGrpSpPr>
              <p:grpSpPr bwMode="auto">
                <a:xfrm>
                  <a:off x="1641" y="2373"/>
                  <a:ext cx="531" cy="561"/>
                  <a:chOff x="909" y="1983"/>
                  <a:chExt cx="531" cy="561"/>
                </a:xfrm>
              </p:grpSpPr>
              <p:sp>
                <p:nvSpPr>
                  <p:cNvPr id="133194" name="AutoShape 74"/>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3195" name="AutoShape 75"/>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3196" name="AutoShape 76"/>
              <p:cNvSpPr>
                <a:spLocks noChangeArrowheads="1"/>
              </p:cNvSpPr>
              <p:nvPr/>
            </p:nvSpPr>
            <p:spPr bwMode="auto">
              <a:xfrm>
                <a:off x="573" y="1341"/>
                <a:ext cx="480" cy="192"/>
              </a:xfrm>
              <a:prstGeom prst="roundRect">
                <a:avLst>
                  <a:gd name="adj" fmla="val 16667"/>
                </a:avLst>
              </a:prstGeom>
              <a:solidFill>
                <a:srgbClr val="F41479"/>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Val</a:t>
                </a:r>
              </a:p>
            </p:txBody>
          </p:sp>
        </p:grpSp>
        <p:sp>
          <p:nvSpPr>
            <p:cNvPr id="133197" name="Line 77"/>
            <p:cNvSpPr>
              <a:spLocks noChangeShapeType="1"/>
            </p:cNvSpPr>
            <p:nvPr/>
          </p:nvSpPr>
          <p:spPr bwMode="auto">
            <a:xfrm>
              <a:off x="1053" y="139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nvGrpSpPr>
          <p:cNvPr id="133198" name="Group 78"/>
          <p:cNvGrpSpPr>
            <a:grpSpLocks/>
          </p:cNvGrpSpPr>
          <p:nvPr/>
        </p:nvGrpSpPr>
        <p:grpSpPr bwMode="auto">
          <a:xfrm>
            <a:off x="5080001" y="317500"/>
            <a:ext cx="1019969" cy="1678782"/>
            <a:chOff x="1746" y="1344"/>
            <a:chExt cx="771" cy="1317"/>
          </a:xfrm>
        </p:grpSpPr>
        <p:sp>
          <p:nvSpPr>
            <p:cNvPr id="133199" name="Line 79"/>
            <p:cNvSpPr>
              <a:spLocks noChangeShapeType="1"/>
            </p:cNvSpPr>
            <p:nvPr/>
          </p:nvSpPr>
          <p:spPr bwMode="auto">
            <a:xfrm>
              <a:off x="2226" y="138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3200" name="Group 80"/>
            <p:cNvGrpSpPr>
              <a:grpSpLocks/>
            </p:cNvGrpSpPr>
            <p:nvPr/>
          </p:nvGrpSpPr>
          <p:grpSpPr bwMode="auto">
            <a:xfrm>
              <a:off x="1746" y="1344"/>
              <a:ext cx="771" cy="1317"/>
              <a:chOff x="1746" y="1323"/>
              <a:chExt cx="771" cy="1317"/>
            </a:xfrm>
          </p:grpSpPr>
          <p:grpSp>
            <p:nvGrpSpPr>
              <p:cNvPr id="133201" name="Group 81"/>
              <p:cNvGrpSpPr>
                <a:grpSpLocks/>
              </p:cNvGrpSpPr>
              <p:nvPr/>
            </p:nvGrpSpPr>
            <p:grpSpPr bwMode="auto">
              <a:xfrm>
                <a:off x="1986" y="1608"/>
                <a:ext cx="531" cy="1032"/>
                <a:chOff x="2688" y="2328"/>
                <a:chExt cx="531" cy="1032"/>
              </a:xfrm>
            </p:grpSpPr>
            <p:sp>
              <p:nvSpPr>
                <p:cNvPr id="133202" name="AutoShape 82"/>
                <p:cNvSpPr>
                  <a:spLocks noChangeArrowheads="1"/>
                </p:cNvSpPr>
                <p:nvPr/>
              </p:nvSpPr>
              <p:spPr bwMode="auto">
                <a:xfrm rot="5400000">
                  <a:off x="2517" y="2984"/>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3203" name="AutoShape 83"/>
                <p:cNvSpPr>
                  <a:spLocks noChangeArrowheads="1"/>
                </p:cNvSpPr>
                <p:nvPr/>
              </p:nvSpPr>
              <p:spPr bwMode="auto">
                <a:xfrm rot="16200000">
                  <a:off x="2682" y="3009"/>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sp>
              <p:nvSpPr>
                <p:cNvPr id="133204" name="AutoShape 84"/>
                <p:cNvSpPr>
                  <a:spLocks noChangeArrowheads="1"/>
                </p:cNvSpPr>
                <p:nvPr/>
              </p:nvSpPr>
              <p:spPr bwMode="auto">
                <a:xfrm rot="16200000">
                  <a:off x="2827" y="2895"/>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3205" name="Group 85"/>
                <p:cNvGrpSpPr>
                  <a:grpSpLocks/>
                </p:cNvGrpSpPr>
                <p:nvPr/>
              </p:nvGrpSpPr>
              <p:grpSpPr bwMode="auto">
                <a:xfrm>
                  <a:off x="2688" y="2328"/>
                  <a:ext cx="531" cy="561"/>
                  <a:chOff x="909" y="1983"/>
                  <a:chExt cx="531" cy="561"/>
                </a:xfrm>
              </p:grpSpPr>
              <p:sp>
                <p:nvSpPr>
                  <p:cNvPr id="133206" name="AutoShape 86"/>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3207" name="AutoShape 87"/>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3208" name="AutoShape 88"/>
              <p:cNvSpPr>
                <a:spLocks noChangeArrowheads="1"/>
              </p:cNvSpPr>
              <p:nvPr/>
            </p:nvSpPr>
            <p:spPr bwMode="auto">
              <a:xfrm>
                <a:off x="1746" y="1323"/>
                <a:ext cx="480" cy="192"/>
              </a:xfrm>
              <a:prstGeom prst="roundRect">
                <a:avLst>
                  <a:gd name="adj" fmla="val 16667"/>
                </a:avLst>
              </a:prstGeom>
              <a:solidFill>
                <a:srgbClr val="F21F1A"/>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Tir</a:t>
                </a:r>
              </a:p>
            </p:txBody>
          </p:sp>
        </p:grpSp>
      </p:grpSp>
      <p:grpSp>
        <p:nvGrpSpPr>
          <p:cNvPr id="133209" name="Group 89"/>
          <p:cNvGrpSpPr>
            <a:grpSpLocks/>
          </p:cNvGrpSpPr>
          <p:nvPr/>
        </p:nvGrpSpPr>
        <p:grpSpPr bwMode="auto">
          <a:xfrm>
            <a:off x="5715000" y="1016000"/>
            <a:ext cx="1008063" cy="1587500"/>
            <a:chOff x="2319" y="1308"/>
            <a:chExt cx="762" cy="1284"/>
          </a:xfrm>
        </p:grpSpPr>
        <p:grpSp>
          <p:nvGrpSpPr>
            <p:cNvPr id="133210" name="Group 90"/>
            <p:cNvGrpSpPr>
              <a:grpSpLocks/>
            </p:cNvGrpSpPr>
            <p:nvPr/>
          </p:nvGrpSpPr>
          <p:grpSpPr bwMode="auto">
            <a:xfrm>
              <a:off x="2550" y="1590"/>
              <a:ext cx="531" cy="1002"/>
              <a:chOff x="3207" y="2319"/>
              <a:chExt cx="531" cy="1002"/>
            </a:xfrm>
          </p:grpSpPr>
          <p:sp>
            <p:nvSpPr>
              <p:cNvPr id="133211" name="AutoShape 91"/>
              <p:cNvSpPr>
                <a:spLocks noChangeArrowheads="1"/>
              </p:cNvSpPr>
              <p:nvPr/>
            </p:nvSpPr>
            <p:spPr bwMode="auto">
              <a:xfrm rot="5400000">
                <a:off x="3043" y="2975"/>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3212" name="AutoShape 92"/>
              <p:cNvSpPr>
                <a:spLocks noChangeArrowheads="1"/>
              </p:cNvSpPr>
              <p:nvPr/>
            </p:nvSpPr>
            <p:spPr bwMode="auto">
              <a:xfrm rot="16200000">
                <a:off x="3193" y="2895"/>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3213" name="AutoShape 93"/>
              <p:cNvSpPr>
                <a:spLocks noChangeArrowheads="1"/>
              </p:cNvSpPr>
              <p:nvPr/>
            </p:nvSpPr>
            <p:spPr bwMode="auto">
              <a:xfrm rot="16200000">
                <a:off x="3367" y="2895"/>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3214" name="Group 94"/>
              <p:cNvGrpSpPr>
                <a:grpSpLocks/>
              </p:cNvGrpSpPr>
              <p:nvPr/>
            </p:nvGrpSpPr>
            <p:grpSpPr bwMode="auto">
              <a:xfrm>
                <a:off x="3207" y="2319"/>
                <a:ext cx="531" cy="561"/>
                <a:chOff x="909" y="1983"/>
                <a:chExt cx="531" cy="561"/>
              </a:xfrm>
            </p:grpSpPr>
            <p:sp>
              <p:nvSpPr>
                <p:cNvPr id="133215" name="AutoShape 95"/>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3216" name="AutoShape 96"/>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3217" name="AutoShape 97"/>
            <p:cNvSpPr>
              <a:spLocks noChangeArrowheads="1"/>
            </p:cNvSpPr>
            <p:nvPr/>
          </p:nvSpPr>
          <p:spPr bwMode="auto">
            <a:xfrm>
              <a:off x="2319" y="1308"/>
              <a:ext cx="480" cy="192"/>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Ser</a:t>
              </a:r>
            </a:p>
          </p:txBody>
        </p:sp>
        <p:sp>
          <p:nvSpPr>
            <p:cNvPr id="133218" name="Line 98"/>
            <p:cNvSpPr>
              <a:spLocks noChangeShapeType="1"/>
            </p:cNvSpPr>
            <p:nvPr/>
          </p:nvSpPr>
          <p:spPr bwMode="auto">
            <a:xfrm>
              <a:off x="2793" y="138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nvGrpSpPr>
          <p:cNvPr id="133219" name="Group 99"/>
          <p:cNvGrpSpPr>
            <a:grpSpLocks/>
          </p:cNvGrpSpPr>
          <p:nvPr/>
        </p:nvGrpSpPr>
        <p:grpSpPr bwMode="auto">
          <a:xfrm>
            <a:off x="6985000" y="1714500"/>
            <a:ext cx="1079500" cy="1460500"/>
            <a:chOff x="4896" y="1200"/>
            <a:chExt cx="816" cy="1200"/>
          </a:xfrm>
        </p:grpSpPr>
        <p:grpSp>
          <p:nvGrpSpPr>
            <p:cNvPr id="133220" name="Group 100"/>
            <p:cNvGrpSpPr>
              <a:grpSpLocks/>
            </p:cNvGrpSpPr>
            <p:nvPr/>
          </p:nvGrpSpPr>
          <p:grpSpPr bwMode="auto">
            <a:xfrm>
              <a:off x="5181" y="1382"/>
              <a:ext cx="531" cy="1018"/>
              <a:chOff x="4806" y="2334"/>
              <a:chExt cx="531" cy="1018"/>
            </a:xfrm>
          </p:grpSpPr>
          <p:sp>
            <p:nvSpPr>
              <p:cNvPr id="133221" name="AutoShape 101"/>
              <p:cNvSpPr>
                <a:spLocks noChangeArrowheads="1"/>
              </p:cNvSpPr>
              <p:nvPr/>
            </p:nvSpPr>
            <p:spPr bwMode="auto">
              <a:xfrm rot="5400000">
                <a:off x="4604"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3222" name="AutoShape 102"/>
              <p:cNvSpPr>
                <a:spLocks noChangeArrowheads="1"/>
              </p:cNvSpPr>
              <p:nvPr/>
            </p:nvSpPr>
            <p:spPr bwMode="auto">
              <a:xfrm rot="5400000">
                <a:off x="4768"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3223" name="AutoShape 103"/>
              <p:cNvSpPr>
                <a:spLocks noChangeArrowheads="1"/>
              </p:cNvSpPr>
              <p:nvPr/>
            </p:nvSpPr>
            <p:spPr bwMode="auto">
              <a:xfrm rot="5400000">
                <a:off x="4983" y="2966"/>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grpSp>
            <p:nvGrpSpPr>
              <p:cNvPr id="133224" name="Group 104"/>
              <p:cNvGrpSpPr>
                <a:grpSpLocks/>
              </p:cNvGrpSpPr>
              <p:nvPr/>
            </p:nvGrpSpPr>
            <p:grpSpPr bwMode="auto">
              <a:xfrm>
                <a:off x="4806" y="2334"/>
                <a:ext cx="531" cy="561"/>
                <a:chOff x="909" y="1983"/>
                <a:chExt cx="531" cy="561"/>
              </a:xfrm>
            </p:grpSpPr>
            <p:sp>
              <p:nvSpPr>
                <p:cNvPr id="133225" name="AutoShape 105"/>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3226" name="AutoShape 106"/>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3227" name="AutoShape 107"/>
            <p:cNvSpPr>
              <a:spLocks noChangeArrowheads="1"/>
            </p:cNvSpPr>
            <p:nvPr/>
          </p:nvSpPr>
          <p:spPr bwMode="auto">
            <a:xfrm>
              <a:off x="4896" y="1200"/>
              <a:ext cx="480" cy="192"/>
            </a:xfrm>
            <a:prstGeom prst="roundRect">
              <a:avLst>
                <a:gd name="adj" fmla="val 16667"/>
              </a:avLst>
            </a:prstGeom>
            <a:solidFill>
              <a:srgbClr val="BBE0E3"/>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Gly</a:t>
              </a:r>
            </a:p>
          </p:txBody>
        </p:sp>
        <p:sp>
          <p:nvSpPr>
            <p:cNvPr id="133228" name="Line 108"/>
            <p:cNvSpPr>
              <a:spLocks noChangeShapeType="1"/>
            </p:cNvSpPr>
            <p:nvPr/>
          </p:nvSpPr>
          <p:spPr bwMode="auto">
            <a:xfrm>
              <a:off x="5376" y="1296"/>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nvGrpSpPr>
          <p:cNvPr id="133229" name="Group 109"/>
          <p:cNvGrpSpPr>
            <a:grpSpLocks/>
          </p:cNvGrpSpPr>
          <p:nvPr/>
        </p:nvGrpSpPr>
        <p:grpSpPr bwMode="auto">
          <a:xfrm>
            <a:off x="6286501" y="317500"/>
            <a:ext cx="956469" cy="1587500"/>
            <a:chOff x="2955" y="1329"/>
            <a:chExt cx="723" cy="1263"/>
          </a:xfrm>
        </p:grpSpPr>
        <p:grpSp>
          <p:nvGrpSpPr>
            <p:cNvPr id="133230" name="Group 110"/>
            <p:cNvGrpSpPr>
              <a:grpSpLocks/>
            </p:cNvGrpSpPr>
            <p:nvPr/>
          </p:nvGrpSpPr>
          <p:grpSpPr bwMode="auto">
            <a:xfrm>
              <a:off x="2955" y="1329"/>
              <a:ext cx="723" cy="1263"/>
              <a:chOff x="2955" y="1326"/>
              <a:chExt cx="723" cy="1263"/>
            </a:xfrm>
          </p:grpSpPr>
          <p:grpSp>
            <p:nvGrpSpPr>
              <p:cNvPr id="133231" name="Group 111"/>
              <p:cNvGrpSpPr>
                <a:grpSpLocks/>
              </p:cNvGrpSpPr>
              <p:nvPr/>
            </p:nvGrpSpPr>
            <p:grpSpPr bwMode="auto">
              <a:xfrm>
                <a:off x="3147" y="1605"/>
                <a:ext cx="531" cy="984"/>
                <a:chOff x="3744" y="2376"/>
                <a:chExt cx="531" cy="984"/>
              </a:xfrm>
            </p:grpSpPr>
            <p:sp>
              <p:nvSpPr>
                <p:cNvPr id="133232" name="AutoShape 112"/>
                <p:cNvSpPr>
                  <a:spLocks noChangeArrowheads="1"/>
                </p:cNvSpPr>
                <p:nvPr/>
              </p:nvSpPr>
              <p:spPr bwMode="auto">
                <a:xfrm rot="16200000">
                  <a:off x="3576" y="3009"/>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sp>
              <p:nvSpPr>
                <p:cNvPr id="133233" name="AutoShape 113"/>
                <p:cNvSpPr>
                  <a:spLocks noChangeArrowheads="1"/>
                </p:cNvSpPr>
                <p:nvPr/>
              </p:nvSpPr>
              <p:spPr bwMode="auto">
                <a:xfrm rot="16200000">
                  <a:off x="3722" y="2989"/>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3234" name="AutoShape 114"/>
                <p:cNvSpPr>
                  <a:spLocks noChangeArrowheads="1"/>
                </p:cNvSpPr>
                <p:nvPr/>
              </p:nvSpPr>
              <p:spPr bwMode="auto">
                <a:xfrm rot="16200000">
                  <a:off x="3895" y="2989"/>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3235" name="Group 115"/>
                <p:cNvGrpSpPr>
                  <a:grpSpLocks/>
                </p:cNvGrpSpPr>
                <p:nvPr/>
              </p:nvGrpSpPr>
              <p:grpSpPr bwMode="auto">
                <a:xfrm>
                  <a:off x="3744" y="2376"/>
                  <a:ext cx="531" cy="561"/>
                  <a:chOff x="909" y="1983"/>
                  <a:chExt cx="531" cy="561"/>
                </a:xfrm>
              </p:grpSpPr>
              <p:sp>
                <p:nvSpPr>
                  <p:cNvPr id="133236" name="AutoShape 116"/>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3237" name="AutoShape 117"/>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3238" name="AutoShape 118"/>
              <p:cNvSpPr>
                <a:spLocks noChangeArrowheads="1"/>
              </p:cNvSpPr>
              <p:nvPr/>
            </p:nvSpPr>
            <p:spPr bwMode="auto">
              <a:xfrm>
                <a:off x="2955" y="1326"/>
                <a:ext cx="480" cy="192"/>
              </a:xfrm>
              <a:prstGeom prst="roundRect">
                <a:avLst>
                  <a:gd name="adj" fmla="val 16667"/>
                </a:avLst>
              </a:prstGeom>
              <a:solidFill>
                <a:srgbClr val="66FF33"/>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Thr</a:t>
                </a:r>
              </a:p>
            </p:txBody>
          </p:sp>
        </p:grpSp>
        <p:sp>
          <p:nvSpPr>
            <p:cNvPr id="133239" name="Line 119"/>
            <p:cNvSpPr>
              <a:spLocks noChangeShapeType="1"/>
            </p:cNvSpPr>
            <p:nvPr/>
          </p:nvSpPr>
          <p:spPr bwMode="auto">
            <a:xfrm>
              <a:off x="3438" y="1389"/>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sp>
        <p:nvSpPr>
          <p:cNvPr id="133240" name="Line 120"/>
          <p:cNvSpPr>
            <a:spLocks noChangeShapeType="1"/>
          </p:cNvSpPr>
          <p:nvPr/>
        </p:nvSpPr>
        <p:spPr bwMode="auto">
          <a:xfrm>
            <a:off x="1386417" y="2783417"/>
            <a:ext cx="168011"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sp>
        <p:nvSpPr>
          <p:cNvPr id="133241" name="Line 121"/>
          <p:cNvSpPr>
            <a:spLocks noChangeShapeType="1"/>
          </p:cNvSpPr>
          <p:nvPr/>
        </p:nvSpPr>
        <p:spPr bwMode="auto">
          <a:xfrm>
            <a:off x="2149740" y="2783417"/>
            <a:ext cx="168010"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sp>
        <p:nvSpPr>
          <p:cNvPr id="133242" name="AutoShape 122"/>
          <p:cNvSpPr>
            <a:spLocks noChangeArrowheads="1"/>
          </p:cNvSpPr>
          <p:nvPr/>
        </p:nvSpPr>
        <p:spPr bwMode="auto">
          <a:xfrm>
            <a:off x="1270000" y="1016000"/>
            <a:ext cx="635000" cy="240771"/>
          </a:xfrm>
          <a:prstGeom prst="roundRect">
            <a:avLst>
              <a:gd name="adj" fmla="val 16667"/>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Met</a:t>
            </a:r>
          </a:p>
        </p:txBody>
      </p:sp>
      <p:sp>
        <p:nvSpPr>
          <p:cNvPr id="133243" name="AutoShape 123"/>
          <p:cNvSpPr>
            <a:spLocks noChangeArrowheads="1"/>
          </p:cNvSpPr>
          <p:nvPr/>
        </p:nvSpPr>
        <p:spPr bwMode="auto">
          <a:xfrm>
            <a:off x="952500" y="1333500"/>
            <a:ext cx="635000" cy="244740"/>
          </a:xfrm>
          <a:prstGeom prst="roundRect">
            <a:avLst>
              <a:gd name="adj" fmla="val 16667"/>
            </a:avLst>
          </a:prstGeom>
          <a:solidFill>
            <a:srgbClr val="0066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Arg</a:t>
            </a:r>
          </a:p>
        </p:txBody>
      </p:sp>
      <p:sp>
        <p:nvSpPr>
          <p:cNvPr id="133244" name="AutoShape 124"/>
          <p:cNvSpPr>
            <a:spLocks noChangeArrowheads="1"/>
          </p:cNvSpPr>
          <p:nvPr/>
        </p:nvSpPr>
        <p:spPr bwMode="auto">
          <a:xfrm>
            <a:off x="1270000" y="635000"/>
            <a:ext cx="635000" cy="243417"/>
          </a:xfrm>
          <a:prstGeom prst="roundRect">
            <a:avLst>
              <a:gd name="adj" fmla="val 16667"/>
            </a:avLst>
          </a:prstGeom>
          <a:solidFill>
            <a:srgbClr val="F41479"/>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Val</a:t>
            </a:r>
          </a:p>
        </p:txBody>
      </p:sp>
      <p:sp>
        <p:nvSpPr>
          <p:cNvPr id="133245" name="AutoShape 125"/>
          <p:cNvSpPr>
            <a:spLocks noChangeArrowheads="1"/>
          </p:cNvSpPr>
          <p:nvPr/>
        </p:nvSpPr>
        <p:spPr bwMode="auto">
          <a:xfrm>
            <a:off x="1905000" y="1524000"/>
            <a:ext cx="635000" cy="244740"/>
          </a:xfrm>
          <a:prstGeom prst="roundRect">
            <a:avLst>
              <a:gd name="adj" fmla="val 16667"/>
            </a:avLst>
          </a:prstGeom>
          <a:solidFill>
            <a:srgbClr val="F21F1A"/>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Tir</a:t>
            </a:r>
          </a:p>
        </p:txBody>
      </p:sp>
      <p:sp>
        <p:nvSpPr>
          <p:cNvPr id="133246" name="AutoShape 126"/>
          <p:cNvSpPr>
            <a:spLocks noChangeArrowheads="1"/>
          </p:cNvSpPr>
          <p:nvPr/>
        </p:nvSpPr>
        <p:spPr bwMode="auto">
          <a:xfrm>
            <a:off x="1587500" y="254000"/>
            <a:ext cx="635000" cy="236803"/>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Ser</a:t>
            </a:r>
          </a:p>
        </p:txBody>
      </p:sp>
      <p:sp>
        <p:nvSpPr>
          <p:cNvPr id="133247" name="AutoShape 127"/>
          <p:cNvSpPr>
            <a:spLocks noChangeArrowheads="1"/>
          </p:cNvSpPr>
          <p:nvPr/>
        </p:nvSpPr>
        <p:spPr bwMode="auto">
          <a:xfrm>
            <a:off x="2032000" y="444500"/>
            <a:ext cx="635000" cy="240771"/>
          </a:xfrm>
          <a:prstGeom prst="roundRect">
            <a:avLst>
              <a:gd name="adj" fmla="val 16667"/>
            </a:avLst>
          </a:prstGeom>
          <a:solidFill>
            <a:srgbClr val="66FF33"/>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Thr</a:t>
            </a:r>
          </a:p>
        </p:txBody>
      </p:sp>
    </p:spTree>
    <p:extLst>
      <p:ext uri="{BB962C8B-B14F-4D97-AF65-F5344CB8AC3E}">
        <p14:creationId xmlns:p14="http://schemas.microsoft.com/office/powerpoint/2010/main" val="193814546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3" presetClass="path" presetSubtype="0" accel="50000" decel="50000" fill="hold" grpId="0" nodeType="withEffect">
                                  <p:stCondLst>
                                    <p:cond delay="0"/>
                                  </p:stCondLst>
                                  <p:childTnLst>
                                    <p:animMotion origin="layout" path="M 0.00139 1.48148E-6 L 0.09862 -0.00602 " pathEditMode="relative" rAng="0" ptsTypes="AA">
                                      <p:cBhvr>
                                        <p:cTn id="6" dur="5000" fill="hold"/>
                                        <p:tgtEl>
                                          <p:spTgt spid="133122"/>
                                        </p:tgtEl>
                                        <p:attrNameLst>
                                          <p:attrName>ppt_x</p:attrName>
                                          <p:attrName>ppt_y</p:attrName>
                                        </p:attrNameLst>
                                      </p:cBhvr>
                                      <p:rCtr x="4861" y="-301"/>
                                    </p:animMotion>
                                  </p:childTnLst>
                                </p:cTn>
                              </p:par>
                              <p:par>
                                <p:cTn id="7" presetID="63" presetClass="path" presetSubtype="0" accel="50000" decel="50000" fill="hold" grpId="0" nodeType="withEffect">
                                  <p:stCondLst>
                                    <p:cond delay="0"/>
                                  </p:stCondLst>
                                  <p:childTnLst>
                                    <p:animMotion origin="layout" path="M -1.11111E-6 -2.59259E-6 L 0.09306 -0.00648 " pathEditMode="relative" rAng="0" ptsTypes="AA">
                                      <p:cBhvr>
                                        <p:cTn id="8" dur="5000" fill="hold"/>
                                        <p:tgtEl>
                                          <p:spTgt spid="133149"/>
                                        </p:tgtEl>
                                        <p:attrNameLst>
                                          <p:attrName>ppt_x</p:attrName>
                                          <p:attrName>ppt_y</p:attrName>
                                        </p:attrNameLst>
                                      </p:cBhvr>
                                      <p:rCtr x="4653" y="-324"/>
                                    </p:animMotion>
                                  </p:childTnLst>
                                </p:cTn>
                              </p:par>
                              <p:par>
                                <p:cTn id="9" presetID="0" presetClass="path" presetSubtype="0" accel="50000" decel="50000" fill="hold" nodeType="withEffect">
                                  <p:stCondLst>
                                    <p:cond delay="0"/>
                                  </p:stCondLst>
                                  <p:childTnLst>
                                    <p:animMotion origin="layout" path="M 4.44444E-6 -3.7037E-6 C -0.04062 -0.01342 -0.08108 -0.02685 -0.09722 -0.06666 C -0.11337 -0.10648 -0.11649 -0.19282 -0.09722 -0.23889 C -0.07795 -0.28495 -0.03003 -0.31389 0.01806 -0.34259 " pathEditMode="relative" ptsTypes="aaaA">
                                      <p:cBhvr>
                                        <p:cTn id="10" dur="3000" fill="hold"/>
                                        <p:tgtEl>
                                          <p:spTgt spid="133158"/>
                                        </p:tgtEl>
                                        <p:attrNameLst>
                                          <p:attrName>ppt_x</p:attrName>
                                          <p:attrName>ppt_y</p:attrName>
                                        </p:attrNameLst>
                                      </p:cBhvr>
                                    </p:animMotion>
                                  </p:childTnLst>
                                </p:cTn>
                              </p:par>
                              <p:par>
                                <p:cTn id="11" presetID="5" presetClass="exit" presetSubtype="10" fill="hold" grpId="0" nodeType="withEffect">
                                  <p:stCondLst>
                                    <p:cond delay="0"/>
                                  </p:stCondLst>
                                  <p:childTnLst>
                                    <p:animEffect transition="out" filter="checkerboard(across)">
                                      <p:cBhvr>
                                        <p:cTn id="12" dur="500"/>
                                        <p:tgtEl>
                                          <p:spTgt spid="133165"/>
                                        </p:tgtEl>
                                      </p:cBhvr>
                                    </p:animEffect>
                                    <p:set>
                                      <p:cBhvr>
                                        <p:cTn id="13" dur="1" fill="hold">
                                          <p:stCondLst>
                                            <p:cond delay="499"/>
                                          </p:stCondLst>
                                        </p:cTn>
                                        <p:tgtEl>
                                          <p:spTgt spid="133165"/>
                                        </p:tgtEl>
                                        <p:attrNameLst>
                                          <p:attrName>style.visibility</p:attrName>
                                        </p:attrNameLst>
                                      </p:cBhvr>
                                      <p:to>
                                        <p:strVal val="hidden"/>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0" presetClass="path" presetSubtype="0" accel="50000" decel="50000" fill="hold" nodeType="clickEffect">
                                  <p:stCondLst>
                                    <p:cond delay="0"/>
                                  </p:stCondLst>
                                  <p:childTnLst>
                                    <p:animMotion origin="layout" path="M 0.0191 -0.02662 C 0.02934 0.0206 0.04045 0.06852 0.01129 0.1044 C -0.01771 0.14005 -0.11198 0.16366 -0.15469 0.18889 C -0.19739 0.21435 -0.22882 0.2456 -0.2441 0.25741 " pathEditMode="relative" rAng="0" ptsTypes="aaaA">
                                      <p:cBhvr>
                                        <p:cTn id="17" dur="5000" fill="hold"/>
                                        <p:tgtEl>
                                          <p:spTgt spid="133176"/>
                                        </p:tgtEl>
                                        <p:attrNameLst>
                                          <p:attrName>ppt_x</p:attrName>
                                          <p:attrName>ppt_y</p:attrName>
                                        </p:attrNameLst>
                                      </p:cBhvr>
                                      <p:rCtr x="-12101" y="14190"/>
                                    </p:animMotion>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repeatCount="5000" fill="hold" grpId="0" nodeType="clickEffect">
                                  <p:stCondLst>
                                    <p:cond delay="0"/>
                                  </p:stCondLst>
                                  <p:childTnLst>
                                    <p:set>
                                      <p:cBhvr>
                                        <p:cTn id="21" dur="1" fill="hold">
                                          <p:stCondLst>
                                            <p:cond delay="0"/>
                                          </p:stCondLst>
                                        </p:cTn>
                                        <p:tgtEl>
                                          <p:spTgt spid="133241"/>
                                        </p:tgtEl>
                                        <p:attrNameLst>
                                          <p:attrName>style.visibility</p:attrName>
                                        </p:attrNameLst>
                                      </p:cBhvr>
                                      <p:to>
                                        <p:strVal val="visible"/>
                                      </p:to>
                                    </p:set>
                                    <p:animEffect transition="in" filter="dissolve">
                                      <p:cBhvr>
                                        <p:cTn id="22" dur="500"/>
                                        <p:tgtEl>
                                          <p:spTgt spid="1332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2" grpId="0" animBg="1"/>
      <p:bldP spid="133149" grpId="0" animBg="1"/>
      <p:bldP spid="133165" grpId="0" animBg="1"/>
      <p:bldP spid="13324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4146" name="Group 2"/>
          <p:cNvGrpSpPr>
            <a:grpSpLocks/>
          </p:cNvGrpSpPr>
          <p:nvPr/>
        </p:nvGrpSpPr>
        <p:grpSpPr bwMode="auto">
          <a:xfrm>
            <a:off x="4191000" y="1079500"/>
            <a:ext cx="1008063" cy="1587500"/>
            <a:chOff x="2319" y="1308"/>
            <a:chExt cx="762" cy="1284"/>
          </a:xfrm>
        </p:grpSpPr>
        <p:grpSp>
          <p:nvGrpSpPr>
            <p:cNvPr id="134147" name="Group 3"/>
            <p:cNvGrpSpPr>
              <a:grpSpLocks/>
            </p:cNvGrpSpPr>
            <p:nvPr/>
          </p:nvGrpSpPr>
          <p:grpSpPr bwMode="auto">
            <a:xfrm>
              <a:off x="2550" y="1590"/>
              <a:ext cx="531" cy="1002"/>
              <a:chOff x="3207" y="2319"/>
              <a:chExt cx="531" cy="1002"/>
            </a:xfrm>
          </p:grpSpPr>
          <p:sp>
            <p:nvSpPr>
              <p:cNvPr id="134148" name="AutoShape 4"/>
              <p:cNvSpPr>
                <a:spLocks noChangeArrowheads="1"/>
              </p:cNvSpPr>
              <p:nvPr/>
            </p:nvSpPr>
            <p:spPr bwMode="auto">
              <a:xfrm rot="5400000">
                <a:off x="3043" y="2975"/>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4149" name="AutoShape 5"/>
              <p:cNvSpPr>
                <a:spLocks noChangeArrowheads="1"/>
              </p:cNvSpPr>
              <p:nvPr/>
            </p:nvSpPr>
            <p:spPr bwMode="auto">
              <a:xfrm rot="16200000">
                <a:off x="3193" y="2895"/>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4150" name="AutoShape 6"/>
              <p:cNvSpPr>
                <a:spLocks noChangeArrowheads="1"/>
              </p:cNvSpPr>
              <p:nvPr/>
            </p:nvSpPr>
            <p:spPr bwMode="auto">
              <a:xfrm rot="16200000">
                <a:off x="3367" y="2895"/>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4151" name="Group 7"/>
              <p:cNvGrpSpPr>
                <a:grpSpLocks/>
              </p:cNvGrpSpPr>
              <p:nvPr/>
            </p:nvGrpSpPr>
            <p:grpSpPr bwMode="auto">
              <a:xfrm>
                <a:off x="3207" y="2319"/>
                <a:ext cx="531" cy="561"/>
                <a:chOff x="909" y="1983"/>
                <a:chExt cx="531" cy="561"/>
              </a:xfrm>
            </p:grpSpPr>
            <p:sp>
              <p:nvSpPr>
                <p:cNvPr id="134152" name="AutoShape 8"/>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4153" name="AutoShape 9"/>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4154" name="AutoShape 10"/>
            <p:cNvSpPr>
              <a:spLocks noChangeArrowheads="1"/>
            </p:cNvSpPr>
            <p:nvPr/>
          </p:nvSpPr>
          <p:spPr bwMode="auto">
            <a:xfrm>
              <a:off x="2319" y="1308"/>
              <a:ext cx="480" cy="192"/>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Ser</a:t>
              </a:r>
            </a:p>
          </p:txBody>
        </p:sp>
        <p:sp>
          <p:nvSpPr>
            <p:cNvPr id="134155" name="Line 11"/>
            <p:cNvSpPr>
              <a:spLocks noChangeShapeType="1"/>
            </p:cNvSpPr>
            <p:nvPr/>
          </p:nvSpPr>
          <p:spPr bwMode="auto">
            <a:xfrm>
              <a:off x="2793" y="138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sp>
        <p:nvSpPr>
          <p:cNvPr id="134156" name="AutoShape 12"/>
          <p:cNvSpPr>
            <a:spLocks noChangeArrowheads="1"/>
          </p:cNvSpPr>
          <p:nvPr/>
        </p:nvSpPr>
        <p:spPr bwMode="auto">
          <a:xfrm rot="16200000">
            <a:off x="949854" y="2354792"/>
            <a:ext cx="2333625" cy="2577042"/>
          </a:xfrm>
          <a:prstGeom prst="flowChartDelay">
            <a:avLst/>
          </a:prstGeom>
          <a:solidFill>
            <a:srgbClr val="F9B9A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4157" name="Group 13"/>
          <p:cNvGrpSpPr>
            <a:grpSpLocks/>
          </p:cNvGrpSpPr>
          <p:nvPr/>
        </p:nvGrpSpPr>
        <p:grpSpPr bwMode="auto">
          <a:xfrm>
            <a:off x="1016000" y="4074583"/>
            <a:ext cx="6350000" cy="751417"/>
            <a:chOff x="192" y="3080"/>
            <a:chExt cx="4800" cy="568"/>
          </a:xfrm>
        </p:grpSpPr>
        <p:sp>
          <p:nvSpPr>
            <p:cNvPr id="134158" name="AutoShape 14"/>
            <p:cNvSpPr>
              <a:spLocks noChangeArrowheads="1"/>
            </p:cNvSpPr>
            <p:nvPr/>
          </p:nvSpPr>
          <p:spPr bwMode="auto">
            <a:xfrm rot="5400000">
              <a:off x="672" y="3292"/>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4159" name="AutoShape 15"/>
            <p:cNvSpPr>
              <a:spLocks noChangeArrowheads="1"/>
            </p:cNvSpPr>
            <p:nvPr/>
          </p:nvSpPr>
          <p:spPr bwMode="auto">
            <a:xfrm rot="5400000">
              <a:off x="1431" y="3309"/>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4160" name="AutoShape 16"/>
            <p:cNvSpPr>
              <a:spLocks noChangeArrowheads="1"/>
            </p:cNvSpPr>
            <p:nvPr/>
          </p:nvSpPr>
          <p:spPr bwMode="auto">
            <a:xfrm rot="5400000">
              <a:off x="1593" y="3307"/>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4161" name="AutoShape 17"/>
            <p:cNvSpPr>
              <a:spLocks noChangeArrowheads="1"/>
            </p:cNvSpPr>
            <p:nvPr/>
          </p:nvSpPr>
          <p:spPr bwMode="auto">
            <a:xfrm rot="5400000">
              <a:off x="4167" y="3293"/>
              <a:ext cx="538"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4162" name="AutoShape 18"/>
            <p:cNvSpPr>
              <a:spLocks noChangeArrowheads="1"/>
            </p:cNvSpPr>
            <p:nvPr/>
          </p:nvSpPr>
          <p:spPr bwMode="auto">
            <a:xfrm rot="5400000">
              <a:off x="4328" y="3292"/>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4163" name="AutoShape 19"/>
            <p:cNvSpPr>
              <a:spLocks noChangeArrowheads="1"/>
            </p:cNvSpPr>
            <p:nvPr/>
          </p:nvSpPr>
          <p:spPr bwMode="auto">
            <a:xfrm rot="5400000">
              <a:off x="3750" y="3292"/>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4164" name="AutoShape 20"/>
            <p:cNvSpPr>
              <a:spLocks noChangeArrowheads="1"/>
            </p:cNvSpPr>
            <p:nvPr/>
          </p:nvSpPr>
          <p:spPr bwMode="auto">
            <a:xfrm rot="16200000">
              <a:off x="2170" y="3319"/>
              <a:ext cx="538"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4165" name="AutoShape 21"/>
            <p:cNvSpPr>
              <a:spLocks noChangeArrowheads="1"/>
            </p:cNvSpPr>
            <p:nvPr/>
          </p:nvSpPr>
          <p:spPr bwMode="auto">
            <a:xfrm rot="16200000">
              <a:off x="2572" y="3318"/>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4166" name="AutoShape 22"/>
            <p:cNvSpPr>
              <a:spLocks noChangeArrowheads="1"/>
            </p:cNvSpPr>
            <p:nvPr/>
          </p:nvSpPr>
          <p:spPr bwMode="auto">
            <a:xfrm rot="16200000">
              <a:off x="2745" y="3318"/>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4167" name="AutoShape 23"/>
            <p:cNvSpPr>
              <a:spLocks noChangeArrowheads="1"/>
            </p:cNvSpPr>
            <p:nvPr/>
          </p:nvSpPr>
          <p:spPr bwMode="auto">
            <a:xfrm rot="16200000">
              <a:off x="3168" y="3318"/>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4168" name="AutoShape 24"/>
            <p:cNvSpPr>
              <a:spLocks noChangeArrowheads="1"/>
            </p:cNvSpPr>
            <p:nvPr/>
          </p:nvSpPr>
          <p:spPr bwMode="auto">
            <a:xfrm rot="16200000">
              <a:off x="3342" y="3318"/>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4169" name="AutoShape 25"/>
            <p:cNvSpPr>
              <a:spLocks noChangeArrowheads="1"/>
            </p:cNvSpPr>
            <p:nvPr/>
          </p:nvSpPr>
          <p:spPr bwMode="auto">
            <a:xfrm rot="5400000">
              <a:off x="860" y="3336"/>
              <a:ext cx="508" cy="115"/>
            </a:xfrm>
            <a:prstGeom prst="chevron">
              <a:avLst>
                <a:gd name="adj" fmla="val 11043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4170" name="AutoShape 26"/>
            <p:cNvSpPr>
              <a:spLocks noChangeArrowheads="1"/>
            </p:cNvSpPr>
            <p:nvPr/>
          </p:nvSpPr>
          <p:spPr bwMode="auto">
            <a:xfrm rot="5400000">
              <a:off x="1852" y="3336"/>
              <a:ext cx="508" cy="115"/>
            </a:xfrm>
            <a:prstGeom prst="chevron">
              <a:avLst>
                <a:gd name="adj" fmla="val 11043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4171" name="AutoShape 27"/>
            <p:cNvSpPr>
              <a:spLocks noChangeArrowheads="1"/>
            </p:cNvSpPr>
            <p:nvPr/>
          </p:nvSpPr>
          <p:spPr bwMode="auto">
            <a:xfrm rot="5400000">
              <a:off x="2417" y="3318"/>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4172" name="AutoShape 28"/>
            <p:cNvSpPr>
              <a:spLocks noChangeArrowheads="1"/>
            </p:cNvSpPr>
            <p:nvPr/>
          </p:nvSpPr>
          <p:spPr bwMode="auto">
            <a:xfrm rot="5400000">
              <a:off x="3601" y="3318"/>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4173" name="AutoShape 29"/>
            <p:cNvSpPr>
              <a:spLocks noChangeArrowheads="1"/>
            </p:cNvSpPr>
            <p:nvPr/>
          </p:nvSpPr>
          <p:spPr bwMode="auto">
            <a:xfrm rot="5400000">
              <a:off x="4536" y="3318"/>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4174" name="AutoShape 30"/>
            <p:cNvSpPr>
              <a:spLocks noChangeArrowheads="1"/>
            </p:cNvSpPr>
            <p:nvPr/>
          </p:nvSpPr>
          <p:spPr bwMode="auto">
            <a:xfrm rot="16200000">
              <a:off x="3944" y="3313"/>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4175" name="AutoShape 31"/>
            <p:cNvSpPr>
              <a:spLocks noChangeArrowheads="1"/>
            </p:cNvSpPr>
            <p:nvPr/>
          </p:nvSpPr>
          <p:spPr bwMode="auto">
            <a:xfrm rot="16200000">
              <a:off x="3017" y="3313"/>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4176" name="AutoShape 32"/>
            <p:cNvSpPr>
              <a:spLocks noChangeArrowheads="1"/>
            </p:cNvSpPr>
            <p:nvPr/>
          </p:nvSpPr>
          <p:spPr bwMode="auto">
            <a:xfrm rot="16200000">
              <a:off x="2027" y="3313"/>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4177" name="AutoShape 33"/>
            <p:cNvSpPr>
              <a:spLocks noChangeArrowheads="1"/>
            </p:cNvSpPr>
            <p:nvPr/>
          </p:nvSpPr>
          <p:spPr bwMode="auto">
            <a:xfrm rot="16200000">
              <a:off x="1028" y="3313"/>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4178" name="AutoShape 34"/>
            <p:cNvSpPr>
              <a:spLocks noChangeArrowheads="1"/>
            </p:cNvSpPr>
            <p:nvPr/>
          </p:nvSpPr>
          <p:spPr bwMode="auto">
            <a:xfrm rot="5400000">
              <a:off x="268" y="3324"/>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4179" name="AutoShape 35"/>
            <p:cNvSpPr>
              <a:spLocks noChangeArrowheads="1"/>
            </p:cNvSpPr>
            <p:nvPr/>
          </p:nvSpPr>
          <p:spPr bwMode="auto">
            <a:xfrm rot="16200000">
              <a:off x="1258" y="3299"/>
              <a:ext cx="538"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4180" name="AutoShape 36"/>
            <p:cNvSpPr>
              <a:spLocks noChangeArrowheads="1"/>
            </p:cNvSpPr>
            <p:nvPr/>
          </p:nvSpPr>
          <p:spPr bwMode="auto">
            <a:xfrm rot="16200000">
              <a:off x="109" y="3319"/>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4181" name="AutoShape 37"/>
            <p:cNvSpPr>
              <a:spLocks noChangeArrowheads="1"/>
            </p:cNvSpPr>
            <p:nvPr/>
          </p:nvSpPr>
          <p:spPr bwMode="auto">
            <a:xfrm rot="5400000">
              <a:off x="418" y="3306"/>
              <a:ext cx="538"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4182" name="Rectangle 38"/>
            <p:cNvSpPr>
              <a:spLocks noChangeArrowheads="1"/>
            </p:cNvSpPr>
            <p:nvPr/>
          </p:nvSpPr>
          <p:spPr bwMode="auto">
            <a:xfrm>
              <a:off x="192" y="3512"/>
              <a:ext cx="4800" cy="136"/>
            </a:xfrm>
            <a:prstGeom prst="rect">
              <a:avLst/>
            </a:prstGeom>
            <a:solidFill>
              <a:srgbClr val="F21F1A"/>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sp>
        <p:nvSpPr>
          <p:cNvPr id="134183" name="AutoShape 39"/>
          <p:cNvSpPr>
            <a:spLocks noChangeArrowheads="1"/>
          </p:cNvSpPr>
          <p:nvPr/>
        </p:nvSpPr>
        <p:spPr bwMode="auto">
          <a:xfrm>
            <a:off x="719667" y="4709583"/>
            <a:ext cx="2857500" cy="560917"/>
          </a:xfrm>
          <a:prstGeom prst="flowChartPunchedTape">
            <a:avLst/>
          </a:prstGeom>
          <a:solidFill>
            <a:srgbClr val="F9B9A5"/>
          </a:solidFill>
          <a:ln w="381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4184" name="Group 40"/>
          <p:cNvGrpSpPr>
            <a:grpSpLocks/>
          </p:cNvGrpSpPr>
          <p:nvPr/>
        </p:nvGrpSpPr>
        <p:grpSpPr bwMode="auto">
          <a:xfrm>
            <a:off x="7044532" y="571500"/>
            <a:ext cx="702468" cy="1270000"/>
            <a:chOff x="4260" y="2328"/>
            <a:chExt cx="531" cy="1024"/>
          </a:xfrm>
        </p:grpSpPr>
        <p:sp>
          <p:nvSpPr>
            <p:cNvPr id="134185" name="AutoShape 41"/>
            <p:cNvSpPr>
              <a:spLocks noChangeArrowheads="1"/>
            </p:cNvSpPr>
            <p:nvPr/>
          </p:nvSpPr>
          <p:spPr bwMode="auto">
            <a:xfrm rot="5400000">
              <a:off x="4249"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4186" name="AutoShape 42"/>
            <p:cNvSpPr>
              <a:spLocks noChangeArrowheads="1"/>
            </p:cNvSpPr>
            <p:nvPr/>
          </p:nvSpPr>
          <p:spPr bwMode="auto">
            <a:xfrm rot="5400000">
              <a:off x="4101" y="2975"/>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4187" name="AutoShape 43"/>
            <p:cNvSpPr>
              <a:spLocks noChangeArrowheads="1"/>
            </p:cNvSpPr>
            <p:nvPr/>
          </p:nvSpPr>
          <p:spPr bwMode="auto">
            <a:xfrm rot="16200000">
              <a:off x="4429" y="2961"/>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grpSp>
          <p:nvGrpSpPr>
            <p:cNvPr id="134188" name="Group 44"/>
            <p:cNvGrpSpPr>
              <a:grpSpLocks/>
            </p:cNvGrpSpPr>
            <p:nvPr/>
          </p:nvGrpSpPr>
          <p:grpSpPr bwMode="auto">
            <a:xfrm>
              <a:off x="4260" y="2328"/>
              <a:ext cx="531" cy="561"/>
              <a:chOff x="909" y="1983"/>
              <a:chExt cx="531" cy="561"/>
            </a:xfrm>
          </p:grpSpPr>
          <p:sp>
            <p:nvSpPr>
              <p:cNvPr id="134189" name="AutoShape 45"/>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4190" name="AutoShape 46"/>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4191" name="AutoShape 47"/>
          <p:cNvSpPr>
            <a:spLocks noChangeArrowheads="1"/>
          </p:cNvSpPr>
          <p:nvPr/>
        </p:nvSpPr>
        <p:spPr bwMode="auto">
          <a:xfrm>
            <a:off x="765969" y="2730500"/>
            <a:ext cx="635000" cy="240771"/>
          </a:xfrm>
          <a:prstGeom prst="roundRect">
            <a:avLst>
              <a:gd name="adj" fmla="val 16667"/>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Met</a:t>
            </a:r>
          </a:p>
        </p:txBody>
      </p:sp>
      <p:grpSp>
        <p:nvGrpSpPr>
          <p:cNvPr id="134192" name="Group 48"/>
          <p:cNvGrpSpPr>
            <a:grpSpLocks/>
          </p:cNvGrpSpPr>
          <p:nvPr/>
        </p:nvGrpSpPr>
        <p:grpSpPr bwMode="auto">
          <a:xfrm>
            <a:off x="5969000" y="698500"/>
            <a:ext cx="1023938" cy="1778000"/>
            <a:chOff x="384" y="768"/>
            <a:chExt cx="774" cy="1425"/>
          </a:xfrm>
        </p:grpSpPr>
        <p:grpSp>
          <p:nvGrpSpPr>
            <p:cNvPr id="134193" name="Group 49"/>
            <p:cNvGrpSpPr>
              <a:grpSpLocks/>
            </p:cNvGrpSpPr>
            <p:nvPr/>
          </p:nvGrpSpPr>
          <p:grpSpPr bwMode="auto">
            <a:xfrm>
              <a:off x="624" y="1152"/>
              <a:ext cx="534" cy="1041"/>
              <a:chOff x="5334" y="2319"/>
              <a:chExt cx="534" cy="1041"/>
            </a:xfrm>
          </p:grpSpPr>
          <p:sp>
            <p:nvSpPr>
              <p:cNvPr id="134194" name="AutoShape 50"/>
              <p:cNvSpPr>
                <a:spLocks noChangeArrowheads="1"/>
              </p:cNvSpPr>
              <p:nvPr/>
            </p:nvSpPr>
            <p:spPr bwMode="auto">
              <a:xfrm rot="5400000">
                <a:off x="5305"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4195" name="AutoShape 51"/>
              <p:cNvSpPr>
                <a:spLocks noChangeArrowheads="1"/>
              </p:cNvSpPr>
              <p:nvPr/>
            </p:nvSpPr>
            <p:spPr bwMode="auto">
              <a:xfrm rot="16200000">
                <a:off x="5131" y="2991"/>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4196" name="AutoShape 52"/>
              <p:cNvSpPr>
                <a:spLocks noChangeArrowheads="1"/>
              </p:cNvSpPr>
              <p:nvPr/>
            </p:nvSpPr>
            <p:spPr bwMode="auto">
              <a:xfrm rot="16200000">
                <a:off x="5500" y="2991"/>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4197" name="Group 53"/>
              <p:cNvGrpSpPr>
                <a:grpSpLocks/>
              </p:cNvGrpSpPr>
              <p:nvPr/>
            </p:nvGrpSpPr>
            <p:grpSpPr bwMode="auto">
              <a:xfrm>
                <a:off x="5334" y="2319"/>
                <a:ext cx="531" cy="561"/>
                <a:chOff x="909" y="1983"/>
                <a:chExt cx="531" cy="561"/>
              </a:xfrm>
            </p:grpSpPr>
            <p:sp>
              <p:nvSpPr>
                <p:cNvPr id="134198" name="AutoShape 54"/>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4199" name="AutoShape 55"/>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4200" name="Line 56"/>
            <p:cNvSpPr>
              <a:spLocks noChangeShapeType="1"/>
            </p:cNvSpPr>
            <p:nvPr/>
          </p:nvSpPr>
          <p:spPr bwMode="auto">
            <a:xfrm>
              <a:off x="864" y="91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4201" name="AutoShape 57"/>
            <p:cNvSpPr>
              <a:spLocks noChangeArrowheads="1"/>
            </p:cNvSpPr>
            <p:nvPr/>
          </p:nvSpPr>
          <p:spPr bwMode="auto">
            <a:xfrm>
              <a:off x="384" y="768"/>
              <a:ext cx="480" cy="192"/>
            </a:xfrm>
            <a:prstGeom prst="roundRect">
              <a:avLst>
                <a:gd name="adj" fmla="val 16667"/>
              </a:avLst>
            </a:prstGeom>
            <a:solidFill>
              <a:srgbClr val="0066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Arg</a:t>
              </a:r>
            </a:p>
          </p:txBody>
        </p:sp>
      </p:grpSp>
      <p:grpSp>
        <p:nvGrpSpPr>
          <p:cNvPr id="134202" name="Group 58"/>
          <p:cNvGrpSpPr>
            <a:grpSpLocks/>
          </p:cNvGrpSpPr>
          <p:nvPr/>
        </p:nvGrpSpPr>
        <p:grpSpPr bwMode="auto">
          <a:xfrm>
            <a:off x="2293938" y="2730501"/>
            <a:ext cx="1035844" cy="1575594"/>
            <a:chOff x="1158" y="1344"/>
            <a:chExt cx="783" cy="1239"/>
          </a:xfrm>
        </p:grpSpPr>
        <p:sp>
          <p:nvSpPr>
            <p:cNvPr id="134203" name="Line 59"/>
            <p:cNvSpPr>
              <a:spLocks noChangeShapeType="1"/>
            </p:cNvSpPr>
            <p:nvPr/>
          </p:nvSpPr>
          <p:spPr bwMode="auto">
            <a:xfrm>
              <a:off x="1644" y="138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4204" name="Group 60"/>
            <p:cNvGrpSpPr>
              <a:grpSpLocks/>
            </p:cNvGrpSpPr>
            <p:nvPr/>
          </p:nvGrpSpPr>
          <p:grpSpPr bwMode="auto">
            <a:xfrm>
              <a:off x="1158" y="1344"/>
              <a:ext cx="783" cy="1239"/>
              <a:chOff x="1158" y="1338"/>
              <a:chExt cx="783" cy="1239"/>
            </a:xfrm>
          </p:grpSpPr>
          <p:grpSp>
            <p:nvGrpSpPr>
              <p:cNvPr id="134205" name="Group 61"/>
              <p:cNvGrpSpPr>
                <a:grpSpLocks/>
              </p:cNvGrpSpPr>
              <p:nvPr/>
            </p:nvGrpSpPr>
            <p:grpSpPr bwMode="auto">
              <a:xfrm>
                <a:off x="1410" y="1524"/>
                <a:ext cx="531" cy="1053"/>
                <a:chOff x="2178" y="2259"/>
                <a:chExt cx="531" cy="1053"/>
              </a:xfrm>
            </p:grpSpPr>
            <p:sp>
              <p:nvSpPr>
                <p:cNvPr id="134206" name="AutoShape 62"/>
                <p:cNvSpPr>
                  <a:spLocks noChangeArrowheads="1"/>
                </p:cNvSpPr>
                <p:nvPr/>
              </p:nvSpPr>
              <p:spPr bwMode="auto">
                <a:xfrm rot="16200000">
                  <a:off x="1984" y="2943"/>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4207" name="AutoShape 63"/>
                <p:cNvSpPr>
                  <a:spLocks noChangeArrowheads="1"/>
                </p:cNvSpPr>
                <p:nvPr/>
              </p:nvSpPr>
              <p:spPr bwMode="auto">
                <a:xfrm rot="5400000">
                  <a:off x="2155" y="2892"/>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4208" name="AutoShape 64"/>
                <p:cNvSpPr>
                  <a:spLocks noChangeArrowheads="1"/>
                </p:cNvSpPr>
                <p:nvPr/>
              </p:nvSpPr>
              <p:spPr bwMode="auto">
                <a:xfrm rot="5400000">
                  <a:off x="2320" y="2890"/>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grpSp>
              <p:nvGrpSpPr>
                <p:cNvPr id="134209" name="Group 65"/>
                <p:cNvGrpSpPr>
                  <a:grpSpLocks/>
                </p:cNvGrpSpPr>
                <p:nvPr/>
              </p:nvGrpSpPr>
              <p:grpSpPr bwMode="auto">
                <a:xfrm>
                  <a:off x="2178" y="2259"/>
                  <a:ext cx="531" cy="561"/>
                  <a:chOff x="909" y="1983"/>
                  <a:chExt cx="531" cy="561"/>
                </a:xfrm>
              </p:grpSpPr>
              <p:sp>
                <p:nvSpPr>
                  <p:cNvPr id="134210" name="AutoShape 66"/>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4211" name="AutoShape 67"/>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4212" name="AutoShape 68"/>
              <p:cNvSpPr>
                <a:spLocks noChangeArrowheads="1"/>
              </p:cNvSpPr>
              <p:nvPr/>
            </p:nvSpPr>
            <p:spPr bwMode="auto">
              <a:xfrm>
                <a:off x="1158" y="1338"/>
                <a:ext cx="480" cy="192"/>
              </a:xfrm>
              <a:prstGeom prst="roundRect">
                <a:avLst>
                  <a:gd name="adj" fmla="val 16667"/>
                </a:avLst>
              </a:prstGeom>
              <a:solidFill>
                <a:srgbClr val="0066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Arg</a:t>
                </a:r>
              </a:p>
            </p:txBody>
          </p:sp>
        </p:grpSp>
      </p:grpSp>
      <p:grpSp>
        <p:nvGrpSpPr>
          <p:cNvPr id="134213" name="Group 69"/>
          <p:cNvGrpSpPr>
            <a:grpSpLocks/>
          </p:cNvGrpSpPr>
          <p:nvPr/>
        </p:nvGrpSpPr>
        <p:grpSpPr bwMode="auto">
          <a:xfrm>
            <a:off x="1837532" y="3065198"/>
            <a:ext cx="702468" cy="1252802"/>
            <a:chOff x="1641" y="2373"/>
            <a:chExt cx="531" cy="987"/>
          </a:xfrm>
        </p:grpSpPr>
        <p:sp>
          <p:nvSpPr>
            <p:cNvPr id="134214" name="AutoShape 70"/>
            <p:cNvSpPr>
              <a:spLocks noChangeArrowheads="1"/>
            </p:cNvSpPr>
            <p:nvPr/>
          </p:nvSpPr>
          <p:spPr bwMode="auto">
            <a:xfrm rot="5400000">
              <a:off x="1456" y="291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4215" name="AutoShape 71"/>
            <p:cNvSpPr>
              <a:spLocks noChangeArrowheads="1"/>
            </p:cNvSpPr>
            <p:nvPr/>
          </p:nvSpPr>
          <p:spPr bwMode="auto">
            <a:xfrm rot="5400000">
              <a:off x="1654" y="3014"/>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4216" name="AutoShape 72"/>
            <p:cNvSpPr>
              <a:spLocks noChangeArrowheads="1"/>
            </p:cNvSpPr>
            <p:nvPr/>
          </p:nvSpPr>
          <p:spPr bwMode="auto">
            <a:xfrm rot="16200000">
              <a:off x="1809" y="3003"/>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grpSp>
          <p:nvGrpSpPr>
            <p:cNvPr id="134217" name="Group 73"/>
            <p:cNvGrpSpPr>
              <a:grpSpLocks/>
            </p:cNvGrpSpPr>
            <p:nvPr/>
          </p:nvGrpSpPr>
          <p:grpSpPr bwMode="auto">
            <a:xfrm>
              <a:off x="1641" y="2373"/>
              <a:ext cx="531" cy="561"/>
              <a:chOff x="909" y="1983"/>
              <a:chExt cx="531" cy="561"/>
            </a:xfrm>
          </p:grpSpPr>
          <p:sp>
            <p:nvSpPr>
              <p:cNvPr id="134218" name="AutoShape 74"/>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4219" name="AutoShape 75"/>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4220" name="AutoShape 76"/>
          <p:cNvSpPr>
            <a:spLocks noChangeArrowheads="1"/>
          </p:cNvSpPr>
          <p:nvPr/>
        </p:nvSpPr>
        <p:spPr bwMode="auto">
          <a:xfrm>
            <a:off x="1520032" y="2730500"/>
            <a:ext cx="635000" cy="243417"/>
          </a:xfrm>
          <a:prstGeom prst="roundRect">
            <a:avLst>
              <a:gd name="adj" fmla="val 16667"/>
            </a:avLst>
          </a:prstGeom>
          <a:solidFill>
            <a:srgbClr val="F41479"/>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Val</a:t>
            </a:r>
          </a:p>
        </p:txBody>
      </p:sp>
      <p:sp>
        <p:nvSpPr>
          <p:cNvPr id="134221" name="Line 77"/>
          <p:cNvSpPr>
            <a:spLocks noChangeShapeType="1"/>
          </p:cNvSpPr>
          <p:nvPr/>
        </p:nvSpPr>
        <p:spPr bwMode="auto">
          <a:xfrm>
            <a:off x="2155032" y="2730501"/>
            <a:ext cx="0" cy="267229"/>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4222" name="Group 78"/>
          <p:cNvGrpSpPr>
            <a:grpSpLocks/>
          </p:cNvGrpSpPr>
          <p:nvPr/>
        </p:nvGrpSpPr>
        <p:grpSpPr bwMode="auto">
          <a:xfrm>
            <a:off x="5012532" y="317500"/>
            <a:ext cx="1019968" cy="1678782"/>
            <a:chOff x="1746" y="1344"/>
            <a:chExt cx="771" cy="1317"/>
          </a:xfrm>
        </p:grpSpPr>
        <p:sp>
          <p:nvSpPr>
            <p:cNvPr id="134223" name="Line 79"/>
            <p:cNvSpPr>
              <a:spLocks noChangeShapeType="1"/>
            </p:cNvSpPr>
            <p:nvPr/>
          </p:nvSpPr>
          <p:spPr bwMode="auto">
            <a:xfrm>
              <a:off x="2226" y="138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4224" name="Group 80"/>
            <p:cNvGrpSpPr>
              <a:grpSpLocks/>
            </p:cNvGrpSpPr>
            <p:nvPr/>
          </p:nvGrpSpPr>
          <p:grpSpPr bwMode="auto">
            <a:xfrm>
              <a:off x="1746" y="1344"/>
              <a:ext cx="771" cy="1317"/>
              <a:chOff x="1746" y="1323"/>
              <a:chExt cx="771" cy="1317"/>
            </a:xfrm>
          </p:grpSpPr>
          <p:grpSp>
            <p:nvGrpSpPr>
              <p:cNvPr id="134225" name="Group 81"/>
              <p:cNvGrpSpPr>
                <a:grpSpLocks/>
              </p:cNvGrpSpPr>
              <p:nvPr/>
            </p:nvGrpSpPr>
            <p:grpSpPr bwMode="auto">
              <a:xfrm>
                <a:off x="1986" y="1608"/>
                <a:ext cx="531" cy="1032"/>
                <a:chOff x="2688" y="2328"/>
                <a:chExt cx="531" cy="1032"/>
              </a:xfrm>
            </p:grpSpPr>
            <p:sp>
              <p:nvSpPr>
                <p:cNvPr id="134226" name="AutoShape 82"/>
                <p:cNvSpPr>
                  <a:spLocks noChangeArrowheads="1"/>
                </p:cNvSpPr>
                <p:nvPr/>
              </p:nvSpPr>
              <p:spPr bwMode="auto">
                <a:xfrm rot="5400000">
                  <a:off x="2517" y="2984"/>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4227" name="AutoShape 83"/>
                <p:cNvSpPr>
                  <a:spLocks noChangeArrowheads="1"/>
                </p:cNvSpPr>
                <p:nvPr/>
              </p:nvSpPr>
              <p:spPr bwMode="auto">
                <a:xfrm rot="16200000">
                  <a:off x="2682" y="3009"/>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sp>
              <p:nvSpPr>
                <p:cNvPr id="134228" name="AutoShape 84"/>
                <p:cNvSpPr>
                  <a:spLocks noChangeArrowheads="1"/>
                </p:cNvSpPr>
                <p:nvPr/>
              </p:nvSpPr>
              <p:spPr bwMode="auto">
                <a:xfrm rot="16200000">
                  <a:off x="2827" y="2895"/>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4229" name="Group 85"/>
                <p:cNvGrpSpPr>
                  <a:grpSpLocks/>
                </p:cNvGrpSpPr>
                <p:nvPr/>
              </p:nvGrpSpPr>
              <p:grpSpPr bwMode="auto">
                <a:xfrm>
                  <a:off x="2688" y="2328"/>
                  <a:ext cx="531" cy="561"/>
                  <a:chOff x="909" y="1983"/>
                  <a:chExt cx="531" cy="561"/>
                </a:xfrm>
              </p:grpSpPr>
              <p:sp>
                <p:nvSpPr>
                  <p:cNvPr id="134230" name="AutoShape 86"/>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4231" name="AutoShape 87"/>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4232" name="AutoShape 88"/>
              <p:cNvSpPr>
                <a:spLocks noChangeArrowheads="1"/>
              </p:cNvSpPr>
              <p:nvPr/>
            </p:nvSpPr>
            <p:spPr bwMode="auto">
              <a:xfrm>
                <a:off x="1746" y="1323"/>
                <a:ext cx="480" cy="192"/>
              </a:xfrm>
              <a:prstGeom prst="roundRect">
                <a:avLst>
                  <a:gd name="adj" fmla="val 16667"/>
                </a:avLst>
              </a:prstGeom>
              <a:solidFill>
                <a:srgbClr val="F21F1A"/>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Tir</a:t>
                </a:r>
              </a:p>
            </p:txBody>
          </p:sp>
        </p:grpSp>
      </p:grpSp>
      <p:grpSp>
        <p:nvGrpSpPr>
          <p:cNvPr id="134233" name="Group 89"/>
          <p:cNvGrpSpPr>
            <a:grpSpLocks/>
          </p:cNvGrpSpPr>
          <p:nvPr/>
        </p:nvGrpSpPr>
        <p:grpSpPr bwMode="auto">
          <a:xfrm>
            <a:off x="6731000" y="1778000"/>
            <a:ext cx="1079500" cy="1460500"/>
            <a:chOff x="4896" y="1200"/>
            <a:chExt cx="816" cy="1200"/>
          </a:xfrm>
        </p:grpSpPr>
        <p:grpSp>
          <p:nvGrpSpPr>
            <p:cNvPr id="134234" name="Group 90"/>
            <p:cNvGrpSpPr>
              <a:grpSpLocks/>
            </p:cNvGrpSpPr>
            <p:nvPr/>
          </p:nvGrpSpPr>
          <p:grpSpPr bwMode="auto">
            <a:xfrm>
              <a:off x="5181" y="1382"/>
              <a:ext cx="531" cy="1018"/>
              <a:chOff x="4806" y="2334"/>
              <a:chExt cx="531" cy="1018"/>
            </a:xfrm>
          </p:grpSpPr>
          <p:sp>
            <p:nvSpPr>
              <p:cNvPr id="134235" name="AutoShape 91"/>
              <p:cNvSpPr>
                <a:spLocks noChangeArrowheads="1"/>
              </p:cNvSpPr>
              <p:nvPr/>
            </p:nvSpPr>
            <p:spPr bwMode="auto">
              <a:xfrm rot="5400000">
                <a:off x="4604"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4236" name="AutoShape 92"/>
              <p:cNvSpPr>
                <a:spLocks noChangeArrowheads="1"/>
              </p:cNvSpPr>
              <p:nvPr/>
            </p:nvSpPr>
            <p:spPr bwMode="auto">
              <a:xfrm rot="5400000">
                <a:off x="4768"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4237" name="AutoShape 93"/>
              <p:cNvSpPr>
                <a:spLocks noChangeArrowheads="1"/>
              </p:cNvSpPr>
              <p:nvPr/>
            </p:nvSpPr>
            <p:spPr bwMode="auto">
              <a:xfrm rot="5400000">
                <a:off x="4983" y="2966"/>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grpSp>
            <p:nvGrpSpPr>
              <p:cNvPr id="134238" name="Group 94"/>
              <p:cNvGrpSpPr>
                <a:grpSpLocks/>
              </p:cNvGrpSpPr>
              <p:nvPr/>
            </p:nvGrpSpPr>
            <p:grpSpPr bwMode="auto">
              <a:xfrm>
                <a:off x="4806" y="2334"/>
                <a:ext cx="531" cy="561"/>
                <a:chOff x="909" y="1983"/>
                <a:chExt cx="531" cy="561"/>
              </a:xfrm>
            </p:grpSpPr>
            <p:sp>
              <p:nvSpPr>
                <p:cNvPr id="134239" name="AutoShape 95"/>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4240" name="AutoShape 96"/>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4241" name="AutoShape 97"/>
            <p:cNvSpPr>
              <a:spLocks noChangeArrowheads="1"/>
            </p:cNvSpPr>
            <p:nvPr/>
          </p:nvSpPr>
          <p:spPr bwMode="auto">
            <a:xfrm>
              <a:off x="4896" y="1200"/>
              <a:ext cx="480" cy="192"/>
            </a:xfrm>
            <a:prstGeom prst="roundRect">
              <a:avLst>
                <a:gd name="adj" fmla="val 16667"/>
              </a:avLst>
            </a:prstGeom>
            <a:solidFill>
              <a:srgbClr val="BBE0E3"/>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Gly</a:t>
              </a:r>
            </a:p>
          </p:txBody>
        </p:sp>
        <p:sp>
          <p:nvSpPr>
            <p:cNvPr id="134242" name="Line 98"/>
            <p:cNvSpPr>
              <a:spLocks noChangeShapeType="1"/>
            </p:cNvSpPr>
            <p:nvPr/>
          </p:nvSpPr>
          <p:spPr bwMode="auto">
            <a:xfrm>
              <a:off x="5376" y="1296"/>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nvGrpSpPr>
          <p:cNvPr id="134243" name="Group 99"/>
          <p:cNvGrpSpPr>
            <a:grpSpLocks/>
          </p:cNvGrpSpPr>
          <p:nvPr/>
        </p:nvGrpSpPr>
        <p:grpSpPr bwMode="auto">
          <a:xfrm>
            <a:off x="5842001" y="317500"/>
            <a:ext cx="956469" cy="1587500"/>
            <a:chOff x="2955" y="1329"/>
            <a:chExt cx="723" cy="1263"/>
          </a:xfrm>
        </p:grpSpPr>
        <p:grpSp>
          <p:nvGrpSpPr>
            <p:cNvPr id="134244" name="Group 100"/>
            <p:cNvGrpSpPr>
              <a:grpSpLocks/>
            </p:cNvGrpSpPr>
            <p:nvPr/>
          </p:nvGrpSpPr>
          <p:grpSpPr bwMode="auto">
            <a:xfrm>
              <a:off x="2955" y="1329"/>
              <a:ext cx="723" cy="1263"/>
              <a:chOff x="2955" y="1326"/>
              <a:chExt cx="723" cy="1263"/>
            </a:xfrm>
          </p:grpSpPr>
          <p:grpSp>
            <p:nvGrpSpPr>
              <p:cNvPr id="134245" name="Group 101"/>
              <p:cNvGrpSpPr>
                <a:grpSpLocks/>
              </p:cNvGrpSpPr>
              <p:nvPr/>
            </p:nvGrpSpPr>
            <p:grpSpPr bwMode="auto">
              <a:xfrm>
                <a:off x="3147" y="1605"/>
                <a:ext cx="531" cy="984"/>
                <a:chOff x="3744" y="2376"/>
                <a:chExt cx="531" cy="984"/>
              </a:xfrm>
            </p:grpSpPr>
            <p:sp>
              <p:nvSpPr>
                <p:cNvPr id="134246" name="AutoShape 102"/>
                <p:cNvSpPr>
                  <a:spLocks noChangeArrowheads="1"/>
                </p:cNvSpPr>
                <p:nvPr/>
              </p:nvSpPr>
              <p:spPr bwMode="auto">
                <a:xfrm rot="16200000">
                  <a:off x="3576" y="3009"/>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sp>
              <p:nvSpPr>
                <p:cNvPr id="134247" name="AutoShape 103"/>
                <p:cNvSpPr>
                  <a:spLocks noChangeArrowheads="1"/>
                </p:cNvSpPr>
                <p:nvPr/>
              </p:nvSpPr>
              <p:spPr bwMode="auto">
                <a:xfrm rot="16200000">
                  <a:off x="3722" y="2989"/>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4248" name="AutoShape 104"/>
                <p:cNvSpPr>
                  <a:spLocks noChangeArrowheads="1"/>
                </p:cNvSpPr>
                <p:nvPr/>
              </p:nvSpPr>
              <p:spPr bwMode="auto">
                <a:xfrm rot="16200000">
                  <a:off x="3895" y="2989"/>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4249" name="Group 105"/>
                <p:cNvGrpSpPr>
                  <a:grpSpLocks/>
                </p:cNvGrpSpPr>
                <p:nvPr/>
              </p:nvGrpSpPr>
              <p:grpSpPr bwMode="auto">
                <a:xfrm>
                  <a:off x="3744" y="2376"/>
                  <a:ext cx="531" cy="561"/>
                  <a:chOff x="909" y="1983"/>
                  <a:chExt cx="531" cy="561"/>
                </a:xfrm>
              </p:grpSpPr>
              <p:sp>
                <p:nvSpPr>
                  <p:cNvPr id="134250" name="AutoShape 106"/>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4251" name="AutoShape 107"/>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4252" name="AutoShape 108"/>
              <p:cNvSpPr>
                <a:spLocks noChangeArrowheads="1"/>
              </p:cNvSpPr>
              <p:nvPr/>
            </p:nvSpPr>
            <p:spPr bwMode="auto">
              <a:xfrm>
                <a:off x="2955" y="1326"/>
                <a:ext cx="480" cy="192"/>
              </a:xfrm>
              <a:prstGeom prst="roundRect">
                <a:avLst>
                  <a:gd name="adj" fmla="val 16667"/>
                </a:avLst>
              </a:prstGeom>
              <a:solidFill>
                <a:srgbClr val="66FF33"/>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Thr</a:t>
                </a:r>
              </a:p>
            </p:txBody>
          </p:sp>
        </p:grpSp>
        <p:sp>
          <p:nvSpPr>
            <p:cNvPr id="134253" name="Line 109"/>
            <p:cNvSpPr>
              <a:spLocks noChangeShapeType="1"/>
            </p:cNvSpPr>
            <p:nvPr/>
          </p:nvSpPr>
          <p:spPr bwMode="auto">
            <a:xfrm>
              <a:off x="3438" y="1389"/>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sp>
        <p:nvSpPr>
          <p:cNvPr id="134254" name="Line 110"/>
          <p:cNvSpPr>
            <a:spLocks noChangeShapeType="1"/>
          </p:cNvSpPr>
          <p:nvPr/>
        </p:nvSpPr>
        <p:spPr bwMode="auto">
          <a:xfrm>
            <a:off x="1386417" y="2783417"/>
            <a:ext cx="168011"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sp>
        <p:nvSpPr>
          <p:cNvPr id="134255" name="Line 111"/>
          <p:cNvSpPr>
            <a:spLocks noChangeShapeType="1"/>
          </p:cNvSpPr>
          <p:nvPr/>
        </p:nvSpPr>
        <p:spPr bwMode="auto">
          <a:xfrm>
            <a:off x="2117990" y="2783417"/>
            <a:ext cx="168010"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sp>
        <p:nvSpPr>
          <p:cNvPr id="134256" name="Line 112"/>
          <p:cNvSpPr>
            <a:spLocks noChangeShapeType="1"/>
          </p:cNvSpPr>
          <p:nvPr/>
        </p:nvSpPr>
        <p:spPr bwMode="auto">
          <a:xfrm>
            <a:off x="2922323" y="2783417"/>
            <a:ext cx="168010"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grpSp>
        <p:nvGrpSpPr>
          <p:cNvPr id="134257" name="Group 113"/>
          <p:cNvGrpSpPr>
            <a:grpSpLocks/>
          </p:cNvGrpSpPr>
          <p:nvPr/>
        </p:nvGrpSpPr>
        <p:grpSpPr bwMode="auto">
          <a:xfrm>
            <a:off x="1083469" y="698500"/>
            <a:ext cx="702468" cy="1227667"/>
            <a:chOff x="1131" y="2349"/>
            <a:chExt cx="531" cy="981"/>
          </a:xfrm>
        </p:grpSpPr>
        <p:sp>
          <p:nvSpPr>
            <p:cNvPr id="134258" name="AutoShape 114"/>
            <p:cNvSpPr>
              <a:spLocks noChangeArrowheads="1"/>
            </p:cNvSpPr>
            <p:nvPr/>
          </p:nvSpPr>
          <p:spPr bwMode="auto">
            <a:xfrm rot="5400000">
              <a:off x="1123" y="2975"/>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4259" name="AutoShape 115"/>
            <p:cNvSpPr>
              <a:spLocks noChangeArrowheads="1"/>
            </p:cNvSpPr>
            <p:nvPr/>
          </p:nvSpPr>
          <p:spPr bwMode="auto">
            <a:xfrm rot="16200000">
              <a:off x="954" y="2979"/>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sp>
          <p:nvSpPr>
            <p:cNvPr id="134260" name="AutoShape 116"/>
            <p:cNvSpPr>
              <a:spLocks noChangeArrowheads="1"/>
            </p:cNvSpPr>
            <p:nvPr/>
          </p:nvSpPr>
          <p:spPr bwMode="auto">
            <a:xfrm rot="5400000">
              <a:off x="1265" y="2892"/>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grpSp>
          <p:nvGrpSpPr>
            <p:cNvPr id="134261" name="Group 117"/>
            <p:cNvGrpSpPr>
              <a:grpSpLocks/>
            </p:cNvGrpSpPr>
            <p:nvPr/>
          </p:nvGrpSpPr>
          <p:grpSpPr bwMode="auto">
            <a:xfrm>
              <a:off x="1131" y="2349"/>
              <a:ext cx="531" cy="561"/>
              <a:chOff x="909" y="1983"/>
              <a:chExt cx="531" cy="561"/>
            </a:xfrm>
          </p:grpSpPr>
          <p:sp>
            <p:nvSpPr>
              <p:cNvPr id="134262" name="AutoShape 118"/>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4263" name="AutoShape 119"/>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4264" name="AutoShape 120"/>
          <p:cNvSpPr>
            <a:spLocks noChangeArrowheads="1"/>
          </p:cNvSpPr>
          <p:nvPr/>
        </p:nvSpPr>
        <p:spPr bwMode="auto">
          <a:xfrm>
            <a:off x="1587500" y="1016000"/>
            <a:ext cx="635000" cy="240771"/>
          </a:xfrm>
          <a:prstGeom prst="roundRect">
            <a:avLst>
              <a:gd name="adj" fmla="val 16667"/>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Met</a:t>
            </a:r>
          </a:p>
        </p:txBody>
      </p:sp>
      <p:sp>
        <p:nvSpPr>
          <p:cNvPr id="134265" name="AutoShape 121"/>
          <p:cNvSpPr>
            <a:spLocks noChangeArrowheads="1"/>
          </p:cNvSpPr>
          <p:nvPr/>
        </p:nvSpPr>
        <p:spPr bwMode="auto">
          <a:xfrm>
            <a:off x="1270000" y="1333500"/>
            <a:ext cx="635000" cy="244740"/>
          </a:xfrm>
          <a:prstGeom prst="roundRect">
            <a:avLst>
              <a:gd name="adj" fmla="val 16667"/>
            </a:avLst>
          </a:prstGeom>
          <a:solidFill>
            <a:srgbClr val="0066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Arg</a:t>
            </a:r>
          </a:p>
        </p:txBody>
      </p:sp>
      <p:sp>
        <p:nvSpPr>
          <p:cNvPr id="134266" name="AutoShape 122"/>
          <p:cNvSpPr>
            <a:spLocks noChangeArrowheads="1"/>
          </p:cNvSpPr>
          <p:nvPr/>
        </p:nvSpPr>
        <p:spPr bwMode="auto">
          <a:xfrm>
            <a:off x="1587500" y="635000"/>
            <a:ext cx="635000" cy="243417"/>
          </a:xfrm>
          <a:prstGeom prst="roundRect">
            <a:avLst>
              <a:gd name="adj" fmla="val 16667"/>
            </a:avLst>
          </a:prstGeom>
          <a:solidFill>
            <a:srgbClr val="F41479"/>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Val</a:t>
            </a:r>
          </a:p>
        </p:txBody>
      </p:sp>
      <p:sp>
        <p:nvSpPr>
          <p:cNvPr id="134267" name="AutoShape 123"/>
          <p:cNvSpPr>
            <a:spLocks noChangeArrowheads="1"/>
          </p:cNvSpPr>
          <p:nvPr/>
        </p:nvSpPr>
        <p:spPr bwMode="auto">
          <a:xfrm>
            <a:off x="2222500" y="1524000"/>
            <a:ext cx="635000" cy="244740"/>
          </a:xfrm>
          <a:prstGeom prst="roundRect">
            <a:avLst>
              <a:gd name="adj" fmla="val 16667"/>
            </a:avLst>
          </a:prstGeom>
          <a:solidFill>
            <a:srgbClr val="F21F1A"/>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Tir</a:t>
            </a:r>
          </a:p>
        </p:txBody>
      </p:sp>
      <p:sp>
        <p:nvSpPr>
          <p:cNvPr id="134268" name="AutoShape 124"/>
          <p:cNvSpPr>
            <a:spLocks noChangeArrowheads="1"/>
          </p:cNvSpPr>
          <p:nvPr/>
        </p:nvSpPr>
        <p:spPr bwMode="auto">
          <a:xfrm>
            <a:off x="1905000" y="254000"/>
            <a:ext cx="635000" cy="236803"/>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Ser</a:t>
            </a:r>
          </a:p>
        </p:txBody>
      </p:sp>
      <p:sp>
        <p:nvSpPr>
          <p:cNvPr id="134269" name="AutoShape 125"/>
          <p:cNvSpPr>
            <a:spLocks noChangeArrowheads="1"/>
          </p:cNvSpPr>
          <p:nvPr/>
        </p:nvSpPr>
        <p:spPr bwMode="auto">
          <a:xfrm>
            <a:off x="2349500" y="444500"/>
            <a:ext cx="635000" cy="240771"/>
          </a:xfrm>
          <a:prstGeom prst="roundRect">
            <a:avLst>
              <a:gd name="adj" fmla="val 16667"/>
            </a:avLst>
          </a:prstGeom>
          <a:solidFill>
            <a:srgbClr val="66FF33"/>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Thr</a:t>
            </a:r>
          </a:p>
        </p:txBody>
      </p:sp>
    </p:spTree>
    <p:extLst>
      <p:ext uri="{BB962C8B-B14F-4D97-AF65-F5344CB8AC3E}">
        <p14:creationId xmlns:p14="http://schemas.microsoft.com/office/powerpoint/2010/main" val="24300718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3" presetClass="path" presetSubtype="0" accel="50000" decel="50000" fill="hold" grpId="0" nodeType="withEffect">
                                  <p:stCondLst>
                                    <p:cond delay="0"/>
                                  </p:stCondLst>
                                  <p:childTnLst>
                                    <p:animMotion origin="layout" path="M 0.00139 1.48148E-6 L 0.09862 -0.00602 " pathEditMode="relative" rAng="0" ptsTypes="AA">
                                      <p:cBhvr>
                                        <p:cTn id="6" dur="5000" fill="hold"/>
                                        <p:tgtEl>
                                          <p:spTgt spid="134156"/>
                                        </p:tgtEl>
                                        <p:attrNameLst>
                                          <p:attrName>ppt_x</p:attrName>
                                          <p:attrName>ppt_y</p:attrName>
                                        </p:attrNameLst>
                                      </p:cBhvr>
                                      <p:rCtr x="4861" y="-301"/>
                                    </p:animMotion>
                                  </p:childTnLst>
                                </p:cTn>
                              </p:par>
                              <p:par>
                                <p:cTn id="7" presetID="63" presetClass="path" presetSubtype="0" accel="50000" decel="50000" fill="hold" grpId="0" nodeType="withEffect">
                                  <p:stCondLst>
                                    <p:cond delay="0"/>
                                  </p:stCondLst>
                                  <p:childTnLst>
                                    <p:animMotion origin="layout" path="M -1.11111E-6 -2.59259E-6 L 0.09306 -0.00648 " pathEditMode="relative" rAng="0" ptsTypes="AA">
                                      <p:cBhvr>
                                        <p:cTn id="8" dur="5000" fill="hold"/>
                                        <p:tgtEl>
                                          <p:spTgt spid="134183"/>
                                        </p:tgtEl>
                                        <p:attrNameLst>
                                          <p:attrName>ppt_x</p:attrName>
                                          <p:attrName>ppt_y</p:attrName>
                                        </p:attrNameLst>
                                      </p:cBhvr>
                                      <p:rCtr x="4653" y="-324"/>
                                    </p:animMotion>
                                  </p:childTnLst>
                                </p:cTn>
                              </p:par>
                              <p:par>
                                <p:cTn id="9" presetID="0" presetClass="path" presetSubtype="0" accel="50000" decel="50000" fill="hold" nodeType="withEffect">
                                  <p:stCondLst>
                                    <p:cond delay="0"/>
                                  </p:stCondLst>
                                  <p:childTnLst>
                                    <p:animMotion origin="layout" path="M -0.02048 -0.00046 C -0.02691 0.00116 -0.03298 0.00348 -0.05972 -0.00046 C -0.08646 -0.00439 -0.15295 0.00232 -0.18125 -0.02361 C -0.20937 -0.04953 -0.23073 -0.11365 -0.22916 -0.15578 C -0.22778 -0.19814 -0.19635 -0.24953 -0.17257 -0.27754 C -0.14843 -0.30555 -0.11684 -0.31481 -0.08507 -0.32361 " pathEditMode="relative" rAng="0" ptsTypes="aaaaaA">
                                      <p:cBhvr>
                                        <p:cTn id="10" dur="5000" fill="hold"/>
                                        <p:tgtEl>
                                          <p:spTgt spid="134213"/>
                                        </p:tgtEl>
                                        <p:attrNameLst>
                                          <p:attrName>ppt_x</p:attrName>
                                          <p:attrName>ppt_y</p:attrName>
                                        </p:attrNameLst>
                                      </p:cBhvr>
                                      <p:rCtr x="-10521" y="-15972"/>
                                    </p:animMotion>
                                  </p:childTnLst>
                                </p:cTn>
                              </p:par>
                            </p:childTnLst>
                          </p:cTn>
                        </p:par>
                      </p:childTnLst>
                    </p:cTn>
                  </p:par>
                  <p:par>
                    <p:cTn id="11" fill="hold" nodeType="clickPar">
                      <p:stCondLst>
                        <p:cond delay="indefinite"/>
                      </p:stCondLst>
                      <p:childTnLst>
                        <p:par>
                          <p:cTn id="12" fill="hold" nodeType="withGroup">
                            <p:stCondLst>
                              <p:cond delay="0"/>
                            </p:stCondLst>
                            <p:childTnLst>
                              <p:par>
                                <p:cTn id="13" presetID="0" presetClass="path" presetSubtype="0" accel="50000" decel="50000" fill="hold" nodeType="clickEffect">
                                  <p:stCondLst>
                                    <p:cond delay="0"/>
                                  </p:stCondLst>
                                  <p:childTnLst>
                                    <p:animMotion origin="layout" path="M 0.004 -0.00555 C 0.00469 0.11667 0.00591 0.23959 -0.02465 0.29977 C -0.05503 0.36019 -0.14027 0.33635 -0.17864 0.35695 C -0.21684 0.37778 -0.24132 0.41389 -0.25382 0.42547 " pathEditMode="relative" rAng="0" ptsTypes="aaaA">
                                      <p:cBhvr>
                                        <p:cTn id="14" dur="5000" fill="hold"/>
                                        <p:tgtEl>
                                          <p:spTgt spid="134222"/>
                                        </p:tgtEl>
                                        <p:attrNameLst>
                                          <p:attrName>ppt_x</p:attrName>
                                          <p:attrName>ppt_y</p:attrName>
                                        </p:attrNameLst>
                                      </p:cBhvr>
                                      <p:rCtr x="-12795" y="21551"/>
                                    </p:animMotion>
                                  </p:childTnLst>
                                </p:cTn>
                              </p:par>
                              <p:par>
                                <p:cTn id="15" presetID="4" presetClass="exit" presetSubtype="16" fill="hold" grpId="0" nodeType="withEffect">
                                  <p:stCondLst>
                                    <p:cond delay="0"/>
                                  </p:stCondLst>
                                  <p:childTnLst>
                                    <p:animEffect transition="out" filter="box(in)">
                                      <p:cBhvr>
                                        <p:cTn id="16" dur="2000"/>
                                        <p:tgtEl>
                                          <p:spTgt spid="134221"/>
                                        </p:tgtEl>
                                      </p:cBhvr>
                                    </p:animEffect>
                                    <p:set>
                                      <p:cBhvr>
                                        <p:cTn id="17" dur="1" fill="hold">
                                          <p:stCondLst>
                                            <p:cond delay="1999"/>
                                          </p:stCondLst>
                                        </p:cTn>
                                        <p:tgtEl>
                                          <p:spTgt spid="134221"/>
                                        </p:tgtEl>
                                        <p:attrNameLst>
                                          <p:attrName>style.visibility</p:attrName>
                                        </p:attrNameLst>
                                      </p:cBhvr>
                                      <p:to>
                                        <p:strVal val="hidden"/>
                                      </p:to>
                                    </p:set>
                                  </p:childTnLst>
                                </p:cTn>
                              </p:par>
                              <p:par>
                                <p:cTn id="18" presetID="63" presetClass="path" presetSubtype="0" accel="50000" decel="50000" fill="hold" nodeType="withEffect">
                                  <p:stCondLst>
                                    <p:cond delay="0"/>
                                  </p:stCondLst>
                                  <p:childTnLst>
                                    <p:animMotion origin="layout" path="M -4.44444E-6 3.7037E-7 L 0.37014 -0.02963 " pathEditMode="relative" rAng="0" ptsTypes="AA">
                                      <p:cBhvr>
                                        <p:cTn id="19" dur="2000" fill="hold"/>
                                        <p:tgtEl>
                                          <p:spTgt spid="134257"/>
                                        </p:tgtEl>
                                        <p:attrNameLst>
                                          <p:attrName>ppt_x</p:attrName>
                                          <p:attrName>ppt_y</p:attrName>
                                        </p:attrNameLst>
                                      </p:cBhvr>
                                      <p:rCtr x="18507" y="-1481"/>
                                    </p:animMotion>
                                  </p:childTnLst>
                                </p:cTn>
                              </p:par>
                              <p:par>
                                <p:cTn id="20" presetID="63" presetClass="path" presetSubtype="0" accel="50000" decel="50000" fill="hold" grpId="0" nodeType="withEffect">
                                  <p:stCondLst>
                                    <p:cond delay="0"/>
                                  </p:stCondLst>
                                  <p:childTnLst>
                                    <p:animMotion origin="layout" path="M 2.77556E-17 0.00741 L 0.25833 -0.13588 " pathEditMode="relative" rAng="0" ptsTypes="AA">
                                      <p:cBhvr>
                                        <p:cTn id="21" dur="2000" fill="hold"/>
                                        <p:tgtEl>
                                          <p:spTgt spid="134264"/>
                                        </p:tgtEl>
                                        <p:attrNameLst>
                                          <p:attrName>ppt_x</p:attrName>
                                          <p:attrName>ppt_y</p:attrName>
                                        </p:attrNameLst>
                                      </p:cBhvr>
                                      <p:rCtr x="12917" y="-7176"/>
                                    </p:animMotion>
                                  </p:childTnLst>
                                </p:cTn>
                              </p:par>
                            </p:childTnLst>
                          </p:cTn>
                        </p:par>
                        <p:par>
                          <p:cTn id="22" fill="hold" nodeType="afterGroup">
                            <p:stCondLst>
                              <p:cond delay="5000"/>
                            </p:stCondLst>
                            <p:childTnLst>
                              <p:par>
                                <p:cTn id="23" presetID="9" presetClass="entr" presetSubtype="0" repeatCount="5000" fill="hold" grpId="0" nodeType="afterEffect">
                                  <p:stCondLst>
                                    <p:cond delay="0"/>
                                  </p:stCondLst>
                                  <p:childTnLst>
                                    <p:set>
                                      <p:cBhvr>
                                        <p:cTn id="24" dur="1" fill="hold">
                                          <p:stCondLst>
                                            <p:cond delay="0"/>
                                          </p:stCondLst>
                                        </p:cTn>
                                        <p:tgtEl>
                                          <p:spTgt spid="134256"/>
                                        </p:tgtEl>
                                        <p:attrNameLst>
                                          <p:attrName>style.visibility</p:attrName>
                                        </p:attrNameLst>
                                      </p:cBhvr>
                                      <p:to>
                                        <p:strVal val="visible"/>
                                      </p:to>
                                    </p:set>
                                    <p:animEffect transition="in" filter="dissolve">
                                      <p:cBhvr>
                                        <p:cTn id="25" dur="500"/>
                                        <p:tgtEl>
                                          <p:spTgt spid="13425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56" grpId="0" animBg="1"/>
      <p:bldP spid="134183" grpId="0" animBg="1"/>
      <p:bldP spid="134221" grpId="0" animBg="1"/>
      <p:bldP spid="134256" grpId="0" animBg="1"/>
      <p:bldP spid="13426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5170" name="Group 2"/>
          <p:cNvGrpSpPr>
            <a:grpSpLocks/>
          </p:cNvGrpSpPr>
          <p:nvPr/>
        </p:nvGrpSpPr>
        <p:grpSpPr bwMode="auto">
          <a:xfrm>
            <a:off x="4060032" y="127000"/>
            <a:ext cx="1019968" cy="1587500"/>
            <a:chOff x="3" y="1371"/>
            <a:chExt cx="771" cy="1269"/>
          </a:xfrm>
        </p:grpSpPr>
        <p:sp>
          <p:nvSpPr>
            <p:cNvPr id="135171" name="AutoShape 3"/>
            <p:cNvSpPr>
              <a:spLocks noChangeArrowheads="1"/>
            </p:cNvSpPr>
            <p:nvPr/>
          </p:nvSpPr>
          <p:spPr bwMode="auto">
            <a:xfrm>
              <a:off x="3" y="1371"/>
              <a:ext cx="480" cy="192"/>
            </a:xfrm>
            <a:prstGeom prst="roundRect">
              <a:avLst>
                <a:gd name="adj" fmla="val 16667"/>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Met</a:t>
              </a:r>
            </a:p>
          </p:txBody>
        </p:sp>
        <p:grpSp>
          <p:nvGrpSpPr>
            <p:cNvPr id="135172" name="Group 4"/>
            <p:cNvGrpSpPr>
              <a:grpSpLocks/>
            </p:cNvGrpSpPr>
            <p:nvPr/>
          </p:nvGrpSpPr>
          <p:grpSpPr bwMode="auto">
            <a:xfrm>
              <a:off x="243" y="1419"/>
              <a:ext cx="531" cy="1221"/>
              <a:chOff x="3120" y="240"/>
              <a:chExt cx="531" cy="1221"/>
            </a:xfrm>
          </p:grpSpPr>
          <p:grpSp>
            <p:nvGrpSpPr>
              <p:cNvPr id="135173" name="Group 5"/>
              <p:cNvGrpSpPr>
                <a:grpSpLocks/>
              </p:cNvGrpSpPr>
              <p:nvPr/>
            </p:nvGrpSpPr>
            <p:grpSpPr bwMode="auto">
              <a:xfrm>
                <a:off x="3120" y="480"/>
                <a:ext cx="531" cy="981"/>
                <a:chOff x="1131" y="2349"/>
                <a:chExt cx="531" cy="981"/>
              </a:xfrm>
            </p:grpSpPr>
            <p:sp>
              <p:nvSpPr>
                <p:cNvPr id="135174" name="AutoShape 6"/>
                <p:cNvSpPr>
                  <a:spLocks noChangeArrowheads="1"/>
                </p:cNvSpPr>
                <p:nvPr/>
              </p:nvSpPr>
              <p:spPr bwMode="auto">
                <a:xfrm rot="5400000">
                  <a:off x="1123" y="2975"/>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5175" name="AutoShape 7"/>
                <p:cNvSpPr>
                  <a:spLocks noChangeArrowheads="1"/>
                </p:cNvSpPr>
                <p:nvPr/>
              </p:nvSpPr>
              <p:spPr bwMode="auto">
                <a:xfrm rot="16200000">
                  <a:off x="954" y="2979"/>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sp>
              <p:nvSpPr>
                <p:cNvPr id="135176" name="AutoShape 8"/>
                <p:cNvSpPr>
                  <a:spLocks noChangeArrowheads="1"/>
                </p:cNvSpPr>
                <p:nvPr/>
              </p:nvSpPr>
              <p:spPr bwMode="auto">
                <a:xfrm rot="5400000">
                  <a:off x="1265" y="2892"/>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grpSp>
              <p:nvGrpSpPr>
                <p:cNvPr id="135177" name="Group 9"/>
                <p:cNvGrpSpPr>
                  <a:grpSpLocks/>
                </p:cNvGrpSpPr>
                <p:nvPr/>
              </p:nvGrpSpPr>
              <p:grpSpPr bwMode="auto">
                <a:xfrm>
                  <a:off x="1131" y="2349"/>
                  <a:ext cx="531" cy="561"/>
                  <a:chOff x="909" y="1983"/>
                  <a:chExt cx="531" cy="561"/>
                </a:xfrm>
              </p:grpSpPr>
              <p:sp>
                <p:nvSpPr>
                  <p:cNvPr id="135178" name="AutoShape 10"/>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5179" name="AutoShape 11"/>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5180" name="Line 12"/>
              <p:cNvSpPr>
                <a:spLocks noChangeShapeType="1"/>
              </p:cNvSpPr>
              <p:nvPr/>
            </p:nvSpPr>
            <p:spPr bwMode="auto">
              <a:xfrm>
                <a:off x="3360" y="240"/>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5181" name="AutoShape 13"/>
          <p:cNvSpPr>
            <a:spLocks noChangeArrowheads="1"/>
          </p:cNvSpPr>
          <p:nvPr/>
        </p:nvSpPr>
        <p:spPr bwMode="auto">
          <a:xfrm rot="16200000">
            <a:off x="1722438" y="2418292"/>
            <a:ext cx="2333625" cy="2577042"/>
          </a:xfrm>
          <a:prstGeom prst="flowChartDelay">
            <a:avLst/>
          </a:prstGeom>
          <a:solidFill>
            <a:srgbClr val="F9B9A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5182" name="Group 14"/>
          <p:cNvGrpSpPr>
            <a:grpSpLocks/>
          </p:cNvGrpSpPr>
          <p:nvPr/>
        </p:nvGrpSpPr>
        <p:grpSpPr bwMode="auto">
          <a:xfrm>
            <a:off x="1016000" y="4138083"/>
            <a:ext cx="6350000" cy="751417"/>
            <a:chOff x="192" y="3128"/>
            <a:chExt cx="4800" cy="568"/>
          </a:xfrm>
        </p:grpSpPr>
        <p:sp>
          <p:nvSpPr>
            <p:cNvPr id="135183" name="AutoShape 15"/>
            <p:cNvSpPr>
              <a:spLocks noChangeArrowheads="1"/>
            </p:cNvSpPr>
            <p:nvPr/>
          </p:nvSpPr>
          <p:spPr bwMode="auto">
            <a:xfrm rot="5400000">
              <a:off x="672" y="3340"/>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5184" name="AutoShape 16"/>
            <p:cNvSpPr>
              <a:spLocks noChangeArrowheads="1"/>
            </p:cNvSpPr>
            <p:nvPr/>
          </p:nvSpPr>
          <p:spPr bwMode="auto">
            <a:xfrm rot="5400000">
              <a:off x="1431" y="3357"/>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5185" name="AutoShape 17"/>
            <p:cNvSpPr>
              <a:spLocks noChangeArrowheads="1"/>
            </p:cNvSpPr>
            <p:nvPr/>
          </p:nvSpPr>
          <p:spPr bwMode="auto">
            <a:xfrm rot="5400000">
              <a:off x="1593" y="3355"/>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5186" name="AutoShape 18"/>
            <p:cNvSpPr>
              <a:spLocks noChangeArrowheads="1"/>
            </p:cNvSpPr>
            <p:nvPr/>
          </p:nvSpPr>
          <p:spPr bwMode="auto">
            <a:xfrm rot="5400000">
              <a:off x="4167" y="3341"/>
              <a:ext cx="538"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5187" name="AutoShape 19"/>
            <p:cNvSpPr>
              <a:spLocks noChangeArrowheads="1"/>
            </p:cNvSpPr>
            <p:nvPr/>
          </p:nvSpPr>
          <p:spPr bwMode="auto">
            <a:xfrm rot="5400000">
              <a:off x="4328" y="3340"/>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5188" name="AutoShape 20"/>
            <p:cNvSpPr>
              <a:spLocks noChangeArrowheads="1"/>
            </p:cNvSpPr>
            <p:nvPr/>
          </p:nvSpPr>
          <p:spPr bwMode="auto">
            <a:xfrm rot="5400000">
              <a:off x="3750" y="3340"/>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5189" name="AutoShape 21"/>
            <p:cNvSpPr>
              <a:spLocks noChangeArrowheads="1"/>
            </p:cNvSpPr>
            <p:nvPr/>
          </p:nvSpPr>
          <p:spPr bwMode="auto">
            <a:xfrm rot="16200000">
              <a:off x="2170" y="3367"/>
              <a:ext cx="538"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5190" name="AutoShape 22"/>
            <p:cNvSpPr>
              <a:spLocks noChangeArrowheads="1"/>
            </p:cNvSpPr>
            <p:nvPr/>
          </p:nvSpPr>
          <p:spPr bwMode="auto">
            <a:xfrm rot="16200000">
              <a:off x="2596" y="3366"/>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5191" name="AutoShape 23"/>
            <p:cNvSpPr>
              <a:spLocks noChangeArrowheads="1"/>
            </p:cNvSpPr>
            <p:nvPr/>
          </p:nvSpPr>
          <p:spPr bwMode="auto">
            <a:xfrm rot="16200000">
              <a:off x="2769" y="3366"/>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5192" name="AutoShape 24"/>
            <p:cNvSpPr>
              <a:spLocks noChangeArrowheads="1"/>
            </p:cNvSpPr>
            <p:nvPr/>
          </p:nvSpPr>
          <p:spPr bwMode="auto">
            <a:xfrm rot="16200000">
              <a:off x="3168" y="3366"/>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5193" name="AutoShape 25"/>
            <p:cNvSpPr>
              <a:spLocks noChangeArrowheads="1"/>
            </p:cNvSpPr>
            <p:nvPr/>
          </p:nvSpPr>
          <p:spPr bwMode="auto">
            <a:xfrm rot="16200000">
              <a:off x="3342" y="3366"/>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5194" name="AutoShape 26"/>
            <p:cNvSpPr>
              <a:spLocks noChangeArrowheads="1"/>
            </p:cNvSpPr>
            <p:nvPr/>
          </p:nvSpPr>
          <p:spPr bwMode="auto">
            <a:xfrm rot="5400000">
              <a:off x="860" y="3384"/>
              <a:ext cx="508" cy="115"/>
            </a:xfrm>
            <a:prstGeom prst="chevron">
              <a:avLst>
                <a:gd name="adj" fmla="val 11043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5195" name="AutoShape 27"/>
            <p:cNvSpPr>
              <a:spLocks noChangeArrowheads="1"/>
            </p:cNvSpPr>
            <p:nvPr/>
          </p:nvSpPr>
          <p:spPr bwMode="auto">
            <a:xfrm rot="5400000">
              <a:off x="1852" y="3384"/>
              <a:ext cx="508" cy="115"/>
            </a:xfrm>
            <a:prstGeom prst="chevron">
              <a:avLst>
                <a:gd name="adj" fmla="val 11043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5196" name="AutoShape 28"/>
            <p:cNvSpPr>
              <a:spLocks noChangeArrowheads="1"/>
            </p:cNvSpPr>
            <p:nvPr/>
          </p:nvSpPr>
          <p:spPr bwMode="auto">
            <a:xfrm rot="5400000">
              <a:off x="2441" y="3366"/>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5197" name="AutoShape 29"/>
            <p:cNvSpPr>
              <a:spLocks noChangeArrowheads="1"/>
            </p:cNvSpPr>
            <p:nvPr/>
          </p:nvSpPr>
          <p:spPr bwMode="auto">
            <a:xfrm rot="5400000">
              <a:off x="3601" y="3366"/>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5198" name="AutoShape 30"/>
            <p:cNvSpPr>
              <a:spLocks noChangeArrowheads="1"/>
            </p:cNvSpPr>
            <p:nvPr/>
          </p:nvSpPr>
          <p:spPr bwMode="auto">
            <a:xfrm rot="5400000">
              <a:off x="4536" y="3366"/>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5199" name="AutoShape 31"/>
            <p:cNvSpPr>
              <a:spLocks noChangeArrowheads="1"/>
            </p:cNvSpPr>
            <p:nvPr/>
          </p:nvSpPr>
          <p:spPr bwMode="auto">
            <a:xfrm rot="16200000">
              <a:off x="3944" y="3361"/>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5200" name="AutoShape 32"/>
            <p:cNvSpPr>
              <a:spLocks noChangeArrowheads="1"/>
            </p:cNvSpPr>
            <p:nvPr/>
          </p:nvSpPr>
          <p:spPr bwMode="auto">
            <a:xfrm rot="16200000">
              <a:off x="3017" y="3361"/>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5201" name="AutoShape 33"/>
            <p:cNvSpPr>
              <a:spLocks noChangeArrowheads="1"/>
            </p:cNvSpPr>
            <p:nvPr/>
          </p:nvSpPr>
          <p:spPr bwMode="auto">
            <a:xfrm rot="16200000">
              <a:off x="2027" y="3361"/>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5202" name="AutoShape 34"/>
            <p:cNvSpPr>
              <a:spLocks noChangeArrowheads="1"/>
            </p:cNvSpPr>
            <p:nvPr/>
          </p:nvSpPr>
          <p:spPr bwMode="auto">
            <a:xfrm rot="16200000">
              <a:off x="1028" y="3361"/>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5203" name="AutoShape 35"/>
            <p:cNvSpPr>
              <a:spLocks noChangeArrowheads="1"/>
            </p:cNvSpPr>
            <p:nvPr/>
          </p:nvSpPr>
          <p:spPr bwMode="auto">
            <a:xfrm rot="5400000">
              <a:off x="268" y="3372"/>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5204" name="AutoShape 36"/>
            <p:cNvSpPr>
              <a:spLocks noChangeArrowheads="1"/>
            </p:cNvSpPr>
            <p:nvPr/>
          </p:nvSpPr>
          <p:spPr bwMode="auto">
            <a:xfrm rot="16200000">
              <a:off x="1258" y="3347"/>
              <a:ext cx="538"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5205" name="AutoShape 37"/>
            <p:cNvSpPr>
              <a:spLocks noChangeArrowheads="1"/>
            </p:cNvSpPr>
            <p:nvPr/>
          </p:nvSpPr>
          <p:spPr bwMode="auto">
            <a:xfrm rot="16200000">
              <a:off x="109" y="3367"/>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5206" name="AutoShape 38"/>
            <p:cNvSpPr>
              <a:spLocks noChangeArrowheads="1"/>
            </p:cNvSpPr>
            <p:nvPr/>
          </p:nvSpPr>
          <p:spPr bwMode="auto">
            <a:xfrm rot="5400000">
              <a:off x="418" y="3354"/>
              <a:ext cx="538"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5207" name="Rectangle 39"/>
            <p:cNvSpPr>
              <a:spLocks noChangeArrowheads="1"/>
            </p:cNvSpPr>
            <p:nvPr/>
          </p:nvSpPr>
          <p:spPr bwMode="auto">
            <a:xfrm>
              <a:off x="192" y="3560"/>
              <a:ext cx="4800" cy="136"/>
            </a:xfrm>
            <a:prstGeom prst="rect">
              <a:avLst/>
            </a:prstGeom>
            <a:solidFill>
              <a:srgbClr val="F21F1A"/>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sp>
        <p:nvSpPr>
          <p:cNvPr id="135208" name="AutoShape 40"/>
          <p:cNvSpPr>
            <a:spLocks noChangeArrowheads="1"/>
          </p:cNvSpPr>
          <p:nvPr/>
        </p:nvSpPr>
        <p:spPr bwMode="auto">
          <a:xfrm>
            <a:off x="1492250" y="4773083"/>
            <a:ext cx="2857500" cy="560917"/>
          </a:xfrm>
          <a:prstGeom prst="flowChartPunchedTape">
            <a:avLst/>
          </a:prstGeom>
          <a:solidFill>
            <a:srgbClr val="F9B9A5"/>
          </a:solidFill>
          <a:ln w="381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5209" name="Line 41"/>
          <p:cNvSpPr>
            <a:spLocks noChangeShapeType="1"/>
          </p:cNvSpPr>
          <p:nvPr/>
        </p:nvSpPr>
        <p:spPr bwMode="auto">
          <a:xfrm>
            <a:off x="2936875" y="2842949"/>
            <a:ext cx="0" cy="256646"/>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5210" name="Group 42"/>
          <p:cNvGrpSpPr>
            <a:grpSpLocks/>
          </p:cNvGrpSpPr>
          <p:nvPr/>
        </p:nvGrpSpPr>
        <p:grpSpPr bwMode="auto">
          <a:xfrm>
            <a:off x="2627313" y="3143250"/>
            <a:ext cx="702469" cy="1338792"/>
            <a:chOff x="2178" y="2259"/>
            <a:chExt cx="531" cy="1053"/>
          </a:xfrm>
        </p:grpSpPr>
        <p:sp>
          <p:nvSpPr>
            <p:cNvPr id="135211" name="AutoShape 43"/>
            <p:cNvSpPr>
              <a:spLocks noChangeArrowheads="1"/>
            </p:cNvSpPr>
            <p:nvPr/>
          </p:nvSpPr>
          <p:spPr bwMode="auto">
            <a:xfrm rot="16200000">
              <a:off x="1984" y="2943"/>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5212" name="AutoShape 44"/>
            <p:cNvSpPr>
              <a:spLocks noChangeArrowheads="1"/>
            </p:cNvSpPr>
            <p:nvPr/>
          </p:nvSpPr>
          <p:spPr bwMode="auto">
            <a:xfrm rot="5400000">
              <a:off x="2155" y="2892"/>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5213" name="AutoShape 45"/>
            <p:cNvSpPr>
              <a:spLocks noChangeArrowheads="1"/>
            </p:cNvSpPr>
            <p:nvPr/>
          </p:nvSpPr>
          <p:spPr bwMode="auto">
            <a:xfrm rot="5400000">
              <a:off x="2320" y="2890"/>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grpSp>
          <p:nvGrpSpPr>
            <p:cNvPr id="135214" name="Group 46"/>
            <p:cNvGrpSpPr>
              <a:grpSpLocks/>
            </p:cNvGrpSpPr>
            <p:nvPr/>
          </p:nvGrpSpPr>
          <p:grpSpPr bwMode="auto">
            <a:xfrm>
              <a:off x="2178" y="2259"/>
              <a:ext cx="531" cy="561"/>
              <a:chOff x="909" y="1983"/>
              <a:chExt cx="531" cy="561"/>
            </a:xfrm>
          </p:grpSpPr>
          <p:sp>
            <p:nvSpPr>
              <p:cNvPr id="135215" name="AutoShape 47"/>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5216" name="AutoShape 48"/>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grpSp>
        <p:nvGrpSpPr>
          <p:cNvPr id="135217" name="Group 49"/>
          <p:cNvGrpSpPr>
            <a:grpSpLocks/>
          </p:cNvGrpSpPr>
          <p:nvPr/>
        </p:nvGrpSpPr>
        <p:grpSpPr bwMode="auto">
          <a:xfrm>
            <a:off x="3079751" y="2766220"/>
            <a:ext cx="1019969" cy="1678781"/>
            <a:chOff x="1746" y="1344"/>
            <a:chExt cx="771" cy="1317"/>
          </a:xfrm>
        </p:grpSpPr>
        <p:sp>
          <p:nvSpPr>
            <p:cNvPr id="135218" name="Line 50"/>
            <p:cNvSpPr>
              <a:spLocks noChangeShapeType="1"/>
            </p:cNvSpPr>
            <p:nvPr/>
          </p:nvSpPr>
          <p:spPr bwMode="auto">
            <a:xfrm>
              <a:off x="2226" y="138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5219" name="Group 51"/>
            <p:cNvGrpSpPr>
              <a:grpSpLocks/>
            </p:cNvGrpSpPr>
            <p:nvPr/>
          </p:nvGrpSpPr>
          <p:grpSpPr bwMode="auto">
            <a:xfrm>
              <a:off x="1746" y="1344"/>
              <a:ext cx="771" cy="1317"/>
              <a:chOff x="1746" y="1323"/>
              <a:chExt cx="771" cy="1317"/>
            </a:xfrm>
          </p:grpSpPr>
          <p:grpSp>
            <p:nvGrpSpPr>
              <p:cNvPr id="135220" name="Group 52"/>
              <p:cNvGrpSpPr>
                <a:grpSpLocks/>
              </p:cNvGrpSpPr>
              <p:nvPr/>
            </p:nvGrpSpPr>
            <p:grpSpPr bwMode="auto">
              <a:xfrm>
                <a:off x="1986" y="1608"/>
                <a:ext cx="531" cy="1032"/>
                <a:chOff x="2688" y="2328"/>
                <a:chExt cx="531" cy="1032"/>
              </a:xfrm>
            </p:grpSpPr>
            <p:sp>
              <p:nvSpPr>
                <p:cNvPr id="135221" name="AutoShape 53"/>
                <p:cNvSpPr>
                  <a:spLocks noChangeArrowheads="1"/>
                </p:cNvSpPr>
                <p:nvPr/>
              </p:nvSpPr>
              <p:spPr bwMode="auto">
                <a:xfrm rot="5400000">
                  <a:off x="2517" y="2984"/>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5222" name="AutoShape 54"/>
                <p:cNvSpPr>
                  <a:spLocks noChangeArrowheads="1"/>
                </p:cNvSpPr>
                <p:nvPr/>
              </p:nvSpPr>
              <p:spPr bwMode="auto">
                <a:xfrm rot="16200000">
                  <a:off x="2682" y="3009"/>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sp>
              <p:nvSpPr>
                <p:cNvPr id="135223" name="AutoShape 55"/>
                <p:cNvSpPr>
                  <a:spLocks noChangeArrowheads="1"/>
                </p:cNvSpPr>
                <p:nvPr/>
              </p:nvSpPr>
              <p:spPr bwMode="auto">
                <a:xfrm rot="16200000">
                  <a:off x="2827" y="2895"/>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5224" name="Group 56"/>
                <p:cNvGrpSpPr>
                  <a:grpSpLocks/>
                </p:cNvGrpSpPr>
                <p:nvPr/>
              </p:nvGrpSpPr>
              <p:grpSpPr bwMode="auto">
                <a:xfrm>
                  <a:off x="2688" y="2328"/>
                  <a:ext cx="531" cy="561"/>
                  <a:chOff x="909" y="1983"/>
                  <a:chExt cx="531" cy="561"/>
                </a:xfrm>
              </p:grpSpPr>
              <p:sp>
                <p:nvSpPr>
                  <p:cNvPr id="135225" name="AutoShape 57"/>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5226" name="AutoShape 58"/>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5227" name="AutoShape 59"/>
              <p:cNvSpPr>
                <a:spLocks noChangeArrowheads="1"/>
              </p:cNvSpPr>
              <p:nvPr/>
            </p:nvSpPr>
            <p:spPr bwMode="auto">
              <a:xfrm>
                <a:off x="1746" y="1323"/>
                <a:ext cx="480" cy="192"/>
              </a:xfrm>
              <a:prstGeom prst="roundRect">
                <a:avLst>
                  <a:gd name="adj" fmla="val 16667"/>
                </a:avLst>
              </a:prstGeom>
              <a:solidFill>
                <a:srgbClr val="F21F1A"/>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Tir</a:t>
                </a:r>
              </a:p>
            </p:txBody>
          </p:sp>
        </p:grpSp>
      </p:grpSp>
      <p:grpSp>
        <p:nvGrpSpPr>
          <p:cNvPr id="135228" name="Group 60"/>
          <p:cNvGrpSpPr>
            <a:grpSpLocks/>
          </p:cNvGrpSpPr>
          <p:nvPr/>
        </p:nvGrpSpPr>
        <p:grpSpPr bwMode="auto">
          <a:xfrm>
            <a:off x="4413250" y="1217083"/>
            <a:ext cx="1008063" cy="1587500"/>
            <a:chOff x="2319" y="1308"/>
            <a:chExt cx="762" cy="1284"/>
          </a:xfrm>
        </p:grpSpPr>
        <p:grpSp>
          <p:nvGrpSpPr>
            <p:cNvPr id="135229" name="Group 61"/>
            <p:cNvGrpSpPr>
              <a:grpSpLocks/>
            </p:cNvGrpSpPr>
            <p:nvPr/>
          </p:nvGrpSpPr>
          <p:grpSpPr bwMode="auto">
            <a:xfrm>
              <a:off x="2550" y="1590"/>
              <a:ext cx="531" cy="1002"/>
              <a:chOff x="3207" y="2319"/>
              <a:chExt cx="531" cy="1002"/>
            </a:xfrm>
          </p:grpSpPr>
          <p:sp>
            <p:nvSpPr>
              <p:cNvPr id="135230" name="AutoShape 62"/>
              <p:cNvSpPr>
                <a:spLocks noChangeArrowheads="1"/>
              </p:cNvSpPr>
              <p:nvPr/>
            </p:nvSpPr>
            <p:spPr bwMode="auto">
              <a:xfrm rot="5400000">
                <a:off x="3043" y="2975"/>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5231" name="AutoShape 63"/>
              <p:cNvSpPr>
                <a:spLocks noChangeArrowheads="1"/>
              </p:cNvSpPr>
              <p:nvPr/>
            </p:nvSpPr>
            <p:spPr bwMode="auto">
              <a:xfrm rot="16200000">
                <a:off x="3193" y="2895"/>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5232" name="AutoShape 64"/>
              <p:cNvSpPr>
                <a:spLocks noChangeArrowheads="1"/>
              </p:cNvSpPr>
              <p:nvPr/>
            </p:nvSpPr>
            <p:spPr bwMode="auto">
              <a:xfrm rot="16200000">
                <a:off x="3367" y="2895"/>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5233" name="Group 65"/>
              <p:cNvGrpSpPr>
                <a:grpSpLocks/>
              </p:cNvGrpSpPr>
              <p:nvPr/>
            </p:nvGrpSpPr>
            <p:grpSpPr bwMode="auto">
              <a:xfrm>
                <a:off x="3207" y="2319"/>
                <a:ext cx="531" cy="561"/>
                <a:chOff x="909" y="1983"/>
                <a:chExt cx="531" cy="561"/>
              </a:xfrm>
            </p:grpSpPr>
            <p:sp>
              <p:nvSpPr>
                <p:cNvPr id="135234" name="AutoShape 66"/>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5235" name="AutoShape 67"/>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5236" name="AutoShape 68"/>
            <p:cNvSpPr>
              <a:spLocks noChangeArrowheads="1"/>
            </p:cNvSpPr>
            <p:nvPr/>
          </p:nvSpPr>
          <p:spPr bwMode="auto">
            <a:xfrm>
              <a:off x="2319" y="1308"/>
              <a:ext cx="480" cy="192"/>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Ser</a:t>
              </a:r>
            </a:p>
          </p:txBody>
        </p:sp>
        <p:sp>
          <p:nvSpPr>
            <p:cNvPr id="135237" name="Line 69"/>
            <p:cNvSpPr>
              <a:spLocks noChangeShapeType="1"/>
            </p:cNvSpPr>
            <p:nvPr/>
          </p:nvSpPr>
          <p:spPr bwMode="auto">
            <a:xfrm>
              <a:off x="2793" y="138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sp>
        <p:nvSpPr>
          <p:cNvPr id="135238" name="Line 70"/>
          <p:cNvSpPr>
            <a:spLocks noChangeShapeType="1"/>
          </p:cNvSpPr>
          <p:nvPr/>
        </p:nvSpPr>
        <p:spPr bwMode="auto">
          <a:xfrm>
            <a:off x="3704167" y="2836333"/>
            <a:ext cx="168011"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grpSp>
        <p:nvGrpSpPr>
          <p:cNvPr id="135239" name="Group 71"/>
          <p:cNvGrpSpPr>
            <a:grpSpLocks/>
          </p:cNvGrpSpPr>
          <p:nvPr/>
        </p:nvGrpSpPr>
        <p:grpSpPr bwMode="auto">
          <a:xfrm>
            <a:off x="1393032" y="1016000"/>
            <a:ext cx="702468" cy="1227667"/>
            <a:chOff x="1131" y="2349"/>
            <a:chExt cx="531" cy="981"/>
          </a:xfrm>
        </p:grpSpPr>
        <p:sp>
          <p:nvSpPr>
            <p:cNvPr id="135240" name="AutoShape 72"/>
            <p:cNvSpPr>
              <a:spLocks noChangeArrowheads="1"/>
            </p:cNvSpPr>
            <p:nvPr/>
          </p:nvSpPr>
          <p:spPr bwMode="auto">
            <a:xfrm rot="5400000">
              <a:off x="1123" y="2975"/>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5241" name="AutoShape 73"/>
            <p:cNvSpPr>
              <a:spLocks noChangeArrowheads="1"/>
            </p:cNvSpPr>
            <p:nvPr/>
          </p:nvSpPr>
          <p:spPr bwMode="auto">
            <a:xfrm rot="16200000">
              <a:off x="954" y="2979"/>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sp>
          <p:nvSpPr>
            <p:cNvPr id="135242" name="AutoShape 74"/>
            <p:cNvSpPr>
              <a:spLocks noChangeArrowheads="1"/>
            </p:cNvSpPr>
            <p:nvPr/>
          </p:nvSpPr>
          <p:spPr bwMode="auto">
            <a:xfrm rot="5400000">
              <a:off x="1265" y="2892"/>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grpSp>
          <p:nvGrpSpPr>
            <p:cNvPr id="135243" name="Group 75"/>
            <p:cNvGrpSpPr>
              <a:grpSpLocks/>
            </p:cNvGrpSpPr>
            <p:nvPr/>
          </p:nvGrpSpPr>
          <p:grpSpPr bwMode="auto">
            <a:xfrm>
              <a:off x="1131" y="2349"/>
              <a:ext cx="531" cy="561"/>
              <a:chOff x="909" y="1983"/>
              <a:chExt cx="531" cy="561"/>
            </a:xfrm>
          </p:grpSpPr>
          <p:sp>
            <p:nvSpPr>
              <p:cNvPr id="135244" name="AutoShape 76"/>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5245" name="AutoShape 77"/>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grpSp>
        <p:nvGrpSpPr>
          <p:cNvPr id="135246" name="Group 78"/>
          <p:cNvGrpSpPr>
            <a:grpSpLocks/>
          </p:cNvGrpSpPr>
          <p:nvPr/>
        </p:nvGrpSpPr>
        <p:grpSpPr bwMode="auto">
          <a:xfrm rot="240000">
            <a:off x="762000" y="2645833"/>
            <a:ext cx="2327011" cy="275167"/>
            <a:chOff x="3" y="1376"/>
            <a:chExt cx="1756" cy="185"/>
          </a:xfrm>
        </p:grpSpPr>
        <p:sp>
          <p:nvSpPr>
            <p:cNvPr id="135247" name="AutoShape 79"/>
            <p:cNvSpPr>
              <a:spLocks noChangeArrowheads="1"/>
            </p:cNvSpPr>
            <p:nvPr/>
          </p:nvSpPr>
          <p:spPr bwMode="auto">
            <a:xfrm>
              <a:off x="3" y="1376"/>
              <a:ext cx="480" cy="182"/>
            </a:xfrm>
            <a:prstGeom prst="roundRect">
              <a:avLst>
                <a:gd name="adj" fmla="val 16667"/>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Met</a:t>
              </a:r>
            </a:p>
          </p:txBody>
        </p:sp>
        <p:sp>
          <p:nvSpPr>
            <p:cNvPr id="135248" name="AutoShape 80"/>
            <p:cNvSpPr>
              <a:spLocks noChangeArrowheads="1"/>
            </p:cNvSpPr>
            <p:nvPr/>
          </p:nvSpPr>
          <p:spPr bwMode="auto">
            <a:xfrm>
              <a:off x="1158" y="1376"/>
              <a:ext cx="480" cy="185"/>
            </a:xfrm>
            <a:prstGeom prst="roundRect">
              <a:avLst>
                <a:gd name="adj" fmla="val 16667"/>
              </a:avLst>
            </a:prstGeom>
            <a:solidFill>
              <a:srgbClr val="0066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Arg</a:t>
              </a:r>
            </a:p>
          </p:txBody>
        </p:sp>
        <p:sp>
          <p:nvSpPr>
            <p:cNvPr id="135249" name="AutoShape 81"/>
            <p:cNvSpPr>
              <a:spLocks noChangeArrowheads="1"/>
            </p:cNvSpPr>
            <p:nvPr/>
          </p:nvSpPr>
          <p:spPr bwMode="auto">
            <a:xfrm>
              <a:off x="573" y="1376"/>
              <a:ext cx="480" cy="184"/>
            </a:xfrm>
            <a:prstGeom prst="roundRect">
              <a:avLst>
                <a:gd name="adj" fmla="val 16667"/>
              </a:avLst>
            </a:prstGeom>
            <a:solidFill>
              <a:srgbClr val="F41479"/>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Val</a:t>
              </a:r>
            </a:p>
          </p:txBody>
        </p:sp>
        <p:sp>
          <p:nvSpPr>
            <p:cNvPr id="135250" name="Line 82"/>
            <p:cNvSpPr>
              <a:spLocks noChangeShapeType="1"/>
            </p:cNvSpPr>
            <p:nvPr/>
          </p:nvSpPr>
          <p:spPr bwMode="auto">
            <a:xfrm>
              <a:off x="472" y="1432"/>
              <a:ext cx="127"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sp>
          <p:nvSpPr>
            <p:cNvPr id="135251" name="Line 83"/>
            <p:cNvSpPr>
              <a:spLocks noChangeShapeType="1"/>
            </p:cNvSpPr>
            <p:nvPr/>
          </p:nvSpPr>
          <p:spPr bwMode="auto">
            <a:xfrm>
              <a:off x="1025" y="1432"/>
              <a:ext cx="127"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sp>
          <p:nvSpPr>
            <p:cNvPr id="135252" name="Line 84"/>
            <p:cNvSpPr>
              <a:spLocks noChangeShapeType="1"/>
            </p:cNvSpPr>
            <p:nvPr/>
          </p:nvSpPr>
          <p:spPr bwMode="auto">
            <a:xfrm>
              <a:off x="1632" y="1440"/>
              <a:ext cx="127"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grpSp>
      <p:sp>
        <p:nvSpPr>
          <p:cNvPr id="135253" name="AutoShape 85"/>
          <p:cNvSpPr>
            <a:spLocks noChangeArrowheads="1"/>
          </p:cNvSpPr>
          <p:nvPr/>
        </p:nvSpPr>
        <p:spPr bwMode="auto">
          <a:xfrm>
            <a:off x="1270000" y="1333500"/>
            <a:ext cx="635000" cy="244740"/>
          </a:xfrm>
          <a:prstGeom prst="roundRect">
            <a:avLst>
              <a:gd name="adj" fmla="val 16667"/>
            </a:avLst>
          </a:prstGeom>
          <a:solidFill>
            <a:srgbClr val="0066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Arg</a:t>
            </a:r>
          </a:p>
        </p:txBody>
      </p:sp>
      <p:sp>
        <p:nvSpPr>
          <p:cNvPr id="135254" name="AutoShape 86"/>
          <p:cNvSpPr>
            <a:spLocks noChangeArrowheads="1"/>
          </p:cNvSpPr>
          <p:nvPr/>
        </p:nvSpPr>
        <p:spPr bwMode="auto">
          <a:xfrm>
            <a:off x="1587500" y="635000"/>
            <a:ext cx="635000" cy="243417"/>
          </a:xfrm>
          <a:prstGeom prst="roundRect">
            <a:avLst>
              <a:gd name="adj" fmla="val 16667"/>
            </a:avLst>
          </a:prstGeom>
          <a:solidFill>
            <a:srgbClr val="F41479"/>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Val</a:t>
            </a:r>
          </a:p>
        </p:txBody>
      </p:sp>
      <p:sp>
        <p:nvSpPr>
          <p:cNvPr id="135255" name="AutoShape 87"/>
          <p:cNvSpPr>
            <a:spLocks noChangeArrowheads="1"/>
          </p:cNvSpPr>
          <p:nvPr/>
        </p:nvSpPr>
        <p:spPr bwMode="auto">
          <a:xfrm>
            <a:off x="2222500" y="1524000"/>
            <a:ext cx="635000" cy="244740"/>
          </a:xfrm>
          <a:prstGeom prst="roundRect">
            <a:avLst>
              <a:gd name="adj" fmla="val 16667"/>
            </a:avLst>
          </a:prstGeom>
          <a:solidFill>
            <a:srgbClr val="F21F1A"/>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Tir</a:t>
            </a:r>
          </a:p>
        </p:txBody>
      </p:sp>
      <p:sp>
        <p:nvSpPr>
          <p:cNvPr id="135256" name="AutoShape 88"/>
          <p:cNvSpPr>
            <a:spLocks noChangeArrowheads="1"/>
          </p:cNvSpPr>
          <p:nvPr/>
        </p:nvSpPr>
        <p:spPr bwMode="auto">
          <a:xfrm>
            <a:off x="1905000" y="254000"/>
            <a:ext cx="635000" cy="236803"/>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Ser</a:t>
            </a:r>
          </a:p>
        </p:txBody>
      </p:sp>
      <p:sp>
        <p:nvSpPr>
          <p:cNvPr id="135257" name="AutoShape 89"/>
          <p:cNvSpPr>
            <a:spLocks noChangeArrowheads="1"/>
          </p:cNvSpPr>
          <p:nvPr/>
        </p:nvSpPr>
        <p:spPr bwMode="auto">
          <a:xfrm>
            <a:off x="2349500" y="444500"/>
            <a:ext cx="635000" cy="240771"/>
          </a:xfrm>
          <a:prstGeom prst="roundRect">
            <a:avLst>
              <a:gd name="adj" fmla="val 16667"/>
            </a:avLst>
          </a:prstGeom>
          <a:solidFill>
            <a:srgbClr val="66FF33"/>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Thr</a:t>
            </a:r>
          </a:p>
        </p:txBody>
      </p:sp>
      <p:grpSp>
        <p:nvGrpSpPr>
          <p:cNvPr id="135258" name="Group 90"/>
          <p:cNvGrpSpPr>
            <a:grpSpLocks/>
          </p:cNvGrpSpPr>
          <p:nvPr/>
        </p:nvGrpSpPr>
        <p:grpSpPr bwMode="auto">
          <a:xfrm>
            <a:off x="7044532" y="571500"/>
            <a:ext cx="702468" cy="1270000"/>
            <a:chOff x="4260" y="2328"/>
            <a:chExt cx="531" cy="1024"/>
          </a:xfrm>
        </p:grpSpPr>
        <p:sp>
          <p:nvSpPr>
            <p:cNvPr id="135259" name="AutoShape 91"/>
            <p:cNvSpPr>
              <a:spLocks noChangeArrowheads="1"/>
            </p:cNvSpPr>
            <p:nvPr/>
          </p:nvSpPr>
          <p:spPr bwMode="auto">
            <a:xfrm rot="5400000">
              <a:off x="4249"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5260" name="AutoShape 92"/>
            <p:cNvSpPr>
              <a:spLocks noChangeArrowheads="1"/>
            </p:cNvSpPr>
            <p:nvPr/>
          </p:nvSpPr>
          <p:spPr bwMode="auto">
            <a:xfrm rot="5400000">
              <a:off x="4101" y="2975"/>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5261" name="AutoShape 93"/>
            <p:cNvSpPr>
              <a:spLocks noChangeArrowheads="1"/>
            </p:cNvSpPr>
            <p:nvPr/>
          </p:nvSpPr>
          <p:spPr bwMode="auto">
            <a:xfrm rot="16200000">
              <a:off x="4429" y="2961"/>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grpSp>
          <p:nvGrpSpPr>
            <p:cNvPr id="135262" name="Group 94"/>
            <p:cNvGrpSpPr>
              <a:grpSpLocks/>
            </p:cNvGrpSpPr>
            <p:nvPr/>
          </p:nvGrpSpPr>
          <p:grpSpPr bwMode="auto">
            <a:xfrm>
              <a:off x="4260" y="2328"/>
              <a:ext cx="531" cy="561"/>
              <a:chOff x="909" y="1983"/>
              <a:chExt cx="531" cy="561"/>
            </a:xfrm>
          </p:grpSpPr>
          <p:sp>
            <p:nvSpPr>
              <p:cNvPr id="135263" name="AutoShape 95"/>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5264" name="AutoShape 96"/>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grpSp>
        <p:nvGrpSpPr>
          <p:cNvPr id="135265" name="Group 97"/>
          <p:cNvGrpSpPr>
            <a:grpSpLocks/>
          </p:cNvGrpSpPr>
          <p:nvPr/>
        </p:nvGrpSpPr>
        <p:grpSpPr bwMode="auto">
          <a:xfrm>
            <a:off x="5969000" y="698500"/>
            <a:ext cx="1023938" cy="1778000"/>
            <a:chOff x="384" y="768"/>
            <a:chExt cx="774" cy="1425"/>
          </a:xfrm>
        </p:grpSpPr>
        <p:grpSp>
          <p:nvGrpSpPr>
            <p:cNvPr id="135266" name="Group 98"/>
            <p:cNvGrpSpPr>
              <a:grpSpLocks/>
            </p:cNvGrpSpPr>
            <p:nvPr/>
          </p:nvGrpSpPr>
          <p:grpSpPr bwMode="auto">
            <a:xfrm>
              <a:off x="624" y="1152"/>
              <a:ext cx="534" cy="1041"/>
              <a:chOff x="5334" y="2319"/>
              <a:chExt cx="534" cy="1041"/>
            </a:xfrm>
          </p:grpSpPr>
          <p:sp>
            <p:nvSpPr>
              <p:cNvPr id="135267" name="AutoShape 99"/>
              <p:cNvSpPr>
                <a:spLocks noChangeArrowheads="1"/>
              </p:cNvSpPr>
              <p:nvPr/>
            </p:nvSpPr>
            <p:spPr bwMode="auto">
              <a:xfrm rot="5400000">
                <a:off x="5305"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5268" name="AutoShape 100"/>
              <p:cNvSpPr>
                <a:spLocks noChangeArrowheads="1"/>
              </p:cNvSpPr>
              <p:nvPr/>
            </p:nvSpPr>
            <p:spPr bwMode="auto">
              <a:xfrm rot="16200000">
                <a:off x="5131" y="2991"/>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5269" name="AutoShape 101"/>
              <p:cNvSpPr>
                <a:spLocks noChangeArrowheads="1"/>
              </p:cNvSpPr>
              <p:nvPr/>
            </p:nvSpPr>
            <p:spPr bwMode="auto">
              <a:xfrm rot="16200000">
                <a:off x="5500" y="2991"/>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5270" name="Group 102"/>
              <p:cNvGrpSpPr>
                <a:grpSpLocks/>
              </p:cNvGrpSpPr>
              <p:nvPr/>
            </p:nvGrpSpPr>
            <p:grpSpPr bwMode="auto">
              <a:xfrm>
                <a:off x="5334" y="2319"/>
                <a:ext cx="531" cy="561"/>
                <a:chOff x="909" y="1983"/>
                <a:chExt cx="531" cy="561"/>
              </a:xfrm>
            </p:grpSpPr>
            <p:sp>
              <p:nvSpPr>
                <p:cNvPr id="135271" name="AutoShape 103"/>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5272" name="AutoShape 104"/>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5273" name="Line 105"/>
            <p:cNvSpPr>
              <a:spLocks noChangeShapeType="1"/>
            </p:cNvSpPr>
            <p:nvPr/>
          </p:nvSpPr>
          <p:spPr bwMode="auto">
            <a:xfrm>
              <a:off x="864" y="91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5274" name="AutoShape 106"/>
            <p:cNvSpPr>
              <a:spLocks noChangeArrowheads="1"/>
            </p:cNvSpPr>
            <p:nvPr/>
          </p:nvSpPr>
          <p:spPr bwMode="auto">
            <a:xfrm>
              <a:off x="384" y="768"/>
              <a:ext cx="480" cy="192"/>
            </a:xfrm>
            <a:prstGeom prst="roundRect">
              <a:avLst>
                <a:gd name="adj" fmla="val 16667"/>
              </a:avLst>
            </a:prstGeom>
            <a:solidFill>
              <a:srgbClr val="0066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Arg</a:t>
              </a:r>
            </a:p>
          </p:txBody>
        </p:sp>
      </p:grpSp>
      <p:grpSp>
        <p:nvGrpSpPr>
          <p:cNvPr id="135275" name="Group 107"/>
          <p:cNvGrpSpPr>
            <a:grpSpLocks/>
          </p:cNvGrpSpPr>
          <p:nvPr/>
        </p:nvGrpSpPr>
        <p:grpSpPr bwMode="auto">
          <a:xfrm>
            <a:off x="6731000" y="1778000"/>
            <a:ext cx="1079500" cy="1460500"/>
            <a:chOff x="4896" y="1200"/>
            <a:chExt cx="816" cy="1200"/>
          </a:xfrm>
        </p:grpSpPr>
        <p:grpSp>
          <p:nvGrpSpPr>
            <p:cNvPr id="135276" name="Group 108"/>
            <p:cNvGrpSpPr>
              <a:grpSpLocks/>
            </p:cNvGrpSpPr>
            <p:nvPr/>
          </p:nvGrpSpPr>
          <p:grpSpPr bwMode="auto">
            <a:xfrm>
              <a:off x="5181" y="1382"/>
              <a:ext cx="531" cy="1018"/>
              <a:chOff x="4806" y="2334"/>
              <a:chExt cx="531" cy="1018"/>
            </a:xfrm>
          </p:grpSpPr>
          <p:sp>
            <p:nvSpPr>
              <p:cNvPr id="135277" name="AutoShape 109"/>
              <p:cNvSpPr>
                <a:spLocks noChangeArrowheads="1"/>
              </p:cNvSpPr>
              <p:nvPr/>
            </p:nvSpPr>
            <p:spPr bwMode="auto">
              <a:xfrm rot="5400000">
                <a:off x="4604"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5278" name="AutoShape 110"/>
              <p:cNvSpPr>
                <a:spLocks noChangeArrowheads="1"/>
              </p:cNvSpPr>
              <p:nvPr/>
            </p:nvSpPr>
            <p:spPr bwMode="auto">
              <a:xfrm rot="5400000">
                <a:off x="4768"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5279" name="AutoShape 111"/>
              <p:cNvSpPr>
                <a:spLocks noChangeArrowheads="1"/>
              </p:cNvSpPr>
              <p:nvPr/>
            </p:nvSpPr>
            <p:spPr bwMode="auto">
              <a:xfrm rot="5400000">
                <a:off x="4983" y="2966"/>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grpSp>
            <p:nvGrpSpPr>
              <p:cNvPr id="135280" name="Group 112"/>
              <p:cNvGrpSpPr>
                <a:grpSpLocks/>
              </p:cNvGrpSpPr>
              <p:nvPr/>
            </p:nvGrpSpPr>
            <p:grpSpPr bwMode="auto">
              <a:xfrm>
                <a:off x="4806" y="2334"/>
                <a:ext cx="531" cy="561"/>
                <a:chOff x="909" y="1983"/>
                <a:chExt cx="531" cy="561"/>
              </a:xfrm>
            </p:grpSpPr>
            <p:sp>
              <p:nvSpPr>
                <p:cNvPr id="135281" name="AutoShape 113"/>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5282" name="AutoShape 114"/>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5283" name="AutoShape 115"/>
            <p:cNvSpPr>
              <a:spLocks noChangeArrowheads="1"/>
            </p:cNvSpPr>
            <p:nvPr/>
          </p:nvSpPr>
          <p:spPr bwMode="auto">
            <a:xfrm>
              <a:off x="4896" y="1200"/>
              <a:ext cx="480" cy="192"/>
            </a:xfrm>
            <a:prstGeom prst="roundRect">
              <a:avLst>
                <a:gd name="adj" fmla="val 16667"/>
              </a:avLst>
            </a:prstGeom>
            <a:solidFill>
              <a:srgbClr val="BBE0E3"/>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Gly</a:t>
              </a:r>
            </a:p>
          </p:txBody>
        </p:sp>
        <p:sp>
          <p:nvSpPr>
            <p:cNvPr id="135284" name="Line 116"/>
            <p:cNvSpPr>
              <a:spLocks noChangeShapeType="1"/>
            </p:cNvSpPr>
            <p:nvPr/>
          </p:nvSpPr>
          <p:spPr bwMode="auto">
            <a:xfrm>
              <a:off x="5376" y="1296"/>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nvGrpSpPr>
          <p:cNvPr id="135285" name="Group 117"/>
          <p:cNvGrpSpPr>
            <a:grpSpLocks/>
          </p:cNvGrpSpPr>
          <p:nvPr/>
        </p:nvGrpSpPr>
        <p:grpSpPr bwMode="auto">
          <a:xfrm>
            <a:off x="5842001" y="317500"/>
            <a:ext cx="956469" cy="1587500"/>
            <a:chOff x="2955" y="1329"/>
            <a:chExt cx="723" cy="1263"/>
          </a:xfrm>
        </p:grpSpPr>
        <p:grpSp>
          <p:nvGrpSpPr>
            <p:cNvPr id="135286" name="Group 118"/>
            <p:cNvGrpSpPr>
              <a:grpSpLocks/>
            </p:cNvGrpSpPr>
            <p:nvPr/>
          </p:nvGrpSpPr>
          <p:grpSpPr bwMode="auto">
            <a:xfrm>
              <a:off x="2955" y="1329"/>
              <a:ext cx="723" cy="1263"/>
              <a:chOff x="2955" y="1326"/>
              <a:chExt cx="723" cy="1263"/>
            </a:xfrm>
          </p:grpSpPr>
          <p:grpSp>
            <p:nvGrpSpPr>
              <p:cNvPr id="135287" name="Group 119"/>
              <p:cNvGrpSpPr>
                <a:grpSpLocks/>
              </p:cNvGrpSpPr>
              <p:nvPr/>
            </p:nvGrpSpPr>
            <p:grpSpPr bwMode="auto">
              <a:xfrm>
                <a:off x="3147" y="1605"/>
                <a:ext cx="531" cy="984"/>
                <a:chOff x="3744" y="2376"/>
                <a:chExt cx="531" cy="984"/>
              </a:xfrm>
            </p:grpSpPr>
            <p:sp>
              <p:nvSpPr>
                <p:cNvPr id="135288" name="AutoShape 120"/>
                <p:cNvSpPr>
                  <a:spLocks noChangeArrowheads="1"/>
                </p:cNvSpPr>
                <p:nvPr/>
              </p:nvSpPr>
              <p:spPr bwMode="auto">
                <a:xfrm rot="16200000">
                  <a:off x="3576" y="3009"/>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sp>
              <p:nvSpPr>
                <p:cNvPr id="135289" name="AutoShape 121"/>
                <p:cNvSpPr>
                  <a:spLocks noChangeArrowheads="1"/>
                </p:cNvSpPr>
                <p:nvPr/>
              </p:nvSpPr>
              <p:spPr bwMode="auto">
                <a:xfrm rot="16200000">
                  <a:off x="3722" y="2989"/>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5290" name="AutoShape 122"/>
                <p:cNvSpPr>
                  <a:spLocks noChangeArrowheads="1"/>
                </p:cNvSpPr>
                <p:nvPr/>
              </p:nvSpPr>
              <p:spPr bwMode="auto">
                <a:xfrm rot="16200000">
                  <a:off x="3895" y="2989"/>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5291" name="Group 123"/>
                <p:cNvGrpSpPr>
                  <a:grpSpLocks/>
                </p:cNvGrpSpPr>
                <p:nvPr/>
              </p:nvGrpSpPr>
              <p:grpSpPr bwMode="auto">
                <a:xfrm>
                  <a:off x="3744" y="2376"/>
                  <a:ext cx="531" cy="561"/>
                  <a:chOff x="909" y="1983"/>
                  <a:chExt cx="531" cy="561"/>
                </a:xfrm>
              </p:grpSpPr>
              <p:sp>
                <p:nvSpPr>
                  <p:cNvPr id="135292" name="AutoShape 124"/>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5293" name="AutoShape 125"/>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5294" name="AutoShape 126"/>
              <p:cNvSpPr>
                <a:spLocks noChangeArrowheads="1"/>
              </p:cNvSpPr>
              <p:nvPr/>
            </p:nvSpPr>
            <p:spPr bwMode="auto">
              <a:xfrm>
                <a:off x="2955" y="1326"/>
                <a:ext cx="480" cy="192"/>
              </a:xfrm>
              <a:prstGeom prst="roundRect">
                <a:avLst>
                  <a:gd name="adj" fmla="val 16667"/>
                </a:avLst>
              </a:prstGeom>
              <a:solidFill>
                <a:srgbClr val="66FF33"/>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Thr</a:t>
                </a:r>
              </a:p>
            </p:txBody>
          </p:sp>
        </p:grpSp>
        <p:sp>
          <p:nvSpPr>
            <p:cNvPr id="135295" name="Line 127"/>
            <p:cNvSpPr>
              <a:spLocks noChangeShapeType="1"/>
            </p:cNvSpPr>
            <p:nvPr/>
          </p:nvSpPr>
          <p:spPr bwMode="auto">
            <a:xfrm>
              <a:off x="3438" y="1389"/>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spTree>
    <p:extLst>
      <p:ext uri="{BB962C8B-B14F-4D97-AF65-F5344CB8AC3E}">
        <p14:creationId xmlns:p14="http://schemas.microsoft.com/office/powerpoint/2010/main" val="27607323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3" presetClass="path" presetSubtype="0" accel="50000" decel="50000" fill="hold" grpId="0" nodeType="withEffect">
                                  <p:stCondLst>
                                    <p:cond delay="0"/>
                                  </p:stCondLst>
                                  <p:childTnLst>
                                    <p:animMotion origin="layout" path="M 0.00139 1.48148E-6 L 0.09862 -0.00602 " pathEditMode="relative" rAng="0" ptsTypes="AA">
                                      <p:cBhvr>
                                        <p:cTn id="6" dur="5000" fill="hold"/>
                                        <p:tgtEl>
                                          <p:spTgt spid="135181"/>
                                        </p:tgtEl>
                                        <p:attrNameLst>
                                          <p:attrName>ppt_x</p:attrName>
                                          <p:attrName>ppt_y</p:attrName>
                                        </p:attrNameLst>
                                      </p:cBhvr>
                                      <p:rCtr x="4861" y="-301"/>
                                    </p:animMotion>
                                  </p:childTnLst>
                                </p:cTn>
                              </p:par>
                              <p:par>
                                <p:cTn id="7" presetID="63" presetClass="path" presetSubtype="0" accel="50000" decel="50000" fill="hold" grpId="0" nodeType="withEffect">
                                  <p:stCondLst>
                                    <p:cond delay="0"/>
                                  </p:stCondLst>
                                  <p:childTnLst>
                                    <p:animMotion origin="layout" path="M -1.11111E-6 -2.59259E-6 L 0.09306 -0.00648 " pathEditMode="relative" rAng="0" ptsTypes="AA">
                                      <p:cBhvr>
                                        <p:cTn id="8" dur="5000" fill="hold"/>
                                        <p:tgtEl>
                                          <p:spTgt spid="135208"/>
                                        </p:tgtEl>
                                        <p:attrNameLst>
                                          <p:attrName>ppt_x</p:attrName>
                                          <p:attrName>ppt_y</p:attrName>
                                        </p:attrNameLst>
                                      </p:cBhvr>
                                      <p:rCtr x="4653" y="-324"/>
                                    </p:animMotion>
                                  </p:childTnLst>
                                </p:cTn>
                              </p:par>
                              <p:par>
                                <p:cTn id="9" presetID="0" presetClass="path" presetSubtype="0" accel="50000" decel="50000" fill="hold" nodeType="withEffect">
                                  <p:stCondLst>
                                    <p:cond delay="0"/>
                                  </p:stCondLst>
                                  <p:childTnLst>
                                    <p:animMotion origin="layout" path="M 3.05556E-6 4.81481E-6 C -0.06181 0.00926 -0.12362 0.01852 -0.16528 -0.01111 C -0.20695 -0.04074 -0.24184 -0.13403 -0.25 -0.17778 C -0.25816 -0.22153 -0.22483 -0.25301 -0.21389 -0.27408 C -0.20296 -0.29514 -0.19393 -0.29954 -0.18473 -0.30371 " pathEditMode="relative" ptsTypes="aaaaA">
                                      <p:cBhvr>
                                        <p:cTn id="10" dur="5000" fill="hold"/>
                                        <p:tgtEl>
                                          <p:spTgt spid="135210"/>
                                        </p:tgtEl>
                                        <p:attrNameLst>
                                          <p:attrName>ppt_x</p:attrName>
                                          <p:attrName>ppt_y</p:attrName>
                                        </p:attrNameLst>
                                      </p:cBhvr>
                                    </p:animMotion>
                                  </p:childTnLst>
                                </p:cTn>
                              </p:par>
                            </p:childTnLst>
                          </p:cTn>
                        </p:par>
                      </p:childTnLst>
                    </p:cTn>
                  </p:par>
                  <p:par>
                    <p:cTn id="11" fill="hold" nodeType="clickPar">
                      <p:stCondLst>
                        <p:cond delay="indefinite"/>
                      </p:stCondLst>
                      <p:childTnLst>
                        <p:par>
                          <p:cTn id="12" fill="hold" nodeType="withGroup">
                            <p:stCondLst>
                              <p:cond delay="0"/>
                            </p:stCondLst>
                            <p:childTnLst>
                              <p:par>
                                <p:cTn id="13" presetID="0" presetClass="path" presetSubtype="0" accel="50000" decel="50000" fill="hold" nodeType="clickEffect">
                                  <p:stCondLst>
                                    <p:cond delay="0"/>
                                  </p:stCondLst>
                                  <p:childTnLst>
                                    <p:animMotion origin="layout" path="M 0.00104 4.81481E-6 C 0.00382 0.06296 0.00677 0.12592 0.00104 0.15925 C -0.00451 0.19282 -0.02014 0.1824 -0.03246 0.20115 C -0.04479 0.2199 -0.05903 0.24583 -0.07309 0.27222 " pathEditMode="relative" rAng="0" ptsTypes="aaaA">
                                      <p:cBhvr>
                                        <p:cTn id="14" dur="5000" fill="hold"/>
                                        <p:tgtEl>
                                          <p:spTgt spid="135228"/>
                                        </p:tgtEl>
                                        <p:attrNameLst>
                                          <p:attrName>ppt_x</p:attrName>
                                          <p:attrName>ppt_y</p:attrName>
                                        </p:attrNameLst>
                                      </p:cBhvr>
                                      <p:rCtr x="-3420" y="13611"/>
                                    </p:animMotion>
                                  </p:childTnLst>
                                </p:cTn>
                              </p:par>
                              <p:par>
                                <p:cTn id="15" presetID="4" presetClass="exit" presetSubtype="16" fill="hold" grpId="0" nodeType="withEffect">
                                  <p:stCondLst>
                                    <p:cond delay="0"/>
                                  </p:stCondLst>
                                  <p:childTnLst>
                                    <p:animEffect transition="out" filter="box(in)">
                                      <p:cBhvr>
                                        <p:cTn id="16" dur="2000"/>
                                        <p:tgtEl>
                                          <p:spTgt spid="135209"/>
                                        </p:tgtEl>
                                      </p:cBhvr>
                                    </p:animEffect>
                                    <p:set>
                                      <p:cBhvr>
                                        <p:cTn id="17" dur="1" fill="hold">
                                          <p:stCondLst>
                                            <p:cond delay="1999"/>
                                          </p:stCondLst>
                                        </p:cTn>
                                        <p:tgtEl>
                                          <p:spTgt spid="135209"/>
                                        </p:tgtEl>
                                        <p:attrNameLst>
                                          <p:attrName>style.visibility</p:attrName>
                                        </p:attrNameLst>
                                      </p:cBhvr>
                                      <p:to>
                                        <p:strVal val="hidden"/>
                                      </p:to>
                                    </p:set>
                                  </p:childTnLst>
                                </p:cTn>
                              </p:par>
                              <p:par>
                                <p:cTn id="18" presetID="63" presetClass="path" presetSubtype="0" accel="50000" decel="50000" fill="hold" grpId="0" nodeType="withEffect">
                                  <p:stCondLst>
                                    <p:cond delay="0"/>
                                  </p:stCondLst>
                                  <p:childTnLst>
                                    <p:animMotion origin="layout" path="M -0.01667 -0.01111 L 0.20833 -0.04352 " pathEditMode="relative" rAng="0" ptsTypes="AA">
                                      <p:cBhvr>
                                        <p:cTn id="19" dur="2000" fill="hold"/>
                                        <p:tgtEl>
                                          <p:spTgt spid="135254"/>
                                        </p:tgtEl>
                                        <p:attrNameLst>
                                          <p:attrName>ppt_x</p:attrName>
                                          <p:attrName>ppt_y</p:attrName>
                                        </p:attrNameLst>
                                      </p:cBhvr>
                                      <p:rCtr x="11250" y="-1620"/>
                                    </p:animMotion>
                                  </p:childTnLst>
                                </p:cTn>
                              </p:par>
                              <p:par>
                                <p:cTn id="20" presetID="63" presetClass="path" presetSubtype="0" accel="50000" decel="50000" fill="hold" nodeType="withEffect">
                                  <p:stCondLst>
                                    <p:cond delay="0"/>
                                  </p:stCondLst>
                                  <p:childTnLst>
                                    <p:animMotion origin="layout" path="M 5.55556E-7 4.81481E-6 L 0.27118 -0.05186 " pathEditMode="relative" rAng="0" ptsTypes="AA">
                                      <p:cBhvr>
                                        <p:cTn id="21" dur="2000" fill="hold"/>
                                        <p:tgtEl>
                                          <p:spTgt spid="135239"/>
                                        </p:tgtEl>
                                        <p:attrNameLst>
                                          <p:attrName>ppt_x</p:attrName>
                                          <p:attrName>ppt_y</p:attrName>
                                        </p:attrNameLst>
                                      </p:cBhvr>
                                      <p:rCtr x="13559" y="-2593"/>
                                    </p:animMotion>
                                  </p:childTnLst>
                                </p:cTn>
                              </p:par>
                            </p:childTnLst>
                          </p:cTn>
                        </p:par>
                        <p:par>
                          <p:cTn id="22" fill="hold" nodeType="afterGroup">
                            <p:stCondLst>
                              <p:cond delay="5000"/>
                            </p:stCondLst>
                            <p:childTnLst>
                              <p:par>
                                <p:cTn id="23" presetID="9" presetClass="entr" presetSubtype="0" repeatCount="5000" fill="hold" grpId="0" nodeType="afterEffect">
                                  <p:stCondLst>
                                    <p:cond delay="0"/>
                                  </p:stCondLst>
                                  <p:childTnLst>
                                    <p:set>
                                      <p:cBhvr>
                                        <p:cTn id="24" dur="1" fill="hold">
                                          <p:stCondLst>
                                            <p:cond delay="0"/>
                                          </p:stCondLst>
                                        </p:cTn>
                                        <p:tgtEl>
                                          <p:spTgt spid="135238"/>
                                        </p:tgtEl>
                                        <p:attrNameLst>
                                          <p:attrName>style.visibility</p:attrName>
                                        </p:attrNameLst>
                                      </p:cBhvr>
                                      <p:to>
                                        <p:strVal val="visible"/>
                                      </p:to>
                                    </p:set>
                                    <p:animEffect transition="in" filter="dissolve">
                                      <p:cBhvr>
                                        <p:cTn id="25" dur="500"/>
                                        <p:tgtEl>
                                          <p:spTgt spid="1352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81" grpId="0" animBg="1"/>
      <p:bldP spid="135208" grpId="0" animBg="1"/>
      <p:bldP spid="135209" grpId="0" animBg="1"/>
      <p:bldP spid="135238" grpId="0" animBg="1"/>
      <p:bldP spid="13525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AutoShape 2"/>
          <p:cNvSpPr>
            <a:spLocks noChangeArrowheads="1"/>
          </p:cNvSpPr>
          <p:nvPr/>
        </p:nvSpPr>
        <p:spPr bwMode="auto">
          <a:xfrm rot="16200000">
            <a:off x="2463271" y="2513542"/>
            <a:ext cx="2397125" cy="2577042"/>
          </a:xfrm>
          <a:prstGeom prst="flowChartDelay">
            <a:avLst/>
          </a:prstGeom>
          <a:solidFill>
            <a:srgbClr val="F9B9A5"/>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6195" name="Group 3"/>
          <p:cNvGrpSpPr>
            <a:grpSpLocks/>
          </p:cNvGrpSpPr>
          <p:nvPr/>
        </p:nvGrpSpPr>
        <p:grpSpPr bwMode="auto">
          <a:xfrm>
            <a:off x="1016000" y="4265083"/>
            <a:ext cx="6350000" cy="751417"/>
            <a:chOff x="192" y="3224"/>
            <a:chExt cx="4800" cy="568"/>
          </a:xfrm>
        </p:grpSpPr>
        <p:sp>
          <p:nvSpPr>
            <p:cNvPr id="136196" name="AutoShape 4"/>
            <p:cNvSpPr>
              <a:spLocks noChangeArrowheads="1"/>
            </p:cNvSpPr>
            <p:nvPr/>
          </p:nvSpPr>
          <p:spPr bwMode="auto">
            <a:xfrm rot="5400000">
              <a:off x="672" y="3436"/>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6197" name="AutoShape 5"/>
            <p:cNvSpPr>
              <a:spLocks noChangeArrowheads="1"/>
            </p:cNvSpPr>
            <p:nvPr/>
          </p:nvSpPr>
          <p:spPr bwMode="auto">
            <a:xfrm rot="5400000">
              <a:off x="1431" y="3453"/>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6198" name="AutoShape 6"/>
            <p:cNvSpPr>
              <a:spLocks noChangeArrowheads="1"/>
            </p:cNvSpPr>
            <p:nvPr/>
          </p:nvSpPr>
          <p:spPr bwMode="auto">
            <a:xfrm rot="5400000">
              <a:off x="1593" y="3451"/>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6199" name="AutoShape 7"/>
            <p:cNvSpPr>
              <a:spLocks noChangeArrowheads="1"/>
            </p:cNvSpPr>
            <p:nvPr/>
          </p:nvSpPr>
          <p:spPr bwMode="auto">
            <a:xfrm rot="5400000">
              <a:off x="4167" y="3437"/>
              <a:ext cx="538"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6200" name="AutoShape 8"/>
            <p:cNvSpPr>
              <a:spLocks noChangeArrowheads="1"/>
            </p:cNvSpPr>
            <p:nvPr/>
          </p:nvSpPr>
          <p:spPr bwMode="auto">
            <a:xfrm rot="5400000">
              <a:off x="4328" y="3436"/>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6201" name="AutoShape 9"/>
            <p:cNvSpPr>
              <a:spLocks noChangeArrowheads="1"/>
            </p:cNvSpPr>
            <p:nvPr/>
          </p:nvSpPr>
          <p:spPr bwMode="auto">
            <a:xfrm rot="5400000">
              <a:off x="3750" y="3436"/>
              <a:ext cx="539"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6202" name="AutoShape 10"/>
            <p:cNvSpPr>
              <a:spLocks noChangeArrowheads="1"/>
            </p:cNvSpPr>
            <p:nvPr/>
          </p:nvSpPr>
          <p:spPr bwMode="auto">
            <a:xfrm rot="16200000">
              <a:off x="2170" y="3463"/>
              <a:ext cx="538"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6203" name="AutoShape 11"/>
            <p:cNvSpPr>
              <a:spLocks noChangeArrowheads="1"/>
            </p:cNvSpPr>
            <p:nvPr/>
          </p:nvSpPr>
          <p:spPr bwMode="auto">
            <a:xfrm rot="16200000">
              <a:off x="2572" y="3462"/>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6204" name="AutoShape 12"/>
            <p:cNvSpPr>
              <a:spLocks noChangeArrowheads="1"/>
            </p:cNvSpPr>
            <p:nvPr/>
          </p:nvSpPr>
          <p:spPr bwMode="auto">
            <a:xfrm rot="16200000">
              <a:off x="2745" y="3462"/>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6205" name="AutoShape 13"/>
            <p:cNvSpPr>
              <a:spLocks noChangeArrowheads="1"/>
            </p:cNvSpPr>
            <p:nvPr/>
          </p:nvSpPr>
          <p:spPr bwMode="auto">
            <a:xfrm rot="16200000">
              <a:off x="3160" y="3462"/>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6206" name="AutoShape 14"/>
            <p:cNvSpPr>
              <a:spLocks noChangeArrowheads="1"/>
            </p:cNvSpPr>
            <p:nvPr/>
          </p:nvSpPr>
          <p:spPr bwMode="auto">
            <a:xfrm rot="16200000">
              <a:off x="3334" y="3462"/>
              <a:ext cx="539"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6207" name="AutoShape 15"/>
            <p:cNvSpPr>
              <a:spLocks noChangeArrowheads="1"/>
            </p:cNvSpPr>
            <p:nvPr/>
          </p:nvSpPr>
          <p:spPr bwMode="auto">
            <a:xfrm rot="5400000">
              <a:off x="860" y="3480"/>
              <a:ext cx="508" cy="115"/>
            </a:xfrm>
            <a:prstGeom prst="chevron">
              <a:avLst>
                <a:gd name="adj" fmla="val 11043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6208" name="AutoShape 16"/>
            <p:cNvSpPr>
              <a:spLocks noChangeArrowheads="1"/>
            </p:cNvSpPr>
            <p:nvPr/>
          </p:nvSpPr>
          <p:spPr bwMode="auto">
            <a:xfrm rot="5400000">
              <a:off x="1852" y="3480"/>
              <a:ext cx="508" cy="115"/>
            </a:xfrm>
            <a:prstGeom prst="chevron">
              <a:avLst>
                <a:gd name="adj" fmla="val 110435"/>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6209" name="AutoShape 17"/>
            <p:cNvSpPr>
              <a:spLocks noChangeArrowheads="1"/>
            </p:cNvSpPr>
            <p:nvPr/>
          </p:nvSpPr>
          <p:spPr bwMode="auto">
            <a:xfrm rot="5400000">
              <a:off x="2417" y="3462"/>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6210" name="AutoShape 18"/>
            <p:cNvSpPr>
              <a:spLocks noChangeArrowheads="1"/>
            </p:cNvSpPr>
            <p:nvPr/>
          </p:nvSpPr>
          <p:spPr bwMode="auto">
            <a:xfrm rot="5400000">
              <a:off x="3601" y="3462"/>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6211" name="AutoShape 19"/>
            <p:cNvSpPr>
              <a:spLocks noChangeArrowheads="1"/>
            </p:cNvSpPr>
            <p:nvPr/>
          </p:nvSpPr>
          <p:spPr bwMode="auto">
            <a:xfrm rot="5400000">
              <a:off x="4536" y="3462"/>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6212" name="AutoShape 20"/>
            <p:cNvSpPr>
              <a:spLocks noChangeArrowheads="1"/>
            </p:cNvSpPr>
            <p:nvPr/>
          </p:nvSpPr>
          <p:spPr bwMode="auto">
            <a:xfrm rot="16200000">
              <a:off x="3944" y="3457"/>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6213" name="AutoShape 21"/>
            <p:cNvSpPr>
              <a:spLocks noChangeArrowheads="1"/>
            </p:cNvSpPr>
            <p:nvPr/>
          </p:nvSpPr>
          <p:spPr bwMode="auto">
            <a:xfrm rot="16200000">
              <a:off x="3009" y="3457"/>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6214" name="AutoShape 22"/>
            <p:cNvSpPr>
              <a:spLocks noChangeArrowheads="1"/>
            </p:cNvSpPr>
            <p:nvPr/>
          </p:nvSpPr>
          <p:spPr bwMode="auto">
            <a:xfrm rot="16200000">
              <a:off x="2027" y="3457"/>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6215" name="AutoShape 23"/>
            <p:cNvSpPr>
              <a:spLocks noChangeArrowheads="1"/>
            </p:cNvSpPr>
            <p:nvPr/>
          </p:nvSpPr>
          <p:spPr bwMode="auto">
            <a:xfrm rot="16200000">
              <a:off x="1028" y="3457"/>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6216" name="AutoShape 24"/>
            <p:cNvSpPr>
              <a:spLocks noChangeArrowheads="1"/>
            </p:cNvSpPr>
            <p:nvPr/>
          </p:nvSpPr>
          <p:spPr bwMode="auto">
            <a:xfrm rot="5400000">
              <a:off x="268" y="3468"/>
              <a:ext cx="509" cy="115"/>
            </a:xfrm>
            <a:prstGeom prst="chevron">
              <a:avLst>
                <a:gd name="adj" fmla="val 110652"/>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333" b="1">
                  <a:solidFill>
                    <a:prstClr val="black"/>
                  </a:solidFill>
                  <a:latin typeface="Calibri"/>
                </a:rPr>
                <a:t>U</a:t>
              </a:r>
            </a:p>
          </p:txBody>
        </p:sp>
        <p:sp>
          <p:nvSpPr>
            <p:cNvPr id="136217" name="AutoShape 25"/>
            <p:cNvSpPr>
              <a:spLocks noChangeArrowheads="1"/>
            </p:cNvSpPr>
            <p:nvPr/>
          </p:nvSpPr>
          <p:spPr bwMode="auto">
            <a:xfrm rot="16200000">
              <a:off x="1258" y="3443"/>
              <a:ext cx="538"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X</a:t>
              </a:r>
            </a:p>
          </p:txBody>
        </p:sp>
        <p:sp>
          <p:nvSpPr>
            <p:cNvPr id="136218" name="AutoShape 26"/>
            <p:cNvSpPr>
              <a:spLocks noChangeArrowheads="1"/>
            </p:cNvSpPr>
            <p:nvPr/>
          </p:nvSpPr>
          <p:spPr bwMode="auto">
            <a:xfrm rot="16200000">
              <a:off x="109" y="3463"/>
              <a:ext cx="499" cy="115"/>
            </a:xfrm>
            <a:prstGeom prst="chevron">
              <a:avLst>
                <a:gd name="adj" fmla="val 108478"/>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A</a:t>
              </a:r>
            </a:p>
          </p:txBody>
        </p:sp>
        <p:sp>
          <p:nvSpPr>
            <p:cNvPr id="136219" name="AutoShape 27"/>
            <p:cNvSpPr>
              <a:spLocks noChangeArrowheads="1"/>
            </p:cNvSpPr>
            <p:nvPr/>
          </p:nvSpPr>
          <p:spPr bwMode="auto">
            <a:xfrm rot="5400000">
              <a:off x="418" y="3450"/>
              <a:ext cx="538"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G</a:t>
              </a:r>
            </a:p>
          </p:txBody>
        </p:sp>
        <p:sp>
          <p:nvSpPr>
            <p:cNvPr id="136220" name="Rectangle 28"/>
            <p:cNvSpPr>
              <a:spLocks noChangeArrowheads="1"/>
            </p:cNvSpPr>
            <p:nvPr/>
          </p:nvSpPr>
          <p:spPr bwMode="auto">
            <a:xfrm>
              <a:off x="192" y="3656"/>
              <a:ext cx="4800" cy="136"/>
            </a:xfrm>
            <a:prstGeom prst="rect">
              <a:avLst/>
            </a:prstGeom>
            <a:solidFill>
              <a:srgbClr val="F21F1A"/>
            </a:solidFill>
            <a:ln w="9525"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sp>
        <p:nvSpPr>
          <p:cNvPr id="136221" name="AutoShape 29"/>
          <p:cNvSpPr>
            <a:spLocks noChangeArrowheads="1"/>
          </p:cNvSpPr>
          <p:nvPr/>
        </p:nvSpPr>
        <p:spPr bwMode="auto">
          <a:xfrm>
            <a:off x="2264833" y="4900083"/>
            <a:ext cx="2857500" cy="560917"/>
          </a:xfrm>
          <a:prstGeom prst="flowChartPunchedTape">
            <a:avLst/>
          </a:prstGeom>
          <a:solidFill>
            <a:srgbClr val="F9B9A5"/>
          </a:solidFill>
          <a:ln w="38100" algn="ctr">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6222" name="Group 30"/>
          <p:cNvGrpSpPr>
            <a:grpSpLocks/>
          </p:cNvGrpSpPr>
          <p:nvPr/>
        </p:nvGrpSpPr>
        <p:grpSpPr bwMode="auto">
          <a:xfrm>
            <a:off x="7044532" y="571500"/>
            <a:ext cx="702468" cy="1270000"/>
            <a:chOff x="4260" y="2328"/>
            <a:chExt cx="531" cy="1024"/>
          </a:xfrm>
        </p:grpSpPr>
        <p:sp>
          <p:nvSpPr>
            <p:cNvPr id="136223" name="AutoShape 31"/>
            <p:cNvSpPr>
              <a:spLocks noChangeArrowheads="1"/>
            </p:cNvSpPr>
            <p:nvPr/>
          </p:nvSpPr>
          <p:spPr bwMode="auto">
            <a:xfrm rot="5400000">
              <a:off x="4249"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6224" name="AutoShape 32"/>
            <p:cNvSpPr>
              <a:spLocks noChangeArrowheads="1"/>
            </p:cNvSpPr>
            <p:nvPr/>
          </p:nvSpPr>
          <p:spPr bwMode="auto">
            <a:xfrm rot="5400000">
              <a:off x="4101" y="2975"/>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6225" name="AutoShape 33"/>
            <p:cNvSpPr>
              <a:spLocks noChangeArrowheads="1"/>
            </p:cNvSpPr>
            <p:nvPr/>
          </p:nvSpPr>
          <p:spPr bwMode="auto">
            <a:xfrm rot="16200000">
              <a:off x="4429" y="2961"/>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grpSp>
          <p:nvGrpSpPr>
            <p:cNvPr id="136226" name="Group 34"/>
            <p:cNvGrpSpPr>
              <a:grpSpLocks/>
            </p:cNvGrpSpPr>
            <p:nvPr/>
          </p:nvGrpSpPr>
          <p:grpSpPr bwMode="auto">
            <a:xfrm>
              <a:off x="4260" y="2328"/>
              <a:ext cx="531" cy="561"/>
              <a:chOff x="909" y="1983"/>
              <a:chExt cx="531" cy="561"/>
            </a:xfrm>
          </p:grpSpPr>
          <p:sp>
            <p:nvSpPr>
              <p:cNvPr id="136227" name="AutoShape 35"/>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6228" name="AutoShape 36"/>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grpSp>
        <p:nvGrpSpPr>
          <p:cNvPr id="136229" name="Group 37"/>
          <p:cNvGrpSpPr>
            <a:grpSpLocks/>
          </p:cNvGrpSpPr>
          <p:nvPr/>
        </p:nvGrpSpPr>
        <p:grpSpPr bwMode="auto">
          <a:xfrm>
            <a:off x="3810001" y="254000"/>
            <a:ext cx="1019969" cy="1587500"/>
            <a:chOff x="3" y="1371"/>
            <a:chExt cx="771" cy="1269"/>
          </a:xfrm>
        </p:grpSpPr>
        <p:sp>
          <p:nvSpPr>
            <p:cNvPr id="136230" name="AutoShape 38"/>
            <p:cNvSpPr>
              <a:spLocks noChangeArrowheads="1"/>
            </p:cNvSpPr>
            <p:nvPr/>
          </p:nvSpPr>
          <p:spPr bwMode="auto">
            <a:xfrm>
              <a:off x="3" y="1371"/>
              <a:ext cx="480" cy="192"/>
            </a:xfrm>
            <a:prstGeom prst="roundRect">
              <a:avLst>
                <a:gd name="adj" fmla="val 16667"/>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Met</a:t>
              </a:r>
            </a:p>
          </p:txBody>
        </p:sp>
        <p:grpSp>
          <p:nvGrpSpPr>
            <p:cNvPr id="136231" name="Group 39"/>
            <p:cNvGrpSpPr>
              <a:grpSpLocks/>
            </p:cNvGrpSpPr>
            <p:nvPr/>
          </p:nvGrpSpPr>
          <p:grpSpPr bwMode="auto">
            <a:xfrm>
              <a:off x="243" y="1419"/>
              <a:ext cx="531" cy="1221"/>
              <a:chOff x="3120" y="240"/>
              <a:chExt cx="531" cy="1221"/>
            </a:xfrm>
          </p:grpSpPr>
          <p:grpSp>
            <p:nvGrpSpPr>
              <p:cNvPr id="136232" name="Group 40"/>
              <p:cNvGrpSpPr>
                <a:grpSpLocks/>
              </p:cNvGrpSpPr>
              <p:nvPr/>
            </p:nvGrpSpPr>
            <p:grpSpPr bwMode="auto">
              <a:xfrm>
                <a:off x="3120" y="480"/>
                <a:ext cx="531" cy="981"/>
                <a:chOff x="1131" y="2349"/>
                <a:chExt cx="531" cy="981"/>
              </a:xfrm>
            </p:grpSpPr>
            <p:sp>
              <p:nvSpPr>
                <p:cNvPr id="136233" name="AutoShape 41"/>
                <p:cNvSpPr>
                  <a:spLocks noChangeArrowheads="1"/>
                </p:cNvSpPr>
                <p:nvPr/>
              </p:nvSpPr>
              <p:spPr bwMode="auto">
                <a:xfrm rot="5400000">
                  <a:off x="1123" y="2975"/>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6234" name="AutoShape 42"/>
                <p:cNvSpPr>
                  <a:spLocks noChangeArrowheads="1"/>
                </p:cNvSpPr>
                <p:nvPr/>
              </p:nvSpPr>
              <p:spPr bwMode="auto">
                <a:xfrm rot="16200000">
                  <a:off x="954" y="2979"/>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sp>
              <p:nvSpPr>
                <p:cNvPr id="136235" name="AutoShape 43"/>
                <p:cNvSpPr>
                  <a:spLocks noChangeArrowheads="1"/>
                </p:cNvSpPr>
                <p:nvPr/>
              </p:nvSpPr>
              <p:spPr bwMode="auto">
                <a:xfrm rot="5400000">
                  <a:off x="1265" y="2892"/>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grpSp>
              <p:nvGrpSpPr>
                <p:cNvPr id="136236" name="Group 44"/>
                <p:cNvGrpSpPr>
                  <a:grpSpLocks/>
                </p:cNvGrpSpPr>
                <p:nvPr/>
              </p:nvGrpSpPr>
              <p:grpSpPr bwMode="auto">
                <a:xfrm>
                  <a:off x="1131" y="2349"/>
                  <a:ext cx="531" cy="561"/>
                  <a:chOff x="909" y="1983"/>
                  <a:chExt cx="531" cy="561"/>
                </a:xfrm>
              </p:grpSpPr>
              <p:sp>
                <p:nvSpPr>
                  <p:cNvPr id="136237" name="AutoShape 45"/>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6238" name="AutoShape 46"/>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6239" name="Line 47"/>
              <p:cNvSpPr>
                <a:spLocks noChangeShapeType="1"/>
              </p:cNvSpPr>
              <p:nvPr/>
            </p:nvSpPr>
            <p:spPr bwMode="auto">
              <a:xfrm>
                <a:off x="3360" y="240"/>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grpSp>
        <p:nvGrpSpPr>
          <p:cNvPr id="136240" name="Group 48"/>
          <p:cNvGrpSpPr>
            <a:grpSpLocks/>
          </p:cNvGrpSpPr>
          <p:nvPr/>
        </p:nvGrpSpPr>
        <p:grpSpPr bwMode="auto">
          <a:xfrm>
            <a:off x="5969000" y="254000"/>
            <a:ext cx="1023938" cy="1778000"/>
            <a:chOff x="384" y="768"/>
            <a:chExt cx="774" cy="1425"/>
          </a:xfrm>
        </p:grpSpPr>
        <p:grpSp>
          <p:nvGrpSpPr>
            <p:cNvPr id="136241" name="Group 49"/>
            <p:cNvGrpSpPr>
              <a:grpSpLocks/>
            </p:cNvGrpSpPr>
            <p:nvPr/>
          </p:nvGrpSpPr>
          <p:grpSpPr bwMode="auto">
            <a:xfrm>
              <a:off x="624" y="1152"/>
              <a:ext cx="534" cy="1041"/>
              <a:chOff x="5334" y="2319"/>
              <a:chExt cx="534" cy="1041"/>
            </a:xfrm>
          </p:grpSpPr>
          <p:sp>
            <p:nvSpPr>
              <p:cNvPr id="136242" name="AutoShape 50"/>
              <p:cNvSpPr>
                <a:spLocks noChangeArrowheads="1"/>
              </p:cNvSpPr>
              <p:nvPr/>
            </p:nvSpPr>
            <p:spPr bwMode="auto">
              <a:xfrm rot="5400000">
                <a:off x="5305"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6243" name="AutoShape 51"/>
              <p:cNvSpPr>
                <a:spLocks noChangeArrowheads="1"/>
              </p:cNvSpPr>
              <p:nvPr/>
            </p:nvSpPr>
            <p:spPr bwMode="auto">
              <a:xfrm rot="16200000">
                <a:off x="5131" y="2991"/>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6244" name="AutoShape 52"/>
              <p:cNvSpPr>
                <a:spLocks noChangeArrowheads="1"/>
              </p:cNvSpPr>
              <p:nvPr/>
            </p:nvSpPr>
            <p:spPr bwMode="auto">
              <a:xfrm rot="16200000">
                <a:off x="5500" y="2991"/>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6245" name="Group 53"/>
              <p:cNvGrpSpPr>
                <a:grpSpLocks/>
              </p:cNvGrpSpPr>
              <p:nvPr/>
            </p:nvGrpSpPr>
            <p:grpSpPr bwMode="auto">
              <a:xfrm>
                <a:off x="5334" y="2319"/>
                <a:ext cx="531" cy="561"/>
                <a:chOff x="909" y="1983"/>
                <a:chExt cx="531" cy="561"/>
              </a:xfrm>
            </p:grpSpPr>
            <p:sp>
              <p:nvSpPr>
                <p:cNvPr id="136246" name="AutoShape 54"/>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6247" name="AutoShape 55"/>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6248" name="Line 56"/>
            <p:cNvSpPr>
              <a:spLocks noChangeShapeType="1"/>
            </p:cNvSpPr>
            <p:nvPr/>
          </p:nvSpPr>
          <p:spPr bwMode="auto">
            <a:xfrm>
              <a:off x="864" y="91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6249" name="AutoShape 57"/>
            <p:cNvSpPr>
              <a:spLocks noChangeArrowheads="1"/>
            </p:cNvSpPr>
            <p:nvPr/>
          </p:nvSpPr>
          <p:spPr bwMode="auto">
            <a:xfrm>
              <a:off x="384" y="768"/>
              <a:ext cx="480" cy="192"/>
            </a:xfrm>
            <a:prstGeom prst="roundRect">
              <a:avLst>
                <a:gd name="adj" fmla="val 16667"/>
              </a:avLst>
            </a:prstGeom>
            <a:solidFill>
              <a:srgbClr val="0066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Arg</a:t>
              </a:r>
            </a:p>
          </p:txBody>
        </p:sp>
      </p:grpSp>
      <p:grpSp>
        <p:nvGrpSpPr>
          <p:cNvPr id="136250" name="Group 58"/>
          <p:cNvGrpSpPr>
            <a:grpSpLocks/>
          </p:cNvGrpSpPr>
          <p:nvPr/>
        </p:nvGrpSpPr>
        <p:grpSpPr bwMode="auto">
          <a:xfrm>
            <a:off x="1984376" y="502708"/>
            <a:ext cx="702469" cy="1338792"/>
            <a:chOff x="2178" y="2259"/>
            <a:chExt cx="531" cy="1053"/>
          </a:xfrm>
        </p:grpSpPr>
        <p:sp>
          <p:nvSpPr>
            <p:cNvPr id="136251" name="AutoShape 59"/>
            <p:cNvSpPr>
              <a:spLocks noChangeArrowheads="1"/>
            </p:cNvSpPr>
            <p:nvPr/>
          </p:nvSpPr>
          <p:spPr bwMode="auto">
            <a:xfrm rot="16200000">
              <a:off x="1984" y="2943"/>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6252" name="AutoShape 60"/>
            <p:cNvSpPr>
              <a:spLocks noChangeArrowheads="1"/>
            </p:cNvSpPr>
            <p:nvPr/>
          </p:nvSpPr>
          <p:spPr bwMode="auto">
            <a:xfrm rot="5400000">
              <a:off x="2155" y="2892"/>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6253" name="AutoShape 61"/>
            <p:cNvSpPr>
              <a:spLocks noChangeArrowheads="1"/>
            </p:cNvSpPr>
            <p:nvPr/>
          </p:nvSpPr>
          <p:spPr bwMode="auto">
            <a:xfrm rot="5400000">
              <a:off x="2320" y="2890"/>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grpSp>
          <p:nvGrpSpPr>
            <p:cNvPr id="136254" name="Group 62"/>
            <p:cNvGrpSpPr>
              <a:grpSpLocks/>
            </p:cNvGrpSpPr>
            <p:nvPr/>
          </p:nvGrpSpPr>
          <p:grpSpPr bwMode="auto">
            <a:xfrm>
              <a:off x="2178" y="2259"/>
              <a:ext cx="531" cy="561"/>
              <a:chOff x="909" y="1983"/>
              <a:chExt cx="531" cy="561"/>
            </a:xfrm>
          </p:grpSpPr>
          <p:sp>
            <p:nvSpPr>
              <p:cNvPr id="136255" name="AutoShape 63"/>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6256" name="AutoShape 64"/>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6257" name="AutoShape 65"/>
          <p:cNvSpPr>
            <a:spLocks noChangeArrowheads="1"/>
          </p:cNvSpPr>
          <p:nvPr/>
        </p:nvSpPr>
        <p:spPr bwMode="auto">
          <a:xfrm>
            <a:off x="1460500" y="190500"/>
            <a:ext cx="635000" cy="244740"/>
          </a:xfrm>
          <a:prstGeom prst="roundRect">
            <a:avLst>
              <a:gd name="adj" fmla="val 16667"/>
            </a:avLst>
          </a:prstGeom>
          <a:solidFill>
            <a:srgbClr val="0066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Arg</a:t>
            </a:r>
          </a:p>
        </p:txBody>
      </p:sp>
      <p:grpSp>
        <p:nvGrpSpPr>
          <p:cNvPr id="136258" name="Group 66"/>
          <p:cNvGrpSpPr>
            <a:grpSpLocks/>
          </p:cNvGrpSpPr>
          <p:nvPr/>
        </p:nvGrpSpPr>
        <p:grpSpPr bwMode="auto">
          <a:xfrm>
            <a:off x="2667001" y="254000"/>
            <a:ext cx="1019969" cy="1587500"/>
            <a:chOff x="573" y="1392"/>
            <a:chExt cx="771" cy="1200"/>
          </a:xfrm>
        </p:grpSpPr>
        <p:grpSp>
          <p:nvGrpSpPr>
            <p:cNvPr id="136259" name="Group 67"/>
            <p:cNvGrpSpPr>
              <a:grpSpLocks/>
            </p:cNvGrpSpPr>
            <p:nvPr/>
          </p:nvGrpSpPr>
          <p:grpSpPr bwMode="auto">
            <a:xfrm>
              <a:off x="573" y="1392"/>
              <a:ext cx="771" cy="1200"/>
              <a:chOff x="573" y="1341"/>
              <a:chExt cx="771" cy="1251"/>
            </a:xfrm>
          </p:grpSpPr>
          <p:grpSp>
            <p:nvGrpSpPr>
              <p:cNvPr id="136260" name="Group 68"/>
              <p:cNvGrpSpPr>
                <a:grpSpLocks/>
              </p:cNvGrpSpPr>
              <p:nvPr/>
            </p:nvGrpSpPr>
            <p:grpSpPr bwMode="auto">
              <a:xfrm>
                <a:off x="813" y="1605"/>
                <a:ext cx="531" cy="987"/>
                <a:chOff x="1641" y="2373"/>
                <a:chExt cx="531" cy="987"/>
              </a:xfrm>
            </p:grpSpPr>
            <p:sp>
              <p:nvSpPr>
                <p:cNvPr id="136261" name="AutoShape 69"/>
                <p:cNvSpPr>
                  <a:spLocks noChangeArrowheads="1"/>
                </p:cNvSpPr>
                <p:nvPr/>
              </p:nvSpPr>
              <p:spPr bwMode="auto">
                <a:xfrm rot="5400000">
                  <a:off x="1456" y="291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6262" name="AutoShape 70"/>
                <p:cNvSpPr>
                  <a:spLocks noChangeArrowheads="1"/>
                </p:cNvSpPr>
                <p:nvPr/>
              </p:nvSpPr>
              <p:spPr bwMode="auto">
                <a:xfrm rot="5400000">
                  <a:off x="1654" y="3014"/>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6263" name="AutoShape 71"/>
                <p:cNvSpPr>
                  <a:spLocks noChangeArrowheads="1"/>
                </p:cNvSpPr>
                <p:nvPr/>
              </p:nvSpPr>
              <p:spPr bwMode="auto">
                <a:xfrm rot="16200000">
                  <a:off x="1809" y="3003"/>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grpSp>
              <p:nvGrpSpPr>
                <p:cNvPr id="136264" name="Group 72"/>
                <p:cNvGrpSpPr>
                  <a:grpSpLocks/>
                </p:cNvGrpSpPr>
                <p:nvPr/>
              </p:nvGrpSpPr>
              <p:grpSpPr bwMode="auto">
                <a:xfrm>
                  <a:off x="1641" y="2373"/>
                  <a:ext cx="531" cy="561"/>
                  <a:chOff x="909" y="1983"/>
                  <a:chExt cx="531" cy="561"/>
                </a:xfrm>
              </p:grpSpPr>
              <p:sp>
                <p:nvSpPr>
                  <p:cNvPr id="136265" name="AutoShape 73"/>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6266" name="AutoShape 74"/>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6267" name="AutoShape 75"/>
              <p:cNvSpPr>
                <a:spLocks noChangeArrowheads="1"/>
              </p:cNvSpPr>
              <p:nvPr/>
            </p:nvSpPr>
            <p:spPr bwMode="auto">
              <a:xfrm>
                <a:off x="573" y="1341"/>
                <a:ext cx="480" cy="192"/>
              </a:xfrm>
              <a:prstGeom prst="roundRect">
                <a:avLst>
                  <a:gd name="adj" fmla="val 16667"/>
                </a:avLst>
              </a:prstGeom>
              <a:solidFill>
                <a:srgbClr val="F41479"/>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Val</a:t>
                </a:r>
              </a:p>
            </p:txBody>
          </p:sp>
        </p:grpSp>
        <p:sp>
          <p:nvSpPr>
            <p:cNvPr id="136268" name="Line 76"/>
            <p:cNvSpPr>
              <a:spLocks noChangeShapeType="1"/>
            </p:cNvSpPr>
            <p:nvPr/>
          </p:nvSpPr>
          <p:spPr bwMode="auto">
            <a:xfrm>
              <a:off x="1053" y="139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sp>
        <p:nvSpPr>
          <p:cNvPr id="136269" name="Line 77"/>
          <p:cNvSpPr>
            <a:spLocks noChangeShapeType="1"/>
          </p:cNvSpPr>
          <p:nvPr/>
        </p:nvSpPr>
        <p:spPr bwMode="auto">
          <a:xfrm>
            <a:off x="3706813" y="2969949"/>
            <a:ext cx="0" cy="256646"/>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nvGrpSpPr>
          <p:cNvPr id="136270" name="Group 78"/>
          <p:cNvGrpSpPr>
            <a:grpSpLocks/>
          </p:cNvGrpSpPr>
          <p:nvPr/>
        </p:nvGrpSpPr>
        <p:grpSpPr bwMode="auto">
          <a:xfrm>
            <a:off x="3389313" y="3238501"/>
            <a:ext cx="702469" cy="1314979"/>
            <a:chOff x="2688" y="2328"/>
            <a:chExt cx="531" cy="1032"/>
          </a:xfrm>
        </p:grpSpPr>
        <p:sp>
          <p:nvSpPr>
            <p:cNvPr id="136271" name="AutoShape 79"/>
            <p:cNvSpPr>
              <a:spLocks noChangeArrowheads="1"/>
            </p:cNvSpPr>
            <p:nvPr/>
          </p:nvSpPr>
          <p:spPr bwMode="auto">
            <a:xfrm rot="5400000">
              <a:off x="2517" y="2984"/>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6272" name="AutoShape 80"/>
            <p:cNvSpPr>
              <a:spLocks noChangeArrowheads="1"/>
            </p:cNvSpPr>
            <p:nvPr/>
          </p:nvSpPr>
          <p:spPr bwMode="auto">
            <a:xfrm rot="16200000">
              <a:off x="2682" y="3009"/>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sp>
          <p:nvSpPr>
            <p:cNvPr id="136273" name="AutoShape 81"/>
            <p:cNvSpPr>
              <a:spLocks noChangeArrowheads="1"/>
            </p:cNvSpPr>
            <p:nvPr/>
          </p:nvSpPr>
          <p:spPr bwMode="auto">
            <a:xfrm rot="16200000">
              <a:off x="2827" y="2895"/>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6274" name="Group 82"/>
            <p:cNvGrpSpPr>
              <a:grpSpLocks/>
            </p:cNvGrpSpPr>
            <p:nvPr/>
          </p:nvGrpSpPr>
          <p:grpSpPr bwMode="auto">
            <a:xfrm>
              <a:off x="2688" y="2328"/>
              <a:ext cx="531" cy="561"/>
              <a:chOff x="909" y="1983"/>
              <a:chExt cx="531" cy="561"/>
            </a:xfrm>
          </p:grpSpPr>
          <p:sp>
            <p:nvSpPr>
              <p:cNvPr id="136275" name="AutoShape 83"/>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6276" name="AutoShape 84"/>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grpSp>
        <p:nvGrpSpPr>
          <p:cNvPr id="136277" name="Group 85"/>
          <p:cNvGrpSpPr>
            <a:grpSpLocks/>
          </p:cNvGrpSpPr>
          <p:nvPr/>
        </p:nvGrpSpPr>
        <p:grpSpPr bwMode="auto">
          <a:xfrm>
            <a:off x="3829844" y="2921000"/>
            <a:ext cx="1008063" cy="1587500"/>
            <a:chOff x="2319" y="1308"/>
            <a:chExt cx="762" cy="1284"/>
          </a:xfrm>
        </p:grpSpPr>
        <p:grpSp>
          <p:nvGrpSpPr>
            <p:cNvPr id="136278" name="Group 86"/>
            <p:cNvGrpSpPr>
              <a:grpSpLocks/>
            </p:cNvGrpSpPr>
            <p:nvPr/>
          </p:nvGrpSpPr>
          <p:grpSpPr bwMode="auto">
            <a:xfrm>
              <a:off x="2550" y="1590"/>
              <a:ext cx="531" cy="1002"/>
              <a:chOff x="3207" y="2319"/>
              <a:chExt cx="531" cy="1002"/>
            </a:xfrm>
          </p:grpSpPr>
          <p:sp>
            <p:nvSpPr>
              <p:cNvPr id="136279" name="AutoShape 87"/>
              <p:cNvSpPr>
                <a:spLocks noChangeArrowheads="1"/>
              </p:cNvSpPr>
              <p:nvPr/>
            </p:nvSpPr>
            <p:spPr bwMode="auto">
              <a:xfrm rot="5400000">
                <a:off x="3043" y="2975"/>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sp>
            <p:nvSpPr>
              <p:cNvPr id="136280" name="AutoShape 88"/>
              <p:cNvSpPr>
                <a:spLocks noChangeArrowheads="1"/>
              </p:cNvSpPr>
              <p:nvPr/>
            </p:nvSpPr>
            <p:spPr bwMode="auto">
              <a:xfrm rot="16200000">
                <a:off x="3193" y="2895"/>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6281" name="AutoShape 89"/>
              <p:cNvSpPr>
                <a:spLocks noChangeArrowheads="1"/>
              </p:cNvSpPr>
              <p:nvPr/>
            </p:nvSpPr>
            <p:spPr bwMode="auto">
              <a:xfrm rot="16200000">
                <a:off x="3367" y="2895"/>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6282" name="Group 90"/>
              <p:cNvGrpSpPr>
                <a:grpSpLocks/>
              </p:cNvGrpSpPr>
              <p:nvPr/>
            </p:nvGrpSpPr>
            <p:grpSpPr bwMode="auto">
              <a:xfrm>
                <a:off x="3207" y="2319"/>
                <a:ext cx="531" cy="561"/>
                <a:chOff x="909" y="1983"/>
                <a:chExt cx="531" cy="561"/>
              </a:xfrm>
            </p:grpSpPr>
            <p:sp>
              <p:nvSpPr>
                <p:cNvPr id="136283" name="AutoShape 91"/>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6284" name="AutoShape 92"/>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6285" name="AutoShape 93"/>
            <p:cNvSpPr>
              <a:spLocks noChangeArrowheads="1"/>
            </p:cNvSpPr>
            <p:nvPr/>
          </p:nvSpPr>
          <p:spPr bwMode="auto">
            <a:xfrm>
              <a:off x="2319" y="1308"/>
              <a:ext cx="480" cy="192"/>
            </a:xfrm>
            <a:prstGeom prst="roundRect">
              <a:avLst>
                <a:gd name="adj" fmla="val 16667"/>
              </a:avLst>
            </a:prstGeom>
            <a:solidFill>
              <a:srgbClr val="FFFF00"/>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Ser</a:t>
              </a:r>
            </a:p>
          </p:txBody>
        </p:sp>
        <p:sp>
          <p:nvSpPr>
            <p:cNvPr id="136286" name="Line 94"/>
            <p:cNvSpPr>
              <a:spLocks noChangeShapeType="1"/>
            </p:cNvSpPr>
            <p:nvPr/>
          </p:nvSpPr>
          <p:spPr bwMode="auto">
            <a:xfrm>
              <a:off x="2793" y="1382"/>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nvGrpSpPr>
          <p:cNvPr id="136287" name="Group 95"/>
          <p:cNvGrpSpPr>
            <a:grpSpLocks/>
          </p:cNvGrpSpPr>
          <p:nvPr/>
        </p:nvGrpSpPr>
        <p:grpSpPr bwMode="auto">
          <a:xfrm>
            <a:off x="6731000" y="1714500"/>
            <a:ext cx="1079500" cy="1460500"/>
            <a:chOff x="4896" y="1200"/>
            <a:chExt cx="816" cy="1200"/>
          </a:xfrm>
        </p:grpSpPr>
        <p:grpSp>
          <p:nvGrpSpPr>
            <p:cNvPr id="136288" name="Group 96"/>
            <p:cNvGrpSpPr>
              <a:grpSpLocks/>
            </p:cNvGrpSpPr>
            <p:nvPr/>
          </p:nvGrpSpPr>
          <p:grpSpPr bwMode="auto">
            <a:xfrm>
              <a:off x="5181" y="1382"/>
              <a:ext cx="531" cy="1018"/>
              <a:chOff x="4806" y="2334"/>
              <a:chExt cx="531" cy="1018"/>
            </a:xfrm>
          </p:grpSpPr>
          <p:sp>
            <p:nvSpPr>
              <p:cNvPr id="136289" name="AutoShape 97"/>
              <p:cNvSpPr>
                <a:spLocks noChangeArrowheads="1"/>
              </p:cNvSpPr>
              <p:nvPr/>
            </p:nvSpPr>
            <p:spPr bwMode="auto">
              <a:xfrm rot="5400000">
                <a:off x="4604"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6290" name="AutoShape 98"/>
              <p:cNvSpPr>
                <a:spLocks noChangeArrowheads="1"/>
              </p:cNvSpPr>
              <p:nvPr/>
            </p:nvSpPr>
            <p:spPr bwMode="auto">
              <a:xfrm rot="5400000">
                <a:off x="4768" y="2983"/>
                <a:ext cx="622" cy="115"/>
              </a:xfrm>
              <a:prstGeom prst="flowChartOnlineStorage">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X</a:t>
                </a:r>
              </a:p>
            </p:txBody>
          </p:sp>
          <p:sp>
            <p:nvSpPr>
              <p:cNvPr id="136291" name="AutoShape 99"/>
              <p:cNvSpPr>
                <a:spLocks noChangeArrowheads="1"/>
              </p:cNvSpPr>
              <p:nvPr/>
            </p:nvSpPr>
            <p:spPr bwMode="auto">
              <a:xfrm rot="5400000">
                <a:off x="4983" y="2966"/>
                <a:ext cx="576" cy="115"/>
              </a:xfrm>
              <a:prstGeom prst="chevron">
                <a:avLst>
                  <a:gd name="adj" fmla="val 125217"/>
                </a:avLst>
              </a:prstGeom>
              <a:solidFill>
                <a:srgbClr val="298B43"/>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vert="eaVert" wrap="none" anchor="ctr"/>
              <a:lstStyle/>
              <a:p>
                <a:pPr algn="ctr" defTabSz="761970" eaLnBrk="0" hangingPunct="0"/>
                <a:r>
                  <a:rPr lang="en-US" sz="1500" b="1">
                    <a:solidFill>
                      <a:prstClr val="black"/>
                    </a:solidFill>
                    <a:latin typeface="Calibri"/>
                  </a:rPr>
                  <a:t>A</a:t>
                </a:r>
              </a:p>
            </p:txBody>
          </p:sp>
          <p:grpSp>
            <p:nvGrpSpPr>
              <p:cNvPr id="136292" name="Group 100"/>
              <p:cNvGrpSpPr>
                <a:grpSpLocks/>
              </p:cNvGrpSpPr>
              <p:nvPr/>
            </p:nvGrpSpPr>
            <p:grpSpPr bwMode="auto">
              <a:xfrm>
                <a:off x="4806" y="2334"/>
                <a:ext cx="531" cy="561"/>
                <a:chOff x="909" y="1983"/>
                <a:chExt cx="531" cy="561"/>
              </a:xfrm>
            </p:grpSpPr>
            <p:sp>
              <p:nvSpPr>
                <p:cNvPr id="136293" name="AutoShape 101"/>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6294" name="AutoShape 102"/>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6295" name="AutoShape 103"/>
            <p:cNvSpPr>
              <a:spLocks noChangeArrowheads="1"/>
            </p:cNvSpPr>
            <p:nvPr/>
          </p:nvSpPr>
          <p:spPr bwMode="auto">
            <a:xfrm>
              <a:off x="4896" y="1200"/>
              <a:ext cx="480" cy="192"/>
            </a:xfrm>
            <a:prstGeom prst="roundRect">
              <a:avLst>
                <a:gd name="adj" fmla="val 16667"/>
              </a:avLst>
            </a:prstGeom>
            <a:solidFill>
              <a:srgbClr val="BBE0E3"/>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Gly</a:t>
              </a:r>
            </a:p>
          </p:txBody>
        </p:sp>
        <p:sp>
          <p:nvSpPr>
            <p:cNvPr id="136296" name="Line 104"/>
            <p:cNvSpPr>
              <a:spLocks noChangeShapeType="1"/>
            </p:cNvSpPr>
            <p:nvPr/>
          </p:nvSpPr>
          <p:spPr bwMode="auto">
            <a:xfrm>
              <a:off x="5376" y="1296"/>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nvGrpSpPr>
          <p:cNvPr id="136297" name="Group 105"/>
          <p:cNvGrpSpPr>
            <a:grpSpLocks/>
          </p:cNvGrpSpPr>
          <p:nvPr/>
        </p:nvGrpSpPr>
        <p:grpSpPr bwMode="auto">
          <a:xfrm>
            <a:off x="5711032" y="444500"/>
            <a:ext cx="956468" cy="1587500"/>
            <a:chOff x="2955" y="1329"/>
            <a:chExt cx="723" cy="1263"/>
          </a:xfrm>
        </p:grpSpPr>
        <p:grpSp>
          <p:nvGrpSpPr>
            <p:cNvPr id="136298" name="Group 106"/>
            <p:cNvGrpSpPr>
              <a:grpSpLocks/>
            </p:cNvGrpSpPr>
            <p:nvPr/>
          </p:nvGrpSpPr>
          <p:grpSpPr bwMode="auto">
            <a:xfrm>
              <a:off x="2955" y="1329"/>
              <a:ext cx="723" cy="1263"/>
              <a:chOff x="2955" y="1326"/>
              <a:chExt cx="723" cy="1263"/>
            </a:xfrm>
          </p:grpSpPr>
          <p:grpSp>
            <p:nvGrpSpPr>
              <p:cNvPr id="136299" name="Group 107"/>
              <p:cNvGrpSpPr>
                <a:grpSpLocks/>
              </p:cNvGrpSpPr>
              <p:nvPr/>
            </p:nvGrpSpPr>
            <p:grpSpPr bwMode="auto">
              <a:xfrm>
                <a:off x="3147" y="1605"/>
                <a:ext cx="531" cy="984"/>
                <a:chOff x="3744" y="2376"/>
                <a:chExt cx="531" cy="984"/>
              </a:xfrm>
            </p:grpSpPr>
            <p:sp>
              <p:nvSpPr>
                <p:cNvPr id="136300" name="AutoShape 108"/>
                <p:cNvSpPr>
                  <a:spLocks noChangeArrowheads="1"/>
                </p:cNvSpPr>
                <p:nvPr/>
              </p:nvSpPr>
              <p:spPr bwMode="auto">
                <a:xfrm rot="16200000">
                  <a:off x="3576" y="3009"/>
                  <a:ext cx="587" cy="115"/>
                </a:xfrm>
                <a:prstGeom prst="chevron">
                  <a:avLst>
                    <a:gd name="adj" fmla="val 127609"/>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U</a:t>
                  </a:r>
                </a:p>
              </p:txBody>
            </p:sp>
            <p:sp>
              <p:nvSpPr>
                <p:cNvPr id="136301" name="AutoShape 109"/>
                <p:cNvSpPr>
                  <a:spLocks noChangeArrowheads="1"/>
                </p:cNvSpPr>
                <p:nvPr/>
              </p:nvSpPr>
              <p:spPr bwMode="auto">
                <a:xfrm rot="16200000">
                  <a:off x="3722" y="2989"/>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sp>
              <p:nvSpPr>
                <p:cNvPr id="136302" name="AutoShape 110"/>
                <p:cNvSpPr>
                  <a:spLocks noChangeArrowheads="1"/>
                </p:cNvSpPr>
                <p:nvPr/>
              </p:nvSpPr>
              <p:spPr bwMode="auto">
                <a:xfrm rot="16200000">
                  <a:off x="3895" y="2989"/>
                  <a:ext cx="622" cy="115"/>
                </a:xfrm>
                <a:prstGeom prst="flowChartOnlineStorage">
                  <a:avLst/>
                </a:prstGeom>
                <a:solidFill>
                  <a:srgbClr val="FF66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wrap="none" anchor="ctr"/>
                <a:lstStyle/>
                <a:p>
                  <a:pPr algn="ctr" defTabSz="761970" eaLnBrk="0" hangingPunct="0"/>
                  <a:r>
                    <a:rPr lang="en-US" sz="1500" b="1">
                      <a:solidFill>
                        <a:prstClr val="black"/>
                      </a:solidFill>
                      <a:latin typeface="Calibri"/>
                    </a:rPr>
                    <a:t>G</a:t>
                  </a:r>
                </a:p>
              </p:txBody>
            </p:sp>
            <p:grpSp>
              <p:nvGrpSpPr>
                <p:cNvPr id="136303" name="Group 111"/>
                <p:cNvGrpSpPr>
                  <a:grpSpLocks/>
                </p:cNvGrpSpPr>
                <p:nvPr/>
              </p:nvGrpSpPr>
              <p:grpSpPr bwMode="auto">
                <a:xfrm>
                  <a:off x="3744" y="2376"/>
                  <a:ext cx="531" cy="561"/>
                  <a:chOff x="909" y="1983"/>
                  <a:chExt cx="531" cy="561"/>
                </a:xfrm>
              </p:grpSpPr>
              <p:sp>
                <p:nvSpPr>
                  <p:cNvPr id="136304" name="AutoShape 112"/>
                  <p:cNvSpPr>
                    <a:spLocks noChangeArrowheads="1"/>
                  </p:cNvSpPr>
                  <p:nvPr/>
                </p:nvSpPr>
                <p:spPr bwMode="auto">
                  <a:xfrm>
                    <a:off x="960" y="2112"/>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sp>
                <p:nvSpPr>
                  <p:cNvPr id="136305" name="AutoShape 113"/>
                  <p:cNvSpPr>
                    <a:spLocks noChangeArrowheads="1"/>
                  </p:cNvSpPr>
                  <p:nvPr/>
                </p:nvSpPr>
                <p:spPr bwMode="auto">
                  <a:xfrm rot="-24120579">
                    <a:off x="909" y="1983"/>
                    <a:ext cx="480" cy="432"/>
                  </a:xfrm>
                  <a:prstGeom prst="can">
                    <a:avLst>
                      <a:gd name="adj" fmla="val 25000"/>
                    </a:avLst>
                  </a:prstGeom>
                  <a:solidFill>
                    <a:srgbClr val="006600"/>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grpSp>
          <p:sp>
            <p:nvSpPr>
              <p:cNvPr id="136306" name="AutoShape 114"/>
              <p:cNvSpPr>
                <a:spLocks noChangeArrowheads="1"/>
              </p:cNvSpPr>
              <p:nvPr/>
            </p:nvSpPr>
            <p:spPr bwMode="auto">
              <a:xfrm>
                <a:off x="2955" y="1326"/>
                <a:ext cx="480" cy="192"/>
              </a:xfrm>
              <a:prstGeom prst="roundRect">
                <a:avLst>
                  <a:gd name="adj" fmla="val 16667"/>
                </a:avLst>
              </a:prstGeom>
              <a:solidFill>
                <a:srgbClr val="66FF33"/>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Thr</a:t>
                </a:r>
              </a:p>
            </p:txBody>
          </p:sp>
        </p:grpSp>
        <p:sp>
          <p:nvSpPr>
            <p:cNvPr id="136307" name="Line 115"/>
            <p:cNvSpPr>
              <a:spLocks noChangeShapeType="1"/>
            </p:cNvSpPr>
            <p:nvPr/>
          </p:nvSpPr>
          <p:spPr bwMode="auto">
            <a:xfrm>
              <a:off x="3438" y="1389"/>
              <a:ext cx="0" cy="202"/>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defTabSz="761970"/>
              <a:endParaRPr lang="en-US" sz="1500">
                <a:solidFill>
                  <a:prstClr val="black"/>
                </a:solidFill>
                <a:latin typeface="Calibri"/>
              </a:endParaRPr>
            </a:p>
          </p:txBody>
        </p:sp>
      </p:grpSp>
      <p:sp>
        <p:nvSpPr>
          <p:cNvPr id="136308" name="Line 116"/>
          <p:cNvSpPr>
            <a:spLocks noChangeShapeType="1"/>
          </p:cNvSpPr>
          <p:nvPr/>
        </p:nvSpPr>
        <p:spPr bwMode="auto">
          <a:xfrm>
            <a:off x="4478073" y="2973917"/>
            <a:ext cx="168010"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grpSp>
        <p:nvGrpSpPr>
          <p:cNvPr id="136309" name="Group 117"/>
          <p:cNvGrpSpPr>
            <a:grpSpLocks/>
          </p:cNvGrpSpPr>
          <p:nvPr/>
        </p:nvGrpSpPr>
        <p:grpSpPr bwMode="auto">
          <a:xfrm rot="180000">
            <a:off x="762000" y="2772833"/>
            <a:ext cx="3058583" cy="317500"/>
            <a:chOff x="3" y="1344"/>
            <a:chExt cx="2309" cy="233"/>
          </a:xfrm>
        </p:grpSpPr>
        <p:sp>
          <p:nvSpPr>
            <p:cNvPr id="136310" name="AutoShape 118"/>
            <p:cNvSpPr>
              <a:spLocks noChangeArrowheads="1"/>
            </p:cNvSpPr>
            <p:nvPr/>
          </p:nvSpPr>
          <p:spPr bwMode="auto">
            <a:xfrm>
              <a:off x="1746" y="1392"/>
              <a:ext cx="480" cy="185"/>
            </a:xfrm>
            <a:prstGeom prst="roundRect">
              <a:avLst>
                <a:gd name="adj" fmla="val 16667"/>
              </a:avLst>
            </a:prstGeom>
            <a:solidFill>
              <a:srgbClr val="F21F1A"/>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Tir</a:t>
              </a:r>
            </a:p>
          </p:txBody>
        </p:sp>
        <p:sp>
          <p:nvSpPr>
            <p:cNvPr id="136311" name="Line 119"/>
            <p:cNvSpPr>
              <a:spLocks noChangeShapeType="1"/>
            </p:cNvSpPr>
            <p:nvPr/>
          </p:nvSpPr>
          <p:spPr bwMode="auto">
            <a:xfrm>
              <a:off x="2185" y="1432"/>
              <a:ext cx="127"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grpSp>
          <p:nvGrpSpPr>
            <p:cNvPr id="136312" name="Group 120"/>
            <p:cNvGrpSpPr>
              <a:grpSpLocks/>
            </p:cNvGrpSpPr>
            <p:nvPr/>
          </p:nvGrpSpPr>
          <p:grpSpPr bwMode="auto">
            <a:xfrm rot="180000">
              <a:off x="3" y="1344"/>
              <a:ext cx="1765" cy="185"/>
              <a:chOff x="3" y="1392"/>
              <a:chExt cx="1765" cy="185"/>
            </a:xfrm>
          </p:grpSpPr>
          <p:grpSp>
            <p:nvGrpSpPr>
              <p:cNvPr id="136313" name="Group 121"/>
              <p:cNvGrpSpPr>
                <a:grpSpLocks/>
              </p:cNvGrpSpPr>
              <p:nvPr/>
            </p:nvGrpSpPr>
            <p:grpSpPr bwMode="auto">
              <a:xfrm>
                <a:off x="3" y="1392"/>
                <a:ext cx="1765" cy="185"/>
                <a:chOff x="3" y="1392"/>
                <a:chExt cx="1765" cy="185"/>
              </a:xfrm>
            </p:grpSpPr>
            <p:sp>
              <p:nvSpPr>
                <p:cNvPr id="136314" name="AutoShape 122"/>
                <p:cNvSpPr>
                  <a:spLocks noChangeArrowheads="1"/>
                </p:cNvSpPr>
                <p:nvPr/>
              </p:nvSpPr>
              <p:spPr bwMode="auto">
                <a:xfrm>
                  <a:off x="3" y="1392"/>
                  <a:ext cx="480" cy="182"/>
                </a:xfrm>
                <a:prstGeom prst="roundRect">
                  <a:avLst>
                    <a:gd name="adj" fmla="val 16667"/>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Met</a:t>
                  </a:r>
                </a:p>
              </p:txBody>
            </p:sp>
            <p:sp>
              <p:nvSpPr>
                <p:cNvPr id="136315" name="AutoShape 123"/>
                <p:cNvSpPr>
                  <a:spLocks noChangeArrowheads="1"/>
                </p:cNvSpPr>
                <p:nvPr/>
              </p:nvSpPr>
              <p:spPr bwMode="auto">
                <a:xfrm>
                  <a:off x="1158" y="1392"/>
                  <a:ext cx="480" cy="185"/>
                </a:xfrm>
                <a:prstGeom prst="roundRect">
                  <a:avLst>
                    <a:gd name="adj" fmla="val 16667"/>
                  </a:avLst>
                </a:prstGeom>
                <a:solidFill>
                  <a:srgbClr val="0066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Arg</a:t>
                  </a:r>
                </a:p>
              </p:txBody>
            </p:sp>
            <p:sp>
              <p:nvSpPr>
                <p:cNvPr id="136316" name="AutoShape 124"/>
                <p:cNvSpPr>
                  <a:spLocks noChangeArrowheads="1"/>
                </p:cNvSpPr>
                <p:nvPr/>
              </p:nvSpPr>
              <p:spPr bwMode="auto">
                <a:xfrm>
                  <a:off x="573" y="1392"/>
                  <a:ext cx="480" cy="184"/>
                </a:xfrm>
                <a:prstGeom prst="roundRect">
                  <a:avLst>
                    <a:gd name="adj" fmla="val 16667"/>
                  </a:avLst>
                </a:prstGeom>
                <a:solidFill>
                  <a:srgbClr val="F41479"/>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Val</a:t>
                  </a:r>
                </a:p>
              </p:txBody>
            </p:sp>
            <p:sp>
              <p:nvSpPr>
                <p:cNvPr id="136317" name="Line 125"/>
                <p:cNvSpPr>
                  <a:spLocks noChangeShapeType="1"/>
                </p:cNvSpPr>
                <p:nvPr/>
              </p:nvSpPr>
              <p:spPr bwMode="auto">
                <a:xfrm>
                  <a:off x="472" y="1432"/>
                  <a:ext cx="127"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sp>
              <p:nvSpPr>
                <p:cNvPr id="136318" name="Line 126"/>
                <p:cNvSpPr>
                  <a:spLocks noChangeShapeType="1"/>
                </p:cNvSpPr>
                <p:nvPr/>
              </p:nvSpPr>
              <p:spPr bwMode="auto">
                <a:xfrm>
                  <a:off x="1025" y="1432"/>
                  <a:ext cx="127"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sp>
              <p:nvSpPr>
                <p:cNvPr id="136319" name="Line 127"/>
                <p:cNvSpPr>
                  <a:spLocks noChangeShapeType="1"/>
                </p:cNvSpPr>
                <p:nvPr/>
              </p:nvSpPr>
              <p:spPr bwMode="auto">
                <a:xfrm>
                  <a:off x="1641" y="1432"/>
                  <a:ext cx="127"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grpSp>
          <p:sp>
            <p:nvSpPr>
              <p:cNvPr id="136320" name="Line 128"/>
              <p:cNvSpPr>
                <a:spLocks noChangeShapeType="1"/>
              </p:cNvSpPr>
              <p:nvPr/>
            </p:nvSpPr>
            <p:spPr bwMode="auto">
              <a:xfrm>
                <a:off x="1025" y="1440"/>
                <a:ext cx="127" cy="0"/>
              </a:xfrm>
              <a:prstGeom prst="line">
                <a:avLst/>
              </a:prstGeom>
              <a:noFill/>
              <a:ln w="76200">
                <a:solidFill>
                  <a:srgbClr val="FF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defTabSz="761970"/>
                <a:endParaRPr lang="en-US" sz="1500">
                  <a:solidFill>
                    <a:prstClr val="black"/>
                  </a:solidFill>
                  <a:latin typeface="Calibri"/>
                </a:endParaRPr>
              </a:p>
            </p:txBody>
          </p:sp>
        </p:grpSp>
      </p:grpSp>
      <p:sp>
        <p:nvSpPr>
          <p:cNvPr id="136321" name="AutoShape 129"/>
          <p:cNvSpPr>
            <a:spLocks noChangeArrowheads="1"/>
          </p:cNvSpPr>
          <p:nvPr/>
        </p:nvSpPr>
        <p:spPr bwMode="auto">
          <a:xfrm>
            <a:off x="1460500" y="190500"/>
            <a:ext cx="635000" cy="244740"/>
          </a:xfrm>
          <a:prstGeom prst="roundRect">
            <a:avLst>
              <a:gd name="adj" fmla="val 16667"/>
            </a:avLst>
          </a:prstGeom>
          <a:solidFill>
            <a:srgbClr val="0066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Arg</a:t>
            </a:r>
          </a:p>
        </p:txBody>
      </p:sp>
      <p:sp>
        <p:nvSpPr>
          <p:cNvPr id="136322" name="AutoShape 130"/>
          <p:cNvSpPr>
            <a:spLocks noChangeArrowheads="1"/>
          </p:cNvSpPr>
          <p:nvPr/>
        </p:nvSpPr>
        <p:spPr bwMode="auto">
          <a:xfrm>
            <a:off x="1016000" y="508000"/>
            <a:ext cx="635000" cy="244740"/>
          </a:xfrm>
          <a:prstGeom prst="roundRect">
            <a:avLst>
              <a:gd name="adj" fmla="val 16667"/>
            </a:avLst>
          </a:prstGeom>
          <a:solidFill>
            <a:srgbClr val="F21F1A"/>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defTabSz="761970" eaLnBrk="0" hangingPunct="0"/>
            <a:r>
              <a:rPr lang="en-US" sz="1500" b="1">
                <a:solidFill>
                  <a:prstClr val="black"/>
                </a:solidFill>
                <a:latin typeface="Calibri"/>
              </a:rPr>
              <a:t>Tir</a:t>
            </a:r>
          </a:p>
        </p:txBody>
      </p:sp>
    </p:spTree>
    <p:extLst>
      <p:ext uri="{BB962C8B-B14F-4D97-AF65-F5344CB8AC3E}">
        <p14:creationId xmlns:p14="http://schemas.microsoft.com/office/powerpoint/2010/main" val="8663028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63" presetClass="path" presetSubtype="0" accel="50000" decel="50000" fill="hold" grpId="0" nodeType="withEffect">
                                  <p:stCondLst>
                                    <p:cond delay="0"/>
                                  </p:stCondLst>
                                  <p:childTnLst>
                                    <p:animMotion origin="layout" path="M 0.00139 1.48148E-6 L 0.09862 -0.00602 " pathEditMode="relative" rAng="0" ptsTypes="AA">
                                      <p:cBhvr>
                                        <p:cTn id="6" dur="5000" fill="hold"/>
                                        <p:tgtEl>
                                          <p:spTgt spid="136194"/>
                                        </p:tgtEl>
                                        <p:attrNameLst>
                                          <p:attrName>ppt_x</p:attrName>
                                          <p:attrName>ppt_y</p:attrName>
                                        </p:attrNameLst>
                                      </p:cBhvr>
                                      <p:rCtr x="4861" y="-301"/>
                                    </p:animMotion>
                                  </p:childTnLst>
                                </p:cTn>
                              </p:par>
                              <p:par>
                                <p:cTn id="7" presetID="63" presetClass="path" presetSubtype="0" accel="50000" decel="50000" fill="hold" grpId="0" nodeType="withEffect">
                                  <p:stCondLst>
                                    <p:cond delay="0"/>
                                  </p:stCondLst>
                                  <p:childTnLst>
                                    <p:animMotion origin="layout" path="M -1.11111E-6 -2.59259E-6 L 0.09306 -0.00648 " pathEditMode="relative" rAng="0" ptsTypes="AA">
                                      <p:cBhvr>
                                        <p:cTn id="8" dur="5000" fill="hold"/>
                                        <p:tgtEl>
                                          <p:spTgt spid="136221"/>
                                        </p:tgtEl>
                                        <p:attrNameLst>
                                          <p:attrName>ppt_x</p:attrName>
                                          <p:attrName>ppt_y</p:attrName>
                                        </p:attrNameLst>
                                      </p:cBhvr>
                                      <p:rCtr x="4653" y="-324"/>
                                    </p:animMotion>
                                  </p:childTnLst>
                                </p:cTn>
                              </p:par>
                              <p:par>
                                <p:cTn id="9" presetID="0" presetClass="path" presetSubtype="0" accel="50000" decel="50000" fill="hold" nodeType="withEffect">
                                  <p:stCondLst>
                                    <p:cond delay="0"/>
                                  </p:stCondLst>
                                  <p:childTnLst>
                                    <p:animMotion origin="layout" path="M -2.5E-6 7.03704E-6 C -0.10521 0.0132 -0.21024 0.0264 -0.26667 -0.00925 C -0.32309 -0.04513 -0.33351 -0.17013 -0.33889 -0.21481 C -0.34427 -0.25948 -0.32153 -0.26874 -0.29861 -0.27777 " pathEditMode="relative" ptsTypes="aaaA">
                                      <p:cBhvr>
                                        <p:cTn id="10" dur="5000" fill="hold"/>
                                        <p:tgtEl>
                                          <p:spTgt spid="136270"/>
                                        </p:tgtEl>
                                        <p:attrNameLst>
                                          <p:attrName>ppt_x</p:attrName>
                                          <p:attrName>ppt_y</p:attrName>
                                        </p:attrNameLst>
                                      </p:cBhvr>
                                    </p:animMotion>
                                  </p:childTnLst>
                                </p:cTn>
                              </p:par>
                            </p:childTnLst>
                          </p:cTn>
                        </p:par>
                      </p:childTnLst>
                    </p:cTn>
                  </p:par>
                  <p:par>
                    <p:cTn id="11" fill="hold" nodeType="clickPar">
                      <p:stCondLst>
                        <p:cond delay="indefinite"/>
                      </p:stCondLst>
                      <p:childTnLst>
                        <p:par>
                          <p:cTn id="12" fill="hold" nodeType="withGroup">
                            <p:stCondLst>
                              <p:cond delay="0"/>
                            </p:stCondLst>
                            <p:childTnLst>
                              <p:par>
                                <p:cTn id="13" presetID="0" presetClass="path" presetSubtype="0" accel="50000" decel="50000" fill="hold" nodeType="clickEffect">
                                  <p:stCondLst>
                                    <p:cond delay="0"/>
                                  </p:stCondLst>
                                  <p:childTnLst>
                                    <p:animMotion origin="layout" path="M 0.01389 -0.00555 C 0.02778 0.06013 0.04254 0.12673 0.02674 0.1864 C 0.01163 0.2463 -0.05017 0.31059 -0.07743 0.35245 C -0.10451 0.39431 -0.12152 0.41605 -0.13715 0.43848 " pathEditMode="relative" rAng="0" ptsTypes="aaaA">
                                      <p:cBhvr>
                                        <p:cTn id="14" dur="5000" fill="hold"/>
                                        <p:tgtEl>
                                          <p:spTgt spid="136297"/>
                                        </p:tgtEl>
                                        <p:attrNameLst>
                                          <p:attrName>ppt_x</p:attrName>
                                          <p:attrName>ppt_y</p:attrName>
                                        </p:attrNameLst>
                                      </p:cBhvr>
                                      <p:rCtr x="-6128" y="22202"/>
                                    </p:animMotion>
                                  </p:childTnLst>
                                </p:cTn>
                              </p:par>
                              <p:par>
                                <p:cTn id="15" presetID="4" presetClass="exit" presetSubtype="16" fill="hold" grpId="0" nodeType="withEffect">
                                  <p:stCondLst>
                                    <p:cond delay="0"/>
                                  </p:stCondLst>
                                  <p:childTnLst>
                                    <p:animEffect transition="out" filter="box(in)">
                                      <p:cBhvr>
                                        <p:cTn id="16" dur="500"/>
                                        <p:tgtEl>
                                          <p:spTgt spid="136269"/>
                                        </p:tgtEl>
                                      </p:cBhvr>
                                    </p:animEffect>
                                    <p:set>
                                      <p:cBhvr>
                                        <p:cTn id="17" dur="1" fill="hold">
                                          <p:stCondLst>
                                            <p:cond delay="499"/>
                                          </p:stCondLst>
                                        </p:cTn>
                                        <p:tgtEl>
                                          <p:spTgt spid="136269"/>
                                        </p:tgtEl>
                                        <p:attrNameLst>
                                          <p:attrName>style.visibility</p:attrName>
                                        </p:attrNameLst>
                                      </p:cBhvr>
                                      <p:to>
                                        <p:strVal val="hidden"/>
                                      </p:to>
                                    </p:set>
                                  </p:childTnLst>
                                </p:cTn>
                              </p:par>
                              <p:par>
                                <p:cTn id="18" presetID="63" presetClass="path" presetSubtype="0" accel="50000" decel="50000" fill="hold" nodeType="withEffect">
                                  <p:stCondLst>
                                    <p:cond delay="0"/>
                                  </p:stCondLst>
                                  <p:childTnLst>
                                    <p:animMotion origin="layout" path="M -0.00139 0.0074 L 0.17344 -0.00926 " pathEditMode="relative" rAng="0" ptsTypes="AA">
                                      <p:cBhvr>
                                        <p:cTn id="19" dur="2000" fill="hold"/>
                                        <p:tgtEl>
                                          <p:spTgt spid="136229"/>
                                        </p:tgtEl>
                                        <p:attrNameLst>
                                          <p:attrName>ppt_x</p:attrName>
                                          <p:attrName>ppt_y</p:attrName>
                                        </p:attrNameLst>
                                      </p:cBhvr>
                                      <p:rCtr x="8733" y="-833"/>
                                    </p:animMotion>
                                  </p:childTnLst>
                                </p:cTn>
                              </p:par>
                              <p:par>
                                <p:cTn id="20" presetID="63" presetClass="path" presetSubtype="0" accel="50000" decel="50000" fill="hold" nodeType="withEffect">
                                  <p:stCondLst>
                                    <p:cond delay="0"/>
                                  </p:stCondLst>
                                  <p:childTnLst>
                                    <p:animMotion origin="layout" path="M -2.77778E-7 1.11111E-6 L 0.14149 0.00555 " pathEditMode="relative" rAng="0" ptsTypes="AA">
                                      <p:cBhvr>
                                        <p:cTn id="21" dur="3000" fill="hold"/>
                                        <p:tgtEl>
                                          <p:spTgt spid="136258"/>
                                        </p:tgtEl>
                                        <p:attrNameLst>
                                          <p:attrName>ppt_x</p:attrName>
                                          <p:attrName>ppt_y</p:attrName>
                                        </p:attrNameLst>
                                      </p:cBhvr>
                                      <p:rCtr x="7066" y="278"/>
                                    </p:animMotion>
                                  </p:childTnLst>
                                </p:cTn>
                              </p:par>
                              <p:par>
                                <p:cTn id="22" presetID="63" presetClass="path" presetSubtype="0" accel="50000" decel="50000" fill="hold" grpId="0" nodeType="withEffect">
                                  <p:stCondLst>
                                    <p:cond delay="0"/>
                                  </p:stCondLst>
                                  <p:childTnLst>
                                    <p:animMotion origin="layout" path="M -3.33333E-6 3.7037E-7 L 0.26667 -0.01019 " pathEditMode="relative" rAng="0" ptsTypes="AA">
                                      <p:cBhvr>
                                        <p:cTn id="23" dur="2000" fill="hold"/>
                                        <p:tgtEl>
                                          <p:spTgt spid="136257"/>
                                        </p:tgtEl>
                                        <p:attrNameLst>
                                          <p:attrName>ppt_x</p:attrName>
                                          <p:attrName>ppt_y</p:attrName>
                                        </p:attrNameLst>
                                      </p:cBhvr>
                                      <p:rCtr x="13333" y="-509"/>
                                    </p:animMotion>
                                  </p:childTnLst>
                                </p:cTn>
                              </p:par>
                              <p:par>
                                <p:cTn id="24" presetID="63" presetClass="path" presetSubtype="0" accel="50000" decel="50000" fill="hold" nodeType="withEffect">
                                  <p:stCondLst>
                                    <p:cond delay="0"/>
                                  </p:stCondLst>
                                  <p:childTnLst>
                                    <p:animMotion origin="layout" path="M -3.61111E-6 -4.81481E-6 L 0.24358 -0.02731 " pathEditMode="relative" rAng="0" ptsTypes="AA">
                                      <p:cBhvr>
                                        <p:cTn id="25" dur="2000" fill="hold"/>
                                        <p:tgtEl>
                                          <p:spTgt spid="136250"/>
                                        </p:tgtEl>
                                        <p:attrNameLst>
                                          <p:attrName>ppt_x</p:attrName>
                                          <p:attrName>ppt_y</p:attrName>
                                        </p:attrNameLst>
                                      </p:cBhvr>
                                      <p:rCtr x="12170" y="-1366"/>
                                    </p:animMotion>
                                  </p:childTnLst>
                                </p:cTn>
                              </p:par>
                              <p:par>
                                <p:cTn id="26" presetID="63" presetClass="path" presetSubtype="0" accel="50000" decel="50000" fill="hold" grpId="0" nodeType="withEffect">
                                  <p:stCondLst>
                                    <p:cond delay="0"/>
                                  </p:stCondLst>
                                  <p:childTnLst>
                                    <p:animMotion origin="layout" path="M -3.33333E-6 3.7037E-7 L 0.26667 -0.01019 " pathEditMode="relative" rAng="0" ptsTypes="AA">
                                      <p:cBhvr>
                                        <p:cTn id="27" dur="2000" fill="hold"/>
                                        <p:tgtEl>
                                          <p:spTgt spid="136321"/>
                                        </p:tgtEl>
                                        <p:attrNameLst>
                                          <p:attrName>ppt_x</p:attrName>
                                          <p:attrName>ppt_y</p:attrName>
                                        </p:attrNameLst>
                                      </p:cBhvr>
                                      <p:rCtr x="13333" y="-509"/>
                                    </p:animMotion>
                                  </p:childTnLst>
                                </p:cTn>
                              </p:par>
                            </p:childTnLst>
                          </p:cTn>
                        </p:par>
                        <p:par>
                          <p:cTn id="28" fill="hold" nodeType="afterGroup">
                            <p:stCondLst>
                              <p:cond delay="5000"/>
                            </p:stCondLst>
                            <p:childTnLst>
                              <p:par>
                                <p:cTn id="29" presetID="9" presetClass="entr" presetSubtype="0" repeatCount="5000" fill="hold" grpId="0" nodeType="afterEffect">
                                  <p:stCondLst>
                                    <p:cond delay="0"/>
                                  </p:stCondLst>
                                  <p:childTnLst>
                                    <p:set>
                                      <p:cBhvr>
                                        <p:cTn id="30" dur="1" fill="hold">
                                          <p:stCondLst>
                                            <p:cond delay="0"/>
                                          </p:stCondLst>
                                        </p:cTn>
                                        <p:tgtEl>
                                          <p:spTgt spid="136308"/>
                                        </p:tgtEl>
                                        <p:attrNameLst>
                                          <p:attrName>style.visibility</p:attrName>
                                        </p:attrNameLst>
                                      </p:cBhvr>
                                      <p:to>
                                        <p:strVal val="visible"/>
                                      </p:to>
                                    </p:set>
                                    <p:animEffect transition="in" filter="dissolve">
                                      <p:cBhvr>
                                        <p:cTn id="31" dur="500"/>
                                        <p:tgtEl>
                                          <p:spTgt spid="13630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194" grpId="0" animBg="1"/>
      <p:bldP spid="136221" grpId="0" animBg="1"/>
      <p:bldP spid="136257" grpId="0" animBg="1"/>
      <p:bldP spid="136269" grpId="0" animBg="1"/>
      <p:bldP spid="136308" grpId="0" animBg="1"/>
      <p:bldP spid="136321"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1|4.3|13.8|13.6"/>
</p:tagLst>
</file>

<file path=ppt/theme/theme1.xml><?xml version="1.0" encoding="utf-8"?>
<a:theme xmlns:a="http://schemas.openxmlformats.org/drawingml/2006/main" name="Friar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2680</TotalTime>
  <Words>1576</Words>
  <Application>Microsoft Office PowerPoint</Application>
  <PresentationFormat>On-screen Show (16:10)</PresentationFormat>
  <Paragraphs>742</Paragraphs>
  <Slides>33</Slides>
  <Notes>2</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33</vt:i4>
      </vt:variant>
    </vt:vector>
  </HeadingPairs>
  <TitlesOfParts>
    <vt:vector size="44" baseType="lpstr">
      <vt:lpstr>.VnTime</vt:lpstr>
      <vt:lpstr>Arial</vt:lpstr>
      <vt:lpstr>Calibri</vt:lpstr>
      <vt:lpstr>Dosis</vt:lpstr>
      <vt:lpstr>Sniglet</vt:lpstr>
      <vt:lpstr>Tahoma</vt:lpstr>
      <vt:lpstr>Times New Roman</vt:lpstr>
      <vt:lpstr>VNI-Times</vt:lpstr>
      <vt:lpstr>Friar template</vt:lpstr>
      <vt:lpstr>1_Office Theme</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164A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xp sp2 Full</dc:creator>
  <cp:lastModifiedBy>Admin</cp:lastModifiedBy>
  <cp:revision>225</cp:revision>
  <dcterms:created xsi:type="dcterms:W3CDTF">2009-10-10T07:52:08Z</dcterms:created>
  <dcterms:modified xsi:type="dcterms:W3CDTF">2023-11-10T13:52:07Z</dcterms:modified>
</cp:coreProperties>
</file>